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78" r:id="rId5"/>
    <p:sldId id="379" r:id="rId6"/>
    <p:sldId id="380" r:id="rId7"/>
    <p:sldId id="334" r:id="rId8"/>
    <p:sldId id="264" r:id="rId9"/>
    <p:sldId id="267" r:id="rId10"/>
    <p:sldId id="338" r:id="rId11"/>
    <p:sldId id="335" r:id="rId12"/>
    <p:sldId id="261" r:id="rId13"/>
    <p:sldId id="293" r:id="rId14"/>
    <p:sldId id="304" r:id="rId15"/>
    <p:sldId id="263" r:id="rId16"/>
    <p:sldId id="300" r:id="rId17"/>
    <p:sldId id="336" r:id="rId18"/>
    <p:sldId id="275" r:id="rId19"/>
    <p:sldId id="271" r:id="rId20"/>
    <p:sldId id="273" r:id="rId21"/>
    <p:sldId id="367" r:id="rId22"/>
    <p:sldId id="280" r:id="rId23"/>
    <p:sldId id="281" r:id="rId24"/>
    <p:sldId id="318" r:id="rId25"/>
    <p:sldId id="282" r:id="rId26"/>
    <p:sldId id="321" r:id="rId27"/>
    <p:sldId id="285" r:id="rId28"/>
    <p:sldId id="286" r:id="rId29"/>
    <p:sldId id="297" r:id="rId30"/>
    <p:sldId id="314" r:id="rId31"/>
    <p:sldId id="323" r:id="rId32"/>
    <p:sldId id="324" r:id="rId33"/>
    <p:sldId id="332" r:id="rId34"/>
    <p:sldId id="333" r:id="rId35"/>
    <p:sldId id="368" r:id="rId36"/>
    <p:sldId id="312" r:id="rId37"/>
    <p:sldId id="265" r:id="rId38"/>
    <p:sldId id="340" r:id="rId39"/>
    <p:sldId id="344" r:id="rId40"/>
    <p:sldId id="362" r:id="rId41"/>
    <p:sldId id="278" r:id="rId42"/>
    <p:sldId id="317" r:id="rId43"/>
    <p:sldId id="319" r:id="rId44"/>
    <p:sldId id="296" r:id="rId45"/>
    <p:sldId id="358" r:id="rId46"/>
    <p:sldId id="322" r:id="rId47"/>
    <p:sldId id="272" r:id="rId48"/>
    <p:sldId id="301" r:id="rId49"/>
    <p:sldId id="386" r:id="rId50"/>
    <p:sldId id="387" r:id="rId51"/>
    <p:sldId id="366" r:id="rId52"/>
    <p:sldId id="287" r:id="rId53"/>
    <p:sldId id="309" r:id="rId54"/>
    <p:sldId id="388" r:id="rId55"/>
    <p:sldId id="430" r:id="rId56"/>
  </p:sldIdLst>
  <p:sldSz cx="17065625" cy="9577070"/>
  <p:notesSz cx="6858000" cy="9144000"/>
  <p:custDataLst>
    <p:tags r:id="rId60"/>
  </p:custDataLst>
  <p:defaultTex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2E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94" autoAdjust="0"/>
    <p:restoredTop sz="94660"/>
  </p:normalViewPr>
  <p:slideViewPr>
    <p:cSldViewPr snapToGrid="0" snapToObjects="1">
      <p:cViewPr varScale="1">
        <p:scale>
          <a:sx n="81" d="100"/>
          <a:sy n="81" d="100"/>
        </p:scale>
        <p:origin x="756" y="108"/>
      </p:cViewPr>
      <p:guideLst>
        <p:guide orient="horz" pos="3017"/>
        <p:guide pos="5375"/>
      </p:guideLst>
    </p:cSldViewPr>
  </p:slid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0" Type="http://schemas.openxmlformats.org/officeDocument/2006/relationships/tags" Target="tags/tag1.xml"/><Relationship Id="rId6" Type="http://schemas.openxmlformats.org/officeDocument/2006/relationships/slide" Target="slides/slide3.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1" Type="http://schemas.openxmlformats.org/officeDocument/2006/relationships/package" Target="../embeddings/Workbook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96202497415096"/>
          <c:y val="0.019316630875686"/>
        </c:manualLayout>
      </c:layout>
      <c:overlay val="0"/>
      <c:spPr>
        <a:noFill/>
        <a:ln w="25384">
          <a:noFill/>
        </a:ln>
      </c:spPr>
      <c:tx>
        <c:rich>
          <a:bodyPr/>
          <a:lstStyle/>
          <a:p>
            <a:pPr>
              <a:defRPr/>
            </a:pPr>
          </a:p>
        </c:rich>
      </c:tx>
    </c:title>
    <c:autoTitleDeleted val="0"/>
    <c:plotArea>
      <c:layout>
        <c:manualLayout>
          <c:layoutTarget val="inner"/>
          <c:xMode val="edge"/>
          <c:yMode val="edge"/>
          <c:x val="0"/>
          <c:y val="0.0133148474510501"/>
          <c:w val="0.96005545764685"/>
          <c:h val="0.98668515254895"/>
        </c:manualLayout>
      </c:layout>
      <c:pieChart>
        <c:varyColors val="0"/>
        <c:ser>
          <c:idx val="0"/>
          <c:order val="0"/>
          <c:tx>
            <c:strRef>
              <c:f>Sheet1!$A$2</c:f>
              <c:strCache>
                <c:ptCount val="1"/>
                <c:pt idx="0">
                  <c:v>Sales</c:v>
                </c:pt>
              </c:strCache>
            </c:strRef>
          </c:tx>
          <c:spPr>
            <a:solidFill>
              <a:srgbClr val="DD0806"/>
            </a:solidFill>
            <a:ln w="25384">
              <a:noFill/>
            </a:ln>
          </c:spPr>
          <c:explosion val="0"/>
          <c:dPt>
            <c:idx val="0"/>
            <c:bubble3D val="0"/>
            <c:spPr>
              <a:solidFill>
                <a:schemeClr val="accent4"/>
              </a:solidFill>
              <a:ln w="25384">
                <a:noFill/>
              </a:ln>
            </c:spPr>
          </c:dPt>
          <c:dPt>
            <c:idx val="1"/>
            <c:bubble3D val="0"/>
            <c:spPr>
              <a:solidFill>
                <a:schemeClr val="accent1">
                  <a:lumMod val="75000"/>
                </a:schemeClr>
              </a:solidFill>
              <a:ln w="25384">
                <a:noFill/>
              </a:ln>
            </c:spPr>
          </c:dPt>
          <c:dPt>
            <c:idx val="2"/>
            <c:bubble3D val="0"/>
            <c:spPr>
              <a:solidFill>
                <a:schemeClr val="accent5"/>
              </a:solidFill>
              <a:ln w="25384">
                <a:noFill/>
              </a:ln>
            </c:spPr>
          </c:dPt>
          <c:dPt>
            <c:idx val="3"/>
            <c:bubble3D val="0"/>
            <c:spPr>
              <a:solidFill>
                <a:schemeClr val="accent2"/>
              </a:solidFill>
              <a:ln w="25384">
                <a:noFill/>
              </a:ln>
            </c:spPr>
          </c:dPt>
          <c:dLbls>
            <c:delete val="1"/>
          </c:dLbls>
          <c:cat>
            <c:strRef>
              <c:f>Sheet1!$B$1:$E$1</c:f>
              <c:strCache>
                <c:ptCount val="4"/>
                <c:pt idx="0">
                  <c:v>1st Qtr</c:v>
                </c:pt>
                <c:pt idx="1">
                  <c:v>2nd Qtr</c:v>
                </c:pt>
                <c:pt idx="2">
                  <c:v>3rd Qtr</c:v>
                </c:pt>
                <c:pt idx="3">
                  <c:v>4th Qtr</c:v>
                </c:pt>
              </c:strCache>
            </c:strRef>
          </c:cat>
          <c:val>
            <c:numRef>
              <c:f>Sheet1!$B$2:$E$2</c:f>
              <c:numCache>
                <c:formatCode>General</c:formatCode>
                <c:ptCount val="4"/>
                <c:pt idx="0">
                  <c:v>25</c:v>
                </c:pt>
                <c:pt idx="1">
                  <c:v>25</c:v>
                </c:pt>
                <c:pt idx="2">
                  <c:v>25</c:v>
                </c:pt>
                <c:pt idx="3">
                  <c:v>10</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noFill/>
    <a:ln>
      <a:noFill/>
    </a:ln>
  </c:spPr>
  <c:txPr>
    <a:bodyPr/>
    <a:lstStyle/>
    <a:p>
      <a:pPr>
        <a:defRPr lang="zh-CN" sz="1800" b="0" i="0" u="none" strike="noStrike" baseline="0">
          <a:solidFill>
            <a:srgbClr val="000000"/>
          </a:solidFill>
          <a:latin typeface="Calibri" panose="020F0502020204030204"/>
          <a:ea typeface="Calibri" panose="020F0502020204030204"/>
          <a:cs typeface="Calibri" panose="020F0502020204030204"/>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1"/>
      <c:tx>
        <c:rich>
          <a:bodyPr/>
          <a:lstStyle/>
          <a:p>
            <a:pPr>
              <a:defRPr/>
            </a:pPr>
          </a:p>
        </c:rich>
      </c:tx>
    </c:title>
    <c:autoTitleDeleted val="0"/>
    <c:plotArea>
      <c:layout>
        <c:manualLayout>
          <c:layoutTarget val="inner"/>
          <c:xMode val="edge"/>
          <c:yMode val="edge"/>
          <c:x val="0.005"/>
          <c:y val="0.005"/>
          <c:w val="1"/>
          <c:h val="1"/>
        </c:manualLayout>
      </c:layout>
      <c:pieChart>
        <c:varyColors val="0"/>
        <c:ser>
          <c:idx val="0"/>
          <c:order val="0"/>
          <c:tx>
            <c:strRef>
              <c:f>Sheet1!$A$2</c:f>
              <c:strCache>
                <c:ptCount val="1"/>
                <c:pt idx="0">
                  <c:v>Region 1</c:v>
                </c:pt>
              </c:strCache>
            </c:strRef>
          </c:tx>
          <c:spPr>
            <a:solidFill>
              <a:srgbClr val="C4C4C4"/>
            </a:solidFill>
            <a:ln w="12700" cap="flat">
              <a:noFill/>
              <a:miter lim="400000"/>
            </a:ln>
            <a:effectLst/>
          </c:spPr>
          <c:explosion val="0"/>
          <c:dPt>
            <c:idx val="1"/>
            <c:bubble3D val="0"/>
            <c:spPr>
              <a:solidFill>
                <a:schemeClr val="accent4"/>
              </a:solidFill>
              <a:ln w="12700" cap="flat">
                <a:noFill/>
                <a:miter lim="400000"/>
              </a:ln>
              <a:effectLst/>
            </c:spPr>
          </c:dPt>
          <c:dLbls>
            <c:delete val="1"/>
          </c:dLbls>
          <c:cat>
            <c:numRef>
              <c:f>Sheet1!$B$1:$C$1</c:f>
              <c:numCache>
                <c:formatCode>General</c:formatCode>
                <c:ptCount val="2"/>
                <c:pt idx="0">
                  <c:v>2013</c:v>
                </c:pt>
                <c:pt idx="1">
                  <c:v>2014</c:v>
                </c:pt>
              </c:numCache>
            </c:numRef>
          </c:cat>
          <c:val>
            <c:numRef>
              <c:f>Sheet1!$B$2:$C$2</c:f>
              <c:numCache>
                <c:formatCode>General</c:formatCode>
                <c:ptCount val="2"/>
                <c:pt idx="0">
                  <c:v>70</c:v>
                </c:pt>
                <c:pt idx="1">
                  <c:v>30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1"/>
      <c:tx>
        <c:rich>
          <a:bodyPr/>
          <a:lstStyle/>
          <a:p>
            <a:pPr>
              <a:defRPr/>
            </a:pPr>
          </a:p>
        </c:rich>
      </c:tx>
    </c:title>
    <c:autoTitleDeleted val="0"/>
    <c:plotArea>
      <c:layout>
        <c:manualLayout>
          <c:layoutTarget val="inner"/>
          <c:xMode val="edge"/>
          <c:yMode val="edge"/>
          <c:x val="0.005"/>
          <c:y val="0.005"/>
          <c:w val="1"/>
          <c:h val="1"/>
        </c:manualLayout>
      </c:layout>
      <c:pieChart>
        <c:varyColors val="0"/>
        <c:ser>
          <c:idx val="0"/>
          <c:order val="0"/>
          <c:tx>
            <c:strRef>
              <c:f>Sheet1!$A$2</c:f>
              <c:strCache>
                <c:ptCount val="1"/>
                <c:pt idx="0">
                  <c:v>Region 1</c:v>
                </c:pt>
              </c:strCache>
            </c:strRef>
          </c:tx>
          <c:spPr>
            <a:solidFill>
              <a:srgbClr val="C4C4C4"/>
            </a:solidFill>
            <a:ln w="12700" cap="flat">
              <a:noFill/>
              <a:miter lim="400000"/>
            </a:ln>
            <a:effectLst/>
          </c:spPr>
          <c:explosion val="0"/>
          <c:dPt>
            <c:idx val="1"/>
            <c:bubble3D val="0"/>
            <c:spPr>
              <a:solidFill>
                <a:schemeClr val="accent1"/>
              </a:solidFill>
              <a:ln w="12700" cap="flat">
                <a:noFill/>
                <a:miter lim="400000"/>
              </a:ln>
              <a:effectLst/>
            </c:spPr>
          </c:dPt>
          <c:dLbls>
            <c:delete val="1"/>
          </c:dLbls>
          <c:cat>
            <c:numRef>
              <c:f>Sheet1!$B$1:$C$1</c:f>
              <c:numCache>
                <c:formatCode>General</c:formatCode>
                <c:ptCount val="2"/>
                <c:pt idx="0">
                  <c:v>2013</c:v>
                </c:pt>
                <c:pt idx="1">
                  <c:v>2014</c:v>
                </c:pt>
              </c:numCache>
            </c:numRef>
          </c:cat>
          <c:val>
            <c:numRef>
              <c:f>Sheet1!$B$2:$C$2</c:f>
              <c:numCache>
                <c:formatCode>General</c:formatCode>
                <c:ptCount val="2"/>
                <c:pt idx="0">
                  <c:v>80</c:v>
                </c:pt>
                <c:pt idx="1">
                  <c:v>20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1"/>
      <c:tx>
        <c:rich>
          <a:bodyPr/>
          <a:lstStyle/>
          <a:p>
            <a:pPr>
              <a:defRPr/>
            </a:pPr>
          </a:p>
        </c:rich>
      </c:tx>
    </c:title>
    <c:autoTitleDeleted val="0"/>
    <c:plotArea>
      <c:layout>
        <c:manualLayout>
          <c:layoutTarget val="inner"/>
          <c:xMode val="edge"/>
          <c:yMode val="edge"/>
          <c:x val="0.005"/>
          <c:y val="0.005"/>
          <c:w val="1"/>
          <c:h val="1"/>
        </c:manualLayout>
      </c:layout>
      <c:pieChart>
        <c:varyColors val="0"/>
        <c:ser>
          <c:idx val="0"/>
          <c:order val="0"/>
          <c:tx>
            <c:strRef>
              <c:f>Sheet1!$A$2</c:f>
              <c:strCache>
                <c:ptCount val="1"/>
                <c:pt idx="0">
                  <c:v>Region 1</c:v>
                </c:pt>
              </c:strCache>
            </c:strRef>
          </c:tx>
          <c:spPr>
            <a:solidFill>
              <a:srgbClr val="C4C4C4"/>
            </a:solidFill>
            <a:ln w="12700" cap="flat">
              <a:noFill/>
              <a:miter lim="400000"/>
            </a:ln>
            <a:effectLst/>
          </c:spPr>
          <c:explosion val="0"/>
          <c:dPt>
            <c:idx val="1"/>
            <c:bubble3D val="0"/>
            <c:spPr>
              <a:solidFill>
                <a:schemeClr val="accent3"/>
              </a:solidFill>
              <a:ln w="12700" cap="flat">
                <a:noFill/>
                <a:miter lim="400000"/>
              </a:ln>
              <a:effectLst/>
            </c:spPr>
          </c:dPt>
          <c:dLbls>
            <c:delete val="1"/>
          </c:dLbls>
          <c:cat>
            <c:numRef>
              <c:f>Sheet1!$B$1:$C$1</c:f>
              <c:numCache>
                <c:formatCode>General</c:formatCode>
                <c:ptCount val="2"/>
                <c:pt idx="0">
                  <c:v>2013</c:v>
                </c:pt>
                <c:pt idx="1">
                  <c:v>2014</c:v>
                </c:pt>
              </c:numCache>
            </c:numRef>
          </c:cat>
          <c:val>
            <c:numRef>
              <c:f>Sheet1!$B$2:$C$2</c:f>
              <c:numCache>
                <c:formatCode>General</c:formatCode>
                <c:ptCount val="2"/>
                <c:pt idx="0">
                  <c:v>50</c:v>
                </c:pt>
                <c:pt idx="1">
                  <c:v>59</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1"/>
      <c:tx>
        <c:rich>
          <a:bodyPr/>
          <a:lstStyle/>
          <a:p>
            <a:pPr>
              <a:defRPr/>
            </a:pPr>
          </a:p>
        </c:rich>
      </c:tx>
    </c:title>
    <c:autoTitleDeleted val="0"/>
    <c:plotArea>
      <c:layout>
        <c:manualLayout>
          <c:layoutTarget val="inner"/>
          <c:xMode val="edge"/>
          <c:yMode val="edge"/>
          <c:x val="0.005"/>
          <c:y val="0.005"/>
          <c:w val="1"/>
          <c:h val="1"/>
        </c:manualLayout>
      </c:layout>
      <c:pieChart>
        <c:varyColors val="0"/>
        <c:ser>
          <c:idx val="0"/>
          <c:order val="0"/>
          <c:tx>
            <c:strRef>
              <c:f>Sheet1!$A$2</c:f>
              <c:strCache>
                <c:ptCount val="1"/>
                <c:pt idx="0">
                  <c:v>Region 1</c:v>
                </c:pt>
              </c:strCache>
            </c:strRef>
          </c:tx>
          <c:spPr>
            <a:solidFill>
              <a:srgbClr val="C4C4C4"/>
            </a:solidFill>
            <a:ln w="12700" cap="flat">
              <a:noFill/>
              <a:miter lim="400000"/>
            </a:ln>
            <a:effectLst/>
          </c:spPr>
          <c:explosion val="0"/>
          <c:dPt>
            <c:idx val="1"/>
            <c:bubble3D val="0"/>
            <c:spPr>
              <a:solidFill>
                <a:schemeClr val="accent2"/>
              </a:solidFill>
              <a:ln w="12700" cap="flat">
                <a:noFill/>
                <a:miter lim="400000"/>
              </a:ln>
              <a:effectLst/>
            </c:spPr>
          </c:dPt>
          <c:dLbls>
            <c:delete val="1"/>
          </c:dLbls>
          <c:cat>
            <c:numRef>
              <c:f>Sheet1!$B$1:$C$1</c:f>
              <c:numCache>
                <c:formatCode>General</c:formatCode>
                <c:ptCount val="2"/>
                <c:pt idx="0">
                  <c:v>2013</c:v>
                </c:pt>
                <c:pt idx="1">
                  <c:v>2014</c:v>
                </c:pt>
              </c:numCache>
            </c:numRef>
          </c:cat>
          <c:val>
            <c:numRef>
              <c:f>Sheet1!$B$2:$C$2</c:f>
              <c:numCache>
                <c:formatCode>General</c:formatCode>
                <c:ptCount val="2"/>
                <c:pt idx="0">
                  <c:v>30</c:v>
                </c:pt>
                <c:pt idx="1">
                  <c:v>70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96202497415096"/>
          <c:y val="0.019316630875686"/>
        </c:manualLayout>
      </c:layout>
      <c:overlay val="0"/>
      <c:spPr>
        <a:noFill/>
        <a:ln w="25384">
          <a:noFill/>
        </a:ln>
      </c:spPr>
      <c:tx>
        <c:rich>
          <a:bodyPr/>
          <a:lstStyle/>
          <a:p>
            <a:pPr>
              <a:defRPr/>
            </a:pPr>
          </a:p>
        </c:rich>
      </c:tx>
    </c:title>
    <c:autoTitleDeleted val="0"/>
    <c:plotArea>
      <c:layout>
        <c:manualLayout>
          <c:layoutTarget val="inner"/>
          <c:xMode val="edge"/>
          <c:yMode val="edge"/>
          <c:x val="0"/>
          <c:y val="0.0133148474510501"/>
          <c:w val="0.96005545764685"/>
          <c:h val="0.98668515254895"/>
        </c:manualLayout>
      </c:layout>
      <c:pieChart>
        <c:varyColors val="0"/>
        <c:ser>
          <c:idx val="0"/>
          <c:order val="0"/>
          <c:tx>
            <c:strRef>
              <c:f>Sheet1!$A$2</c:f>
              <c:strCache>
                <c:ptCount val="1"/>
                <c:pt idx="0">
                  <c:v>Sales</c:v>
                </c:pt>
              </c:strCache>
            </c:strRef>
          </c:tx>
          <c:spPr>
            <a:solidFill>
              <a:srgbClr val="DD0806"/>
            </a:solidFill>
            <a:ln w="25384">
              <a:noFill/>
            </a:ln>
          </c:spPr>
          <c:explosion val="0"/>
          <c:dPt>
            <c:idx val="0"/>
            <c:bubble3D val="0"/>
            <c:spPr>
              <a:solidFill>
                <a:schemeClr val="accent4"/>
              </a:solidFill>
              <a:ln w="25384">
                <a:noFill/>
              </a:ln>
            </c:spPr>
          </c:dPt>
          <c:dPt>
            <c:idx val="1"/>
            <c:bubble3D val="0"/>
            <c:spPr>
              <a:solidFill>
                <a:schemeClr val="accent1">
                  <a:lumMod val="75000"/>
                </a:schemeClr>
              </a:solidFill>
              <a:ln w="25384">
                <a:noFill/>
              </a:ln>
            </c:spPr>
          </c:dPt>
          <c:dPt>
            <c:idx val="2"/>
            <c:bubble3D val="0"/>
            <c:spPr>
              <a:solidFill>
                <a:schemeClr val="accent5"/>
              </a:solidFill>
              <a:ln w="25384">
                <a:noFill/>
              </a:ln>
            </c:spPr>
          </c:dPt>
          <c:dPt>
            <c:idx val="3"/>
            <c:bubble3D val="0"/>
            <c:spPr>
              <a:solidFill>
                <a:schemeClr val="accent2"/>
              </a:solidFill>
              <a:ln w="25384">
                <a:noFill/>
              </a:ln>
            </c:spPr>
          </c:dPt>
          <c:dLbls>
            <c:delete val="1"/>
          </c:dLbls>
          <c:cat>
            <c:strRef>
              <c:f>Sheet1!$B$1:$E$1</c:f>
              <c:strCache>
                <c:ptCount val="4"/>
                <c:pt idx="0">
                  <c:v>1st Qtr</c:v>
                </c:pt>
                <c:pt idx="1">
                  <c:v>2nd Qtr</c:v>
                </c:pt>
                <c:pt idx="2">
                  <c:v>3rd Qtr</c:v>
                </c:pt>
                <c:pt idx="3">
                  <c:v>4th Qtr</c:v>
                </c:pt>
              </c:strCache>
            </c:strRef>
          </c:cat>
          <c:val>
            <c:numRef>
              <c:f>Sheet1!$B$2:$E$2</c:f>
              <c:numCache>
                <c:formatCode>General</c:formatCode>
                <c:ptCount val="4"/>
                <c:pt idx="0">
                  <c:v>25</c:v>
                </c:pt>
                <c:pt idx="1">
                  <c:v>25</c:v>
                </c:pt>
                <c:pt idx="2">
                  <c:v>25</c:v>
                </c:pt>
                <c:pt idx="3">
                  <c:v>10</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noFill/>
    <a:ln>
      <a:noFill/>
    </a:ln>
  </c:spPr>
  <c:txPr>
    <a:bodyPr/>
    <a:lstStyle/>
    <a:p>
      <a:pPr>
        <a:defRPr lang="zh-CN" sz="1800" b="0" i="0" u="none" strike="noStrike" baseline="0">
          <a:solidFill>
            <a:srgbClr val="000000"/>
          </a:solidFill>
          <a:latin typeface="Calibri" panose="020F0502020204030204"/>
          <a:ea typeface="Calibri" panose="020F0502020204030204"/>
          <a:cs typeface="Calibri" panose="020F0502020204030204"/>
        </a:defRPr>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solidFill>
                <a:schemeClr val="bg1"/>
              </a:solidFill>
            </a:ln>
          </c:spPr>
          <c:invertIfNegative val="0"/>
          <c:dLbls>
            <c:dLbl>
              <c:idx val="0"/>
              <c:layout/>
              <c:numFmt formatCode="General" sourceLinked="1"/>
              <c:spPr>
                <a:noFill/>
                <a:ln>
                  <a:noFill/>
                </a:ln>
                <a:effectLst/>
              </c:spPr>
              <c:txPr>
                <a:bodyPr rot="0" spcFirstLastPara="0" vertOverflow="ellipsis" vert="horz" wrap="square" lIns="38100" tIns="19050" rIns="38100" bIns="19050" anchor="ctr" anchorCtr="1"/>
                <a:lstStyle/>
                <a:p>
                  <a:pPr>
                    <a:defRPr lang="zh-CN" sz="1195" b="1" i="0" u="none" strike="noStrike" kern="1200" baseline="0">
                      <a:solidFill>
                        <a:srgbClr val="333333"/>
                      </a:solidFill>
                      <a:latin typeface="Calibri" panose="020F0502020204030204"/>
                      <a:ea typeface="Calibri" panose="020F0502020204030204"/>
                      <a:cs typeface="Calibri" panose="020F0502020204030204"/>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numFmt formatCode="General" sourceLinked="1"/>
              <c:spPr>
                <a:noFill/>
                <a:ln>
                  <a:noFill/>
                </a:ln>
                <a:effectLst/>
              </c:spPr>
              <c:txPr>
                <a:bodyPr rot="0" spcFirstLastPara="0" vertOverflow="ellipsis" vert="horz" wrap="square" lIns="38100" tIns="19050" rIns="38100" bIns="19050" anchor="ctr" anchorCtr="1"/>
                <a:lstStyle/>
                <a:p>
                  <a:pPr>
                    <a:defRPr lang="zh-CN" sz="1195" b="1" i="0" u="none" strike="noStrike" kern="1200" baseline="0">
                      <a:solidFill>
                        <a:srgbClr val="333333"/>
                      </a:solidFill>
                      <a:latin typeface="Calibri" panose="020F0502020204030204"/>
                      <a:ea typeface="Calibri" panose="020F0502020204030204"/>
                      <a:cs typeface="Calibri" panose="020F0502020204030204"/>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2"/>
              <c:delete val="1"/>
            </c:dLbl>
            <c:dLbl>
              <c:idx val="3"/>
              <c:delete val="1"/>
            </c:dLbl>
            <c:spPr>
              <a:noFill/>
              <a:ln>
                <a:noFill/>
              </a:ln>
              <a:effectLst/>
            </c:spPr>
            <c:txPr>
              <a:bodyPr rot="0" spcFirstLastPara="0" vertOverflow="ellipsis" vert="horz" wrap="square" lIns="38100" tIns="19050" rIns="38100" bIns="19050" anchor="ctr" anchorCtr="1"/>
              <a:lstStyle/>
              <a:p>
                <a:pPr>
                  <a:defRPr lang="zh-CN" sz="1195" b="1" i="0" u="none" strike="noStrike" kern="1200" baseline="0">
                    <a:solidFill>
                      <a:srgbClr val="333333"/>
                    </a:solidFill>
                    <a:latin typeface="Calibri" panose="020F0502020204030204"/>
                    <a:ea typeface="Calibri" panose="020F0502020204030204"/>
                    <a:cs typeface="Calibri" panose="020F0502020204030204"/>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Sheet1!$A$2:$A$5</c:f>
              <c:strCache>
                <c:ptCount val="4"/>
                <c:pt idx="0">
                  <c:v>PROJECT 1</c:v>
                </c:pt>
                <c:pt idx="1">
                  <c:v>PROJECT 2</c:v>
                </c:pt>
                <c:pt idx="2">
                  <c:v>PROJECT 3</c:v>
                </c:pt>
                <c:pt idx="3">
                  <c:v>PROJECT 3</c:v>
                </c:pt>
              </c:strCache>
            </c:strRef>
          </c:cat>
          <c:val>
            <c:numRef>
              <c:f>Sheet1!$B$2:$B$5</c:f>
              <c:numCache>
                <c:formatCode>General</c:formatCode>
                <c:ptCount val="4"/>
                <c:pt idx="0">
                  <c:v>100</c:v>
                </c:pt>
                <c:pt idx="1">
                  <c:v>90</c:v>
                </c:pt>
                <c:pt idx="2">
                  <c:v>50</c:v>
                </c:pt>
                <c:pt idx="3">
                  <c:v>50</c:v>
                </c:pt>
              </c:numCache>
            </c:numRef>
          </c:val>
        </c:ser>
        <c:ser>
          <c:idx val="1"/>
          <c:order val="1"/>
          <c:tx>
            <c:strRef>
              <c:f>Sheet1!$C$1</c:f>
              <c:strCache>
                <c:ptCount val="1"/>
                <c:pt idx="0">
                  <c:v>Series 2</c:v>
                </c:pt>
              </c:strCache>
            </c:strRef>
          </c:tx>
          <c:spPr>
            <a:solidFill>
              <a:schemeClr val="accent2">
                <a:lumMod val="75000"/>
              </a:schemeClr>
            </a:solidFill>
          </c:spPr>
          <c:invertIfNegative val="0"/>
          <c:dLbls>
            <c:spPr>
              <a:noFill/>
              <a:ln>
                <a:noFill/>
              </a:ln>
              <a:effectLst/>
            </c:spPr>
            <c:txPr>
              <a:bodyPr rot="0" spcFirstLastPara="0" vertOverflow="ellipsis" vert="horz" wrap="square" lIns="38100" tIns="19050" rIns="38100" bIns="19050" anchor="ctr" anchorCtr="1"/>
              <a:lstStyle/>
              <a:p>
                <a:pPr>
                  <a:defRPr lang="zh-CN" sz="1195" b="1" i="0" u="none" strike="noStrike" kern="1200" baseline="0">
                    <a:solidFill>
                      <a:srgbClr val="333333"/>
                    </a:solidFill>
                    <a:latin typeface="Calibri" panose="020F0502020204030204"/>
                    <a:ea typeface="Calibri" panose="020F0502020204030204"/>
                    <a:cs typeface="Calibri" panose="020F0502020204030204"/>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Sheet1!$A$2:$A$5</c:f>
              <c:strCache>
                <c:ptCount val="4"/>
                <c:pt idx="0">
                  <c:v>PROJECT 1</c:v>
                </c:pt>
                <c:pt idx="1">
                  <c:v>PROJECT 2</c:v>
                </c:pt>
                <c:pt idx="2">
                  <c:v>PROJECT 3</c:v>
                </c:pt>
                <c:pt idx="3">
                  <c:v>PROJECT 3</c:v>
                </c:pt>
              </c:strCache>
            </c:strRef>
          </c:cat>
          <c:val>
            <c:numRef>
              <c:f>Sheet1!$C$2:$C$5</c:f>
              <c:numCache>
                <c:formatCode>General</c:formatCode>
                <c:ptCount val="4"/>
                <c:pt idx="0">
                  <c:v>90</c:v>
                </c:pt>
                <c:pt idx="1">
                  <c:v>75</c:v>
                </c:pt>
                <c:pt idx="2">
                  <c:v>100</c:v>
                </c:pt>
                <c:pt idx="3">
                  <c:v>100</c:v>
                </c:pt>
              </c:numCache>
            </c:numRef>
          </c:val>
        </c:ser>
        <c:ser>
          <c:idx val="2"/>
          <c:order val="2"/>
          <c:tx>
            <c:strRef>
              <c:f>Sheet1!$D$1</c:f>
              <c:strCache>
                <c:ptCount val="1"/>
                <c:pt idx="0">
                  <c:v>Series 3</c:v>
                </c:pt>
              </c:strCache>
            </c:strRef>
          </c:tx>
          <c:spPr>
            <a:solidFill>
              <a:schemeClr val="accent3"/>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195" b="1" i="0" u="none" strike="noStrike" kern="1200" baseline="0">
                    <a:solidFill>
                      <a:srgbClr val="333333"/>
                    </a:solidFill>
                    <a:latin typeface="Calibri" panose="020F0502020204030204"/>
                    <a:ea typeface="Calibri" panose="020F0502020204030204"/>
                    <a:cs typeface="Calibri" panose="020F0502020204030204"/>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Sheet1!$A$2:$A$5</c:f>
              <c:strCache>
                <c:ptCount val="4"/>
                <c:pt idx="0">
                  <c:v>PROJECT 1</c:v>
                </c:pt>
                <c:pt idx="1">
                  <c:v>PROJECT 2</c:v>
                </c:pt>
                <c:pt idx="2">
                  <c:v>PROJECT 3</c:v>
                </c:pt>
                <c:pt idx="3">
                  <c:v>PROJECT 3</c:v>
                </c:pt>
              </c:strCache>
            </c:strRef>
          </c:cat>
          <c:val>
            <c:numRef>
              <c:f>Sheet1!$D$2:$D$5</c:f>
              <c:numCache>
                <c:formatCode>General</c:formatCode>
                <c:ptCount val="4"/>
                <c:pt idx="0">
                  <c:v>50</c:v>
                </c:pt>
                <c:pt idx="1">
                  <c:v>65</c:v>
                </c:pt>
                <c:pt idx="2">
                  <c:v>75</c:v>
                </c:pt>
                <c:pt idx="3">
                  <c:v>75</c:v>
                </c:pt>
              </c:numCache>
            </c:numRef>
          </c:val>
        </c:ser>
        <c:ser>
          <c:idx val="3"/>
          <c:order val="3"/>
          <c:tx>
            <c:strRef>
              <c:f>Sheet1!$E$1</c:f>
              <c:strCache>
                <c:ptCount val="1"/>
                <c:pt idx="0">
                  <c:v>Series 32</c:v>
                </c:pt>
              </c:strCache>
            </c:strRef>
          </c:tx>
          <c:spPr>
            <a:solidFill>
              <a:schemeClr val="accent5"/>
            </a:solidFill>
          </c:spPr>
          <c:invertIfNegative val="0"/>
          <c:dLbls>
            <c:spPr>
              <a:noFill/>
              <a:ln>
                <a:noFill/>
              </a:ln>
              <a:effectLst/>
            </c:spPr>
            <c:txPr>
              <a:bodyPr rot="0" spcFirstLastPara="0" vertOverflow="ellipsis" vert="horz" wrap="square" lIns="38100" tIns="19050" rIns="38100" bIns="19050" anchor="ctr" anchorCtr="1"/>
              <a:lstStyle/>
              <a:p>
                <a:pPr>
                  <a:defRPr lang="zh-CN" sz="1195" b="1" i="0" u="none" strike="noStrike" kern="1200" baseline="0">
                    <a:solidFill>
                      <a:srgbClr val="333333"/>
                    </a:solidFill>
                    <a:latin typeface="Calibri" panose="020F0502020204030204"/>
                    <a:ea typeface="Calibri" panose="020F0502020204030204"/>
                    <a:cs typeface="Calibri" panose="020F0502020204030204"/>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Sheet1!$A$2:$A$5</c:f>
              <c:strCache>
                <c:ptCount val="4"/>
                <c:pt idx="0">
                  <c:v>PROJECT 1</c:v>
                </c:pt>
                <c:pt idx="1">
                  <c:v>PROJECT 2</c:v>
                </c:pt>
                <c:pt idx="2">
                  <c:v>PROJECT 3</c:v>
                </c:pt>
                <c:pt idx="3">
                  <c:v>PROJECT 3</c:v>
                </c:pt>
              </c:strCache>
            </c:strRef>
          </c:cat>
          <c:val>
            <c:numRef>
              <c:f>Sheet1!$E$2:$E$5</c:f>
              <c:numCache>
                <c:formatCode>General</c:formatCode>
                <c:ptCount val="4"/>
                <c:pt idx="0">
                  <c:v>50</c:v>
                </c:pt>
                <c:pt idx="1">
                  <c:v>65</c:v>
                </c:pt>
                <c:pt idx="2">
                  <c:v>75</c:v>
                </c:pt>
                <c:pt idx="3">
                  <c:v>75</c:v>
                </c:pt>
              </c:numCache>
            </c:numRef>
          </c:val>
        </c:ser>
        <c:dLbls>
          <c:showLegendKey val="0"/>
          <c:showVal val="0"/>
          <c:showCatName val="0"/>
          <c:showSerName val="0"/>
          <c:showPercent val="0"/>
          <c:showBubbleSize val="0"/>
        </c:dLbls>
        <c:gapWidth val="351"/>
        <c:axId val="450728272"/>
        <c:axId val="450728832"/>
      </c:barChart>
      <c:catAx>
        <c:axId val="450728272"/>
        <c:scaling>
          <c:orientation val="minMax"/>
        </c:scaling>
        <c:delete val="0"/>
        <c:axPos val="b"/>
        <c:numFmt formatCode="General" sourceLinked="0"/>
        <c:majorTickMark val="out"/>
        <c:minorTickMark val="none"/>
        <c:tickLblPos val="nextTo"/>
        <c:spPr>
          <a:noFill/>
        </c:spPr>
        <c:txPr>
          <a:bodyPr rot="0" spcFirstLastPara="0" vertOverflow="ellipsis" vert="horz" wrap="square" anchor="ctr" anchorCtr="1"/>
          <a:lstStyle/>
          <a:p>
            <a:pPr>
              <a:defRPr lang="zh-CN" sz="1195" b="1" i="0" u="none" strike="noStrike" kern="1200" baseline="0">
                <a:solidFill>
                  <a:srgbClr val="333333"/>
                </a:solidFill>
                <a:latin typeface="Calibri" panose="020F0502020204030204"/>
                <a:ea typeface="Calibri" panose="020F0502020204030204"/>
                <a:cs typeface="Calibri" panose="020F0502020204030204"/>
              </a:defRPr>
            </a:pPr>
          </a:p>
        </c:txPr>
        <c:crossAx val="450728832"/>
        <c:crosses val="autoZero"/>
        <c:auto val="1"/>
        <c:lblAlgn val="ctr"/>
        <c:lblOffset val="100"/>
        <c:noMultiLvlLbl val="0"/>
      </c:catAx>
      <c:valAx>
        <c:axId val="450728832"/>
        <c:scaling>
          <c:orientation val="minMax"/>
        </c:scaling>
        <c:delete val="0"/>
        <c:axPos val="l"/>
        <c:majorGridlines>
          <c:spPr>
            <a:ln w="9525"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9525" cap="flat" cmpd="sng" algn="ctr">
            <a:solidFill>
              <a:schemeClr val="bg1">
                <a:lumMod val="85000"/>
              </a:schemeClr>
            </a:solidFill>
            <a:prstDash val="solid"/>
            <a:round/>
          </a:ln>
        </c:spPr>
        <c:txPr>
          <a:bodyPr rot="0" spcFirstLastPara="0" vertOverflow="ellipsis" vert="horz" wrap="square" anchor="ctr" anchorCtr="1"/>
          <a:lstStyle/>
          <a:p>
            <a:pPr>
              <a:defRPr lang="zh-CN" sz="1195" b="1" i="0" u="none" strike="noStrike" kern="1200" baseline="0">
                <a:solidFill>
                  <a:srgbClr val="333333"/>
                </a:solidFill>
                <a:latin typeface="Calibri" panose="020F0502020204030204"/>
                <a:ea typeface="Calibri" panose="020F0502020204030204"/>
                <a:cs typeface="Calibri" panose="020F0502020204030204"/>
              </a:defRPr>
            </a:pPr>
          </a:p>
        </c:txPr>
        <c:crossAx val="450728272"/>
        <c:crosses val="autoZero"/>
        <c:crossBetween val="between"/>
      </c:valAx>
      <c:spPr>
        <a:noFill/>
        <a:ln w="25346">
          <a:noFill/>
        </a:ln>
      </c:spPr>
    </c:plotArea>
    <c:plotVisOnly val="1"/>
    <c:dispBlanksAs val="gap"/>
    <c:showDLblsOverMax val="0"/>
  </c:chart>
  <c:txPr>
    <a:bodyPr/>
    <a:lstStyle/>
    <a:p>
      <a:pPr>
        <a:defRPr lang="zh-CN" sz="1195" b="1" i="0" u="none" strike="noStrike" baseline="0">
          <a:solidFill>
            <a:srgbClr val="333333"/>
          </a:solidFill>
          <a:latin typeface="Calibri" panose="020F0502020204030204"/>
          <a:ea typeface="Calibri" panose="020F0502020204030204"/>
          <a:cs typeface="Calibri" panose="020F0502020204030204"/>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hape 9"/>
          <p:cNvSpPr>
            <a:spLocks noGrp="1" noRot="1" noChangeAspect="1"/>
          </p:cNvSpPr>
          <p:nvPr>
            <p:ph type="sldImg"/>
          </p:nvPr>
        </p:nvSpPr>
        <p:spPr>
          <a:xfrm>
            <a:off x="374650" y="685800"/>
            <a:ext cx="6108700" cy="3429000"/>
          </a:xfrm>
          <a:prstGeom prst="rect">
            <a:avLst/>
          </a:prstGeom>
        </p:spPr>
        <p:txBody>
          <a:bodyPr/>
          <a:lstStyle/>
          <a:p>
            <a:pPr lvl="0"/>
          </a:p>
        </p:txBody>
      </p:sp>
      <p:sp>
        <p:nvSpPr>
          <p:cNvPr id="10" name="Shape 10"/>
          <p:cNvSpPr>
            <a:spLocks noGrp="1"/>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319405">
      <a:lnSpc>
        <a:spcPct val="125000"/>
      </a:lnSpc>
      <a:defRPr sz="2200">
        <a:latin typeface="Avenir Book"/>
        <a:ea typeface="Avenir Book"/>
        <a:cs typeface="Avenir Book"/>
        <a:sym typeface="Avenir Book"/>
      </a:defRPr>
    </a:lvl1pPr>
    <a:lvl2pPr indent="160020" defTabSz="319405">
      <a:lnSpc>
        <a:spcPct val="125000"/>
      </a:lnSpc>
      <a:defRPr sz="2200">
        <a:latin typeface="Avenir Book"/>
        <a:ea typeface="Avenir Book"/>
        <a:cs typeface="Avenir Book"/>
        <a:sym typeface="Avenir Book"/>
      </a:defRPr>
    </a:lvl2pPr>
    <a:lvl3pPr indent="319405" defTabSz="319405">
      <a:lnSpc>
        <a:spcPct val="125000"/>
      </a:lnSpc>
      <a:defRPr sz="2200">
        <a:latin typeface="Avenir Book"/>
        <a:ea typeface="Avenir Book"/>
        <a:cs typeface="Avenir Book"/>
        <a:sym typeface="Avenir Book"/>
      </a:defRPr>
    </a:lvl3pPr>
    <a:lvl4pPr indent="479425" defTabSz="319405">
      <a:lnSpc>
        <a:spcPct val="125000"/>
      </a:lnSpc>
      <a:defRPr sz="2200">
        <a:latin typeface="Avenir Book"/>
        <a:ea typeface="Avenir Book"/>
        <a:cs typeface="Avenir Book"/>
        <a:sym typeface="Avenir Book"/>
      </a:defRPr>
    </a:lvl4pPr>
    <a:lvl5pPr indent="639445" defTabSz="319405">
      <a:lnSpc>
        <a:spcPct val="125000"/>
      </a:lnSpc>
      <a:defRPr sz="2200">
        <a:latin typeface="Avenir Book"/>
        <a:ea typeface="Avenir Book"/>
        <a:cs typeface="Avenir Book"/>
        <a:sym typeface="Avenir Book"/>
      </a:defRPr>
    </a:lvl5pPr>
    <a:lvl6pPr indent="799465" defTabSz="319405">
      <a:lnSpc>
        <a:spcPct val="125000"/>
      </a:lnSpc>
      <a:defRPr sz="2200">
        <a:latin typeface="Avenir Book"/>
        <a:ea typeface="Avenir Book"/>
        <a:cs typeface="Avenir Book"/>
        <a:sym typeface="Avenir Book"/>
      </a:defRPr>
    </a:lvl6pPr>
    <a:lvl7pPr indent="958850" defTabSz="319405">
      <a:lnSpc>
        <a:spcPct val="125000"/>
      </a:lnSpc>
      <a:defRPr sz="2200">
        <a:latin typeface="Avenir Book"/>
        <a:ea typeface="Avenir Book"/>
        <a:cs typeface="Avenir Book"/>
        <a:sym typeface="Avenir Book"/>
      </a:defRPr>
    </a:lvl7pPr>
    <a:lvl8pPr indent="1118870" defTabSz="319405">
      <a:lnSpc>
        <a:spcPct val="125000"/>
      </a:lnSpc>
      <a:defRPr sz="2200">
        <a:latin typeface="Avenir Book"/>
        <a:ea typeface="Avenir Book"/>
        <a:cs typeface="Avenir Book"/>
        <a:sym typeface="Avenir Book"/>
      </a:defRPr>
    </a:lvl8pPr>
    <a:lvl9pPr indent="1278890" defTabSz="319405">
      <a:lnSpc>
        <a:spcPct val="125000"/>
      </a:lnSpc>
      <a:defRPr sz="2200">
        <a:latin typeface="Avenir Book"/>
        <a:ea typeface="Avenir Book"/>
        <a:cs typeface="Avenir Book"/>
        <a:sym typeface="Avenir Book"/>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4650" y="685800"/>
            <a:ext cx="61087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85800"/>
            <a:ext cx="61087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4650" y="685800"/>
            <a:ext cx="61087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dirty="0" smtClean="0"/>
              <a:t>模板来自于 </a:t>
            </a:r>
            <a:r>
              <a:rPr lang="en-US" altLang="zh-CN" dirty="0" smtClean="0"/>
              <a:t>https://www.ppthui.com    【PPT</a:t>
            </a:r>
            <a:r>
              <a:rPr lang="zh-CN" altLang="en-US" dirty="0" smtClean="0"/>
              <a:t>汇</a:t>
            </a:r>
            <a:r>
              <a:rPr lang="en-US" altLang="zh-CN" dirty="0" smtClean="0"/>
              <a:t>】</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fld>
            <a:endParaRPr lang="zh-CN" altLang="en-US" smtClean="0">
              <a:solidFill>
                <a:prstClr val="black"/>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首页">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Generic">
    <p:spTree>
      <p:nvGrpSpPr>
        <p:cNvPr id="1" name=""/>
        <p:cNvGrpSpPr/>
        <p:nvPr/>
      </p:nvGrpSpPr>
      <p:grpSpPr>
        <a:xfrm>
          <a:off x="0" y="0"/>
          <a:ext cx="0" cy="0"/>
          <a:chOff x="0" y="0"/>
          <a:chExt cx="0" cy="0"/>
        </a:xfrm>
      </p:grpSpPr>
      <p:sp>
        <p:nvSpPr>
          <p:cNvPr id="6" name="Shape 1547"/>
          <p:cNvSpPr/>
          <p:nvPr userDrawn="1"/>
        </p:nvSpPr>
        <p:spPr>
          <a:xfrm flipV="1">
            <a:off x="409822" y="1334470"/>
            <a:ext cx="15940037" cy="0"/>
          </a:xfrm>
          <a:prstGeom prst="line">
            <a:avLst/>
          </a:prstGeom>
          <a:ln w="57150">
            <a:solidFill>
              <a:srgbClr val="9A9A9A"/>
            </a:solidFill>
            <a:prstDash val="sysDot"/>
            <a:miter lim="400000"/>
            <a:headEnd type="triangle" len="sm"/>
            <a:tailEnd type="triangle" len="sm"/>
          </a:ln>
        </p:spPr>
        <p:txBody>
          <a:bodyPr lIns="0" tIns="0" rIns="0" bIns="0" anchor="ctr"/>
          <a:lstStyle/>
          <a:p>
            <a:pPr lvl="0">
              <a:defRPr sz="3200"/>
            </a:pPr>
            <a:endParaRPr>
              <a:solidFill>
                <a:schemeClr val="tx1">
                  <a:lumMod val="65000"/>
                  <a:lumOff val="35000"/>
                </a:schemeClr>
              </a:solidFill>
            </a:endParaRPr>
          </a:p>
        </p:txBody>
      </p:sp>
      <p:grpSp>
        <p:nvGrpSpPr>
          <p:cNvPr id="2" name="组合 1"/>
          <p:cNvGrpSpPr/>
          <p:nvPr userDrawn="1"/>
        </p:nvGrpSpPr>
        <p:grpSpPr>
          <a:xfrm>
            <a:off x="1230721" y="440662"/>
            <a:ext cx="7555409" cy="764602"/>
            <a:chOff x="1758500" y="631083"/>
            <a:chExt cx="10795450" cy="1095004"/>
          </a:xfrm>
        </p:grpSpPr>
        <p:sp>
          <p:nvSpPr>
            <p:cNvPr id="3" name="Shape 1545"/>
            <p:cNvSpPr/>
            <p:nvPr userDrawn="1"/>
          </p:nvSpPr>
          <p:spPr>
            <a:xfrm>
              <a:off x="1758500" y="631083"/>
              <a:ext cx="10795450" cy="749315"/>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lvl="0">
                <a:lnSpc>
                  <a:spcPct val="100000"/>
                </a:lnSpc>
                <a:defRPr sz="1800">
                  <a:solidFill>
                    <a:srgbClr val="000000"/>
                  </a:solidFill>
                </a:defRPr>
              </a:pPr>
              <a:r>
                <a:rPr lang="zh-CN" altLang="en-US" sz="3400" b="0" dirty="0" smtClean="0">
                  <a:solidFill>
                    <a:schemeClr val="tx1">
                      <a:lumMod val="65000"/>
                      <a:lumOff val="35000"/>
                    </a:schemeClr>
                  </a:solidFill>
                  <a:latin typeface="微软雅黑" panose="020B0503020204020204" pitchFamily="34" charset="-122"/>
                  <a:ea typeface="微软雅黑" panose="020B0503020204020204" pitchFamily="34" charset="-122"/>
                </a:rPr>
                <a:t>请在视图</a:t>
              </a:r>
              <a:r>
                <a:rPr lang="en-US" altLang="zh-CN" sz="3400" b="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3400" b="0" dirty="0" smtClean="0">
                  <a:solidFill>
                    <a:schemeClr val="tx1">
                      <a:lumMod val="65000"/>
                      <a:lumOff val="35000"/>
                    </a:schemeClr>
                  </a:solidFill>
                  <a:latin typeface="微软雅黑" panose="020B0503020204020204" pitchFamily="34" charset="-122"/>
                  <a:ea typeface="微软雅黑" panose="020B0503020204020204" pitchFamily="34" charset="-122"/>
                </a:rPr>
                <a:t>母版中修改您的标题文字</a:t>
              </a:r>
              <a:endParaRPr sz="34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Shape 1546"/>
            <p:cNvSpPr/>
            <p:nvPr userDrawn="1"/>
          </p:nvSpPr>
          <p:spPr>
            <a:xfrm>
              <a:off x="1771200" y="1351429"/>
              <a:ext cx="4895757" cy="374658"/>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lvl="0">
                <a:lnSpc>
                  <a:spcPct val="100000"/>
                </a:lnSpc>
                <a:defRPr sz="1800">
                  <a:solidFill>
                    <a:srgbClr val="000000"/>
                  </a:solidFill>
                </a:defRPr>
              </a:pPr>
              <a:r>
                <a:rPr sz="1700">
                  <a:solidFill>
                    <a:schemeClr val="tx1">
                      <a:lumMod val="65000"/>
                      <a:lumOff val="35000"/>
                    </a:schemeClr>
                  </a:solidFill>
                </a:rPr>
                <a:t>Put your Amazing Sub Title Here</a:t>
              </a:r>
              <a:endParaRPr sz="1700">
                <a:solidFill>
                  <a:schemeClr val="tx1">
                    <a:lumMod val="65000"/>
                    <a:lumOff val="35000"/>
                  </a:schemeClr>
                </a:solidFill>
              </a:endParaRPr>
            </a:p>
          </p:txBody>
        </p:sp>
      </p:grpSp>
      <p:sp>
        <p:nvSpPr>
          <p:cNvPr id="8" name="Shape 1552"/>
          <p:cNvSpPr/>
          <p:nvPr userDrawn="1"/>
        </p:nvSpPr>
        <p:spPr>
          <a:xfrm>
            <a:off x="344962" y="292542"/>
            <a:ext cx="694451" cy="1046339"/>
          </a:xfrm>
          <a:prstGeom prst="rect">
            <a:avLst/>
          </a:prstGeom>
          <a:ln w="12700">
            <a:miter lim="400000"/>
          </a:ln>
        </p:spPr>
        <p:txBody>
          <a:bodyPr wrap="none" lIns="49949" tIns="49949" rIns="49949" bIns="49949" anchor="ctr">
            <a:spAutoFit/>
          </a:bodyPr>
          <a:lstStyle>
            <a:lvl1pPr>
              <a:lnSpc>
                <a:spcPct val="150000"/>
              </a:lnSpc>
              <a:defRPr sz="4500">
                <a:solidFill>
                  <a:srgbClr val="53585F"/>
                </a:solidFill>
                <a:latin typeface="FontAwesome"/>
                <a:ea typeface="FontAwesome"/>
                <a:cs typeface="FontAwesome"/>
                <a:sym typeface="FontAwesome"/>
              </a:defRPr>
            </a:lvl1pPr>
          </a:lstStyle>
          <a:p>
            <a:pPr lvl="0">
              <a:lnSpc>
                <a:spcPct val="100000"/>
              </a:lnSpc>
              <a:defRPr sz="1800">
                <a:solidFill>
                  <a:srgbClr val="000000"/>
                </a:solidFill>
              </a:defRPr>
            </a:pPr>
            <a:r>
              <a:rPr lang="en-US" sz="6200" b="1" dirty="0" smtClean="0">
                <a:solidFill>
                  <a:schemeClr val="tx1">
                    <a:lumMod val="65000"/>
                    <a:lumOff val="35000"/>
                  </a:schemeClr>
                </a:solidFill>
                <a:latin typeface="微软雅黑" panose="020B0503020204020204" pitchFamily="34" charset="-122"/>
                <a:ea typeface="微软雅黑" panose="020B0503020204020204" pitchFamily="34" charset="-122"/>
              </a:rPr>
              <a:t>A</a:t>
            </a:r>
            <a:endParaRPr sz="5000" dirty="0">
              <a:solidFill>
                <a:schemeClr val="tx1">
                  <a:lumMod val="65000"/>
                  <a:lumOff val="35000"/>
                </a:schemeClr>
              </a:solidFill>
            </a:endParaRPr>
          </a:p>
        </p:txBody>
      </p:sp>
      <p:sp>
        <p:nvSpPr>
          <p:cNvPr id="10" name="Oval 69"/>
          <p:cNvSpPr/>
          <p:nvPr/>
        </p:nvSpPr>
        <p:spPr>
          <a:xfrm>
            <a:off x="15298041" y="1020917"/>
            <a:ext cx="181044" cy="180628"/>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1" name="Oval 70"/>
          <p:cNvSpPr/>
          <p:nvPr/>
        </p:nvSpPr>
        <p:spPr>
          <a:xfrm>
            <a:off x="15511423" y="1020917"/>
            <a:ext cx="181044" cy="180628"/>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2" name="Oval 71"/>
          <p:cNvSpPr/>
          <p:nvPr/>
        </p:nvSpPr>
        <p:spPr>
          <a:xfrm>
            <a:off x="15724804" y="1020917"/>
            <a:ext cx="181044" cy="180628"/>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3" name="Oval 72"/>
          <p:cNvSpPr/>
          <p:nvPr/>
        </p:nvSpPr>
        <p:spPr>
          <a:xfrm>
            <a:off x="15938185" y="1020917"/>
            <a:ext cx="181044" cy="180628"/>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4" name="Oval 73"/>
          <p:cNvSpPr/>
          <p:nvPr/>
        </p:nvSpPr>
        <p:spPr>
          <a:xfrm>
            <a:off x="16151566" y="1020917"/>
            <a:ext cx="181044" cy="180628"/>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5" name="Shape 1551"/>
          <p:cNvSpPr/>
          <p:nvPr userDrawn="1"/>
        </p:nvSpPr>
        <p:spPr>
          <a:xfrm>
            <a:off x="1046305" y="492311"/>
            <a:ext cx="35538" cy="625838"/>
          </a:xfrm>
          <a:prstGeom prst="roundRect">
            <a:avLst>
              <a:gd name="adj" fmla="val 50000"/>
            </a:avLst>
          </a:prstGeom>
          <a:solidFill>
            <a:schemeClr val="tx1">
              <a:lumMod val="50000"/>
              <a:lumOff val="50000"/>
            </a:schemeClr>
          </a:solidFill>
          <a:ln w="12700">
            <a:miter lim="400000"/>
          </a:ln>
        </p:spPr>
        <p:txBody>
          <a:bodyPr lIns="0" tIns="0" rIns="0" bIns="0" anchor="ctr"/>
          <a:lstStyle/>
          <a:p>
            <a:pPr lvl="0">
              <a:defRPr sz="3200">
                <a:solidFill>
                  <a:srgbClr val="FFFFFF"/>
                </a:solidFill>
              </a:defRPr>
            </a:pPr>
            <a:endParaRPr>
              <a:solidFill>
                <a:schemeClr val="tx1">
                  <a:lumMod val="65000"/>
                  <a:lumOff val="35000"/>
                </a:schemeClr>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4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5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25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animBg="1"/>
      <p:bldP spid="13" grpId="0" animBg="1"/>
      <p:bldP spid="14" grpId="0" animBg="1"/>
      <p:bldP spid="1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1_Generic">
    <p:spTree>
      <p:nvGrpSpPr>
        <p:cNvPr id="1" name=""/>
        <p:cNvGrpSpPr/>
        <p:nvPr/>
      </p:nvGrpSpPr>
      <p:grpSpPr>
        <a:xfrm>
          <a:off x="0" y="0"/>
          <a:ext cx="0" cy="0"/>
          <a:chOff x="0" y="0"/>
          <a:chExt cx="0" cy="0"/>
        </a:xfrm>
      </p:grpSpPr>
      <p:sp>
        <p:nvSpPr>
          <p:cNvPr id="6" name="Shape 1547"/>
          <p:cNvSpPr/>
          <p:nvPr userDrawn="1"/>
        </p:nvSpPr>
        <p:spPr>
          <a:xfrm flipV="1">
            <a:off x="409822" y="1334470"/>
            <a:ext cx="15940037" cy="0"/>
          </a:xfrm>
          <a:prstGeom prst="line">
            <a:avLst/>
          </a:prstGeom>
          <a:ln w="57150">
            <a:solidFill>
              <a:srgbClr val="9A9A9A"/>
            </a:solidFill>
            <a:prstDash val="sysDot"/>
            <a:miter lim="400000"/>
            <a:headEnd type="triangle" len="sm"/>
            <a:tailEnd type="triangle" len="sm"/>
          </a:ln>
        </p:spPr>
        <p:txBody>
          <a:bodyPr lIns="0" tIns="0" rIns="0" bIns="0" anchor="ctr"/>
          <a:lstStyle/>
          <a:p>
            <a:pPr lvl="0">
              <a:defRPr sz="3200"/>
            </a:pPr>
            <a:endParaRPr>
              <a:solidFill>
                <a:schemeClr val="tx1">
                  <a:lumMod val="65000"/>
                  <a:lumOff val="35000"/>
                </a:schemeClr>
              </a:solidFill>
            </a:endParaRPr>
          </a:p>
        </p:txBody>
      </p:sp>
      <p:grpSp>
        <p:nvGrpSpPr>
          <p:cNvPr id="2" name="组合 1"/>
          <p:cNvGrpSpPr/>
          <p:nvPr userDrawn="1"/>
        </p:nvGrpSpPr>
        <p:grpSpPr>
          <a:xfrm>
            <a:off x="1230721" y="440662"/>
            <a:ext cx="7555409" cy="764602"/>
            <a:chOff x="1758500" y="631083"/>
            <a:chExt cx="10795450" cy="1095004"/>
          </a:xfrm>
        </p:grpSpPr>
        <p:sp>
          <p:nvSpPr>
            <p:cNvPr id="3" name="Shape 1545"/>
            <p:cNvSpPr/>
            <p:nvPr userDrawn="1"/>
          </p:nvSpPr>
          <p:spPr>
            <a:xfrm>
              <a:off x="1758500" y="631083"/>
              <a:ext cx="10795450" cy="749315"/>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lvl="0">
                <a:lnSpc>
                  <a:spcPct val="100000"/>
                </a:lnSpc>
                <a:defRPr sz="1800">
                  <a:solidFill>
                    <a:srgbClr val="000000"/>
                  </a:solidFill>
                </a:defRPr>
              </a:pPr>
              <a:r>
                <a:rPr lang="zh-CN" altLang="en-US" sz="3400" b="0" dirty="0" smtClean="0">
                  <a:solidFill>
                    <a:schemeClr val="tx1">
                      <a:lumMod val="65000"/>
                      <a:lumOff val="35000"/>
                    </a:schemeClr>
                  </a:solidFill>
                  <a:latin typeface="微软雅黑" panose="020B0503020204020204" pitchFamily="34" charset="-122"/>
                  <a:ea typeface="微软雅黑" panose="020B0503020204020204" pitchFamily="34" charset="-122"/>
                </a:rPr>
                <a:t>请在视图</a:t>
              </a:r>
              <a:r>
                <a:rPr lang="en-US" altLang="zh-CN" sz="3400" b="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3400" b="0" dirty="0" smtClean="0">
                  <a:solidFill>
                    <a:schemeClr val="tx1">
                      <a:lumMod val="65000"/>
                      <a:lumOff val="35000"/>
                    </a:schemeClr>
                  </a:solidFill>
                  <a:latin typeface="微软雅黑" panose="020B0503020204020204" pitchFamily="34" charset="-122"/>
                  <a:ea typeface="微软雅黑" panose="020B0503020204020204" pitchFamily="34" charset="-122"/>
                </a:rPr>
                <a:t>母版中修改您的标题文字</a:t>
              </a:r>
              <a:endParaRPr sz="34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Shape 1546"/>
            <p:cNvSpPr/>
            <p:nvPr userDrawn="1"/>
          </p:nvSpPr>
          <p:spPr>
            <a:xfrm>
              <a:off x="1771200" y="1351429"/>
              <a:ext cx="4895757" cy="374658"/>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lvl="0">
                <a:lnSpc>
                  <a:spcPct val="100000"/>
                </a:lnSpc>
                <a:defRPr sz="1800">
                  <a:solidFill>
                    <a:srgbClr val="000000"/>
                  </a:solidFill>
                </a:defRPr>
              </a:pPr>
              <a:r>
                <a:rPr sz="1700">
                  <a:solidFill>
                    <a:schemeClr val="tx1">
                      <a:lumMod val="65000"/>
                      <a:lumOff val="35000"/>
                    </a:schemeClr>
                  </a:solidFill>
                </a:rPr>
                <a:t>Put your Amazing Sub Title Here</a:t>
              </a:r>
              <a:endParaRPr sz="1700">
                <a:solidFill>
                  <a:schemeClr val="tx1">
                    <a:lumMod val="65000"/>
                    <a:lumOff val="35000"/>
                  </a:schemeClr>
                </a:solidFill>
              </a:endParaRPr>
            </a:p>
          </p:txBody>
        </p:sp>
      </p:grpSp>
      <p:sp>
        <p:nvSpPr>
          <p:cNvPr id="8" name="Shape 1552"/>
          <p:cNvSpPr/>
          <p:nvPr userDrawn="1"/>
        </p:nvSpPr>
        <p:spPr>
          <a:xfrm>
            <a:off x="371887" y="292542"/>
            <a:ext cx="640600" cy="1046339"/>
          </a:xfrm>
          <a:prstGeom prst="rect">
            <a:avLst/>
          </a:prstGeom>
          <a:ln w="12700">
            <a:miter lim="400000"/>
          </a:ln>
        </p:spPr>
        <p:txBody>
          <a:bodyPr wrap="none" lIns="49949" tIns="49949" rIns="49949" bIns="49949" anchor="ctr">
            <a:spAutoFit/>
          </a:bodyPr>
          <a:lstStyle>
            <a:lvl1pPr>
              <a:lnSpc>
                <a:spcPct val="150000"/>
              </a:lnSpc>
              <a:defRPr sz="4500">
                <a:solidFill>
                  <a:srgbClr val="53585F"/>
                </a:solidFill>
                <a:latin typeface="FontAwesome"/>
                <a:ea typeface="FontAwesome"/>
                <a:cs typeface="FontAwesome"/>
                <a:sym typeface="FontAwesome"/>
              </a:defRPr>
            </a:lvl1pPr>
          </a:lstStyle>
          <a:p>
            <a:pPr lvl="0">
              <a:lnSpc>
                <a:spcPct val="100000"/>
              </a:lnSpc>
              <a:defRPr sz="1800">
                <a:solidFill>
                  <a:srgbClr val="000000"/>
                </a:solidFill>
              </a:defRPr>
            </a:pPr>
            <a:r>
              <a:rPr lang="en-US" sz="6200" b="1" dirty="0" smtClean="0">
                <a:solidFill>
                  <a:schemeClr val="tx1">
                    <a:lumMod val="65000"/>
                    <a:lumOff val="35000"/>
                  </a:schemeClr>
                </a:solidFill>
                <a:latin typeface="微软雅黑" panose="020B0503020204020204" pitchFamily="34" charset="-122"/>
                <a:ea typeface="微软雅黑" panose="020B0503020204020204" pitchFamily="34" charset="-122"/>
              </a:rPr>
              <a:t>B</a:t>
            </a:r>
            <a:endParaRPr sz="5000" dirty="0">
              <a:solidFill>
                <a:schemeClr val="tx1">
                  <a:lumMod val="65000"/>
                  <a:lumOff val="35000"/>
                </a:schemeClr>
              </a:solidFill>
            </a:endParaRPr>
          </a:p>
        </p:txBody>
      </p:sp>
      <p:sp>
        <p:nvSpPr>
          <p:cNvPr id="10" name="Oval 69"/>
          <p:cNvSpPr/>
          <p:nvPr/>
        </p:nvSpPr>
        <p:spPr>
          <a:xfrm>
            <a:off x="15298041" y="1020917"/>
            <a:ext cx="181044" cy="180628"/>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1" name="Oval 70"/>
          <p:cNvSpPr/>
          <p:nvPr/>
        </p:nvSpPr>
        <p:spPr>
          <a:xfrm>
            <a:off x="15511423" y="1020917"/>
            <a:ext cx="181044" cy="180628"/>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2" name="Oval 71"/>
          <p:cNvSpPr/>
          <p:nvPr/>
        </p:nvSpPr>
        <p:spPr>
          <a:xfrm>
            <a:off x="15724804" y="1020917"/>
            <a:ext cx="181044" cy="180628"/>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3" name="Oval 72"/>
          <p:cNvSpPr/>
          <p:nvPr/>
        </p:nvSpPr>
        <p:spPr>
          <a:xfrm>
            <a:off x="15938185" y="1020917"/>
            <a:ext cx="181044" cy="180628"/>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4" name="Oval 73"/>
          <p:cNvSpPr/>
          <p:nvPr/>
        </p:nvSpPr>
        <p:spPr>
          <a:xfrm>
            <a:off x="16151566" y="1020917"/>
            <a:ext cx="181044" cy="180628"/>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5" name="Shape 1551"/>
          <p:cNvSpPr/>
          <p:nvPr userDrawn="1"/>
        </p:nvSpPr>
        <p:spPr>
          <a:xfrm>
            <a:off x="1046305" y="492311"/>
            <a:ext cx="35538" cy="625838"/>
          </a:xfrm>
          <a:prstGeom prst="roundRect">
            <a:avLst>
              <a:gd name="adj" fmla="val 50000"/>
            </a:avLst>
          </a:prstGeom>
          <a:solidFill>
            <a:schemeClr val="tx1">
              <a:lumMod val="50000"/>
              <a:lumOff val="50000"/>
            </a:schemeClr>
          </a:solidFill>
          <a:ln w="12700">
            <a:miter lim="400000"/>
          </a:ln>
        </p:spPr>
        <p:txBody>
          <a:bodyPr lIns="0" tIns="0" rIns="0" bIns="0" anchor="ctr"/>
          <a:lstStyle/>
          <a:p>
            <a:pPr lvl="0">
              <a:defRPr sz="3200">
                <a:solidFill>
                  <a:srgbClr val="FFFFFF"/>
                </a:solidFill>
              </a:defRPr>
            </a:pPr>
            <a:endParaRPr>
              <a:solidFill>
                <a:schemeClr val="tx1">
                  <a:lumMod val="65000"/>
                  <a:lumOff val="35000"/>
                </a:schemeClr>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4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5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25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animBg="1"/>
      <p:bldP spid="13" grpId="0" animBg="1"/>
      <p:bldP spid="14" grpId="0" animBg="1"/>
      <p:bldP spid="15"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2_Generic">
    <p:spTree>
      <p:nvGrpSpPr>
        <p:cNvPr id="1" name=""/>
        <p:cNvGrpSpPr/>
        <p:nvPr/>
      </p:nvGrpSpPr>
      <p:grpSpPr>
        <a:xfrm>
          <a:off x="0" y="0"/>
          <a:ext cx="0" cy="0"/>
          <a:chOff x="0" y="0"/>
          <a:chExt cx="0" cy="0"/>
        </a:xfrm>
      </p:grpSpPr>
      <p:sp>
        <p:nvSpPr>
          <p:cNvPr id="6" name="Shape 1547"/>
          <p:cNvSpPr/>
          <p:nvPr userDrawn="1"/>
        </p:nvSpPr>
        <p:spPr>
          <a:xfrm flipV="1">
            <a:off x="409822" y="1334470"/>
            <a:ext cx="15940037" cy="0"/>
          </a:xfrm>
          <a:prstGeom prst="line">
            <a:avLst/>
          </a:prstGeom>
          <a:ln w="57150">
            <a:solidFill>
              <a:srgbClr val="9A9A9A"/>
            </a:solidFill>
            <a:prstDash val="sysDot"/>
            <a:miter lim="400000"/>
            <a:headEnd type="triangle" len="sm"/>
            <a:tailEnd type="triangle" len="sm"/>
          </a:ln>
        </p:spPr>
        <p:txBody>
          <a:bodyPr lIns="0" tIns="0" rIns="0" bIns="0" anchor="ctr"/>
          <a:lstStyle/>
          <a:p>
            <a:pPr lvl="0">
              <a:defRPr sz="3200"/>
            </a:pPr>
            <a:endParaRPr>
              <a:solidFill>
                <a:schemeClr val="tx1">
                  <a:lumMod val="65000"/>
                  <a:lumOff val="35000"/>
                </a:schemeClr>
              </a:solidFill>
            </a:endParaRPr>
          </a:p>
        </p:txBody>
      </p:sp>
      <p:grpSp>
        <p:nvGrpSpPr>
          <p:cNvPr id="2" name="组合 1"/>
          <p:cNvGrpSpPr/>
          <p:nvPr userDrawn="1"/>
        </p:nvGrpSpPr>
        <p:grpSpPr>
          <a:xfrm>
            <a:off x="1230721" y="440662"/>
            <a:ext cx="7555409" cy="764602"/>
            <a:chOff x="1758500" y="631083"/>
            <a:chExt cx="10795450" cy="1095004"/>
          </a:xfrm>
        </p:grpSpPr>
        <p:sp>
          <p:nvSpPr>
            <p:cNvPr id="3" name="Shape 1545"/>
            <p:cNvSpPr/>
            <p:nvPr userDrawn="1"/>
          </p:nvSpPr>
          <p:spPr>
            <a:xfrm>
              <a:off x="1758500" y="631083"/>
              <a:ext cx="10795450" cy="749315"/>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lvl="0">
                <a:lnSpc>
                  <a:spcPct val="100000"/>
                </a:lnSpc>
                <a:defRPr sz="1800">
                  <a:solidFill>
                    <a:srgbClr val="000000"/>
                  </a:solidFill>
                </a:defRPr>
              </a:pPr>
              <a:r>
                <a:rPr lang="zh-CN" altLang="en-US" sz="3400" b="0" dirty="0" smtClean="0">
                  <a:solidFill>
                    <a:schemeClr val="tx1">
                      <a:lumMod val="65000"/>
                      <a:lumOff val="35000"/>
                    </a:schemeClr>
                  </a:solidFill>
                  <a:latin typeface="微软雅黑" panose="020B0503020204020204" pitchFamily="34" charset="-122"/>
                  <a:ea typeface="微软雅黑" panose="020B0503020204020204" pitchFamily="34" charset="-122"/>
                </a:rPr>
                <a:t>请在视图</a:t>
              </a:r>
              <a:r>
                <a:rPr lang="en-US" altLang="zh-CN" sz="3400" b="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3400" b="0" dirty="0" smtClean="0">
                  <a:solidFill>
                    <a:schemeClr val="tx1">
                      <a:lumMod val="65000"/>
                      <a:lumOff val="35000"/>
                    </a:schemeClr>
                  </a:solidFill>
                  <a:latin typeface="微软雅黑" panose="020B0503020204020204" pitchFamily="34" charset="-122"/>
                  <a:ea typeface="微软雅黑" panose="020B0503020204020204" pitchFamily="34" charset="-122"/>
                </a:rPr>
                <a:t>母版中修改您的标题文字</a:t>
              </a:r>
              <a:endParaRPr sz="34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Shape 1546"/>
            <p:cNvSpPr/>
            <p:nvPr userDrawn="1"/>
          </p:nvSpPr>
          <p:spPr>
            <a:xfrm>
              <a:off x="1771200" y="1351429"/>
              <a:ext cx="4895757" cy="374658"/>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lvl="0">
                <a:lnSpc>
                  <a:spcPct val="100000"/>
                </a:lnSpc>
                <a:defRPr sz="1800">
                  <a:solidFill>
                    <a:srgbClr val="000000"/>
                  </a:solidFill>
                </a:defRPr>
              </a:pPr>
              <a:r>
                <a:rPr sz="1700">
                  <a:solidFill>
                    <a:schemeClr val="tx1">
                      <a:lumMod val="65000"/>
                      <a:lumOff val="35000"/>
                    </a:schemeClr>
                  </a:solidFill>
                </a:rPr>
                <a:t>Put your Amazing Sub Title Here</a:t>
              </a:r>
              <a:endParaRPr sz="1700">
                <a:solidFill>
                  <a:schemeClr val="tx1">
                    <a:lumMod val="65000"/>
                    <a:lumOff val="35000"/>
                  </a:schemeClr>
                </a:solidFill>
              </a:endParaRPr>
            </a:p>
          </p:txBody>
        </p:sp>
      </p:grpSp>
      <p:sp>
        <p:nvSpPr>
          <p:cNvPr id="8" name="Shape 1552"/>
          <p:cNvSpPr/>
          <p:nvPr userDrawn="1"/>
        </p:nvSpPr>
        <p:spPr>
          <a:xfrm>
            <a:off x="375814" y="292542"/>
            <a:ext cx="632747" cy="1046339"/>
          </a:xfrm>
          <a:prstGeom prst="rect">
            <a:avLst/>
          </a:prstGeom>
          <a:ln w="12700">
            <a:miter lim="400000"/>
          </a:ln>
        </p:spPr>
        <p:txBody>
          <a:bodyPr wrap="none" lIns="49949" tIns="49949" rIns="49949" bIns="49949" anchor="ctr">
            <a:spAutoFit/>
          </a:bodyPr>
          <a:lstStyle>
            <a:lvl1pPr>
              <a:lnSpc>
                <a:spcPct val="150000"/>
              </a:lnSpc>
              <a:defRPr sz="4500">
                <a:solidFill>
                  <a:srgbClr val="53585F"/>
                </a:solidFill>
                <a:latin typeface="FontAwesome"/>
                <a:ea typeface="FontAwesome"/>
                <a:cs typeface="FontAwesome"/>
                <a:sym typeface="FontAwesome"/>
              </a:defRPr>
            </a:lvl1pPr>
          </a:lstStyle>
          <a:p>
            <a:pPr lvl="0">
              <a:lnSpc>
                <a:spcPct val="100000"/>
              </a:lnSpc>
              <a:defRPr sz="1800">
                <a:solidFill>
                  <a:srgbClr val="000000"/>
                </a:solidFill>
              </a:defRPr>
            </a:pPr>
            <a:r>
              <a:rPr lang="en-US" sz="6200" b="1" dirty="0" smtClean="0">
                <a:solidFill>
                  <a:schemeClr val="tx1">
                    <a:lumMod val="65000"/>
                    <a:lumOff val="35000"/>
                  </a:schemeClr>
                </a:solidFill>
                <a:latin typeface="微软雅黑" panose="020B0503020204020204" pitchFamily="34" charset="-122"/>
                <a:ea typeface="微软雅黑" panose="020B0503020204020204" pitchFamily="34" charset="-122"/>
              </a:rPr>
              <a:t>C</a:t>
            </a:r>
            <a:endParaRPr sz="5000" dirty="0">
              <a:solidFill>
                <a:schemeClr val="tx1">
                  <a:lumMod val="65000"/>
                  <a:lumOff val="35000"/>
                </a:schemeClr>
              </a:solidFill>
            </a:endParaRPr>
          </a:p>
        </p:txBody>
      </p:sp>
      <p:sp>
        <p:nvSpPr>
          <p:cNvPr id="10" name="Oval 69"/>
          <p:cNvSpPr/>
          <p:nvPr/>
        </p:nvSpPr>
        <p:spPr>
          <a:xfrm>
            <a:off x="15298041" y="1020917"/>
            <a:ext cx="181044" cy="180628"/>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1" name="Oval 70"/>
          <p:cNvSpPr/>
          <p:nvPr/>
        </p:nvSpPr>
        <p:spPr>
          <a:xfrm>
            <a:off x="15511423" y="1020917"/>
            <a:ext cx="181044" cy="180628"/>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2" name="Oval 71"/>
          <p:cNvSpPr/>
          <p:nvPr/>
        </p:nvSpPr>
        <p:spPr>
          <a:xfrm>
            <a:off x="15724804" y="1020917"/>
            <a:ext cx="181044" cy="180628"/>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3" name="Oval 72"/>
          <p:cNvSpPr/>
          <p:nvPr/>
        </p:nvSpPr>
        <p:spPr>
          <a:xfrm>
            <a:off x="15938185" y="1020917"/>
            <a:ext cx="181044" cy="180628"/>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4" name="Oval 73"/>
          <p:cNvSpPr/>
          <p:nvPr/>
        </p:nvSpPr>
        <p:spPr>
          <a:xfrm>
            <a:off x="16151566" y="1020917"/>
            <a:ext cx="181044" cy="180628"/>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5" name="Shape 1551"/>
          <p:cNvSpPr/>
          <p:nvPr userDrawn="1"/>
        </p:nvSpPr>
        <p:spPr>
          <a:xfrm>
            <a:off x="1046305" y="492311"/>
            <a:ext cx="35538" cy="625838"/>
          </a:xfrm>
          <a:prstGeom prst="roundRect">
            <a:avLst>
              <a:gd name="adj" fmla="val 50000"/>
            </a:avLst>
          </a:prstGeom>
          <a:solidFill>
            <a:schemeClr val="tx1">
              <a:lumMod val="50000"/>
              <a:lumOff val="50000"/>
            </a:schemeClr>
          </a:solidFill>
          <a:ln w="12700">
            <a:miter lim="400000"/>
          </a:ln>
        </p:spPr>
        <p:txBody>
          <a:bodyPr lIns="0" tIns="0" rIns="0" bIns="0" anchor="ctr"/>
          <a:lstStyle/>
          <a:p>
            <a:pPr lvl="0">
              <a:defRPr sz="3200">
                <a:solidFill>
                  <a:srgbClr val="FFFFFF"/>
                </a:solidFill>
              </a:defRPr>
            </a:pPr>
            <a:endParaRPr>
              <a:solidFill>
                <a:schemeClr val="tx1">
                  <a:lumMod val="65000"/>
                  <a:lumOff val="35000"/>
                </a:schemeClr>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4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5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25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animBg="1"/>
      <p:bldP spid="13" grpId="0" animBg="1"/>
      <p:bldP spid="14" grpId="0" animBg="1"/>
      <p:bldP spid="1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3_Generic">
    <p:spTree>
      <p:nvGrpSpPr>
        <p:cNvPr id="1" name=""/>
        <p:cNvGrpSpPr/>
        <p:nvPr/>
      </p:nvGrpSpPr>
      <p:grpSpPr>
        <a:xfrm>
          <a:off x="0" y="0"/>
          <a:ext cx="0" cy="0"/>
          <a:chOff x="0" y="0"/>
          <a:chExt cx="0" cy="0"/>
        </a:xfrm>
      </p:grpSpPr>
      <p:sp>
        <p:nvSpPr>
          <p:cNvPr id="6" name="Shape 1547"/>
          <p:cNvSpPr/>
          <p:nvPr userDrawn="1"/>
        </p:nvSpPr>
        <p:spPr>
          <a:xfrm flipV="1">
            <a:off x="409822" y="1334470"/>
            <a:ext cx="15940037" cy="0"/>
          </a:xfrm>
          <a:prstGeom prst="line">
            <a:avLst/>
          </a:prstGeom>
          <a:ln w="57150">
            <a:solidFill>
              <a:srgbClr val="9A9A9A"/>
            </a:solidFill>
            <a:prstDash val="sysDot"/>
            <a:miter lim="400000"/>
            <a:headEnd type="triangle" len="sm"/>
            <a:tailEnd type="triangle" len="sm"/>
          </a:ln>
        </p:spPr>
        <p:txBody>
          <a:bodyPr lIns="0" tIns="0" rIns="0" bIns="0" anchor="ctr"/>
          <a:lstStyle/>
          <a:p>
            <a:pPr lvl="0">
              <a:defRPr sz="3200"/>
            </a:pPr>
            <a:endParaRPr>
              <a:solidFill>
                <a:schemeClr val="tx1">
                  <a:lumMod val="65000"/>
                  <a:lumOff val="35000"/>
                </a:schemeClr>
              </a:solidFill>
            </a:endParaRPr>
          </a:p>
        </p:txBody>
      </p:sp>
      <p:grpSp>
        <p:nvGrpSpPr>
          <p:cNvPr id="2" name="组合 1"/>
          <p:cNvGrpSpPr/>
          <p:nvPr userDrawn="1"/>
        </p:nvGrpSpPr>
        <p:grpSpPr>
          <a:xfrm>
            <a:off x="1230721" y="440662"/>
            <a:ext cx="7555409" cy="764602"/>
            <a:chOff x="1758500" y="631083"/>
            <a:chExt cx="10795450" cy="1095004"/>
          </a:xfrm>
        </p:grpSpPr>
        <p:sp>
          <p:nvSpPr>
            <p:cNvPr id="3" name="Shape 1545"/>
            <p:cNvSpPr/>
            <p:nvPr userDrawn="1"/>
          </p:nvSpPr>
          <p:spPr>
            <a:xfrm>
              <a:off x="1758500" y="631083"/>
              <a:ext cx="10795450" cy="749315"/>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lvl="0">
                <a:lnSpc>
                  <a:spcPct val="100000"/>
                </a:lnSpc>
                <a:defRPr sz="1800">
                  <a:solidFill>
                    <a:srgbClr val="000000"/>
                  </a:solidFill>
                </a:defRPr>
              </a:pPr>
              <a:r>
                <a:rPr lang="zh-CN" altLang="en-US" sz="3400" b="0" dirty="0" smtClean="0">
                  <a:solidFill>
                    <a:schemeClr val="tx1">
                      <a:lumMod val="65000"/>
                      <a:lumOff val="35000"/>
                    </a:schemeClr>
                  </a:solidFill>
                  <a:latin typeface="微软雅黑" panose="020B0503020204020204" pitchFamily="34" charset="-122"/>
                  <a:ea typeface="微软雅黑" panose="020B0503020204020204" pitchFamily="34" charset="-122"/>
                </a:rPr>
                <a:t>请在视图</a:t>
              </a:r>
              <a:r>
                <a:rPr lang="en-US" altLang="zh-CN" sz="3400" b="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3400" b="0" dirty="0" smtClean="0">
                  <a:solidFill>
                    <a:schemeClr val="tx1">
                      <a:lumMod val="65000"/>
                      <a:lumOff val="35000"/>
                    </a:schemeClr>
                  </a:solidFill>
                  <a:latin typeface="微软雅黑" panose="020B0503020204020204" pitchFamily="34" charset="-122"/>
                  <a:ea typeface="微软雅黑" panose="020B0503020204020204" pitchFamily="34" charset="-122"/>
                </a:rPr>
                <a:t>母版中修改您的标题文字</a:t>
              </a:r>
              <a:endParaRPr sz="34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Shape 1546"/>
            <p:cNvSpPr/>
            <p:nvPr userDrawn="1"/>
          </p:nvSpPr>
          <p:spPr>
            <a:xfrm>
              <a:off x="1771200" y="1351429"/>
              <a:ext cx="4895757" cy="374658"/>
            </a:xfrm>
            <a:prstGeom prst="rect">
              <a:avLst/>
            </a:prstGeom>
            <a:ln w="12700">
              <a:miter lim="400000"/>
            </a:ln>
          </p:spPr>
          <p:txBody>
            <a:bodyPr wrap="square" lIns="0" tIns="0" rIns="0" bIns="0">
              <a:spAutoFit/>
            </a:bodyPr>
            <a:lstStyle>
              <a:lvl1pPr algn="l" defTabSz="647700">
                <a:lnSpc>
                  <a:spcPct val="120000"/>
                </a:lnSpc>
                <a:spcBef>
                  <a:spcPts val="1700"/>
                </a:spcBef>
                <a:defRPr sz="2000">
                  <a:solidFill>
                    <a:srgbClr val="656565"/>
                  </a:solidFill>
                  <a:latin typeface="Lato"/>
                  <a:ea typeface="Lato"/>
                  <a:cs typeface="Lato"/>
                  <a:sym typeface="Lato"/>
                </a:defRPr>
              </a:lvl1pPr>
            </a:lstStyle>
            <a:p>
              <a:pPr lvl="0">
                <a:lnSpc>
                  <a:spcPct val="100000"/>
                </a:lnSpc>
                <a:defRPr sz="1800">
                  <a:solidFill>
                    <a:srgbClr val="000000"/>
                  </a:solidFill>
                </a:defRPr>
              </a:pPr>
              <a:r>
                <a:rPr sz="1700">
                  <a:solidFill>
                    <a:schemeClr val="tx1">
                      <a:lumMod val="65000"/>
                      <a:lumOff val="35000"/>
                    </a:schemeClr>
                  </a:solidFill>
                </a:rPr>
                <a:t>Put your Amazing Sub Title Here</a:t>
              </a:r>
              <a:endParaRPr sz="1700">
                <a:solidFill>
                  <a:schemeClr val="tx1">
                    <a:lumMod val="65000"/>
                    <a:lumOff val="35000"/>
                  </a:schemeClr>
                </a:solidFill>
              </a:endParaRPr>
            </a:p>
          </p:txBody>
        </p:sp>
      </p:grpSp>
      <p:sp>
        <p:nvSpPr>
          <p:cNvPr id="8" name="Shape 1552"/>
          <p:cNvSpPr/>
          <p:nvPr userDrawn="1"/>
        </p:nvSpPr>
        <p:spPr>
          <a:xfrm>
            <a:off x="329255" y="292542"/>
            <a:ext cx="725864" cy="1046339"/>
          </a:xfrm>
          <a:prstGeom prst="rect">
            <a:avLst/>
          </a:prstGeom>
          <a:ln w="12700">
            <a:miter lim="400000"/>
          </a:ln>
        </p:spPr>
        <p:txBody>
          <a:bodyPr wrap="none" lIns="49949" tIns="49949" rIns="49949" bIns="49949" anchor="ctr">
            <a:spAutoFit/>
          </a:bodyPr>
          <a:lstStyle>
            <a:lvl1pPr>
              <a:lnSpc>
                <a:spcPct val="150000"/>
              </a:lnSpc>
              <a:defRPr sz="4500">
                <a:solidFill>
                  <a:srgbClr val="53585F"/>
                </a:solidFill>
                <a:latin typeface="FontAwesome"/>
                <a:ea typeface="FontAwesome"/>
                <a:cs typeface="FontAwesome"/>
                <a:sym typeface="FontAwesome"/>
              </a:defRPr>
            </a:lvl1pPr>
          </a:lstStyle>
          <a:p>
            <a:pPr lvl="0">
              <a:lnSpc>
                <a:spcPct val="100000"/>
              </a:lnSpc>
              <a:defRPr sz="1800">
                <a:solidFill>
                  <a:srgbClr val="000000"/>
                </a:solidFill>
              </a:defRPr>
            </a:pPr>
            <a:r>
              <a:rPr lang="en-US" sz="6200" b="1" dirty="0" smtClean="0">
                <a:solidFill>
                  <a:schemeClr val="tx1">
                    <a:lumMod val="65000"/>
                    <a:lumOff val="35000"/>
                  </a:schemeClr>
                </a:solidFill>
                <a:latin typeface="微软雅黑" panose="020B0503020204020204" pitchFamily="34" charset="-122"/>
                <a:ea typeface="微软雅黑" panose="020B0503020204020204" pitchFamily="34" charset="-122"/>
              </a:rPr>
              <a:t>D</a:t>
            </a:r>
            <a:endParaRPr sz="5000" dirty="0">
              <a:solidFill>
                <a:schemeClr val="tx1">
                  <a:lumMod val="65000"/>
                  <a:lumOff val="35000"/>
                </a:schemeClr>
              </a:solidFill>
            </a:endParaRPr>
          </a:p>
        </p:txBody>
      </p:sp>
      <p:sp>
        <p:nvSpPr>
          <p:cNvPr id="10" name="Oval 69"/>
          <p:cNvSpPr/>
          <p:nvPr/>
        </p:nvSpPr>
        <p:spPr>
          <a:xfrm>
            <a:off x="15298041" y="1020917"/>
            <a:ext cx="181044" cy="180628"/>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1" name="Oval 70"/>
          <p:cNvSpPr/>
          <p:nvPr/>
        </p:nvSpPr>
        <p:spPr>
          <a:xfrm>
            <a:off x="15511423" y="1020917"/>
            <a:ext cx="181044" cy="180628"/>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2" name="Oval 71"/>
          <p:cNvSpPr/>
          <p:nvPr/>
        </p:nvSpPr>
        <p:spPr>
          <a:xfrm>
            <a:off x="15724804" y="1020917"/>
            <a:ext cx="181044" cy="180628"/>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3" name="Oval 72"/>
          <p:cNvSpPr/>
          <p:nvPr/>
        </p:nvSpPr>
        <p:spPr>
          <a:xfrm>
            <a:off x="15938185" y="1020917"/>
            <a:ext cx="181044" cy="180628"/>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4" name="Oval 73"/>
          <p:cNvSpPr/>
          <p:nvPr/>
        </p:nvSpPr>
        <p:spPr>
          <a:xfrm>
            <a:off x="16151566" y="1020917"/>
            <a:ext cx="181044" cy="180628"/>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lIns="63935" tIns="31967" rIns="63935" bIns="31967" rtlCol="0" anchor="ctr"/>
          <a:lstStyle/>
          <a:p>
            <a:pPr algn="ctr"/>
            <a:endParaRPr lang="en-US" dirty="0">
              <a:solidFill>
                <a:schemeClr val="tx1">
                  <a:lumMod val="65000"/>
                  <a:lumOff val="35000"/>
                </a:schemeClr>
              </a:solidFill>
            </a:endParaRPr>
          </a:p>
        </p:txBody>
      </p:sp>
      <p:sp>
        <p:nvSpPr>
          <p:cNvPr id="15" name="Shape 1551"/>
          <p:cNvSpPr/>
          <p:nvPr userDrawn="1"/>
        </p:nvSpPr>
        <p:spPr>
          <a:xfrm>
            <a:off x="1046305" y="492311"/>
            <a:ext cx="35538" cy="625838"/>
          </a:xfrm>
          <a:prstGeom prst="roundRect">
            <a:avLst>
              <a:gd name="adj" fmla="val 50000"/>
            </a:avLst>
          </a:prstGeom>
          <a:solidFill>
            <a:schemeClr val="tx1">
              <a:lumMod val="50000"/>
              <a:lumOff val="50000"/>
            </a:schemeClr>
          </a:solidFill>
          <a:ln w="12700">
            <a:miter lim="400000"/>
          </a:ln>
        </p:spPr>
        <p:txBody>
          <a:bodyPr lIns="0" tIns="0" rIns="0" bIns="0" anchor="ctr"/>
          <a:lstStyle/>
          <a:p>
            <a:pPr lvl="0">
              <a:defRPr sz="3200">
                <a:solidFill>
                  <a:srgbClr val="FFFFFF"/>
                </a:solidFill>
              </a:defRPr>
            </a:pPr>
            <a:endParaRPr>
              <a:solidFill>
                <a:schemeClr val="tx1">
                  <a:lumMod val="65000"/>
                  <a:lumOff val="35000"/>
                </a:schemeClr>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4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5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25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animBg="1"/>
      <p:bldP spid="13" grpId="0" animBg="1"/>
      <p:bldP spid="14" grpId="0" animBg="1"/>
      <p:bldP spid="15"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p:cSld name="Blank">
    <p:spTree>
      <p:nvGrpSpPr>
        <p:cNvPr id="1" name=""/>
        <p:cNvGrpSpPr/>
        <p:nvPr/>
      </p:nvGrpSpPr>
      <p:grpSpPr>
        <a:xfrm>
          <a:off x="0" y="0"/>
          <a:ext cx="0" cy="0"/>
          <a:chOff x="0" y="0"/>
          <a:chExt cx="0" cy="0"/>
        </a:xfrm>
      </p:grpSpPr>
      <p:sp>
        <p:nvSpPr>
          <p:cNvPr id="3" name="矩形 2"/>
          <p:cNvSpPr/>
          <p:nvPr userDrawn="1"/>
        </p:nvSpPr>
        <p:spPr>
          <a:xfrm>
            <a:off x="0" y="0"/>
            <a:ext cx="17065625" cy="9577388"/>
          </a:xfrm>
          <a:prstGeom prst="rect">
            <a:avLst/>
          </a:prstGeom>
          <a:solidFill>
            <a:schemeClr val="accent3"/>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Tree>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73262" y="8876525"/>
            <a:ext cx="3839766" cy="509890"/>
          </a:xfrm>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Footer Placeholder 2"/>
          <p:cNvSpPr>
            <a:spLocks noGrp="1"/>
          </p:cNvSpPr>
          <p:nvPr>
            <p:ph type="ftr" sz="quarter" idx="11"/>
          </p:nvPr>
        </p:nvSpPr>
        <p:spPr>
          <a:xfrm>
            <a:off x="5652988" y="8876525"/>
            <a:ext cx="5759648" cy="509890"/>
          </a:xfrm>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12052598" y="8876525"/>
            <a:ext cx="3839766" cy="509890"/>
          </a:xfrm>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iming>
    <p:tnLst>
      <p:par>
        <p:cTn id="1" dur="indefinite" restart="never" nodeType="tmRoot"/>
      </p:par>
    </p:tnLst>
  </p:timing>
  <p:txStyles>
    <p:titleStyle>
      <a:lvl1pPr algn="ctr" defTabSz="408305">
        <a:defRPr sz="7800">
          <a:latin typeface="+mn-lt"/>
          <a:ea typeface="+mn-ea"/>
          <a:cs typeface="+mn-cs"/>
          <a:sym typeface="Helvetica Light"/>
        </a:defRPr>
      </a:lvl1pPr>
      <a:lvl2pPr indent="160020" algn="ctr" defTabSz="408305">
        <a:defRPr sz="7800">
          <a:latin typeface="+mn-lt"/>
          <a:ea typeface="+mn-ea"/>
          <a:cs typeface="+mn-cs"/>
          <a:sym typeface="Helvetica Light"/>
        </a:defRPr>
      </a:lvl2pPr>
      <a:lvl3pPr indent="319405" algn="ctr" defTabSz="408305">
        <a:defRPr sz="7800">
          <a:latin typeface="+mn-lt"/>
          <a:ea typeface="+mn-ea"/>
          <a:cs typeface="+mn-cs"/>
          <a:sym typeface="Helvetica Light"/>
        </a:defRPr>
      </a:lvl3pPr>
      <a:lvl4pPr indent="479425" algn="ctr" defTabSz="408305">
        <a:defRPr sz="7800">
          <a:latin typeface="+mn-lt"/>
          <a:ea typeface="+mn-ea"/>
          <a:cs typeface="+mn-cs"/>
          <a:sym typeface="Helvetica Light"/>
        </a:defRPr>
      </a:lvl4pPr>
      <a:lvl5pPr indent="639445" algn="ctr" defTabSz="408305">
        <a:defRPr sz="7800">
          <a:latin typeface="+mn-lt"/>
          <a:ea typeface="+mn-ea"/>
          <a:cs typeface="+mn-cs"/>
          <a:sym typeface="Helvetica Light"/>
        </a:defRPr>
      </a:lvl5pPr>
      <a:lvl6pPr indent="799465" algn="ctr" defTabSz="408305">
        <a:defRPr sz="7800">
          <a:latin typeface="+mn-lt"/>
          <a:ea typeface="+mn-ea"/>
          <a:cs typeface="+mn-cs"/>
          <a:sym typeface="Helvetica Light"/>
        </a:defRPr>
      </a:lvl6pPr>
      <a:lvl7pPr indent="958850" algn="ctr" defTabSz="408305">
        <a:defRPr sz="7800">
          <a:latin typeface="+mn-lt"/>
          <a:ea typeface="+mn-ea"/>
          <a:cs typeface="+mn-cs"/>
          <a:sym typeface="Helvetica Light"/>
        </a:defRPr>
      </a:lvl7pPr>
      <a:lvl8pPr indent="1118870" algn="ctr" defTabSz="408305">
        <a:defRPr sz="7800">
          <a:latin typeface="+mn-lt"/>
          <a:ea typeface="+mn-ea"/>
          <a:cs typeface="+mn-cs"/>
          <a:sym typeface="Helvetica Light"/>
        </a:defRPr>
      </a:lvl8pPr>
      <a:lvl9pPr indent="1278890" algn="ctr" defTabSz="408305">
        <a:defRPr sz="7800">
          <a:latin typeface="+mn-lt"/>
          <a:ea typeface="+mn-ea"/>
          <a:cs typeface="+mn-cs"/>
          <a:sym typeface="Helvetica Light"/>
        </a:defRPr>
      </a:lvl9pPr>
    </p:titleStyle>
    <p:bodyStyle>
      <a:lvl1pPr marL="431800" indent="-431800" defTabSz="408305">
        <a:spcBef>
          <a:spcPts val="2935"/>
        </a:spcBef>
        <a:buSzPct val="75000"/>
        <a:buChar char="•"/>
        <a:defRPr sz="1400">
          <a:solidFill>
            <a:srgbClr val="656565"/>
          </a:solidFill>
          <a:latin typeface="Lato"/>
          <a:ea typeface="Lato"/>
          <a:cs typeface="Lato"/>
          <a:sym typeface="Lato"/>
        </a:defRPr>
      </a:lvl1pPr>
      <a:lvl2pPr marL="483235" indent="-172720" defTabSz="408305">
        <a:spcBef>
          <a:spcPts val="2935"/>
        </a:spcBef>
        <a:buSzPct val="75000"/>
        <a:buChar char="•"/>
        <a:defRPr sz="1400">
          <a:solidFill>
            <a:srgbClr val="656565"/>
          </a:solidFill>
          <a:latin typeface="Lato"/>
          <a:ea typeface="Lato"/>
          <a:cs typeface="Lato"/>
          <a:sym typeface="Lato"/>
        </a:defRPr>
      </a:lvl2pPr>
      <a:lvl3pPr marL="794385" indent="-172720" defTabSz="408305">
        <a:spcBef>
          <a:spcPts val="2935"/>
        </a:spcBef>
        <a:buSzPct val="75000"/>
        <a:buChar char="•"/>
        <a:defRPr sz="1400">
          <a:solidFill>
            <a:srgbClr val="656565"/>
          </a:solidFill>
          <a:latin typeface="Lato"/>
          <a:ea typeface="Lato"/>
          <a:cs typeface="Lato"/>
          <a:sym typeface="Lato"/>
        </a:defRPr>
      </a:lvl3pPr>
      <a:lvl4pPr marL="1104900" indent="-172720" defTabSz="408305">
        <a:spcBef>
          <a:spcPts val="2935"/>
        </a:spcBef>
        <a:buSzPct val="75000"/>
        <a:buChar char="•"/>
        <a:defRPr sz="1400">
          <a:solidFill>
            <a:srgbClr val="656565"/>
          </a:solidFill>
          <a:latin typeface="Lato"/>
          <a:ea typeface="Lato"/>
          <a:cs typeface="Lato"/>
          <a:sym typeface="Lato"/>
        </a:defRPr>
      </a:lvl4pPr>
      <a:lvl5pPr marL="1416050" indent="-172720" defTabSz="408305">
        <a:spcBef>
          <a:spcPts val="2935"/>
        </a:spcBef>
        <a:buSzPct val="75000"/>
        <a:buChar char="•"/>
        <a:defRPr sz="1400">
          <a:solidFill>
            <a:srgbClr val="656565"/>
          </a:solidFill>
          <a:latin typeface="Lato"/>
          <a:ea typeface="Lato"/>
          <a:cs typeface="Lato"/>
          <a:sym typeface="Lato"/>
        </a:defRPr>
      </a:lvl5pPr>
      <a:lvl6pPr marL="1726565" indent="-172720" defTabSz="408305">
        <a:spcBef>
          <a:spcPts val="2935"/>
        </a:spcBef>
        <a:buSzPct val="75000"/>
        <a:buChar char="•"/>
        <a:defRPr sz="1400">
          <a:solidFill>
            <a:srgbClr val="656565"/>
          </a:solidFill>
          <a:latin typeface="Lato"/>
          <a:ea typeface="Lato"/>
          <a:cs typeface="Lato"/>
          <a:sym typeface="Lato"/>
        </a:defRPr>
      </a:lvl6pPr>
      <a:lvl7pPr marL="2037715" indent="-172720" defTabSz="408305">
        <a:spcBef>
          <a:spcPts val="2935"/>
        </a:spcBef>
        <a:buSzPct val="75000"/>
        <a:buChar char="•"/>
        <a:defRPr sz="1400">
          <a:solidFill>
            <a:srgbClr val="656565"/>
          </a:solidFill>
          <a:latin typeface="Lato"/>
          <a:ea typeface="Lato"/>
          <a:cs typeface="Lato"/>
          <a:sym typeface="Lato"/>
        </a:defRPr>
      </a:lvl7pPr>
      <a:lvl8pPr marL="2348230" indent="-172720" defTabSz="408305">
        <a:spcBef>
          <a:spcPts val="2935"/>
        </a:spcBef>
        <a:buSzPct val="75000"/>
        <a:buChar char="•"/>
        <a:defRPr sz="1400">
          <a:solidFill>
            <a:srgbClr val="656565"/>
          </a:solidFill>
          <a:latin typeface="Lato"/>
          <a:ea typeface="Lato"/>
          <a:cs typeface="Lato"/>
          <a:sym typeface="Lato"/>
        </a:defRPr>
      </a:lvl8pPr>
      <a:lvl9pPr marL="2658745" indent="-172720" defTabSz="408305">
        <a:spcBef>
          <a:spcPts val="2935"/>
        </a:spcBef>
        <a:buSzPct val="75000"/>
        <a:buChar char="•"/>
        <a:defRPr sz="1400">
          <a:solidFill>
            <a:srgbClr val="656565"/>
          </a:solidFill>
          <a:latin typeface="Lato"/>
          <a:ea typeface="Lato"/>
          <a:cs typeface="Lato"/>
          <a:sym typeface="Lato"/>
        </a:defRPr>
      </a:lvl9pPr>
    </p:bodyStyle>
    <p:otherStyle>
      <a:lvl1pPr algn="ctr" defTabSz="408305">
        <a:defRPr sz="1400">
          <a:solidFill>
            <a:schemeClr val="tx1"/>
          </a:solidFill>
          <a:latin typeface="+mn-lt"/>
          <a:ea typeface="+mn-ea"/>
          <a:cs typeface="+mn-cs"/>
          <a:sym typeface="Lato Black"/>
        </a:defRPr>
      </a:lvl1pPr>
      <a:lvl2pPr indent="160020" algn="ctr" defTabSz="408305">
        <a:defRPr sz="1400">
          <a:solidFill>
            <a:schemeClr val="tx1"/>
          </a:solidFill>
          <a:latin typeface="+mn-lt"/>
          <a:ea typeface="+mn-ea"/>
          <a:cs typeface="+mn-cs"/>
          <a:sym typeface="Lato Black"/>
        </a:defRPr>
      </a:lvl2pPr>
      <a:lvl3pPr indent="319405" algn="ctr" defTabSz="408305">
        <a:defRPr sz="1400">
          <a:solidFill>
            <a:schemeClr val="tx1"/>
          </a:solidFill>
          <a:latin typeface="+mn-lt"/>
          <a:ea typeface="+mn-ea"/>
          <a:cs typeface="+mn-cs"/>
          <a:sym typeface="Lato Black"/>
        </a:defRPr>
      </a:lvl3pPr>
      <a:lvl4pPr indent="479425" algn="ctr" defTabSz="408305">
        <a:defRPr sz="1400">
          <a:solidFill>
            <a:schemeClr val="tx1"/>
          </a:solidFill>
          <a:latin typeface="+mn-lt"/>
          <a:ea typeface="+mn-ea"/>
          <a:cs typeface="+mn-cs"/>
          <a:sym typeface="Lato Black"/>
        </a:defRPr>
      </a:lvl4pPr>
      <a:lvl5pPr indent="639445" algn="ctr" defTabSz="408305">
        <a:defRPr sz="1400">
          <a:solidFill>
            <a:schemeClr val="tx1"/>
          </a:solidFill>
          <a:latin typeface="+mn-lt"/>
          <a:ea typeface="+mn-ea"/>
          <a:cs typeface="+mn-cs"/>
          <a:sym typeface="Lato Black"/>
        </a:defRPr>
      </a:lvl5pPr>
      <a:lvl6pPr indent="799465" algn="ctr" defTabSz="408305">
        <a:defRPr sz="1400">
          <a:solidFill>
            <a:schemeClr val="tx1"/>
          </a:solidFill>
          <a:latin typeface="+mn-lt"/>
          <a:ea typeface="+mn-ea"/>
          <a:cs typeface="+mn-cs"/>
          <a:sym typeface="Lato Black"/>
        </a:defRPr>
      </a:lvl6pPr>
      <a:lvl7pPr indent="958850" algn="ctr" defTabSz="408305">
        <a:defRPr sz="1400">
          <a:solidFill>
            <a:schemeClr val="tx1"/>
          </a:solidFill>
          <a:latin typeface="+mn-lt"/>
          <a:ea typeface="+mn-ea"/>
          <a:cs typeface="+mn-cs"/>
          <a:sym typeface="Lato Black"/>
        </a:defRPr>
      </a:lvl7pPr>
      <a:lvl8pPr indent="1118870" algn="ctr" defTabSz="408305">
        <a:defRPr sz="1400">
          <a:solidFill>
            <a:schemeClr val="tx1"/>
          </a:solidFill>
          <a:latin typeface="+mn-lt"/>
          <a:ea typeface="+mn-ea"/>
          <a:cs typeface="+mn-cs"/>
          <a:sym typeface="Lato Black"/>
        </a:defRPr>
      </a:lvl8pPr>
      <a:lvl9pPr indent="1278890" algn="ctr" defTabSz="408305">
        <a:defRPr sz="1400">
          <a:solidFill>
            <a:schemeClr val="tx1"/>
          </a:solidFill>
          <a:latin typeface="+mn-lt"/>
          <a:ea typeface="+mn-ea"/>
          <a:cs typeface="+mn-cs"/>
          <a:sym typeface="Lato Black"/>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30.jpeg"/><Relationship Id="rId1"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40.jpeg"/><Relationship Id="rId3" Type="http://schemas.openxmlformats.org/officeDocument/2006/relationships/image" Target="../media/image39.jpeg"/><Relationship Id="rId2" Type="http://schemas.openxmlformats.org/officeDocument/2006/relationships/image" Target="../media/image25.jpeg"/><Relationship Id="rId1" Type="http://schemas.openxmlformats.org/officeDocument/2006/relationships/image" Target="../media/image38.jpeg"/></Relationships>
</file>

<file path=ppt/slides/_rels/slide16.xml.rels><?xml version="1.0" encoding="UTF-8" standalone="yes"?>
<Relationships xmlns="http://schemas.openxmlformats.org/package/2006/relationships"><Relationship Id="rId9" Type="http://schemas.openxmlformats.org/officeDocument/2006/relationships/image" Target="../media/image49.jpeg"/><Relationship Id="rId8" Type="http://schemas.openxmlformats.org/officeDocument/2006/relationships/image" Target="../media/image48.jpeg"/><Relationship Id="rId7" Type="http://schemas.openxmlformats.org/officeDocument/2006/relationships/image" Target="../media/image47.jpeg"/><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3" Type="http://schemas.openxmlformats.org/officeDocument/2006/relationships/image" Target="../media/image43.jpeg"/><Relationship Id="rId2" Type="http://schemas.openxmlformats.org/officeDocument/2006/relationships/image" Target="../media/image42.jpeg"/><Relationship Id="rId10" Type="http://schemas.openxmlformats.org/officeDocument/2006/relationships/slideLayout" Target="../slideLayouts/slideLayout6.xml"/><Relationship Id="rId1" Type="http://schemas.openxmlformats.org/officeDocument/2006/relationships/image" Target="../media/image4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hart" Target="../charts/char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chart" Target="../charts/chart5.xml"/><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chart" Target="../charts/char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hart" Target="../charts/char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chart" Target="../charts/char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0.jpeg"/></Relationships>
</file>

<file path=ppt/slides/_rels/slide52.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53.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8.xml"/><Relationship Id="rId7" Type="http://schemas.openxmlformats.org/officeDocument/2006/relationships/image" Target="../media/image51.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5" name="Picture 7" descr="C:\Users\Administrator\Desktop\素材\6.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10309" y="2180132"/>
            <a:ext cx="13604624" cy="41834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ministrator\Desktop\素材\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99" t="6691" r="2718" b="1882"/>
          <a:stretch>
            <a:fillRect/>
          </a:stretch>
        </p:blipFill>
        <p:spPr bwMode="auto">
          <a:xfrm>
            <a:off x="2475185" y="2343150"/>
            <a:ext cx="12429920" cy="393164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组合 36"/>
          <p:cNvGrpSpPr/>
          <p:nvPr/>
        </p:nvGrpSpPr>
        <p:grpSpPr>
          <a:xfrm>
            <a:off x="15012547" y="364697"/>
            <a:ext cx="1950137" cy="545445"/>
            <a:chOff x="19935585" y="796498"/>
            <a:chExt cx="2786428" cy="781145"/>
          </a:xfrm>
        </p:grpSpPr>
        <p:sp>
          <p:nvSpPr>
            <p:cNvPr id="10" name="Shape 13"/>
            <p:cNvSpPr/>
            <p:nvPr/>
          </p:nvSpPr>
          <p:spPr>
            <a:xfrm>
              <a:off x="20995945" y="796498"/>
              <a:ext cx="1726068" cy="764008"/>
            </a:xfrm>
            <a:prstGeom prst="rect">
              <a:avLst/>
            </a:prstGeom>
            <a:ln w="12700">
              <a:miter lim="400000"/>
            </a:ln>
          </p:spPr>
          <p:txBody>
            <a:bodyPr wrap="square" lIns="50800" tIns="50800" rIns="50800" bIns="50800" anchor="ctr">
              <a:spAutoFit/>
            </a:bodyPr>
            <a:lstStyle>
              <a:lvl1pPr indent="12700" algn="l" defTabSz="825500">
                <a:defRPr sz="10000">
                  <a:solidFill>
                    <a:srgbClr val="53585F"/>
                  </a:solidFill>
                  <a:latin typeface="Lato Light"/>
                  <a:ea typeface="Lato Light"/>
                  <a:cs typeface="Lato Light"/>
                  <a:sym typeface="Lato Light"/>
                </a:defRPr>
              </a:lvl1pPr>
            </a:lstStyle>
            <a:p>
              <a:pPr lvl="0">
                <a:defRPr sz="1800">
                  <a:solidFill>
                    <a:srgbClr val="000000"/>
                  </a:solidFill>
                </a:defRPr>
              </a:pPr>
              <a:r>
                <a:rPr lang="en-US" sz="2800" b="1" spc="-210" dirty="0">
                  <a:solidFill>
                    <a:schemeClr val="tx1">
                      <a:lumMod val="85000"/>
                      <a:lumOff val="15000"/>
                    </a:schemeClr>
                  </a:solidFill>
                  <a:latin typeface="微软雅黑" panose="020B0503020204020204" pitchFamily="34" charset="-122"/>
                  <a:ea typeface="微软雅黑" panose="020B0503020204020204" pitchFamily="34" charset="-122"/>
                </a:rPr>
                <a:t>LOGO</a:t>
              </a:r>
              <a:endParaRPr sz="2800" b="1" spc="-21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Freeform 7"/>
            <p:cNvSpPr/>
            <p:nvPr/>
          </p:nvSpPr>
          <p:spPr bwMode="auto">
            <a:xfrm>
              <a:off x="19935585" y="819429"/>
              <a:ext cx="1021556" cy="758214"/>
            </a:xfrm>
            <a:custGeom>
              <a:avLst/>
              <a:gdLst>
                <a:gd name="T0" fmla="*/ 1566 w 1959"/>
                <a:gd name="T1" fmla="*/ 471 h 1454"/>
                <a:gd name="T2" fmla="*/ 975 w 1959"/>
                <a:gd name="T3" fmla="*/ 1069 h 1454"/>
                <a:gd name="T4" fmla="*/ 385 w 1959"/>
                <a:gd name="T5" fmla="*/ 471 h 1454"/>
                <a:gd name="T6" fmla="*/ 590 w 1959"/>
                <a:gd name="T7" fmla="*/ 274 h 1454"/>
                <a:gd name="T8" fmla="*/ 839 w 1959"/>
                <a:gd name="T9" fmla="*/ 274 h 1454"/>
                <a:gd name="T10" fmla="*/ 839 w 1959"/>
                <a:gd name="T11" fmla="*/ 0 h 1454"/>
                <a:gd name="T12" fmla="*/ 471 w 1959"/>
                <a:gd name="T13" fmla="*/ 0 h 1454"/>
                <a:gd name="T14" fmla="*/ 0 w 1959"/>
                <a:gd name="T15" fmla="*/ 471 h 1454"/>
                <a:gd name="T16" fmla="*/ 975 w 1959"/>
                <a:gd name="T17" fmla="*/ 1454 h 1454"/>
                <a:gd name="T18" fmla="*/ 1959 w 1959"/>
                <a:gd name="T19" fmla="*/ 471 h 1454"/>
                <a:gd name="T20" fmla="*/ 1480 w 1959"/>
                <a:gd name="T21" fmla="*/ 0 h 1454"/>
                <a:gd name="T22" fmla="*/ 1112 w 1959"/>
                <a:gd name="T23" fmla="*/ 0 h 1454"/>
                <a:gd name="T24" fmla="*/ 1112 w 1959"/>
                <a:gd name="T25" fmla="*/ 274 h 1454"/>
                <a:gd name="T26" fmla="*/ 1369 w 1959"/>
                <a:gd name="T27" fmla="*/ 274 h 1454"/>
                <a:gd name="T28" fmla="*/ 1566 w 1959"/>
                <a:gd name="T29" fmla="*/ 471 h 1454"/>
                <a:gd name="T30" fmla="*/ 1566 w 1959"/>
                <a:gd name="T31" fmla="*/ 471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59" h="1454">
                  <a:moveTo>
                    <a:pt x="1566" y="471"/>
                  </a:moveTo>
                  <a:lnTo>
                    <a:pt x="975" y="1069"/>
                  </a:lnTo>
                  <a:lnTo>
                    <a:pt x="385" y="471"/>
                  </a:lnTo>
                  <a:lnTo>
                    <a:pt x="590" y="274"/>
                  </a:lnTo>
                  <a:lnTo>
                    <a:pt x="839" y="274"/>
                  </a:lnTo>
                  <a:lnTo>
                    <a:pt x="839" y="0"/>
                  </a:lnTo>
                  <a:lnTo>
                    <a:pt x="471" y="0"/>
                  </a:lnTo>
                  <a:lnTo>
                    <a:pt x="0" y="471"/>
                  </a:lnTo>
                  <a:lnTo>
                    <a:pt x="975" y="1454"/>
                  </a:lnTo>
                  <a:lnTo>
                    <a:pt x="1959" y="471"/>
                  </a:lnTo>
                  <a:lnTo>
                    <a:pt x="1480" y="0"/>
                  </a:lnTo>
                  <a:lnTo>
                    <a:pt x="1112" y="0"/>
                  </a:lnTo>
                  <a:lnTo>
                    <a:pt x="1112" y="274"/>
                  </a:lnTo>
                  <a:lnTo>
                    <a:pt x="1369" y="274"/>
                  </a:lnTo>
                  <a:lnTo>
                    <a:pt x="1566" y="471"/>
                  </a:lnTo>
                  <a:lnTo>
                    <a:pt x="1566" y="471"/>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grpSp>
      <p:sp>
        <p:nvSpPr>
          <p:cNvPr id="18" name="Shape 1605"/>
          <p:cNvSpPr/>
          <p:nvPr/>
        </p:nvSpPr>
        <p:spPr>
          <a:xfrm>
            <a:off x="2939846" y="6484345"/>
            <a:ext cx="10989697" cy="1208869"/>
          </a:xfrm>
          <a:prstGeom prst="rect">
            <a:avLst/>
          </a:prstGeom>
          <a:ln w="12700">
            <a:miter lim="400000"/>
          </a:ln>
        </p:spPr>
        <p:txBody>
          <a:bodyPr wrap="square" lIns="49949" tIns="49949" rIns="49949" bIns="49949" anchor="ctr">
            <a:spAutoFit/>
          </a:bodyPr>
          <a:lstStyle>
            <a:lvl1pPr>
              <a:lnSpc>
                <a:spcPct val="150000"/>
              </a:lnSpc>
              <a:defRPr sz="20000">
                <a:solidFill>
                  <a:srgbClr val="FB8734"/>
                </a:solidFill>
                <a:latin typeface="FontAwesome"/>
                <a:ea typeface="FontAwesome"/>
                <a:cs typeface="FontAwesome"/>
                <a:sym typeface="FontAwesome"/>
              </a:defRPr>
            </a:lvl1pPr>
          </a:lstStyle>
          <a:p>
            <a:pPr lvl="0">
              <a:lnSpc>
                <a:spcPct val="100000"/>
              </a:lnSpc>
              <a:defRPr sz="1800">
                <a:solidFill>
                  <a:srgbClr val="000000"/>
                </a:solidFill>
              </a:defRPr>
            </a:pPr>
            <a:r>
              <a:rPr lang="zh-CN" altLang="en-US" sz="7200" b="1" dirty="0" smtClean="0">
                <a:solidFill>
                  <a:schemeClr val="tx1">
                    <a:lumMod val="85000"/>
                    <a:lumOff val="15000"/>
                  </a:schemeClr>
                </a:solidFill>
                <a:latin typeface="微软雅黑" panose="020B0503020204020204" pitchFamily="34" charset="-122"/>
                <a:ea typeface="微软雅黑" panose="020B0503020204020204" pitchFamily="34" charset="-122"/>
                <a:cs typeface="Estrangelo Edessa" pitchFamily="66" charset="0"/>
              </a:rPr>
              <a:t>中国传统美食文化</a:t>
            </a:r>
            <a:endParaRPr lang="en-US" altLang="zh-CN" sz="7200" b="1" dirty="0">
              <a:solidFill>
                <a:schemeClr val="tx1">
                  <a:lumMod val="85000"/>
                  <a:lumOff val="15000"/>
                </a:schemeClr>
              </a:solidFill>
              <a:latin typeface="微软雅黑" panose="020B0503020204020204" pitchFamily="34" charset="-122"/>
              <a:ea typeface="微软雅黑" panose="020B0503020204020204" pitchFamily="34" charset="-122"/>
              <a:cs typeface="Estrangelo Edessa" pitchFamily="66" charset="0"/>
            </a:endParaRPr>
          </a:p>
        </p:txBody>
      </p:sp>
      <p:sp>
        <p:nvSpPr>
          <p:cNvPr id="20" name="Shape 1607"/>
          <p:cNvSpPr/>
          <p:nvPr/>
        </p:nvSpPr>
        <p:spPr>
          <a:xfrm>
            <a:off x="4917947" y="7729290"/>
            <a:ext cx="6963864" cy="369332"/>
          </a:xfrm>
          <a:prstGeom prst="rect">
            <a:avLst/>
          </a:prstGeom>
          <a:ln w="12700">
            <a:miter lim="400000"/>
          </a:ln>
        </p:spPr>
        <p:txBody>
          <a:bodyPr wrap="square" lIns="0" tIns="0" rIns="0" bIns="0">
            <a:spAutoFit/>
          </a:bodyPr>
          <a:lstStyle>
            <a:lvl1pPr defTabSz="647700">
              <a:lnSpc>
                <a:spcPct val="120000"/>
              </a:lnSpc>
              <a:spcBef>
                <a:spcPts val="1700"/>
              </a:spcBef>
              <a:defRPr sz="45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2400" dirty="0">
                <a:solidFill>
                  <a:schemeClr val="tx1">
                    <a:lumMod val="85000"/>
                    <a:lumOff val="15000"/>
                  </a:schemeClr>
                </a:solidFill>
              </a:rPr>
              <a:t>We know, is amazing, but that's all!</a:t>
            </a:r>
            <a:endParaRPr sz="2400" dirty="0">
              <a:solidFill>
                <a:schemeClr val="tx1">
                  <a:lumMod val="85000"/>
                  <a:lumOff val="15000"/>
                </a:schemeClr>
              </a:solidFill>
            </a:endParaRPr>
          </a:p>
        </p:txBody>
      </p:sp>
      <p:pic>
        <p:nvPicPr>
          <p:cNvPr id="9" name="Picture 2" descr="C:\Users\Administrator\Desktop\素材\DZ-02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07" t="13017" r="75379" b="17628"/>
          <a:stretch>
            <a:fillRect/>
          </a:stretch>
        </p:blipFill>
        <p:spPr bwMode="auto">
          <a:xfrm>
            <a:off x="2475185" y="2672641"/>
            <a:ext cx="2159877" cy="29323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素材\DZ-02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144" t="20135" r="55651" b="15729"/>
          <a:stretch>
            <a:fillRect/>
          </a:stretch>
        </p:blipFill>
        <p:spPr bwMode="auto">
          <a:xfrm>
            <a:off x="5044967" y="2893358"/>
            <a:ext cx="2364828" cy="27116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素材\DZ-02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954" t="12271" r="31450" b="12034"/>
          <a:stretch>
            <a:fillRect/>
          </a:stretch>
        </p:blipFill>
        <p:spPr bwMode="auto">
          <a:xfrm>
            <a:off x="7803931" y="2648993"/>
            <a:ext cx="3105808"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素材\DZ-02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844" t="9287" r="2661" b="12001"/>
          <a:stretch>
            <a:fillRect/>
          </a:stretch>
        </p:blipFill>
        <p:spPr bwMode="auto">
          <a:xfrm>
            <a:off x="11059509" y="2521427"/>
            <a:ext cx="3641835" cy="332796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C:\Users\Administrator\Desktop\素材\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425" y="3130478"/>
            <a:ext cx="1067963" cy="27237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istrator\Desktop\素材\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1369" y="3044006"/>
            <a:ext cx="2038426" cy="270051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istrator\Desktop\素材\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1307" y="3037229"/>
            <a:ext cx="3115459" cy="29102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istrator\Desktop\素材\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8559" y="3323725"/>
            <a:ext cx="2908134" cy="29510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53" presetClass="entr" presetSubtype="16" fill="hold" nodeType="withEffect">
                                  <p:stCondLst>
                                    <p:cond delay="80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Effect transition="in" filter="fade">
                                      <p:cBhvr>
                                        <p:cTn id="14" dur="1000"/>
                                        <p:tgtEl>
                                          <p:spTgt spid="11"/>
                                        </p:tgtEl>
                                      </p:cBhvr>
                                    </p:animEffect>
                                  </p:childTnLst>
                                </p:cTn>
                              </p:par>
                              <p:par>
                                <p:cTn id="15" presetID="53" presetClass="entr" presetSubtype="16" fill="hold" nodeType="withEffect">
                                  <p:stCondLst>
                                    <p:cond delay="180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par>
                                <p:cTn id="20" presetID="53" presetClass="entr" presetSubtype="16" fill="hold" nodeType="withEffect">
                                  <p:stCondLst>
                                    <p:cond delay="26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Effect transition="in" filter="fade">
                                      <p:cBhvr>
                                        <p:cTn id="24" dur="1000"/>
                                        <p:tgtEl>
                                          <p:spTgt spid="13"/>
                                        </p:tgtEl>
                                      </p:cBhvr>
                                    </p:animEffect>
                                  </p:childTnLst>
                                </p:cTn>
                              </p:par>
                              <p:par>
                                <p:cTn id="25" presetID="6" presetClass="entr" presetSubtype="32" fill="hold" nodeType="withEffect">
                                  <p:stCondLst>
                                    <p:cond delay="3400"/>
                                  </p:stCondLst>
                                  <p:childTnLst>
                                    <p:set>
                                      <p:cBhvr>
                                        <p:cTn id="26" dur="1" fill="hold">
                                          <p:stCondLst>
                                            <p:cond delay="0"/>
                                          </p:stCondLst>
                                        </p:cTn>
                                        <p:tgtEl>
                                          <p:spTgt spid="2050"/>
                                        </p:tgtEl>
                                        <p:attrNameLst>
                                          <p:attrName>style.visibility</p:attrName>
                                        </p:attrNameLst>
                                      </p:cBhvr>
                                      <p:to>
                                        <p:strVal val="visible"/>
                                      </p:to>
                                    </p:set>
                                    <p:animEffect transition="in" filter="circle(out)">
                                      <p:cBhvr>
                                        <p:cTn id="27" dur="2000"/>
                                        <p:tgtEl>
                                          <p:spTgt spid="2050"/>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750" fill="hold"/>
                                        <p:tgtEl>
                                          <p:spTgt spid="2"/>
                                        </p:tgtEl>
                                        <p:attrNameLst>
                                          <p:attrName>ppt_w</p:attrName>
                                        </p:attrNameLst>
                                      </p:cBhvr>
                                      <p:tavLst>
                                        <p:tav tm="0">
                                          <p:val>
                                            <p:fltVal val="0"/>
                                          </p:val>
                                        </p:tav>
                                        <p:tav tm="100000">
                                          <p:val>
                                            <p:strVal val="#ppt_w"/>
                                          </p:val>
                                        </p:tav>
                                      </p:tavLst>
                                    </p:anim>
                                    <p:anim calcmode="lin" valueType="num">
                                      <p:cBhvr>
                                        <p:cTn id="32" dur="750" fill="hold"/>
                                        <p:tgtEl>
                                          <p:spTgt spid="2"/>
                                        </p:tgtEl>
                                        <p:attrNameLst>
                                          <p:attrName>ppt_h</p:attrName>
                                        </p:attrNameLst>
                                      </p:cBhvr>
                                      <p:tavLst>
                                        <p:tav tm="0">
                                          <p:val>
                                            <p:fltVal val="0"/>
                                          </p:val>
                                        </p:tav>
                                        <p:tav tm="100000">
                                          <p:val>
                                            <p:strVal val="#ppt_h"/>
                                          </p:val>
                                        </p:tav>
                                      </p:tavLst>
                                    </p:anim>
                                    <p:animEffect transition="in" filter="fade">
                                      <p:cBhvr>
                                        <p:cTn id="33" dur="750"/>
                                        <p:tgtEl>
                                          <p:spTgt spid="2"/>
                                        </p:tgtEl>
                                      </p:cBhvr>
                                    </p:animEffect>
                                  </p:childTnLst>
                                </p:cTn>
                              </p:par>
                              <p:par>
                                <p:cTn id="34" presetID="53" presetClass="entr" presetSubtype="16" fill="hold" nodeType="withEffect">
                                  <p:stCondLst>
                                    <p:cond delay="600"/>
                                  </p:stCondLst>
                                  <p:childTnLst>
                                    <p:set>
                                      <p:cBhvr>
                                        <p:cTn id="35" dur="1" fill="hold">
                                          <p:stCondLst>
                                            <p:cond delay="0"/>
                                          </p:stCondLst>
                                        </p:cTn>
                                        <p:tgtEl>
                                          <p:spTgt spid="2052"/>
                                        </p:tgtEl>
                                        <p:attrNameLst>
                                          <p:attrName>style.visibility</p:attrName>
                                        </p:attrNameLst>
                                      </p:cBhvr>
                                      <p:to>
                                        <p:strVal val="visible"/>
                                      </p:to>
                                    </p:set>
                                    <p:anim calcmode="lin" valueType="num">
                                      <p:cBhvr>
                                        <p:cTn id="36" dur="750" fill="hold"/>
                                        <p:tgtEl>
                                          <p:spTgt spid="2052"/>
                                        </p:tgtEl>
                                        <p:attrNameLst>
                                          <p:attrName>ppt_w</p:attrName>
                                        </p:attrNameLst>
                                      </p:cBhvr>
                                      <p:tavLst>
                                        <p:tav tm="0">
                                          <p:val>
                                            <p:fltVal val="0"/>
                                          </p:val>
                                        </p:tav>
                                        <p:tav tm="100000">
                                          <p:val>
                                            <p:strVal val="#ppt_w"/>
                                          </p:val>
                                        </p:tav>
                                      </p:tavLst>
                                    </p:anim>
                                    <p:anim calcmode="lin" valueType="num">
                                      <p:cBhvr>
                                        <p:cTn id="37" dur="750" fill="hold"/>
                                        <p:tgtEl>
                                          <p:spTgt spid="2052"/>
                                        </p:tgtEl>
                                        <p:attrNameLst>
                                          <p:attrName>ppt_h</p:attrName>
                                        </p:attrNameLst>
                                      </p:cBhvr>
                                      <p:tavLst>
                                        <p:tav tm="0">
                                          <p:val>
                                            <p:fltVal val="0"/>
                                          </p:val>
                                        </p:tav>
                                        <p:tav tm="100000">
                                          <p:val>
                                            <p:strVal val="#ppt_h"/>
                                          </p:val>
                                        </p:tav>
                                      </p:tavLst>
                                    </p:anim>
                                    <p:animEffect transition="in" filter="fade">
                                      <p:cBhvr>
                                        <p:cTn id="38" dur="750"/>
                                        <p:tgtEl>
                                          <p:spTgt spid="2052"/>
                                        </p:tgtEl>
                                      </p:cBhvr>
                                    </p:animEffect>
                                  </p:childTnLst>
                                </p:cTn>
                              </p:par>
                              <p:par>
                                <p:cTn id="39" presetID="53" presetClass="entr" presetSubtype="16" fill="hold" nodeType="withEffect">
                                  <p:stCondLst>
                                    <p:cond delay="1100"/>
                                  </p:stCondLst>
                                  <p:childTnLst>
                                    <p:set>
                                      <p:cBhvr>
                                        <p:cTn id="40" dur="1" fill="hold">
                                          <p:stCondLst>
                                            <p:cond delay="0"/>
                                          </p:stCondLst>
                                        </p:cTn>
                                        <p:tgtEl>
                                          <p:spTgt spid="2053"/>
                                        </p:tgtEl>
                                        <p:attrNameLst>
                                          <p:attrName>style.visibility</p:attrName>
                                        </p:attrNameLst>
                                      </p:cBhvr>
                                      <p:to>
                                        <p:strVal val="visible"/>
                                      </p:to>
                                    </p:set>
                                    <p:anim calcmode="lin" valueType="num">
                                      <p:cBhvr>
                                        <p:cTn id="41" dur="750" fill="hold"/>
                                        <p:tgtEl>
                                          <p:spTgt spid="2053"/>
                                        </p:tgtEl>
                                        <p:attrNameLst>
                                          <p:attrName>ppt_w</p:attrName>
                                        </p:attrNameLst>
                                      </p:cBhvr>
                                      <p:tavLst>
                                        <p:tav tm="0">
                                          <p:val>
                                            <p:fltVal val="0"/>
                                          </p:val>
                                        </p:tav>
                                        <p:tav tm="100000">
                                          <p:val>
                                            <p:strVal val="#ppt_w"/>
                                          </p:val>
                                        </p:tav>
                                      </p:tavLst>
                                    </p:anim>
                                    <p:anim calcmode="lin" valueType="num">
                                      <p:cBhvr>
                                        <p:cTn id="42" dur="750" fill="hold"/>
                                        <p:tgtEl>
                                          <p:spTgt spid="2053"/>
                                        </p:tgtEl>
                                        <p:attrNameLst>
                                          <p:attrName>ppt_h</p:attrName>
                                        </p:attrNameLst>
                                      </p:cBhvr>
                                      <p:tavLst>
                                        <p:tav tm="0">
                                          <p:val>
                                            <p:fltVal val="0"/>
                                          </p:val>
                                        </p:tav>
                                        <p:tav tm="100000">
                                          <p:val>
                                            <p:strVal val="#ppt_h"/>
                                          </p:val>
                                        </p:tav>
                                      </p:tavLst>
                                    </p:anim>
                                    <p:animEffect transition="in" filter="fade">
                                      <p:cBhvr>
                                        <p:cTn id="43" dur="750"/>
                                        <p:tgtEl>
                                          <p:spTgt spid="2053"/>
                                        </p:tgtEl>
                                      </p:cBhvr>
                                    </p:animEffect>
                                  </p:childTnLst>
                                </p:cTn>
                              </p:par>
                              <p:par>
                                <p:cTn id="44" presetID="53" presetClass="entr" presetSubtype="16" fill="hold" nodeType="withEffect">
                                  <p:stCondLst>
                                    <p:cond delay="1600"/>
                                  </p:stCondLst>
                                  <p:childTnLst>
                                    <p:set>
                                      <p:cBhvr>
                                        <p:cTn id="45" dur="1" fill="hold">
                                          <p:stCondLst>
                                            <p:cond delay="0"/>
                                          </p:stCondLst>
                                        </p:cTn>
                                        <p:tgtEl>
                                          <p:spTgt spid="2054"/>
                                        </p:tgtEl>
                                        <p:attrNameLst>
                                          <p:attrName>style.visibility</p:attrName>
                                        </p:attrNameLst>
                                      </p:cBhvr>
                                      <p:to>
                                        <p:strVal val="visible"/>
                                      </p:to>
                                    </p:set>
                                    <p:anim calcmode="lin" valueType="num">
                                      <p:cBhvr>
                                        <p:cTn id="46" dur="750" fill="hold"/>
                                        <p:tgtEl>
                                          <p:spTgt spid="2054"/>
                                        </p:tgtEl>
                                        <p:attrNameLst>
                                          <p:attrName>ppt_w</p:attrName>
                                        </p:attrNameLst>
                                      </p:cBhvr>
                                      <p:tavLst>
                                        <p:tav tm="0">
                                          <p:val>
                                            <p:fltVal val="0"/>
                                          </p:val>
                                        </p:tav>
                                        <p:tav tm="100000">
                                          <p:val>
                                            <p:strVal val="#ppt_w"/>
                                          </p:val>
                                        </p:tav>
                                      </p:tavLst>
                                    </p:anim>
                                    <p:anim calcmode="lin" valueType="num">
                                      <p:cBhvr>
                                        <p:cTn id="47" dur="750" fill="hold"/>
                                        <p:tgtEl>
                                          <p:spTgt spid="2054"/>
                                        </p:tgtEl>
                                        <p:attrNameLst>
                                          <p:attrName>ppt_h</p:attrName>
                                        </p:attrNameLst>
                                      </p:cBhvr>
                                      <p:tavLst>
                                        <p:tav tm="0">
                                          <p:val>
                                            <p:fltVal val="0"/>
                                          </p:val>
                                        </p:tav>
                                        <p:tav tm="100000">
                                          <p:val>
                                            <p:strVal val="#ppt_h"/>
                                          </p:val>
                                        </p:tav>
                                      </p:tavLst>
                                    </p:anim>
                                    <p:animEffect transition="in" filter="fade">
                                      <p:cBhvr>
                                        <p:cTn id="48" dur="750"/>
                                        <p:tgtEl>
                                          <p:spTgt spid="2054"/>
                                        </p:tgtEl>
                                      </p:cBhvr>
                                    </p:animEffect>
                                  </p:childTnLst>
                                </p:cTn>
                              </p:par>
                              <p:par>
                                <p:cTn id="49" presetID="22" presetClass="entr" presetSubtype="1" fill="hold" nodeType="withEffect">
                                  <p:stCondLst>
                                    <p:cond delay="2600"/>
                                  </p:stCondLst>
                                  <p:childTnLst>
                                    <p:set>
                                      <p:cBhvr>
                                        <p:cTn id="50" dur="1" fill="hold">
                                          <p:stCondLst>
                                            <p:cond delay="0"/>
                                          </p:stCondLst>
                                        </p:cTn>
                                        <p:tgtEl>
                                          <p:spTgt spid="2055"/>
                                        </p:tgtEl>
                                        <p:attrNameLst>
                                          <p:attrName>style.visibility</p:attrName>
                                        </p:attrNameLst>
                                      </p:cBhvr>
                                      <p:to>
                                        <p:strVal val="visible"/>
                                      </p:to>
                                    </p:set>
                                    <p:animEffect transition="in" filter="wipe(up)">
                                      <p:cBhvr>
                                        <p:cTn id="51" dur="1150"/>
                                        <p:tgtEl>
                                          <p:spTgt spid="2055"/>
                                        </p:tgtEl>
                                      </p:cBhvr>
                                    </p:animEffect>
                                  </p:childTnLst>
                                </p:cTn>
                              </p:par>
                            </p:childTnLst>
                          </p:cTn>
                        </p:par>
                        <p:par>
                          <p:cTn id="52" fill="hold">
                            <p:stCondLst>
                              <p:cond delay="2000"/>
                            </p:stCondLst>
                            <p:childTnLst>
                              <p:par>
                                <p:cTn id="53" presetID="56" presetClass="entr" presetSubtype="0" fill="hold" grpId="0" nodeType="afterEffect">
                                  <p:stCondLst>
                                    <p:cond delay="0"/>
                                  </p:stCondLst>
                                  <p:iterate type="lt">
                                    <p:tmPct val="10000"/>
                                  </p:iterate>
                                  <p:childTnLst>
                                    <p:set>
                                      <p:cBhvr>
                                        <p:cTn id="54" dur="1" fill="hold">
                                          <p:stCondLst>
                                            <p:cond delay="0"/>
                                          </p:stCondLst>
                                        </p:cTn>
                                        <p:tgtEl>
                                          <p:spTgt spid="18"/>
                                        </p:tgtEl>
                                        <p:attrNameLst>
                                          <p:attrName>style.visibility</p:attrName>
                                        </p:attrNameLst>
                                      </p:cBhvr>
                                      <p:to>
                                        <p:strVal val="visible"/>
                                      </p:to>
                                    </p:set>
                                    <p:anim by="(-#ppt_w*2)" calcmode="lin" valueType="num">
                                      <p:cBhvr rctx="PPT">
                                        <p:cTn id="55" dur="500" autoRev="1" fill="hold">
                                          <p:stCondLst>
                                            <p:cond delay="0"/>
                                          </p:stCondLst>
                                        </p:cTn>
                                        <p:tgtEl>
                                          <p:spTgt spid="18"/>
                                        </p:tgtEl>
                                        <p:attrNameLst>
                                          <p:attrName>ppt_w</p:attrName>
                                        </p:attrNameLst>
                                      </p:cBhvr>
                                    </p:anim>
                                    <p:anim by="(#ppt_w*0.50)" calcmode="lin" valueType="num">
                                      <p:cBhvr>
                                        <p:cTn id="56" dur="500" decel="50000" autoRev="1" fill="hold">
                                          <p:stCondLst>
                                            <p:cond delay="0"/>
                                          </p:stCondLst>
                                        </p:cTn>
                                        <p:tgtEl>
                                          <p:spTgt spid="18"/>
                                        </p:tgtEl>
                                        <p:attrNameLst>
                                          <p:attrName>ppt_x</p:attrName>
                                        </p:attrNameLst>
                                      </p:cBhvr>
                                    </p:anim>
                                    <p:anim from="(-#ppt_h/2)" to="(#ppt_y)" calcmode="lin" valueType="num">
                                      <p:cBhvr>
                                        <p:cTn id="57" dur="1000" fill="hold">
                                          <p:stCondLst>
                                            <p:cond delay="0"/>
                                          </p:stCondLst>
                                        </p:cTn>
                                        <p:tgtEl>
                                          <p:spTgt spid="18"/>
                                        </p:tgtEl>
                                        <p:attrNameLst>
                                          <p:attrName>ppt_y</p:attrName>
                                        </p:attrNameLst>
                                      </p:cBhvr>
                                    </p:anim>
                                    <p:animRot by="21600000">
                                      <p:cBhvr>
                                        <p:cTn id="58" dur="1000" fill="hold">
                                          <p:stCondLst>
                                            <p:cond delay="0"/>
                                          </p:stCondLst>
                                        </p:cTn>
                                        <p:tgtEl>
                                          <p:spTgt spid="18"/>
                                        </p:tgtEl>
                                        <p:attrNameLst>
                                          <p:attrName>r</p:attrName>
                                        </p:attrNameLst>
                                      </p:cBhvr>
                                    </p:animRot>
                                  </p:childTnLst>
                                </p:cTn>
                              </p:par>
                              <p:par>
                                <p:cTn id="59" presetID="2" presetClass="entr" presetSubtype="4" fill="hold" grpId="0" nodeType="withEffect">
                                  <p:stCondLst>
                                    <p:cond delay="95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850" fill="hold"/>
                                        <p:tgtEl>
                                          <p:spTgt spid="20"/>
                                        </p:tgtEl>
                                        <p:attrNameLst>
                                          <p:attrName>ppt_x</p:attrName>
                                        </p:attrNameLst>
                                      </p:cBhvr>
                                      <p:tavLst>
                                        <p:tav tm="0">
                                          <p:val>
                                            <p:strVal val="#ppt_x"/>
                                          </p:val>
                                        </p:tav>
                                        <p:tav tm="100000">
                                          <p:val>
                                            <p:strVal val="#ppt_x"/>
                                          </p:val>
                                        </p:tav>
                                      </p:tavLst>
                                    </p:anim>
                                    <p:anim calcmode="lin" valueType="num">
                                      <p:cBhvr additive="base">
                                        <p:cTn id="62" dur="850" fill="hold"/>
                                        <p:tgtEl>
                                          <p:spTgt spid="20"/>
                                        </p:tgtEl>
                                        <p:attrNameLst>
                                          <p:attrName>ppt_y</p:attrName>
                                        </p:attrNameLst>
                                      </p:cBhvr>
                                      <p:tavLst>
                                        <p:tav tm="0">
                                          <p:val>
                                            <p:strVal val="1+#ppt_h/2"/>
                                          </p:val>
                                        </p:tav>
                                        <p:tav tm="100000">
                                          <p:val>
                                            <p:strVal val="#ppt_y"/>
                                          </p:val>
                                        </p:tav>
                                      </p:tavLst>
                                    </p:anim>
                                  </p:childTnLst>
                                </p:cTn>
                              </p:par>
                              <p:par>
                                <p:cTn id="63" presetID="42" presetClass="entr" presetSubtype="0" fill="hold" nodeType="withEffect">
                                  <p:stCondLst>
                                    <p:cond delay="125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 name="Shape 93"/>
          <p:cNvSpPr>
            <a:spLocks noGrp="1"/>
          </p:cNvSpPr>
          <p:nvPr>
            <p:ph type="sldNum" sz="quarter" idx="4294967295"/>
          </p:nvPr>
        </p:nvSpPr>
        <p:spPr>
          <a:xfrm>
            <a:off x="15357333" y="150770"/>
            <a:ext cx="211988" cy="312596"/>
          </a:xfrm>
          <a:prstGeom prst="rect">
            <a:avLst/>
          </a:prstGeom>
        </p:spPr>
        <p:txBody>
          <a:bodyPr lIns="63935" tIns="31967" rIns="63935" bIns="31967"/>
          <a:lstStyle/>
          <a:p>
            <a:pPr lvl="0">
              <a:defRPr sz="1800">
                <a:solidFill>
                  <a:srgbClr val="000000"/>
                </a:solidFill>
              </a:defRPr>
            </a:pPr>
            <a:fld id="{86CB4B4D-7CA3-9044-876B-883B54F8677D}" type="slidenum">
              <a:rPr sz="1400">
                <a:solidFill>
                  <a:srgbClr val="FFFFFF"/>
                </a:solidFill>
                <a:latin typeface="微软雅黑" panose="020B0503020204020204" pitchFamily="34" charset="-122"/>
                <a:ea typeface="微软雅黑" panose="020B0503020204020204" pitchFamily="34" charset="-122"/>
              </a:rPr>
            </a:fld>
            <a:endParaRPr sz="1400">
              <a:solidFill>
                <a:srgbClr val="FFFFFF"/>
              </a:solidFill>
              <a:latin typeface="微软雅黑" panose="020B0503020204020204" pitchFamily="34" charset="-122"/>
              <a:ea typeface="微软雅黑" panose="020B0503020204020204" pitchFamily="34" charset="-122"/>
            </a:endParaRPr>
          </a:p>
        </p:txBody>
      </p:sp>
      <p:pic>
        <p:nvPicPr>
          <p:cNvPr id="24" name="Picture 46" descr="iPhone6_mockup_front_white.png"/>
          <p:cNvPicPr>
            <a:picLocks noChangeAspect="1"/>
          </p:cNvPicPr>
          <p:nvPr/>
        </p:nvPicPr>
        <p:blipFill>
          <a:blip r:embed="rId1" cstate="email"/>
          <a:stretch>
            <a:fillRect/>
          </a:stretch>
        </p:blipFill>
        <p:spPr>
          <a:xfrm>
            <a:off x="5703127" y="1197870"/>
            <a:ext cx="5235444" cy="8173598"/>
          </a:xfrm>
          <a:prstGeom prst="rect">
            <a:avLst/>
          </a:prstGeom>
        </p:spPr>
      </p:pic>
      <p:grpSp>
        <p:nvGrpSpPr>
          <p:cNvPr id="25" name="Group 37"/>
          <p:cNvGrpSpPr/>
          <p:nvPr/>
        </p:nvGrpSpPr>
        <p:grpSpPr>
          <a:xfrm>
            <a:off x="1020987" y="4675756"/>
            <a:ext cx="5057856" cy="1885162"/>
            <a:chOff x="2579617" y="6527169"/>
            <a:chExt cx="7226853" cy="2699784"/>
          </a:xfrm>
        </p:grpSpPr>
        <p:grpSp>
          <p:nvGrpSpPr>
            <p:cNvPr id="26" name="Group 38"/>
            <p:cNvGrpSpPr/>
            <p:nvPr/>
          </p:nvGrpSpPr>
          <p:grpSpPr>
            <a:xfrm>
              <a:off x="8401547" y="6527169"/>
              <a:ext cx="1404923" cy="1294259"/>
              <a:chOff x="13296064" y="10607541"/>
              <a:chExt cx="1265763" cy="1166060"/>
            </a:xfrm>
            <a:solidFill>
              <a:schemeClr val="accent2"/>
            </a:solidFill>
          </p:grpSpPr>
          <p:sp>
            <p:nvSpPr>
              <p:cNvPr id="35"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sp>
            <p:nvSpPr>
              <p:cNvPr id="36"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grpSp>
        <p:sp>
          <p:nvSpPr>
            <p:cNvPr id="27" name="Freeform 39"/>
            <p:cNvSpPr>
              <a:spLocks noChangeArrowheads="1"/>
            </p:cNvSpPr>
            <p:nvPr/>
          </p:nvSpPr>
          <p:spPr bwMode="auto">
            <a:xfrm>
              <a:off x="8823697" y="6906421"/>
              <a:ext cx="532732" cy="532736"/>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grpSp>
          <p:nvGrpSpPr>
            <p:cNvPr id="28" name="Group 41"/>
            <p:cNvGrpSpPr/>
            <p:nvPr/>
          </p:nvGrpSpPr>
          <p:grpSpPr>
            <a:xfrm>
              <a:off x="7972912" y="7036446"/>
              <a:ext cx="304072" cy="303870"/>
              <a:chOff x="8571240" y="5550087"/>
              <a:chExt cx="304072" cy="303870"/>
            </a:xfrm>
          </p:grpSpPr>
          <p:sp>
            <p:nvSpPr>
              <p:cNvPr id="31"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grpSp>
            <p:nvGrpSpPr>
              <p:cNvPr id="32" name="Group 47"/>
              <p:cNvGrpSpPr/>
              <p:nvPr/>
            </p:nvGrpSpPr>
            <p:grpSpPr>
              <a:xfrm>
                <a:off x="8633181" y="5620427"/>
                <a:ext cx="183006" cy="180070"/>
                <a:chOff x="8633181" y="5620427"/>
                <a:chExt cx="183006" cy="180070"/>
              </a:xfrm>
              <a:solidFill>
                <a:schemeClr val="bg1"/>
              </a:solidFill>
            </p:grpSpPr>
            <p:sp>
              <p:nvSpPr>
                <p:cNvPr id="33"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sp>
              <p:nvSpPr>
                <p:cNvPr id="34"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grpSp>
        </p:grpSp>
        <p:sp>
          <p:nvSpPr>
            <p:cNvPr id="29" name="TextBox 28"/>
            <p:cNvSpPr txBox="1"/>
            <p:nvPr/>
          </p:nvSpPr>
          <p:spPr>
            <a:xfrm>
              <a:off x="6452145" y="6773924"/>
              <a:ext cx="1599530" cy="749264"/>
            </a:xfrm>
            <a:prstGeom prst="rect">
              <a:avLst/>
            </a:prstGeom>
            <a:noFill/>
          </p:spPr>
          <p:txBody>
            <a:bodyPr wrap="none" lIns="182843" tIns="91422" rIns="182843" bIns="91422" rtlCol="0">
              <a:spAutoFit/>
            </a:bodyPr>
            <a:lstStyle/>
            <a:p>
              <a:pPr algn="r"/>
              <a:r>
                <a:rPr lang="id-ID" sz="2200" b="1" dirty="0">
                  <a:solidFill>
                    <a:schemeClr val="accent3"/>
                  </a:solidFill>
                  <a:latin typeface="微软雅黑" panose="020B0503020204020204" pitchFamily="34" charset="-122"/>
                  <a:ea typeface="微软雅黑" panose="020B0503020204020204" pitchFamily="34" charset="-122"/>
                </a:rPr>
                <a:t>4 LTE</a:t>
              </a:r>
              <a:endParaRPr lang="id-ID" sz="2200" b="1" dirty="0">
                <a:solidFill>
                  <a:schemeClr val="accent3"/>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2579617" y="7261154"/>
              <a:ext cx="5482416" cy="1965799"/>
            </a:xfrm>
            <a:prstGeom prst="rect">
              <a:avLst/>
            </a:prstGeom>
            <a:noFill/>
          </p:spPr>
          <p:txBody>
            <a:bodyPr wrap="square" lIns="219419" tIns="109710" rIns="219419" bIns="109710" rtlCol="0">
              <a:spAutoFit/>
            </a:bodyPr>
            <a:lstStyle/>
            <a:p>
              <a:pPr algn="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输入您的容输入您的输入您的内容输入您的内容内容输入您的内容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输入您的内容输入您的内容输入您的输入您的内容输入您的内容输入您</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grpSp>
        <p:nvGrpSpPr>
          <p:cNvPr id="37" name="Group 55"/>
          <p:cNvGrpSpPr/>
          <p:nvPr/>
        </p:nvGrpSpPr>
        <p:grpSpPr>
          <a:xfrm>
            <a:off x="10516612" y="4664349"/>
            <a:ext cx="5127353" cy="1640064"/>
            <a:chOff x="14570915" y="6527320"/>
            <a:chExt cx="7326153" cy="2348774"/>
          </a:xfrm>
        </p:grpSpPr>
        <p:grpSp>
          <p:nvGrpSpPr>
            <p:cNvPr id="38" name="Group 56"/>
            <p:cNvGrpSpPr/>
            <p:nvPr/>
          </p:nvGrpSpPr>
          <p:grpSpPr>
            <a:xfrm>
              <a:off x="14570915" y="6527320"/>
              <a:ext cx="1404923" cy="1294259"/>
              <a:chOff x="14726875" y="6750120"/>
              <a:chExt cx="1404923" cy="1294259"/>
            </a:xfrm>
          </p:grpSpPr>
          <p:grpSp>
            <p:nvGrpSpPr>
              <p:cNvPr id="46" name="Group 80"/>
              <p:cNvGrpSpPr/>
              <p:nvPr/>
            </p:nvGrpSpPr>
            <p:grpSpPr>
              <a:xfrm>
                <a:off x="14726875" y="6750120"/>
                <a:ext cx="1404923" cy="1294259"/>
                <a:chOff x="13296064" y="10607541"/>
                <a:chExt cx="1265763" cy="1166060"/>
              </a:xfrm>
              <a:solidFill>
                <a:schemeClr val="accent2"/>
              </a:solidFill>
            </p:grpSpPr>
            <p:sp>
              <p:nvSpPr>
                <p:cNvPr id="48"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4"/>
                </a:solidFill>
                <a:ln w="9525" cap="flat">
                  <a:no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sp>
              <p:nvSpPr>
                <p:cNvPr id="49"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4"/>
                </a:solidFill>
                <a:ln w="9525" cap="flat">
                  <a:no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grpSp>
          <p:sp>
            <p:nvSpPr>
              <p:cNvPr id="47" name="Freeform 116"/>
              <p:cNvSpPr>
                <a:spLocks noChangeArrowheads="1"/>
              </p:cNvSpPr>
              <p:nvPr/>
            </p:nvSpPr>
            <p:spPr bwMode="auto">
              <a:xfrm>
                <a:off x="15167722" y="7085367"/>
                <a:ext cx="532736" cy="553830"/>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grpSp>
        <p:sp>
          <p:nvSpPr>
            <p:cNvPr id="39" name="TextBox 38"/>
            <p:cNvSpPr txBox="1"/>
            <p:nvPr/>
          </p:nvSpPr>
          <p:spPr>
            <a:xfrm>
              <a:off x="16361564" y="6794716"/>
              <a:ext cx="2151525" cy="749264"/>
            </a:xfrm>
            <a:prstGeom prst="rect">
              <a:avLst/>
            </a:prstGeom>
            <a:noFill/>
          </p:spPr>
          <p:txBody>
            <a:bodyPr wrap="none" lIns="182843" tIns="91422" rIns="182843" bIns="91422" rtlCol="0">
              <a:spAutoFit/>
            </a:bodyPr>
            <a:lstStyle/>
            <a:p>
              <a:pPr algn="l"/>
              <a:r>
                <a:rPr lang="en-US" sz="2200" b="1" dirty="0">
                  <a:solidFill>
                    <a:schemeClr val="accent4"/>
                  </a:solidFill>
                  <a:latin typeface="微软雅黑" panose="020B0503020204020204" pitchFamily="34" charset="-122"/>
                  <a:ea typeface="微软雅黑" panose="020B0503020204020204" pitchFamily="34" charset="-122"/>
                </a:rPr>
                <a:t>Speaker</a:t>
              </a:r>
              <a:endParaRPr lang="id-ID" sz="2200" b="1" dirty="0">
                <a:solidFill>
                  <a:schemeClr val="accent4"/>
                </a:solidFill>
                <a:latin typeface="微软雅黑" panose="020B0503020204020204" pitchFamily="34" charset="-122"/>
                <a:ea typeface="微软雅黑" panose="020B0503020204020204" pitchFamily="34" charset="-122"/>
              </a:endParaRPr>
            </a:p>
          </p:txBody>
        </p:sp>
        <p:grpSp>
          <p:nvGrpSpPr>
            <p:cNvPr id="40" name="Group 58"/>
            <p:cNvGrpSpPr/>
            <p:nvPr/>
          </p:nvGrpSpPr>
          <p:grpSpPr>
            <a:xfrm>
              <a:off x="16087511" y="7015531"/>
              <a:ext cx="304072" cy="303870"/>
              <a:chOff x="8571240" y="5550087"/>
              <a:chExt cx="304072" cy="303870"/>
            </a:xfrm>
          </p:grpSpPr>
          <p:sp>
            <p:nvSpPr>
              <p:cNvPr id="42"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grpSp>
            <p:nvGrpSpPr>
              <p:cNvPr id="43" name="Group 65"/>
              <p:cNvGrpSpPr/>
              <p:nvPr/>
            </p:nvGrpSpPr>
            <p:grpSpPr>
              <a:xfrm>
                <a:off x="8633181" y="5620427"/>
                <a:ext cx="183006" cy="180070"/>
                <a:chOff x="8633181" y="5620427"/>
                <a:chExt cx="183006" cy="180070"/>
              </a:xfrm>
              <a:solidFill>
                <a:schemeClr val="bg1"/>
              </a:solidFill>
            </p:grpSpPr>
            <p:sp>
              <p:nvSpPr>
                <p:cNvPr id="44"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sp>
              <p:nvSpPr>
                <p:cNvPr id="45"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grpSp>
        </p:grpSp>
        <p:sp>
          <p:nvSpPr>
            <p:cNvPr id="41" name="TextBox 40"/>
            <p:cNvSpPr txBox="1"/>
            <p:nvPr/>
          </p:nvSpPr>
          <p:spPr>
            <a:xfrm>
              <a:off x="16414652" y="7322418"/>
              <a:ext cx="5482416" cy="1553676"/>
            </a:xfrm>
            <a:prstGeom prst="rect">
              <a:avLst/>
            </a:prstGeom>
            <a:noFill/>
          </p:spPr>
          <p:txBody>
            <a:bodyPr wrap="square" lIns="219419" tIns="109710" rIns="219419" bIns="109710" rtlCol="0">
              <a:spAutoFit/>
            </a:bodyPr>
            <a:lstStyle/>
            <a:p>
              <a:pPr algn="l">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输入您的容输入您的输入您的内容输入您的内容内容输入您的内容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grpSp>
        <p:nvGrpSpPr>
          <p:cNvPr id="50" name="Group 86"/>
          <p:cNvGrpSpPr/>
          <p:nvPr/>
        </p:nvGrpSpPr>
        <p:grpSpPr>
          <a:xfrm>
            <a:off x="1020987" y="6589288"/>
            <a:ext cx="5057856" cy="2172933"/>
            <a:chOff x="2579617" y="6527169"/>
            <a:chExt cx="7226853" cy="3111908"/>
          </a:xfrm>
        </p:grpSpPr>
        <p:grpSp>
          <p:nvGrpSpPr>
            <p:cNvPr id="51" name="Group 87"/>
            <p:cNvGrpSpPr/>
            <p:nvPr/>
          </p:nvGrpSpPr>
          <p:grpSpPr>
            <a:xfrm>
              <a:off x="8401547" y="6527169"/>
              <a:ext cx="1404923" cy="1294259"/>
              <a:chOff x="13296064" y="10607541"/>
              <a:chExt cx="1265763" cy="1166060"/>
            </a:xfrm>
            <a:solidFill>
              <a:schemeClr val="accent2"/>
            </a:solidFill>
          </p:grpSpPr>
          <p:sp>
            <p:nvSpPr>
              <p:cNvPr id="60"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sp>
            <p:nvSpPr>
              <p:cNvPr id="61"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grpSp>
        <p:sp>
          <p:nvSpPr>
            <p:cNvPr id="52" name="Freeform 88"/>
            <p:cNvSpPr>
              <a:spLocks noChangeArrowheads="1"/>
            </p:cNvSpPr>
            <p:nvPr/>
          </p:nvSpPr>
          <p:spPr bwMode="auto">
            <a:xfrm>
              <a:off x="8823697" y="6906421"/>
              <a:ext cx="532732" cy="532736"/>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grpSp>
          <p:nvGrpSpPr>
            <p:cNvPr id="53" name="Group 89"/>
            <p:cNvGrpSpPr/>
            <p:nvPr/>
          </p:nvGrpSpPr>
          <p:grpSpPr>
            <a:xfrm>
              <a:off x="7972912" y="7036446"/>
              <a:ext cx="304072" cy="303870"/>
              <a:chOff x="8571240" y="5550087"/>
              <a:chExt cx="304072" cy="303870"/>
            </a:xfrm>
          </p:grpSpPr>
          <p:sp>
            <p:nvSpPr>
              <p:cNvPr id="56"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grpSp>
            <p:nvGrpSpPr>
              <p:cNvPr id="57" name="Group 93"/>
              <p:cNvGrpSpPr/>
              <p:nvPr/>
            </p:nvGrpSpPr>
            <p:grpSpPr>
              <a:xfrm>
                <a:off x="8633181" y="5620427"/>
                <a:ext cx="183006" cy="180070"/>
                <a:chOff x="8633181" y="5620427"/>
                <a:chExt cx="183006" cy="180070"/>
              </a:xfrm>
              <a:solidFill>
                <a:schemeClr val="bg1"/>
              </a:solidFill>
            </p:grpSpPr>
            <p:sp>
              <p:nvSpPr>
                <p:cNvPr id="58"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sp>
              <p:nvSpPr>
                <p:cNvPr id="59"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grpSp>
        </p:grpSp>
        <p:sp>
          <p:nvSpPr>
            <p:cNvPr id="54" name="TextBox 53"/>
            <p:cNvSpPr txBox="1"/>
            <p:nvPr/>
          </p:nvSpPr>
          <p:spPr>
            <a:xfrm>
              <a:off x="5730660" y="6773924"/>
              <a:ext cx="2321016" cy="749264"/>
            </a:xfrm>
            <a:prstGeom prst="rect">
              <a:avLst/>
            </a:prstGeom>
            <a:noFill/>
          </p:spPr>
          <p:txBody>
            <a:bodyPr wrap="none" lIns="182843" tIns="91422" rIns="182843" bIns="91422" rtlCol="0">
              <a:spAutoFit/>
            </a:bodyPr>
            <a:lstStyle/>
            <a:p>
              <a:pPr algn="r"/>
              <a:r>
                <a:rPr lang="id-ID" sz="2200" b="1" dirty="0">
                  <a:solidFill>
                    <a:schemeClr val="accent5"/>
                  </a:solidFill>
                  <a:latin typeface="微软雅黑" panose="020B0503020204020204" pitchFamily="34" charset="-122"/>
                  <a:ea typeface="微软雅黑" panose="020B0503020204020204" pitchFamily="34" charset="-122"/>
                </a:rPr>
                <a:t>Calendar</a:t>
              </a:r>
              <a:endParaRPr lang="id-ID" sz="2200" b="1" dirty="0">
                <a:solidFill>
                  <a:schemeClr val="accent5"/>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2579617" y="7261154"/>
              <a:ext cx="5482416" cy="2377923"/>
            </a:xfrm>
            <a:prstGeom prst="rect">
              <a:avLst/>
            </a:prstGeom>
            <a:noFill/>
          </p:spPr>
          <p:txBody>
            <a:bodyPr wrap="square" lIns="219419" tIns="109710" rIns="219419" bIns="109710" rtlCol="0">
              <a:spAutoFit/>
            </a:bodyPr>
            <a:lstStyle/>
            <a:p>
              <a:pPr algn="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输入您的容输入您的输入您的内容输入您的内容内容输入您的内容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输入您的内容输入您的内容输入您的输入您的内容输入您的内容输入您的</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grpSp>
        <p:nvGrpSpPr>
          <p:cNvPr id="62" name="Group 98"/>
          <p:cNvGrpSpPr/>
          <p:nvPr/>
        </p:nvGrpSpPr>
        <p:grpSpPr>
          <a:xfrm>
            <a:off x="10516611" y="6577883"/>
            <a:ext cx="5146176" cy="1890277"/>
            <a:chOff x="14570914" y="6527320"/>
            <a:chExt cx="7353048" cy="2707110"/>
          </a:xfrm>
        </p:grpSpPr>
        <p:grpSp>
          <p:nvGrpSpPr>
            <p:cNvPr id="63" name="Group 99"/>
            <p:cNvGrpSpPr/>
            <p:nvPr/>
          </p:nvGrpSpPr>
          <p:grpSpPr>
            <a:xfrm>
              <a:off x="14570914" y="6527320"/>
              <a:ext cx="1404923" cy="1294259"/>
              <a:chOff x="14726874" y="6750120"/>
              <a:chExt cx="1404923" cy="1294259"/>
            </a:xfrm>
          </p:grpSpPr>
          <p:grpSp>
            <p:nvGrpSpPr>
              <p:cNvPr id="71" name="Group 107"/>
              <p:cNvGrpSpPr/>
              <p:nvPr/>
            </p:nvGrpSpPr>
            <p:grpSpPr>
              <a:xfrm>
                <a:off x="14726874" y="6750120"/>
                <a:ext cx="1404923" cy="1294259"/>
                <a:chOff x="13296063" y="10607541"/>
                <a:chExt cx="1265763" cy="1166060"/>
              </a:xfrm>
              <a:solidFill>
                <a:schemeClr val="accent2"/>
              </a:solidFill>
            </p:grpSpPr>
            <p:sp>
              <p:nvSpPr>
                <p:cNvPr id="73"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6"/>
                </a:solidFill>
                <a:ln w="9525" cap="flat">
                  <a:no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sp>
              <p:nvSpPr>
                <p:cNvPr id="74" name="Freeform 270"/>
                <p:cNvSpPr>
                  <a:spLocks noChangeArrowheads="1"/>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6"/>
                </a:solidFill>
                <a:ln w="9525" cap="flat">
                  <a:no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grpSp>
          <p:sp>
            <p:nvSpPr>
              <p:cNvPr id="72" name="Freeform 116"/>
              <p:cNvSpPr>
                <a:spLocks noChangeArrowheads="1"/>
              </p:cNvSpPr>
              <p:nvPr/>
            </p:nvSpPr>
            <p:spPr bwMode="auto">
              <a:xfrm>
                <a:off x="15167722" y="7085367"/>
                <a:ext cx="532736" cy="553830"/>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grpSp>
        <p:sp>
          <p:nvSpPr>
            <p:cNvPr id="64" name="TextBox 63"/>
            <p:cNvSpPr txBox="1"/>
            <p:nvPr/>
          </p:nvSpPr>
          <p:spPr>
            <a:xfrm>
              <a:off x="16447152" y="6794716"/>
              <a:ext cx="2957756" cy="749264"/>
            </a:xfrm>
            <a:prstGeom prst="rect">
              <a:avLst/>
            </a:prstGeom>
            <a:noFill/>
          </p:spPr>
          <p:txBody>
            <a:bodyPr wrap="none" lIns="182843" tIns="91422" rIns="182843" bIns="91422" rtlCol="0">
              <a:spAutoFit/>
            </a:bodyPr>
            <a:lstStyle/>
            <a:p>
              <a:pPr algn="l"/>
              <a:r>
                <a:rPr lang="en-US" sz="2200" b="1" dirty="0">
                  <a:solidFill>
                    <a:schemeClr val="accent6"/>
                  </a:solidFill>
                  <a:latin typeface="微软雅黑" panose="020B0503020204020204" pitchFamily="34" charset="-122"/>
                  <a:ea typeface="微软雅黑" panose="020B0503020204020204" pitchFamily="34" charset="-122"/>
                </a:rPr>
                <a:t>Notification</a:t>
              </a:r>
              <a:endParaRPr lang="id-ID" sz="2200" b="1" dirty="0">
                <a:solidFill>
                  <a:schemeClr val="accent6"/>
                </a:solidFill>
                <a:latin typeface="微软雅黑" panose="020B0503020204020204" pitchFamily="34" charset="-122"/>
                <a:ea typeface="微软雅黑" panose="020B0503020204020204" pitchFamily="34" charset="-122"/>
              </a:endParaRPr>
            </a:p>
          </p:txBody>
        </p:sp>
        <p:grpSp>
          <p:nvGrpSpPr>
            <p:cNvPr id="65" name="Group 101"/>
            <p:cNvGrpSpPr/>
            <p:nvPr/>
          </p:nvGrpSpPr>
          <p:grpSpPr>
            <a:xfrm>
              <a:off x="16087511" y="7015531"/>
              <a:ext cx="304072" cy="303870"/>
              <a:chOff x="8571240" y="5550087"/>
              <a:chExt cx="304072" cy="303870"/>
            </a:xfrm>
          </p:grpSpPr>
          <p:sp>
            <p:nvSpPr>
              <p:cNvPr id="67"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6"/>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grpSp>
            <p:nvGrpSpPr>
              <p:cNvPr id="68" name="Group 104"/>
              <p:cNvGrpSpPr/>
              <p:nvPr/>
            </p:nvGrpSpPr>
            <p:grpSpPr>
              <a:xfrm>
                <a:off x="8633181" y="5620427"/>
                <a:ext cx="183006" cy="180070"/>
                <a:chOff x="8633181" y="5620427"/>
                <a:chExt cx="183006" cy="180070"/>
              </a:xfrm>
              <a:solidFill>
                <a:schemeClr val="bg1"/>
              </a:solidFill>
            </p:grpSpPr>
            <p:sp>
              <p:nvSpPr>
                <p:cNvPr id="69"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sp>
              <p:nvSpPr>
                <p:cNvPr id="70"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grpSp>
        </p:grpSp>
        <p:sp>
          <p:nvSpPr>
            <p:cNvPr id="66" name="TextBox 65"/>
            <p:cNvSpPr txBox="1"/>
            <p:nvPr/>
          </p:nvSpPr>
          <p:spPr>
            <a:xfrm>
              <a:off x="16441546" y="7268630"/>
              <a:ext cx="5482416" cy="1965800"/>
            </a:xfrm>
            <a:prstGeom prst="rect">
              <a:avLst/>
            </a:prstGeom>
            <a:noFill/>
          </p:spPr>
          <p:txBody>
            <a:bodyPr wrap="square" lIns="219419" tIns="109710" rIns="219419" bIns="109710" rtlCol="0">
              <a:spAutoFit/>
            </a:bodyPr>
            <a:lstStyle/>
            <a:p>
              <a:pPr algn="l">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输入您的容输入您的输入您的内容输入您的内容内容输入您的内容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输入您的内容输入您的内容输入您的输入您的内容输入您的</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grpSp>
        <p:nvGrpSpPr>
          <p:cNvPr id="75" name="Group 111"/>
          <p:cNvGrpSpPr/>
          <p:nvPr/>
        </p:nvGrpSpPr>
        <p:grpSpPr>
          <a:xfrm>
            <a:off x="1020987" y="2777780"/>
            <a:ext cx="5057856" cy="1885162"/>
            <a:chOff x="2579617" y="6527169"/>
            <a:chExt cx="7226853" cy="2699784"/>
          </a:xfrm>
        </p:grpSpPr>
        <p:grpSp>
          <p:nvGrpSpPr>
            <p:cNvPr id="76" name="Group 112"/>
            <p:cNvGrpSpPr/>
            <p:nvPr/>
          </p:nvGrpSpPr>
          <p:grpSpPr>
            <a:xfrm>
              <a:off x="8401547" y="6527169"/>
              <a:ext cx="1404923" cy="1294259"/>
              <a:chOff x="13296064" y="10607541"/>
              <a:chExt cx="1265763" cy="1166060"/>
            </a:xfrm>
            <a:solidFill>
              <a:schemeClr val="accent2"/>
            </a:solidFill>
          </p:grpSpPr>
          <p:sp>
            <p:nvSpPr>
              <p:cNvPr id="85"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sp>
            <p:nvSpPr>
              <p:cNvPr id="86"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grpSp>
        <p:sp>
          <p:nvSpPr>
            <p:cNvPr id="77" name="Freeform 113"/>
            <p:cNvSpPr>
              <a:spLocks noChangeArrowheads="1"/>
            </p:cNvSpPr>
            <p:nvPr/>
          </p:nvSpPr>
          <p:spPr bwMode="auto">
            <a:xfrm>
              <a:off x="8823697" y="6906421"/>
              <a:ext cx="532732" cy="532736"/>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grpSp>
          <p:nvGrpSpPr>
            <p:cNvPr id="78" name="Group 114"/>
            <p:cNvGrpSpPr/>
            <p:nvPr/>
          </p:nvGrpSpPr>
          <p:grpSpPr>
            <a:xfrm>
              <a:off x="7972912" y="7036446"/>
              <a:ext cx="304072" cy="303870"/>
              <a:chOff x="8571240" y="5550087"/>
              <a:chExt cx="304072" cy="303870"/>
            </a:xfrm>
          </p:grpSpPr>
          <p:sp>
            <p:nvSpPr>
              <p:cNvPr id="81"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grpSp>
            <p:nvGrpSpPr>
              <p:cNvPr id="82" name="Group 118"/>
              <p:cNvGrpSpPr/>
              <p:nvPr/>
            </p:nvGrpSpPr>
            <p:grpSpPr>
              <a:xfrm>
                <a:off x="8633181" y="5620427"/>
                <a:ext cx="183006" cy="180070"/>
                <a:chOff x="8633181" y="5620427"/>
                <a:chExt cx="183006" cy="180070"/>
              </a:xfrm>
              <a:solidFill>
                <a:schemeClr val="bg1"/>
              </a:solidFill>
            </p:grpSpPr>
            <p:sp>
              <p:nvSpPr>
                <p:cNvPr id="83"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sp>
              <p:nvSpPr>
                <p:cNvPr id="84"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微软雅黑" panose="020B0503020204020204" pitchFamily="34" charset="-122"/>
                    <a:ea typeface="微软雅黑" panose="020B0503020204020204" pitchFamily="34" charset="-122"/>
                  </a:endParaRPr>
                </a:p>
              </p:txBody>
            </p:sp>
          </p:grpSp>
        </p:grpSp>
        <p:sp>
          <p:nvSpPr>
            <p:cNvPr id="79" name="TextBox 78"/>
            <p:cNvSpPr txBox="1"/>
            <p:nvPr/>
          </p:nvSpPr>
          <p:spPr>
            <a:xfrm>
              <a:off x="6321592" y="6773924"/>
              <a:ext cx="1730085" cy="749264"/>
            </a:xfrm>
            <a:prstGeom prst="rect">
              <a:avLst/>
            </a:prstGeom>
            <a:noFill/>
          </p:spPr>
          <p:txBody>
            <a:bodyPr wrap="none" lIns="182843" tIns="91422" rIns="182843" bIns="91422" rtlCol="0">
              <a:spAutoFit/>
            </a:bodyPr>
            <a:lstStyle/>
            <a:p>
              <a:pPr algn="r"/>
              <a:r>
                <a:rPr lang="id-ID" sz="2200" b="1" dirty="0">
                  <a:solidFill>
                    <a:schemeClr val="accent1"/>
                  </a:solidFill>
                  <a:latin typeface="微软雅黑" panose="020B0503020204020204" pitchFamily="34" charset="-122"/>
                  <a:ea typeface="微软雅黑" panose="020B0503020204020204" pitchFamily="34" charset="-122"/>
                </a:rPr>
                <a:t>Music</a:t>
              </a:r>
              <a:endParaRPr lang="id-ID" sz="2200" b="1" dirty="0">
                <a:solidFill>
                  <a:schemeClr val="accent1"/>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2579617" y="7261154"/>
              <a:ext cx="5482416" cy="1965799"/>
            </a:xfrm>
            <a:prstGeom prst="rect">
              <a:avLst/>
            </a:prstGeom>
            <a:noFill/>
          </p:spPr>
          <p:txBody>
            <a:bodyPr wrap="square" lIns="219419" tIns="109710" rIns="219419" bIns="109710" rtlCol="0">
              <a:spAutoFit/>
            </a:bodyPr>
            <a:lstStyle/>
            <a:p>
              <a:pPr algn="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输入您的容输入您的输入您的内容输入您的内容内容输入您的内容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输入您的内容输入您的内容输入您的输入您的内容输入您的内容输入</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grpSp>
        <p:nvGrpSpPr>
          <p:cNvPr id="87" name="Group 123"/>
          <p:cNvGrpSpPr/>
          <p:nvPr/>
        </p:nvGrpSpPr>
        <p:grpSpPr>
          <a:xfrm>
            <a:off x="10516611" y="2766374"/>
            <a:ext cx="5108532" cy="1890277"/>
            <a:chOff x="14570914" y="6527320"/>
            <a:chExt cx="7299260" cy="2707110"/>
          </a:xfrm>
        </p:grpSpPr>
        <p:grpSp>
          <p:nvGrpSpPr>
            <p:cNvPr id="88" name="Group 124"/>
            <p:cNvGrpSpPr/>
            <p:nvPr/>
          </p:nvGrpSpPr>
          <p:grpSpPr>
            <a:xfrm>
              <a:off x="14570914" y="6527320"/>
              <a:ext cx="1404923" cy="1294259"/>
              <a:chOff x="14726874" y="6750120"/>
              <a:chExt cx="1404923" cy="1294259"/>
            </a:xfrm>
          </p:grpSpPr>
          <p:grpSp>
            <p:nvGrpSpPr>
              <p:cNvPr id="118" name="Group 132"/>
              <p:cNvGrpSpPr/>
              <p:nvPr/>
            </p:nvGrpSpPr>
            <p:grpSpPr>
              <a:xfrm>
                <a:off x="14726874" y="6750120"/>
                <a:ext cx="1404923" cy="1294259"/>
                <a:chOff x="13296063" y="10607541"/>
                <a:chExt cx="1265763" cy="1166060"/>
              </a:xfrm>
              <a:solidFill>
                <a:schemeClr val="accent2"/>
              </a:solidFill>
            </p:grpSpPr>
            <p:sp>
              <p:nvSpPr>
                <p:cNvPr id="120"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2"/>
                </a:solidFill>
                <a:ln w="9525" cap="flat">
                  <a:no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sp>
              <p:nvSpPr>
                <p:cNvPr id="121" name="Freeform 270"/>
                <p:cNvSpPr>
                  <a:spLocks noChangeArrowheads="1"/>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2"/>
                </a:solidFill>
                <a:ln w="9525" cap="flat">
                  <a:no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grpSp>
          <p:sp>
            <p:nvSpPr>
              <p:cNvPr id="119" name="Freeform 116"/>
              <p:cNvSpPr>
                <a:spLocks noChangeArrowheads="1"/>
              </p:cNvSpPr>
              <p:nvPr/>
            </p:nvSpPr>
            <p:spPr bwMode="auto">
              <a:xfrm>
                <a:off x="15167722" y="7085367"/>
                <a:ext cx="532736" cy="553830"/>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grpSp>
        <p:sp>
          <p:nvSpPr>
            <p:cNvPr id="89" name="TextBox 88"/>
            <p:cNvSpPr txBox="1"/>
            <p:nvPr/>
          </p:nvSpPr>
          <p:spPr>
            <a:xfrm>
              <a:off x="16365929" y="6794716"/>
              <a:ext cx="1702599" cy="749264"/>
            </a:xfrm>
            <a:prstGeom prst="rect">
              <a:avLst/>
            </a:prstGeom>
            <a:noFill/>
          </p:spPr>
          <p:txBody>
            <a:bodyPr wrap="none" lIns="182843" tIns="91422" rIns="182843" bIns="91422" rtlCol="0">
              <a:spAutoFit/>
            </a:bodyPr>
            <a:lstStyle/>
            <a:p>
              <a:pPr algn="l"/>
              <a:r>
                <a:rPr lang="en-US" sz="2200" b="1" dirty="0">
                  <a:solidFill>
                    <a:schemeClr val="accent2"/>
                  </a:solidFill>
                  <a:latin typeface="微软雅黑" panose="020B0503020204020204" pitchFamily="34" charset="-122"/>
                  <a:ea typeface="微软雅黑" panose="020B0503020204020204" pitchFamily="34" charset="-122"/>
                </a:rPr>
                <a:t>Video</a:t>
              </a:r>
              <a:endParaRPr lang="id-ID" sz="2200" b="1" dirty="0">
                <a:solidFill>
                  <a:schemeClr val="accent2"/>
                </a:solidFill>
                <a:latin typeface="微软雅黑" panose="020B0503020204020204" pitchFamily="34" charset="-122"/>
                <a:ea typeface="微软雅黑" panose="020B0503020204020204" pitchFamily="34" charset="-122"/>
              </a:endParaRPr>
            </a:p>
          </p:txBody>
        </p:sp>
        <p:grpSp>
          <p:nvGrpSpPr>
            <p:cNvPr id="90" name="Group 126"/>
            <p:cNvGrpSpPr/>
            <p:nvPr/>
          </p:nvGrpSpPr>
          <p:grpSpPr>
            <a:xfrm>
              <a:off x="16087511" y="7015531"/>
              <a:ext cx="304072" cy="303870"/>
              <a:chOff x="8571240" y="5550087"/>
              <a:chExt cx="304072" cy="303870"/>
            </a:xfrm>
          </p:grpSpPr>
          <p:sp>
            <p:nvSpPr>
              <p:cNvPr id="92"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grpSp>
            <p:nvGrpSpPr>
              <p:cNvPr id="115" name="Group 129"/>
              <p:cNvGrpSpPr/>
              <p:nvPr/>
            </p:nvGrpSpPr>
            <p:grpSpPr>
              <a:xfrm>
                <a:off x="8633181" y="5620427"/>
                <a:ext cx="183006" cy="180070"/>
                <a:chOff x="8633181" y="5620427"/>
                <a:chExt cx="183006" cy="180070"/>
              </a:xfrm>
              <a:solidFill>
                <a:schemeClr val="bg1"/>
              </a:solidFill>
            </p:grpSpPr>
            <p:sp>
              <p:nvSpPr>
                <p:cNvPr id="116"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sp>
              <p:nvSpPr>
                <p:cNvPr id="117"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a:endParaRPr lang="en-US" dirty="0">
                    <a:latin typeface="微软雅黑" panose="020B0503020204020204" pitchFamily="34" charset="-122"/>
                    <a:ea typeface="微软雅黑" panose="020B0503020204020204" pitchFamily="34" charset="-122"/>
                  </a:endParaRPr>
                </a:p>
              </p:txBody>
            </p:sp>
          </p:grpSp>
        </p:grpSp>
        <p:sp>
          <p:nvSpPr>
            <p:cNvPr id="91" name="TextBox 90"/>
            <p:cNvSpPr txBox="1"/>
            <p:nvPr/>
          </p:nvSpPr>
          <p:spPr>
            <a:xfrm>
              <a:off x="16387759" y="7268630"/>
              <a:ext cx="5482415" cy="1965800"/>
            </a:xfrm>
            <a:prstGeom prst="rect">
              <a:avLst/>
            </a:prstGeom>
            <a:noFill/>
          </p:spPr>
          <p:txBody>
            <a:bodyPr wrap="square" lIns="219419" tIns="109710" rIns="219419" bIns="109710" rtlCol="0">
              <a:spAutoFit/>
            </a:bodyPr>
            <a:lstStyle/>
            <a:p>
              <a:pPr algn="l">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输入您的容输入您的输入您的内容输入您的内容内容输入您的内容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输入您的内容输入您的内容输入您的输入您的内容输入您的内容</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pic>
        <p:nvPicPr>
          <p:cNvPr id="122" name="图片占位符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0793" y="2536523"/>
            <a:ext cx="3151122" cy="5546462"/>
          </a:xfrm>
          <a:prstGeom prst="rect">
            <a:avLst/>
          </a:prstGeom>
          <a:blipFill>
            <a:blip r:embed="rId3"/>
            <a:stretch>
              <a:fillRect t="-26000" b="-33000"/>
            </a:stretch>
          </a:blipFill>
        </p:spPr>
      </p:pic>
      <p:sp>
        <p:nvSpPr>
          <p:cNvPr id="94"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22" presetClass="entr" presetSubtype="4" fill="hold" nodeType="withEffect">
                                  <p:stCondLst>
                                    <p:cond delay="500"/>
                                  </p:stCondLst>
                                  <p:childTnLst>
                                    <p:set>
                                      <p:cBhvr>
                                        <p:cTn id="11" dur="1" fill="hold">
                                          <p:stCondLst>
                                            <p:cond delay="0"/>
                                          </p:stCondLst>
                                        </p:cTn>
                                        <p:tgtEl>
                                          <p:spTgt spid="122"/>
                                        </p:tgtEl>
                                        <p:attrNameLst>
                                          <p:attrName>style.visibility</p:attrName>
                                        </p:attrNameLst>
                                      </p:cBhvr>
                                      <p:to>
                                        <p:strVal val="visible"/>
                                      </p:to>
                                    </p:set>
                                    <p:animEffect transition="in" filter="wipe(down)">
                                      <p:cBhvr>
                                        <p:cTn id="12" dur="500"/>
                                        <p:tgtEl>
                                          <p:spTgt spid="122"/>
                                        </p:tgtEl>
                                      </p:cBhvr>
                                    </p:animEffect>
                                  </p:childTnLst>
                                </p:cTn>
                              </p:par>
                              <p:par>
                                <p:cTn id="13" presetID="2" presetClass="entr" presetSubtype="8" fill="hold" nodeType="withEffect">
                                  <p:stCondLst>
                                    <p:cond delay="500"/>
                                  </p:stCondLst>
                                  <p:childTnLst>
                                    <p:set>
                                      <p:cBhvr>
                                        <p:cTn id="14" dur="1" fill="hold">
                                          <p:stCondLst>
                                            <p:cond delay="0"/>
                                          </p:stCondLst>
                                        </p:cTn>
                                        <p:tgtEl>
                                          <p:spTgt spid="75"/>
                                        </p:tgtEl>
                                        <p:attrNameLst>
                                          <p:attrName>style.visibility</p:attrName>
                                        </p:attrNameLst>
                                      </p:cBhvr>
                                      <p:to>
                                        <p:strVal val="visible"/>
                                      </p:to>
                                    </p:set>
                                    <p:anim calcmode="lin" valueType="num">
                                      <p:cBhvr additive="base">
                                        <p:cTn id="15" dur="500" fill="hold"/>
                                        <p:tgtEl>
                                          <p:spTgt spid="75"/>
                                        </p:tgtEl>
                                        <p:attrNameLst>
                                          <p:attrName>ppt_x</p:attrName>
                                        </p:attrNameLst>
                                      </p:cBhvr>
                                      <p:tavLst>
                                        <p:tav tm="0">
                                          <p:val>
                                            <p:strVal val="0-#ppt_w/2"/>
                                          </p:val>
                                        </p:tav>
                                        <p:tav tm="100000">
                                          <p:val>
                                            <p:strVal val="#ppt_x"/>
                                          </p:val>
                                        </p:tav>
                                      </p:tavLst>
                                    </p:anim>
                                    <p:anim calcmode="lin" valueType="num">
                                      <p:cBhvr additive="base">
                                        <p:cTn id="16" dur="500" fill="hold"/>
                                        <p:tgtEl>
                                          <p:spTgt spid="7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00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0-#ppt_w/2"/>
                                          </p:val>
                                        </p:tav>
                                        <p:tav tm="100000">
                                          <p:val>
                                            <p:strVal val="#ppt_x"/>
                                          </p:val>
                                        </p:tav>
                                      </p:tavLst>
                                    </p:anim>
                                    <p:anim calcmode="lin" valueType="num">
                                      <p:cBhvr additive="base">
                                        <p:cTn id="24" dur="500" fill="hold"/>
                                        <p:tgtEl>
                                          <p:spTgt spid="50"/>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25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1+#ppt_w/2"/>
                                          </p:val>
                                        </p:tav>
                                        <p:tav tm="100000">
                                          <p:val>
                                            <p:strVal val="#ppt_x"/>
                                          </p:val>
                                        </p:tav>
                                      </p:tavLst>
                                    </p:anim>
                                    <p:anim calcmode="lin" valueType="num">
                                      <p:cBhvr additive="base">
                                        <p:cTn id="28" dur="500" fill="hold"/>
                                        <p:tgtEl>
                                          <p:spTgt spid="87"/>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50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1+#ppt_w/2"/>
                                          </p:val>
                                        </p:tav>
                                        <p:tav tm="100000">
                                          <p:val>
                                            <p:strVal val="#ppt_x"/>
                                          </p:val>
                                        </p:tav>
                                      </p:tavLst>
                                    </p:anim>
                                    <p:anim calcmode="lin" valueType="num">
                                      <p:cBhvr additive="base">
                                        <p:cTn id="32" dur="5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1750"/>
                                  </p:stCondLst>
                                  <p:childTnLst>
                                    <p:set>
                                      <p:cBhvr>
                                        <p:cTn id="34" dur="1" fill="hold">
                                          <p:stCondLst>
                                            <p:cond delay="0"/>
                                          </p:stCondLst>
                                        </p:cTn>
                                        <p:tgtEl>
                                          <p:spTgt spid="62"/>
                                        </p:tgtEl>
                                        <p:attrNameLst>
                                          <p:attrName>style.visibility</p:attrName>
                                        </p:attrNameLst>
                                      </p:cBhvr>
                                      <p:to>
                                        <p:strVal val="visible"/>
                                      </p:to>
                                    </p:set>
                                    <p:anim calcmode="lin" valueType="num">
                                      <p:cBhvr additive="base">
                                        <p:cTn id="35" dur="500" fill="hold"/>
                                        <p:tgtEl>
                                          <p:spTgt spid="62"/>
                                        </p:tgtEl>
                                        <p:attrNameLst>
                                          <p:attrName>ppt_x</p:attrName>
                                        </p:attrNameLst>
                                      </p:cBhvr>
                                      <p:tavLst>
                                        <p:tav tm="0">
                                          <p:val>
                                            <p:strVal val="1+#ppt_w/2"/>
                                          </p:val>
                                        </p:tav>
                                        <p:tav tm="100000">
                                          <p:val>
                                            <p:strVal val="#ppt_x"/>
                                          </p:val>
                                        </p:tav>
                                      </p:tavLst>
                                    </p:anim>
                                    <p:anim calcmode="lin" valueType="num">
                                      <p:cBhvr additive="base">
                                        <p:cTn id="36"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4" name="Shape 1204"/>
          <p:cNvSpPr/>
          <p:nvPr/>
        </p:nvSpPr>
        <p:spPr>
          <a:xfrm>
            <a:off x="1194440" y="1656620"/>
            <a:ext cx="14672839" cy="1046440"/>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 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volutpat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venenatis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non,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orci</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Integer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condimentum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leo</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erat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ultrices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mollis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Nunc</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quam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elementum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enim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ac,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ullamcorper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magna.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Curabitur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felis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eu</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tellus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tincidunt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rhoncus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pic>
        <p:nvPicPr>
          <p:cNvPr id="1227" name="mockup_0014_iPad_FRONT_black.png"/>
          <p:cNvPicPr/>
          <p:nvPr/>
        </p:nvPicPr>
        <p:blipFill>
          <a:blip r:embed="rId1" cstate="email"/>
          <a:stretch>
            <a:fillRect/>
          </a:stretch>
        </p:blipFill>
        <p:spPr>
          <a:xfrm>
            <a:off x="6607030" y="3554150"/>
            <a:ext cx="3309021" cy="5312854"/>
          </a:xfrm>
          <a:prstGeom prst="rect">
            <a:avLst/>
          </a:prstGeom>
          <a:ln w="12700" cap="flat">
            <a:noFill/>
            <a:miter lim="400000"/>
            <a:headEnd/>
            <a:tailEnd/>
          </a:ln>
          <a:effectLst/>
        </p:spPr>
      </p:pic>
      <p:pic>
        <p:nvPicPr>
          <p:cNvPr id="1228" name="life_in_desert-2560x1440.jpg"/>
          <p:cNvPicPr/>
          <p:nvPr/>
        </p:nvPicPr>
        <p:blipFill>
          <a:blip r:embed="rId2">
            <a:extLst>
              <a:ext uri="{28A0092B-C50C-407E-A947-70E740481C1C}">
                <a14:useLocalDpi xmlns:a14="http://schemas.microsoft.com/office/drawing/2010/main" val="0"/>
              </a:ext>
            </a:extLst>
          </a:blip>
          <a:stretch>
            <a:fillRect/>
          </a:stretch>
        </p:blipFill>
        <p:spPr>
          <a:xfrm>
            <a:off x="6865188" y="3973331"/>
            <a:ext cx="2805179" cy="3793091"/>
          </a:xfrm>
          <a:prstGeom prst="rect">
            <a:avLst/>
          </a:prstGeom>
          <a:blipFill>
            <a:blip r:embed="rId3"/>
            <a:stretch>
              <a:fillRect t="-26000" b="-33000"/>
            </a:stretch>
          </a:blipFill>
          <a:ln w="12700" cap="flat">
            <a:noFill/>
            <a:miter lim="400000"/>
            <a:headEnd/>
            <a:tailEnd/>
          </a:ln>
          <a:effectLst/>
        </p:spPr>
      </p:pic>
      <p:grpSp>
        <p:nvGrpSpPr>
          <p:cNvPr id="3" name="组合 2"/>
          <p:cNvGrpSpPr/>
          <p:nvPr/>
        </p:nvGrpSpPr>
        <p:grpSpPr>
          <a:xfrm>
            <a:off x="1575465" y="3533215"/>
            <a:ext cx="4713185" cy="1606438"/>
            <a:chOff x="2251083" y="5059997"/>
            <a:chExt cx="6734374" cy="2300616"/>
          </a:xfrm>
        </p:grpSpPr>
        <p:sp>
          <p:nvSpPr>
            <p:cNvPr id="1207" name="Shape 1207"/>
            <p:cNvSpPr/>
            <p:nvPr/>
          </p:nvSpPr>
          <p:spPr>
            <a:xfrm>
              <a:off x="7797609" y="5059997"/>
              <a:ext cx="1187848" cy="1187848"/>
            </a:xfrm>
            <a:prstGeom prst="roundRect">
              <a:avLst>
                <a:gd name="adj" fmla="val 20667"/>
              </a:avLst>
            </a:prstGeom>
            <a:solidFill>
              <a:schemeClr val="accent1"/>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1208" name="Shape 1208"/>
            <p:cNvSpPr/>
            <p:nvPr/>
          </p:nvSpPr>
          <p:spPr>
            <a:xfrm>
              <a:off x="8046224" y="5248368"/>
              <a:ext cx="719195"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800">
                  <a:latin typeface="微软雅黑" panose="020B0503020204020204" pitchFamily="34" charset="-122"/>
                  <a:ea typeface="微软雅黑" panose="020B0503020204020204" pitchFamily="34" charset="-122"/>
                </a:rPr>
                <a:t></a:t>
              </a:r>
              <a:endParaRPr sz="2800">
                <a:latin typeface="微软雅黑" panose="020B0503020204020204" pitchFamily="34" charset="-122"/>
                <a:ea typeface="微软雅黑" panose="020B0503020204020204" pitchFamily="34" charset="-122"/>
              </a:endParaRPr>
            </a:p>
          </p:txBody>
        </p:sp>
        <p:sp>
          <p:nvSpPr>
            <p:cNvPr id="1209" name="Shape 1209"/>
            <p:cNvSpPr/>
            <p:nvPr/>
          </p:nvSpPr>
          <p:spPr>
            <a:xfrm>
              <a:off x="2756105" y="5166879"/>
              <a:ext cx="4699077" cy="381001"/>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1700" dirty="0">
                  <a:solidFill>
                    <a:schemeClr val="accent1"/>
                  </a:solidFill>
                  <a:latin typeface="微软雅黑" panose="020B0503020204020204" pitchFamily="34" charset="-122"/>
                  <a:ea typeface="微软雅黑" panose="020B0503020204020204" pitchFamily="34" charset="-122"/>
                </a:rPr>
                <a:t>Mail Marketing</a:t>
              </a:r>
              <a:endParaRPr sz="1700" dirty="0">
                <a:solidFill>
                  <a:schemeClr val="accent1"/>
                </a:solidFill>
                <a:latin typeface="微软雅黑" panose="020B0503020204020204" pitchFamily="34" charset="-122"/>
                <a:ea typeface="微软雅黑" panose="020B0503020204020204" pitchFamily="34" charset="-122"/>
              </a:endParaRPr>
            </a:p>
          </p:txBody>
        </p:sp>
        <p:sp>
          <p:nvSpPr>
            <p:cNvPr id="1210" name="Shape 1210"/>
            <p:cNvSpPr/>
            <p:nvPr/>
          </p:nvSpPr>
          <p:spPr>
            <a:xfrm>
              <a:off x="2768804" y="5682574"/>
              <a:ext cx="4699077" cy="793393"/>
            </a:xfrm>
            <a:prstGeom prst="rect">
              <a:avLst/>
            </a:prstGeom>
            <a:ln w="12700">
              <a:miter lim="400000"/>
            </a:ln>
          </p:spPr>
          <p:txBody>
            <a:bodyPr lIns="0" tIns="0" rIns="0" bIns="0">
              <a:spAutoFit/>
            </a:bodyPr>
            <a:lstStyle>
              <a:lvl1pPr algn="r" defTabSz="647700">
                <a:lnSpc>
                  <a:spcPct val="120000"/>
                </a:lnSpc>
                <a:spcBef>
                  <a:spcPts val="1700"/>
                </a:spcBef>
                <a:defRPr sz="1800" b="1">
                  <a:solidFill>
                    <a:srgbClr val="3E4147"/>
                  </a:solidFill>
                  <a:latin typeface="Lato"/>
                  <a:ea typeface="Lato"/>
                  <a:cs typeface="Lato"/>
                  <a:sym typeface="Lato"/>
                </a:defRPr>
              </a:lvl1pPr>
            </a:lstStyle>
            <a:p>
              <a:pPr lvl="0">
                <a:lnSpc>
                  <a:spcPct val="100000"/>
                </a:lnSpc>
                <a:defRPr b="0">
                  <a:solidFill>
                    <a:srgbClr val="000000"/>
                  </a:solidFill>
                </a:defRPr>
              </a:pPr>
              <a:r>
                <a:rPr b="1">
                  <a:solidFill>
                    <a:srgbClr val="3E4147"/>
                  </a:solidFill>
                  <a:latin typeface="微软雅黑" panose="020B0503020204020204" pitchFamily="34" charset="-122"/>
                  <a:ea typeface="微软雅黑" panose="020B0503020204020204" pitchFamily="34" charset="-122"/>
                </a:rPr>
                <a:t>Put your Amazing Sub Title Here</a:t>
              </a:r>
              <a:endParaRPr b="1">
                <a:solidFill>
                  <a:srgbClr val="3E4147"/>
                </a:solidFill>
                <a:latin typeface="微软雅黑" panose="020B0503020204020204" pitchFamily="34" charset="-122"/>
                <a:ea typeface="微软雅黑" panose="020B0503020204020204" pitchFamily="34" charset="-122"/>
              </a:endParaRPr>
            </a:p>
          </p:txBody>
        </p:sp>
        <p:sp>
          <p:nvSpPr>
            <p:cNvPr id="2" name="矩形 1"/>
            <p:cNvSpPr/>
            <p:nvPr/>
          </p:nvSpPr>
          <p:spPr>
            <a:xfrm>
              <a:off x="2251083" y="6104408"/>
              <a:ext cx="5204099" cy="1256205"/>
            </a:xfrm>
            <a:prstGeom prst="rect">
              <a:avLst/>
            </a:prstGeom>
          </p:spPr>
          <p:txBody>
            <a:bodyPr wrap="square">
              <a:spAutoFit/>
            </a:bodyPr>
            <a:lstStyle/>
            <a:p>
              <a:pPr algn="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grpSp>
      <p:grpSp>
        <p:nvGrpSpPr>
          <p:cNvPr id="4" name="组合 3"/>
          <p:cNvGrpSpPr/>
          <p:nvPr/>
        </p:nvGrpSpPr>
        <p:grpSpPr>
          <a:xfrm>
            <a:off x="1575465" y="5857822"/>
            <a:ext cx="4713185" cy="1659258"/>
            <a:chOff x="2251083" y="8389120"/>
            <a:chExt cx="6734374" cy="2376261"/>
          </a:xfrm>
        </p:grpSpPr>
        <p:sp>
          <p:nvSpPr>
            <p:cNvPr id="1217" name="Shape 1217"/>
            <p:cNvSpPr/>
            <p:nvPr/>
          </p:nvSpPr>
          <p:spPr>
            <a:xfrm>
              <a:off x="7797609" y="8389120"/>
              <a:ext cx="1187848" cy="1187848"/>
            </a:xfrm>
            <a:prstGeom prst="roundRect">
              <a:avLst>
                <a:gd name="adj" fmla="val 20667"/>
              </a:avLst>
            </a:prstGeom>
            <a:solidFill>
              <a:schemeClr val="accent4"/>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1218" name="Shape 1218"/>
            <p:cNvSpPr/>
            <p:nvPr/>
          </p:nvSpPr>
          <p:spPr>
            <a:xfrm>
              <a:off x="8033524" y="8577491"/>
              <a:ext cx="719194"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800">
                  <a:latin typeface="微软雅黑" panose="020B0503020204020204" pitchFamily="34" charset="-122"/>
                  <a:ea typeface="微软雅黑" panose="020B0503020204020204" pitchFamily="34" charset="-122"/>
                </a:rPr>
                <a:t></a:t>
              </a:r>
              <a:endParaRPr sz="2800">
                <a:latin typeface="微软雅黑" panose="020B0503020204020204" pitchFamily="34" charset="-122"/>
                <a:ea typeface="微软雅黑" panose="020B0503020204020204" pitchFamily="34" charset="-122"/>
              </a:endParaRPr>
            </a:p>
          </p:txBody>
        </p:sp>
        <p:sp>
          <p:nvSpPr>
            <p:cNvPr id="1219" name="Shape 1219"/>
            <p:cNvSpPr/>
            <p:nvPr/>
          </p:nvSpPr>
          <p:spPr>
            <a:xfrm>
              <a:off x="2756105" y="8496002"/>
              <a:ext cx="4699077" cy="381001"/>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A1BC23"/>
                  </a:solidFill>
                  <a:latin typeface="Lato"/>
                  <a:ea typeface="Lato"/>
                  <a:cs typeface="Lato"/>
                  <a:sym typeface="Lato"/>
                </a:defRPr>
              </a:lvl1pPr>
            </a:lstStyle>
            <a:p>
              <a:pPr lvl="0">
                <a:lnSpc>
                  <a:spcPct val="100000"/>
                </a:lnSpc>
                <a:defRPr sz="1800" b="0">
                  <a:solidFill>
                    <a:srgbClr val="000000"/>
                  </a:solidFill>
                </a:defRPr>
              </a:pPr>
              <a:r>
                <a:rPr sz="1700" dirty="0">
                  <a:solidFill>
                    <a:schemeClr val="accent3"/>
                  </a:solidFill>
                  <a:latin typeface="微软雅黑" panose="020B0503020204020204" pitchFamily="34" charset="-122"/>
                  <a:ea typeface="微软雅黑" panose="020B0503020204020204" pitchFamily="34" charset="-122"/>
                </a:rPr>
                <a:t>Market Investigation</a:t>
              </a:r>
              <a:endParaRPr sz="1700" dirty="0">
                <a:solidFill>
                  <a:schemeClr val="accent3"/>
                </a:solidFill>
                <a:latin typeface="微软雅黑" panose="020B0503020204020204" pitchFamily="34" charset="-122"/>
                <a:ea typeface="微软雅黑" panose="020B0503020204020204" pitchFamily="34" charset="-122"/>
              </a:endParaRPr>
            </a:p>
          </p:txBody>
        </p:sp>
        <p:sp>
          <p:nvSpPr>
            <p:cNvPr id="1220" name="Shape 1220"/>
            <p:cNvSpPr/>
            <p:nvPr/>
          </p:nvSpPr>
          <p:spPr>
            <a:xfrm>
              <a:off x="2768804" y="9011697"/>
              <a:ext cx="4699077" cy="793393"/>
            </a:xfrm>
            <a:prstGeom prst="rect">
              <a:avLst/>
            </a:prstGeom>
            <a:ln w="12700">
              <a:miter lim="400000"/>
            </a:ln>
          </p:spPr>
          <p:txBody>
            <a:bodyPr lIns="0" tIns="0" rIns="0" bIns="0">
              <a:spAutoFit/>
            </a:bodyPr>
            <a:lstStyle>
              <a:lvl1pPr algn="r" defTabSz="647700">
                <a:lnSpc>
                  <a:spcPct val="120000"/>
                </a:lnSpc>
                <a:spcBef>
                  <a:spcPts val="1700"/>
                </a:spcBef>
                <a:defRPr sz="1800" b="1">
                  <a:solidFill>
                    <a:srgbClr val="3E4147"/>
                  </a:solidFill>
                  <a:latin typeface="Lato"/>
                  <a:ea typeface="Lato"/>
                  <a:cs typeface="Lato"/>
                  <a:sym typeface="Lato"/>
                </a:defRPr>
              </a:lvl1pPr>
            </a:lstStyle>
            <a:p>
              <a:pPr lvl="0">
                <a:lnSpc>
                  <a:spcPct val="100000"/>
                </a:lnSpc>
                <a:defRPr b="0">
                  <a:solidFill>
                    <a:srgbClr val="000000"/>
                  </a:solidFill>
                </a:defRPr>
              </a:pPr>
              <a:r>
                <a:rPr b="1">
                  <a:solidFill>
                    <a:srgbClr val="3E4147"/>
                  </a:solidFill>
                  <a:latin typeface="微软雅黑" panose="020B0503020204020204" pitchFamily="34" charset="-122"/>
                  <a:ea typeface="微软雅黑" panose="020B0503020204020204" pitchFamily="34" charset="-122"/>
                </a:rPr>
                <a:t>Put your Amazing Sub Title Here</a:t>
              </a:r>
              <a:endParaRPr b="1">
                <a:solidFill>
                  <a:srgbClr val="3E4147"/>
                </a:solidFill>
                <a:latin typeface="微软雅黑" panose="020B0503020204020204" pitchFamily="34" charset="-122"/>
                <a:ea typeface="微软雅黑" panose="020B0503020204020204" pitchFamily="34" charset="-122"/>
              </a:endParaRPr>
            </a:p>
          </p:txBody>
        </p:sp>
        <p:sp>
          <p:nvSpPr>
            <p:cNvPr id="33" name="矩形 32"/>
            <p:cNvSpPr/>
            <p:nvPr/>
          </p:nvSpPr>
          <p:spPr>
            <a:xfrm>
              <a:off x="2251083" y="9509176"/>
              <a:ext cx="5204099" cy="1256205"/>
            </a:xfrm>
            <a:prstGeom prst="rect">
              <a:avLst/>
            </a:prstGeom>
          </p:spPr>
          <p:txBody>
            <a:bodyPr wrap="square">
              <a:spAutoFit/>
            </a:bodyPr>
            <a:lstStyle/>
            <a:p>
              <a:pPr algn="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grpSp>
      <p:grpSp>
        <p:nvGrpSpPr>
          <p:cNvPr id="5" name="组合 4"/>
          <p:cNvGrpSpPr/>
          <p:nvPr/>
        </p:nvGrpSpPr>
        <p:grpSpPr>
          <a:xfrm>
            <a:off x="10168135" y="3533215"/>
            <a:ext cx="4615599" cy="1606438"/>
            <a:chOff x="14528609" y="5059997"/>
            <a:chExt cx="6594939" cy="2300616"/>
          </a:xfrm>
        </p:grpSpPr>
        <p:sp>
          <p:nvSpPr>
            <p:cNvPr id="1212" name="Shape 1212"/>
            <p:cNvSpPr/>
            <p:nvPr/>
          </p:nvSpPr>
          <p:spPr>
            <a:xfrm>
              <a:off x="14528609" y="5059997"/>
              <a:ext cx="1187848" cy="1187848"/>
            </a:xfrm>
            <a:prstGeom prst="roundRect">
              <a:avLst>
                <a:gd name="adj" fmla="val 20667"/>
              </a:avLst>
            </a:prstGeom>
            <a:solidFill>
              <a:schemeClr val="accent2"/>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1213" name="Shape 1213"/>
            <p:cNvSpPr/>
            <p:nvPr/>
          </p:nvSpPr>
          <p:spPr>
            <a:xfrm>
              <a:off x="14766339" y="5248368"/>
              <a:ext cx="719194"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800">
                  <a:latin typeface="微软雅黑" panose="020B0503020204020204" pitchFamily="34" charset="-122"/>
                  <a:ea typeface="微软雅黑" panose="020B0503020204020204" pitchFamily="34" charset="-122"/>
                </a:rPr>
                <a:t></a:t>
              </a:r>
              <a:endParaRPr sz="2800">
                <a:latin typeface="微软雅黑" panose="020B0503020204020204" pitchFamily="34" charset="-122"/>
                <a:ea typeface="微软雅黑" panose="020B0503020204020204" pitchFamily="34" charset="-122"/>
              </a:endParaRPr>
            </a:p>
          </p:txBody>
        </p:sp>
        <p:sp>
          <p:nvSpPr>
            <p:cNvPr id="1214" name="Shape 1214"/>
            <p:cNvSpPr/>
            <p:nvPr/>
          </p:nvSpPr>
          <p:spPr>
            <a:xfrm>
              <a:off x="15991838" y="5158369"/>
              <a:ext cx="4699077" cy="381001"/>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0087B1"/>
                  </a:solidFill>
                  <a:latin typeface="Lato"/>
                  <a:ea typeface="Lato"/>
                  <a:cs typeface="Lato"/>
                  <a:sym typeface="Lato"/>
                </a:defRPr>
              </a:lvl1pPr>
            </a:lstStyle>
            <a:p>
              <a:pPr lvl="0">
                <a:lnSpc>
                  <a:spcPct val="100000"/>
                </a:lnSpc>
                <a:defRPr sz="1800" b="0">
                  <a:solidFill>
                    <a:srgbClr val="000000"/>
                  </a:solidFill>
                </a:defRPr>
              </a:pPr>
              <a:r>
                <a:rPr sz="1700" dirty="0">
                  <a:solidFill>
                    <a:schemeClr val="accent1"/>
                  </a:solidFill>
                  <a:latin typeface="微软雅黑" panose="020B0503020204020204" pitchFamily="34" charset="-122"/>
                  <a:ea typeface="微软雅黑" panose="020B0503020204020204" pitchFamily="34" charset="-122"/>
                </a:rPr>
                <a:t>Social Marketing</a:t>
              </a:r>
              <a:endParaRPr sz="1700" dirty="0">
                <a:solidFill>
                  <a:schemeClr val="accent1"/>
                </a:solidFill>
                <a:latin typeface="微软雅黑" panose="020B0503020204020204" pitchFamily="34" charset="-122"/>
                <a:ea typeface="微软雅黑" panose="020B0503020204020204" pitchFamily="34" charset="-122"/>
              </a:endParaRPr>
            </a:p>
          </p:txBody>
        </p:sp>
        <p:sp>
          <p:nvSpPr>
            <p:cNvPr id="1215" name="Shape 1215"/>
            <p:cNvSpPr/>
            <p:nvPr/>
          </p:nvSpPr>
          <p:spPr>
            <a:xfrm>
              <a:off x="16002204" y="5682574"/>
              <a:ext cx="4699077" cy="793393"/>
            </a:xfrm>
            <a:prstGeom prst="rect">
              <a:avLst/>
            </a:prstGeom>
            <a:ln w="12700">
              <a:miter lim="400000"/>
            </a:ln>
          </p:spPr>
          <p:txBody>
            <a:bodyPr lIns="0" tIns="0" rIns="0" bIns="0">
              <a:spAutoFit/>
            </a:bodyPr>
            <a:lstStyle>
              <a:lvl1pPr algn="l" defTabSz="647700">
                <a:lnSpc>
                  <a:spcPct val="120000"/>
                </a:lnSpc>
                <a:spcBef>
                  <a:spcPts val="1700"/>
                </a:spcBef>
                <a:defRPr sz="1800" b="1">
                  <a:solidFill>
                    <a:srgbClr val="3E4147"/>
                  </a:solidFill>
                  <a:latin typeface="Lato"/>
                  <a:ea typeface="Lato"/>
                  <a:cs typeface="Lato"/>
                  <a:sym typeface="Lato"/>
                </a:defRPr>
              </a:lvl1pPr>
            </a:lstStyle>
            <a:p>
              <a:pPr lvl="0">
                <a:lnSpc>
                  <a:spcPct val="100000"/>
                </a:lnSpc>
                <a:defRPr b="0">
                  <a:solidFill>
                    <a:srgbClr val="000000"/>
                  </a:solidFill>
                </a:defRPr>
              </a:pPr>
              <a:r>
                <a:rPr b="1">
                  <a:solidFill>
                    <a:srgbClr val="3E4147"/>
                  </a:solidFill>
                  <a:latin typeface="微软雅黑" panose="020B0503020204020204" pitchFamily="34" charset="-122"/>
                  <a:ea typeface="微软雅黑" panose="020B0503020204020204" pitchFamily="34" charset="-122"/>
                </a:rPr>
                <a:t>Put your Amazing Sub Title Here</a:t>
              </a:r>
              <a:endParaRPr b="1">
                <a:solidFill>
                  <a:srgbClr val="3E4147"/>
                </a:solidFill>
                <a:latin typeface="微软雅黑" panose="020B0503020204020204" pitchFamily="34" charset="-122"/>
                <a:ea typeface="微软雅黑" panose="020B0503020204020204" pitchFamily="34" charset="-122"/>
              </a:endParaRPr>
            </a:p>
          </p:txBody>
        </p:sp>
        <p:sp>
          <p:nvSpPr>
            <p:cNvPr id="34" name="矩形 33"/>
            <p:cNvSpPr/>
            <p:nvPr/>
          </p:nvSpPr>
          <p:spPr>
            <a:xfrm>
              <a:off x="15919449" y="6104408"/>
              <a:ext cx="5204099" cy="1256205"/>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grpSp>
      <p:grpSp>
        <p:nvGrpSpPr>
          <p:cNvPr id="6" name="组合 5"/>
          <p:cNvGrpSpPr/>
          <p:nvPr/>
        </p:nvGrpSpPr>
        <p:grpSpPr>
          <a:xfrm>
            <a:off x="10168135" y="5857822"/>
            <a:ext cx="4615599" cy="1659258"/>
            <a:chOff x="14528609" y="8389120"/>
            <a:chExt cx="6594939" cy="2376261"/>
          </a:xfrm>
        </p:grpSpPr>
        <p:sp>
          <p:nvSpPr>
            <p:cNvPr id="1222" name="Shape 1222"/>
            <p:cNvSpPr/>
            <p:nvPr/>
          </p:nvSpPr>
          <p:spPr>
            <a:xfrm>
              <a:off x="14528609" y="8389120"/>
              <a:ext cx="1187848" cy="1187848"/>
            </a:xfrm>
            <a:prstGeom prst="roundRect">
              <a:avLst>
                <a:gd name="adj" fmla="val 20667"/>
              </a:avLst>
            </a:prstGeom>
            <a:solidFill>
              <a:schemeClr val="accent5"/>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1223" name="Shape 1223"/>
            <p:cNvSpPr/>
            <p:nvPr/>
          </p:nvSpPr>
          <p:spPr>
            <a:xfrm>
              <a:off x="14665333" y="8577491"/>
              <a:ext cx="903389" cy="823694"/>
            </a:xfrm>
            <a:prstGeom prst="rect">
              <a:avLst/>
            </a:prstGeom>
            <a:ln w="12700">
              <a:miter lim="400000"/>
            </a:ln>
          </p:spPr>
          <p:txBody>
            <a:bodyPr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800">
                  <a:latin typeface="微软雅黑" panose="020B0503020204020204" pitchFamily="34" charset="-122"/>
                  <a:ea typeface="微软雅黑" panose="020B0503020204020204" pitchFamily="34" charset="-122"/>
                </a:rPr>
                <a:t></a:t>
              </a:r>
              <a:endParaRPr sz="2800">
                <a:latin typeface="微软雅黑" panose="020B0503020204020204" pitchFamily="34" charset="-122"/>
                <a:ea typeface="微软雅黑" panose="020B0503020204020204" pitchFamily="34" charset="-122"/>
              </a:endParaRPr>
            </a:p>
          </p:txBody>
        </p:sp>
        <p:sp>
          <p:nvSpPr>
            <p:cNvPr id="1224" name="Shape 1224"/>
            <p:cNvSpPr/>
            <p:nvPr/>
          </p:nvSpPr>
          <p:spPr>
            <a:xfrm>
              <a:off x="15989504" y="8496002"/>
              <a:ext cx="4699077" cy="381001"/>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FF8601"/>
                  </a:solidFill>
                  <a:latin typeface="Lato"/>
                  <a:ea typeface="Lato"/>
                  <a:cs typeface="Lato"/>
                  <a:sym typeface="Lato"/>
                </a:defRPr>
              </a:lvl1pPr>
            </a:lstStyle>
            <a:p>
              <a:pPr lvl="0">
                <a:lnSpc>
                  <a:spcPct val="100000"/>
                </a:lnSpc>
                <a:defRPr sz="1800" b="0">
                  <a:solidFill>
                    <a:srgbClr val="000000"/>
                  </a:solidFill>
                </a:defRPr>
              </a:pPr>
              <a:r>
                <a:rPr sz="1700" dirty="0">
                  <a:solidFill>
                    <a:schemeClr val="accent5"/>
                  </a:solidFill>
                  <a:latin typeface="微软雅黑" panose="020B0503020204020204" pitchFamily="34" charset="-122"/>
                  <a:ea typeface="微软雅黑" panose="020B0503020204020204" pitchFamily="34" charset="-122"/>
                </a:rPr>
                <a:t>Creativity</a:t>
              </a:r>
              <a:endParaRPr sz="1700" dirty="0">
                <a:solidFill>
                  <a:schemeClr val="accent5"/>
                </a:solidFill>
                <a:latin typeface="微软雅黑" panose="020B0503020204020204" pitchFamily="34" charset="-122"/>
                <a:ea typeface="微软雅黑" panose="020B0503020204020204" pitchFamily="34" charset="-122"/>
              </a:endParaRPr>
            </a:p>
          </p:txBody>
        </p:sp>
        <p:sp>
          <p:nvSpPr>
            <p:cNvPr id="1225" name="Shape 1225"/>
            <p:cNvSpPr/>
            <p:nvPr/>
          </p:nvSpPr>
          <p:spPr>
            <a:xfrm>
              <a:off x="16002204" y="9011697"/>
              <a:ext cx="4699077" cy="793393"/>
            </a:xfrm>
            <a:prstGeom prst="rect">
              <a:avLst/>
            </a:prstGeom>
            <a:ln w="12700">
              <a:miter lim="400000"/>
            </a:ln>
          </p:spPr>
          <p:txBody>
            <a:bodyPr lIns="0" tIns="0" rIns="0" bIns="0">
              <a:spAutoFit/>
            </a:bodyPr>
            <a:lstStyle>
              <a:lvl1pPr algn="l" defTabSz="647700">
                <a:lnSpc>
                  <a:spcPct val="120000"/>
                </a:lnSpc>
                <a:spcBef>
                  <a:spcPts val="1700"/>
                </a:spcBef>
                <a:defRPr sz="1800" b="1">
                  <a:solidFill>
                    <a:srgbClr val="3E4147"/>
                  </a:solidFill>
                  <a:latin typeface="Lato"/>
                  <a:ea typeface="Lato"/>
                  <a:cs typeface="Lato"/>
                  <a:sym typeface="Lato"/>
                </a:defRPr>
              </a:lvl1pPr>
            </a:lstStyle>
            <a:p>
              <a:pPr lvl="0">
                <a:lnSpc>
                  <a:spcPct val="100000"/>
                </a:lnSpc>
                <a:defRPr b="0">
                  <a:solidFill>
                    <a:srgbClr val="000000"/>
                  </a:solidFill>
                </a:defRPr>
              </a:pPr>
              <a:r>
                <a:rPr b="1">
                  <a:solidFill>
                    <a:srgbClr val="3E4147"/>
                  </a:solidFill>
                  <a:latin typeface="微软雅黑" panose="020B0503020204020204" pitchFamily="34" charset="-122"/>
                  <a:ea typeface="微软雅黑" panose="020B0503020204020204" pitchFamily="34" charset="-122"/>
                </a:rPr>
                <a:t>Put your Amazing Sub Title Here</a:t>
              </a:r>
              <a:endParaRPr b="1">
                <a:solidFill>
                  <a:srgbClr val="3E4147"/>
                </a:solidFill>
                <a:latin typeface="微软雅黑" panose="020B0503020204020204" pitchFamily="34" charset="-122"/>
                <a:ea typeface="微软雅黑" panose="020B0503020204020204" pitchFamily="34" charset="-122"/>
              </a:endParaRPr>
            </a:p>
          </p:txBody>
        </p:sp>
        <p:sp>
          <p:nvSpPr>
            <p:cNvPr id="35" name="矩形 34"/>
            <p:cNvSpPr/>
            <p:nvPr/>
          </p:nvSpPr>
          <p:spPr>
            <a:xfrm>
              <a:off x="15919449" y="9509176"/>
              <a:ext cx="5204099" cy="1256205"/>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grpSp>
      <p:sp>
        <p:nvSpPr>
          <p:cNvPr id="31"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4" nodeType="withEffect">
                                  <p:stCondLst>
                                    <p:cond delay="0"/>
                                  </p:stCondLst>
                                  <p:childTnLst>
                                    <p:set>
                                      <p:cBhvr>
                                        <p:cTn id="6" dur="indefinite" fill="hold"/>
                                        <p:tgtEl>
                                          <p:spTgt spid="1204"/>
                                        </p:tgtEl>
                                        <p:attrNameLst>
                                          <p:attrName>style.visibility</p:attrName>
                                        </p:attrNameLst>
                                      </p:cBhvr>
                                      <p:to>
                                        <p:strVal val="visible"/>
                                      </p:to>
                                    </p:set>
                                    <p:anim calcmode="lin" valueType="num">
                                      <p:cBhvr>
                                        <p:cTn id="7" dur="700" fill="hold"/>
                                        <p:tgtEl>
                                          <p:spTgt spid="1204"/>
                                        </p:tgtEl>
                                        <p:attrNameLst>
                                          <p:attrName>ppt_x</p:attrName>
                                        </p:attrNameLst>
                                      </p:cBhvr>
                                      <p:tavLst>
                                        <p:tav tm="0">
                                          <p:val>
                                            <p:strVal val="0-#ppt_w/2"/>
                                          </p:val>
                                        </p:tav>
                                        <p:tav tm="100000">
                                          <p:val>
                                            <p:strVal val="#ppt_x"/>
                                          </p:val>
                                        </p:tav>
                                      </p:tavLst>
                                    </p:anim>
                                    <p:anim calcmode="lin" valueType="num">
                                      <p:cBhvr>
                                        <p:cTn id="8" dur="700" fill="hold"/>
                                        <p:tgtEl>
                                          <p:spTgt spid="1204"/>
                                        </p:tgtEl>
                                        <p:attrNameLst>
                                          <p:attrName>ppt_y</p:attrName>
                                        </p:attrNameLst>
                                      </p:cBhvr>
                                      <p:tavLst>
                                        <p:tav tm="0">
                                          <p:val>
                                            <p:strVal val="#ppt_y"/>
                                          </p:val>
                                        </p:tav>
                                        <p:tav tm="100000">
                                          <p:val>
                                            <p:strVal val="#ppt_y"/>
                                          </p:val>
                                        </p:tav>
                                      </p:tavLst>
                                    </p:anim>
                                  </p:childTnLst>
                                </p:cTn>
                              </p:par>
                              <p:par>
                                <p:cTn id="9" presetID="15" presetClass="entr" presetSubtype="0" fill="hold" nodeType="withEffect">
                                  <p:stCondLst>
                                    <p:cond delay="75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100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125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150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4" grpId="4"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44" name="coal_train-2560x1440.jpg"/>
          <p:cNvPicPr/>
          <p:nvPr/>
        </p:nvPicPr>
        <p:blipFill>
          <a:blip r:embed="rId1">
            <a:extLst>
              <a:ext uri="{28A0092B-C50C-407E-A947-70E740481C1C}">
                <a14:useLocalDpi xmlns:a14="http://schemas.microsoft.com/office/drawing/2010/main" val="0"/>
              </a:ext>
            </a:extLst>
          </a:blip>
          <a:stretch>
            <a:fillRect/>
          </a:stretch>
        </p:blipFill>
        <p:spPr>
          <a:xfrm>
            <a:off x="1207270" y="3370079"/>
            <a:ext cx="14658567" cy="3529486"/>
          </a:xfrm>
          <a:prstGeom prst="rect">
            <a:avLst/>
          </a:prstGeom>
          <a:blipFill>
            <a:blip r:embed="rId2"/>
            <a:stretch>
              <a:fillRect/>
            </a:stretch>
          </a:blipFill>
          <a:ln w="12700">
            <a:miter lim="400000"/>
            <a:headEnd/>
            <a:tailEnd/>
          </a:ln>
        </p:spPr>
      </p:pic>
      <p:sp>
        <p:nvSpPr>
          <p:cNvPr id="1548" name="Shape 1548"/>
          <p:cNvSpPr/>
          <p:nvPr/>
        </p:nvSpPr>
        <p:spPr>
          <a:xfrm>
            <a:off x="1194440" y="1862734"/>
            <a:ext cx="14672839" cy="784830"/>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 入您的内容输入您的内容输入您的内容内容输入</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Nunc</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quam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elementum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enim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ac,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ullamcorper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magna.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Curabitur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felis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eu</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tellus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tincidunt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rhoncus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1549" name="Shape 1549"/>
          <p:cNvSpPr/>
          <p:nvPr/>
        </p:nvSpPr>
        <p:spPr>
          <a:xfrm>
            <a:off x="1205829" y="3017997"/>
            <a:ext cx="14654106" cy="6529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669"/>
                </a:lnTo>
                <a:lnTo>
                  <a:pt x="1469" y="14669"/>
                </a:lnTo>
                <a:lnTo>
                  <a:pt x="1733" y="21600"/>
                </a:lnTo>
                <a:lnTo>
                  <a:pt x="1998" y="14669"/>
                </a:lnTo>
                <a:lnTo>
                  <a:pt x="21600" y="14669"/>
                </a:lnTo>
                <a:lnTo>
                  <a:pt x="21600" y="0"/>
                </a:lnTo>
                <a:lnTo>
                  <a:pt x="0" y="0"/>
                </a:lnTo>
                <a:close/>
              </a:path>
            </a:pathLst>
          </a:custGeom>
          <a:solidFill>
            <a:schemeClr val="accent2"/>
          </a:solidFill>
          <a:ln w="12700">
            <a:miter lim="400000"/>
          </a:ln>
        </p:spPr>
        <p:txBody>
          <a:bodyPr lIns="0" tIns="0" rIns="0" bIns="0" anchor="ctr"/>
          <a:lstStyle/>
          <a:p>
            <a:pPr lvl="0">
              <a:defRPr sz="3200">
                <a:solidFill>
                  <a:srgbClr val="FFFFFF"/>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50" name="Shape 1550"/>
          <p:cNvSpPr/>
          <p:nvPr/>
        </p:nvSpPr>
        <p:spPr>
          <a:xfrm>
            <a:off x="1486714" y="3104039"/>
            <a:ext cx="13919274" cy="266039"/>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1700" b="0" dirty="0">
                <a:solidFill>
                  <a:schemeClr val="bg1"/>
                </a:solidFill>
                <a:latin typeface="微软雅黑" panose="020B0503020204020204" pitchFamily="34" charset="-122"/>
                <a:ea typeface="微软雅黑" panose="020B0503020204020204" pitchFamily="34" charset="-122"/>
              </a:rPr>
              <a:t>Birds</a:t>
            </a:r>
            <a:endParaRPr sz="1700" b="0" dirty="0">
              <a:solidFill>
                <a:schemeClr val="bg1"/>
              </a:solidFill>
              <a:latin typeface="微软雅黑" panose="020B0503020204020204" pitchFamily="34" charset="-122"/>
              <a:ea typeface="微软雅黑" panose="020B0503020204020204" pitchFamily="34" charset="-122"/>
            </a:endParaRPr>
          </a:p>
        </p:txBody>
      </p:sp>
      <p:sp>
        <p:nvSpPr>
          <p:cNvPr id="1553" name="Shape 1553"/>
          <p:cNvSpPr/>
          <p:nvPr/>
        </p:nvSpPr>
        <p:spPr>
          <a:xfrm>
            <a:off x="1210898" y="7045570"/>
            <a:ext cx="831339" cy="829431"/>
          </a:xfrm>
          <a:prstGeom prst="roundRect">
            <a:avLst>
              <a:gd name="adj" fmla="val 20667"/>
            </a:avLst>
          </a:prstGeom>
          <a:solidFill>
            <a:schemeClr val="accent4"/>
          </a:solidFill>
          <a:ln w="12700">
            <a:miter lim="400000"/>
          </a:ln>
        </p:spPr>
        <p:txBody>
          <a:bodyPr lIns="0" tIns="0" rIns="0" bIns="0" anchor="ctr"/>
          <a:lstStyle/>
          <a:p>
            <a:pPr lvl="0">
              <a:defRPr sz="3200">
                <a:solidFill>
                  <a:srgbClr val="FFFFFF"/>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233335" y="7099577"/>
            <a:ext cx="3676893" cy="869928"/>
            <a:chOff x="3191072" y="10167469"/>
            <a:chExt cx="5253681" cy="1245844"/>
          </a:xfrm>
        </p:grpSpPr>
        <p:sp>
          <p:nvSpPr>
            <p:cNvPr id="1555" name="Shape 1555"/>
            <p:cNvSpPr/>
            <p:nvPr/>
          </p:nvSpPr>
          <p:spPr>
            <a:xfrm>
              <a:off x="3191072" y="10167469"/>
              <a:ext cx="4699077" cy="492443"/>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A1BC23"/>
                  </a:solidFill>
                  <a:latin typeface="Lato"/>
                  <a:ea typeface="Lato"/>
                  <a:cs typeface="Lato"/>
                  <a:sym typeface="Lato"/>
                </a:defRPr>
              </a:lvl1pPr>
            </a:lstStyle>
            <a:p>
              <a:pPr lvl="0">
                <a:lnSpc>
                  <a:spcPct val="100000"/>
                </a:lnSpc>
                <a:defRPr sz="1800" b="0">
                  <a:solidFill>
                    <a:srgbClr val="000000"/>
                  </a:solidFill>
                </a:defRPr>
              </a:pPr>
              <a:r>
                <a:rPr sz="2200" dirty="0">
                  <a:solidFill>
                    <a:schemeClr val="tx1">
                      <a:lumMod val="50000"/>
                      <a:lumOff val="50000"/>
                    </a:schemeClr>
                  </a:solidFill>
                  <a:latin typeface="微软雅黑" panose="020B0503020204020204" pitchFamily="34" charset="-122"/>
                  <a:ea typeface="微软雅黑" panose="020B0503020204020204" pitchFamily="34" charset="-122"/>
                </a:rPr>
                <a:t>Market Investigation</a:t>
              </a:r>
              <a:endParaRPr sz="2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56" name="Shape 1556"/>
            <p:cNvSpPr/>
            <p:nvPr/>
          </p:nvSpPr>
          <p:spPr>
            <a:xfrm>
              <a:off x="3191589" y="10797760"/>
              <a:ext cx="5253164" cy="615553"/>
            </a:xfrm>
            <a:prstGeom prst="rect">
              <a:avLst/>
            </a:prstGeom>
            <a:ln w="12700">
              <a:miter lim="400000"/>
            </a:ln>
          </p:spPr>
          <p:txBody>
            <a:bodyPr wrap="square" lIns="0" tIns="0" rIns="0" bIns="0">
              <a:spAutoFit/>
            </a:bodyPr>
            <a:lstStyle/>
            <a:p>
              <a:pPr algn="l"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输入您的内容输入您的内容输入您的内容输入您的内的内容</a:t>
              </a:r>
              <a:r>
                <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Integer </a:t>
              </a:r>
              <a:r>
                <a:rPr sz="14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mollis</a:t>
              </a:r>
              <a:r>
                <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4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vehicula</a:t>
              </a:r>
              <a:r>
                <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ligula.</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sp>
        <p:nvSpPr>
          <p:cNvPr id="1557" name="Shape 1557"/>
          <p:cNvSpPr/>
          <p:nvPr/>
        </p:nvSpPr>
        <p:spPr>
          <a:xfrm>
            <a:off x="6392804" y="7045570"/>
            <a:ext cx="831339" cy="829431"/>
          </a:xfrm>
          <a:prstGeom prst="roundRect">
            <a:avLst>
              <a:gd name="adj" fmla="val 20667"/>
            </a:avLst>
          </a:prstGeom>
          <a:solidFill>
            <a:schemeClr val="accent5"/>
          </a:solidFill>
          <a:ln w="12700">
            <a:miter lim="400000"/>
          </a:ln>
        </p:spPr>
        <p:txBody>
          <a:bodyPr lIns="0" tIns="0" rIns="0" bIns="0" anchor="ctr"/>
          <a:lstStyle/>
          <a:p>
            <a:pPr lvl="0">
              <a:defRPr sz="3200">
                <a:solidFill>
                  <a:srgbClr val="FFFFFF"/>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7415240" y="7099577"/>
            <a:ext cx="3290375" cy="1088788"/>
            <a:chOff x="10595171" y="10167469"/>
            <a:chExt cx="4701410" cy="1559279"/>
          </a:xfrm>
        </p:grpSpPr>
        <p:sp>
          <p:nvSpPr>
            <p:cNvPr id="1559" name="Shape 1559"/>
            <p:cNvSpPr/>
            <p:nvPr/>
          </p:nvSpPr>
          <p:spPr>
            <a:xfrm>
              <a:off x="10595171" y="10167469"/>
              <a:ext cx="4699077" cy="492443"/>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FF8601"/>
                  </a:solidFill>
                  <a:latin typeface="Lato"/>
                  <a:ea typeface="Lato"/>
                  <a:cs typeface="Lato"/>
                  <a:sym typeface="Lato"/>
                </a:defRPr>
              </a:lvl1pPr>
            </a:lstStyle>
            <a:p>
              <a:pPr lvl="0">
                <a:lnSpc>
                  <a:spcPct val="100000"/>
                </a:lnSpc>
                <a:defRPr sz="1800" b="0">
                  <a:solidFill>
                    <a:srgbClr val="000000"/>
                  </a:solidFill>
                </a:defRPr>
              </a:pPr>
              <a:r>
                <a:rPr sz="2200" dirty="0">
                  <a:solidFill>
                    <a:schemeClr val="tx1">
                      <a:lumMod val="50000"/>
                      <a:lumOff val="50000"/>
                    </a:schemeClr>
                  </a:solidFill>
                  <a:latin typeface="微软雅黑" panose="020B0503020204020204" pitchFamily="34" charset="-122"/>
                  <a:ea typeface="微软雅黑" panose="020B0503020204020204" pitchFamily="34" charset="-122"/>
                </a:rPr>
                <a:t>Creativity</a:t>
              </a:r>
              <a:endParaRPr sz="2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60" name="Shape 1560"/>
            <p:cNvSpPr/>
            <p:nvPr/>
          </p:nvSpPr>
          <p:spPr>
            <a:xfrm>
              <a:off x="10598022" y="10803418"/>
              <a:ext cx="4698559" cy="923330"/>
            </a:xfrm>
            <a:prstGeom prst="rect">
              <a:avLst/>
            </a:prstGeom>
            <a:ln w="12700">
              <a:miter lim="400000"/>
            </a:ln>
          </p:spPr>
          <p:txBody>
            <a:bodyPr lIns="0" tIns="0" rIns="0" bIns="0">
              <a:spAutoFit/>
            </a:bodyPr>
            <a:lstStyle/>
            <a:p>
              <a:pPr algn="l"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输入您的内容输入您的内容输入您的内容输入您的内容输入您的内容您的内容</a:t>
              </a:r>
              <a:r>
                <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Integer </a:t>
              </a:r>
              <a:r>
                <a:rPr sz="14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mollis</a:t>
              </a:r>
              <a:r>
                <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4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vehicula</a:t>
              </a:r>
              <a:r>
                <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ligula.</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sp>
        <p:nvSpPr>
          <p:cNvPr id="1561" name="Shape 1561"/>
          <p:cNvSpPr/>
          <p:nvPr/>
        </p:nvSpPr>
        <p:spPr>
          <a:xfrm>
            <a:off x="11577975" y="7045570"/>
            <a:ext cx="831339" cy="829431"/>
          </a:xfrm>
          <a:prstGeom prst="roundRect">
            <a:avLst>
              <a:gd name="adj" fmla="val 20667"/>
            </a:avLst>
          </a:prstGeom>
          <a:solidFill>
            <a:schemeClr val="accent6"/>
          </a:solidFill>
          <a:ln w="12700">
            <a:miter lim="400000"/>
          </a:ln>
        </p:spPr>
        <p:txBody>
          <a:bodyPr lIns="0" tIns="0" rIns="0" bIns="0" anchor="ctr"/>
          <a:lstStyle/>
          <a:p>
            <a:pPr lvl="0">
              <a:defRPr sz="3200">
                <a:solidFill>
                  <a:srgbClr val="FFFFFF"/>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2600411" y="7099577"/>
            <a:ext cx="3288742" cy="1070361"/>
            <a:chOff x="18003936" y="10167469"/>
            <a:chExt cx="4699077" cy="1532889"/>
          </a:xfrm>
        </p:grpSpPr>
        <p:sp>
          <p:nvSpPr>
            <p:cNvPr id="1563" name="Shape 1563"/>
            <p:cNvSpPr/>
            <p:nvPr/>
          </p:nvSpPr>
          <p:spPr>
            <a:xfrm>
              <a:off x="18003936" y="10167469"/>
              <a:ext cx="4699077" cy="492443"/>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D53E01"/>
                  </a:solidFill>
                  <a:latin typeface="Lato"/>
                  <a:ea typeface="Lato"/>
                  <a:cs typeface="Lato"/>
                  <a:sym typeface="Lato"/>
                </a:defRPr>
              </a:lvl1pPr>
            </a:lstStyle>
            <a:p>
              <a:pPr lvl="0">
                <a:lnSpc>
                  <a:spcPct val="100000"/>
                </a:lnSpc>
                <a:defRPr sz="1800" b="0">
                  <a:solidFill>
                    <a:srgbClr val="000000"/>
                  </a:solidFill>
                </a:defRPr>
              </a:pPr>
              <a:r>
                <a:rPr sz="2200" dirty="0">
                  <a:solidFill>
                    <a:schemeClr val="tx1">
                      <a:lumMod val="50000"/>
                      <a:lumOff val="50000"/>
                    </a:schemeClr>
                  </a:solidFill>
                  <a:latin typeface="微软雅黑" panose="020B0503020204020204" pitchFamily="34" charset="-122"/>
                  <a:ea typeface="微软雅黑" panose="020B0503020204020204" pitchFamily="34" charset="-122"/>
                </a:rPr>
                <a:t>Forum</a:t>
              </a:r>
              <a:endParaRPr sz="2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64" name="Shape 1564"/>
            <p:cNvSpPr/>
            <p:nvPr/>
          </p:nvSpPr>
          <p:spPr>
            <a:xfrm>
              <a:off x="18003936" y="10777028"/>
              <a:ext cx="4699077" cy="923330"/>
            </a:xfrm>
            <a:prstGeom prst="rect">
              <a:avLst/>
            </a:prstGeom>
            <a:ln w="12700">
              <a:miter lim="400000"/>
            </a:ln>
          </p:spPr>
          <p:txBody>
            <a:bodyPr lIns="0" tIns="0" rIns="0" bIns="0">
              <a:spAutoFit/>
            </a:bodyPr>
            <a:lstStyle/>
            <a:p>
              <a:pPr algn="l"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a:t>
              </a:r>
              <a:r>
                <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sp>
        <p:nvSpPr>
          <p:cNvPr id="18"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48"/>
                                        </p:tgtEl>
                                        <p:attrNameLst>
                                          <p:attrName>style.visibility</p:attrName>
                                        </p:attrNameLst>
                                      </p:cBhvr>
                                      <p:to>
                                        <p:strVal val="visible"/>
                                      </p:to>
                                    </p:set>
                                    <p:animEffect transition="in" filter="fade">
                                      <p:cBhvr>
                                        <p:cTn id="7" dur="1000"/>
                                        <p:tgtEl>
                                          <p:spTgt spid="1548"/>
                                        </p:tgtEl>
                                      </p:cBhvr>
                                    </p:animEffect>
                                    <p:anim calcmode="lin" valueType="num">
                                      <p:cBhvr>
                                        <p:cTn id="8" dur="1000" fill="hold"/>
                                        <p:tgtEl>
                                          <p:spTgt spid="1548"/>
                                        </p:tgtEl>
                                        <p:attrNameLst>
                                          <p:attrName>ppt_x</p:attrName>
                                        </p:attrNameLst>
                                      </p:cBhvr>
                                      <p:tavLst>
                                        <p:tav tm="0">
                                          <p:val>
                                            <p:strVal val="#ppt_x"/>
                                          </p:val>
                                        </p:tav>
                                        <p:tav tm="100000">
                                          <p:val>
                                            <p:strVal val="#ppt_x"/>
                                          </p:val>
                                        </p:tav>
                                      </p:tavLst>
                                    </p:anim>
                                    <p:anim calcmode="lin" valueType="num">
                                      <p:cBhvr>
                                        <p:cTn id="9" dur="1000" fill="hold"/>
                                        <p:tgtEl>
                                          <p:spTgt spid="154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400"/>
                                  </p:stCondLst>
                                  <p:childTnLst>
                                    <p:set>
                                      <p:cBhvr>
                                        <p:cTn id="11" dur="1" fill="hold">
                                          <p:stCondLst>
                                            <p:cond delay="0"/>
                                          </p:stCondLst>
                                        </p:cTn>
                                        <p:tgtEl>
                                          <p:spTgt spid="1549"/>
                                        </p:tgtEl>
                                        <p:attrNameLst>
                                          <p:attrName>style.visibility</p:attrName>
                                        </p:attrNameLst>
                                      </p:cBhvr>
                                      <p:to>
                                        <p:strVal val="visible"/>
                                      </p:to>
                                    </p:set>
                                    <p:animEffect transition="in" filter="fade">
                                      <p:cBhvr>
                                        <p:cTn id="12" dur="1000"/>
                                        <p:tgtEl>
                                          <p:spTgt spid="1549"/>
                                        </p:tgtEl>
                                      </p:cBhvr>
                                    </p:animEffect>
                                    <p:anim calcmode="lin" valueType="num">
                                      <p:cBhvr>
                                        <p:cTn id="13" dur="1000" fill="hold"/>
                                        <p:tgtEl>
                                          <p:spTgt spid="1549"/>
                                        </p:tgtEl>
                                        <p:attrNameLst>
                                          <p:attrName>ppt_x</p:attrName>
                                        </p:attrNameLst>
                                      </p:cBhvr>
                                      <p:tavLst>
                                        <p:tav tm="0">
                                          <p:val>
                                            <p:strVal val="#ppt_x"/>
                                          </p:val>
                                        </p:tav>
                                        <p:tav tm="100000">
                                          <p:val>
                                            <p:strVal val="#ppt_x"/>
                                          </p:val>
                                        </p:tav>
                                      </p:tavLst>
                                    </p:anim>
                                    <p:anim calcmode="lin" valueType="num">
                                      <p:cBhvr>
                                        <p:cTn id="14" dur="1000" fill="hold"/>
                                        <p:tgtEl>
                                          <p:spTgt spid="1549"/>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700"/>
                                  </p:stCondLst>
                                  <p:childTnLst>
                                    <p:set>
                                      <p:cBhvr>
                                        <p:cTn id="16" dur="1" fill="hold">
                                          <p:stCondLst>
                                            <p:cond delay="0"/>
                                          </p:stCondLst>
                                        </p:cTn>
                                        <p:tgtEl>
                                          <p:spTgt spid="1544"/>
                                        </p:tgtEl>
                                        <p:attrNameLst>
                                          <p:attrName>style.visibility</p:attrName>
                                        </p:attrNameLst>
                                      </p:cBhvr>
                                      <p:to>
                                        <p:strVal val="visible"/>
                                      </p:to>
                                    </p:set>
                                    <p:animEffect transition="in" filter="barn(inVertical)">
                                      <p:cBhvr>
                                        <p:cTn id="17" dur="500"/>
                                        <p:tgtEl>
                                          <p:spTgt spid="1544"/>
                                        </p:tgtEl>
                                      </p:cBhvr>
                                    </p:animEffect>
                                  </p:childTnLst>
                                </p:cTn>
                              </p:par>
                              <p:par>
                                <p:cTn id="18" presetID="15" presetClass="entr" presetSubtype="0" fill="hold" grpId="0" nodeType="withEffect">
                                  <p:stCondLst>
                                    <p:cond delay="1200"/>
                                  </p:stCondLst>
                                  <p:childTnLst>
                                    <p:set>
                                      <p:cBhvr>
                                        <p:cTn id="19" dur="1" fill="hold">
                                          <p:stCondLst>
                                            <p:cond delay="0"/>
                                          </p:stCondLst>
                                        </p:cTn>
                                        <p:tgtEl>
                                          <p:spTgt spid="1553"/>
                                        </p:tgtEl>
                                        <p:attrNameLst>
                                          <p:attrName>style.visibility</p:attrName>
                                        </p:attrNameLst>
                                      </p:cBhvr>
                                      <p:to>
                                        <p:strVal val="visible"/>
                                      </p:to>
                                    </p:set>
                                    <p:anim calcmode="lin" valueType="num">
                                      <p:cBhvr>
                                        <p:cTn id="20" dur="1000" fill="hold"/>
                                        <p:tgtEl>
                                          <p:spTgt spid="1553"/>
                                        </p:tgtEl>
                                        <p:attrNameLst>
                                          <p:attrName>ppt_w</p:attrName>
                                        </p:attrNameLst>
                                      </p:cBhvr>
                                      <p:tavLst>
                                        <p:tav tm="0">
                                          <p:val>
                                            <p:fltVal val="0"/>
                                          </p:val>
                                        </p:tav>
                                        <p:tav tm="100000">
                                          <p:val>
                                            <p:strVal val="#ppt_w"/>
                                          </p:val>
                                        </p:tav>
                                      </p:tavLst>
                                    </p:anim>
                                    <p:anim calcmode="lin" valueType="num">
                                      <p:cBhvr>
                                        <p:cTn id="21" dur="1000" fill="hold"/>
                                        <p:tgtEl>
                                          <p:spTgt spid="1553"/>
                                        </p:tgtEl>
                                        <p:attrNameLst>
                                          <p:attrName>ppt_h</p:attrName>
                                        </p:attrNameLst>
                                      </p:cBhvr>
                                      <p:tavLst>
                                        <p:tav tm="0">
                                          <p:val>
                                            <p:fltVal val="0"/>
                                          </p:val>
                                        </p:tav>
                                        <p:tav tm="100000">
                                          <p:val>
                                            <p:strVal val="#ppt_h"/>
                                          </p:val>
                                        </p:tav>
                                      </p:tavLst>
                                    </p:anim>
                                    <p:anim calcmode="lin" valueType="num">
                                      <p:cBhvr>
                                        <p:cTn id="22" dur="1000" fill="hold"/>
                                        <p:tgtEl>
                                          <p:spTgt spid="1553"/>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553"/>
                                        </p:tgtEl>
                                        <p:attrNameLst>
                                          <p:attrName>ppt_y</p:attrName>
                                        </p:attrNameLst>
                                      </p:cBhvr>
                                      <p:tavLst>
                                        <p:tav tm="0" fmla="#ppt_y+(sin(-2*pi*(1-$))*-#ppt_x+cos(-2*pi*(1-$))*(1-#ppt_y))*(1-$)">
                                          <p:val>
                                            <p:fltVal val="0"/>
                                          </p:val>
                                        </p:tav>
                                        <p:tav tm="100000">
                                          <p:val>
                                            <p:fltVal val="1"/>
                                          </p:val>
                                        </p:tav>
                                      </p:tavLst>
                                    </p:anim>
                                  </p:childTnLst>
                                </p:cTn>
                              </p:par>
                              <p:par>
                                <p:cTn id="24" presetID="2" presetClass="entr" presetSubtype="2" fill="hold" nodeType="withEffect">
                                  <p:stCondLst>
                                    <p:cond delay="120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1+#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par>
                                <p:cTn id="28" presetID="15" presetClass="entr" presetSubtype="0" fill="hold" grpId="0" nodeType="withEffect">
                                  <p:stCondLst>
                                    <p:cond delay="2000"/>
                                  </p:stCondLst>
                                  <p:childTnLst>
                                    <p:set>
                                      <p:cBhvr>
                                        <p:cTn id="29" dur="1" fill="hold">
                                          <p:stCondLst>
                                            <p:cond delay="0"/>
                                          </p:stCondLst>
                                        </p:cTn>
                                        <p:tgtEl>
                                          <p:spTgt spid="1557"/>
                                        </p:tgtEl>
                                        <p:attrNameLst>
                                          <p:attrName>style.visibility</p:attrName>
                                        </p:attrNameLst>
                                      </p:cBhvr>
                                      <p:to>
                                        <p:strVal val="visible"/>
                                      </p:to>
                                    </p:set>
                                    <p:anim calcmode="lin" valueType="num">
                                      <p:cBhvr>
                                        <p:cTn id="30" dur="1000" fill="hold"/>
                                        <p:tgtEl>
                                          <p:spTgt spid="1557"/>
                                        </p:tgtEl>
                                        <p:attrNameLst>
                                          <p:attrName>ppt_w</p:attrName>
                                        </p:attrNameLst>
                                      </p:cBhvr>
                                      <p:tavLst>
                                        <p:tav tm="0">
                                          <p:val>
                                            <p:fltVal val="0"/>
                                          </p:val>
                                        </p:tav>
                                        <p:tav tm="100000">
                                          <p:val>
                                            <p:strVal val="#ppt_w"/>
                                          </p:val>
                                        </p:tav>
                                      </p:tavLst>
                                    </p:anim>
                                    <p:anim calcmode="lin" valueType="num">
                                      <p:cBhvr>
                                        <p:cTn id="31" dur="1000" fill="hold"/>
                                        <p:tgtEl>
                                          <p:spTgt spid="1557"/>
                                        </p:tgtEl>
                                        <p:attrNameLst>
                                          <p:attrName>ppt_h</p:attrName>
                                        </p:attrNameLst>
                                      </p:cBhvr>
                                      <p:tavLst>
                                        <p:tav tm="0">
                                          <p:val>
                                            <p:fltVal val="0"/>
                                          </p:val>
                                        </p:tav>
                                        <p:tav tm="100000">
                                          <p:val>
                                            <p:strVal val="#ppt_h"/>
                                          </p:val>
                                        </p:tav>
                                      </p:tavLst>
                                    </p:anim>
                                    <p:anim calcmode="lin" valueType="num">
                                      <p:cBhvr>
                                        <p:cTn id="32" dur="1000" fill="hold"/>
                                        <p:tgtEl>
                                          <p:spTgt spid="1557"/>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557"/>
                                        </p:tgtEl>
                                        <p:attrNameLst>
                                          <p:attrName>ppt_y</p:attrName>
                                        </p:attrNameLst>
                                      </p:cBhvr>
                                      <p:tavLst>
                                        <p:tav tm="0" fmla="#ppt_y+(sin(-2*pi*(1-$))*-#ppt_x+cos(-2*pi*(1-$))*(1-#ppt_y))*(1-$)">
                                          <p:val>
                                            <p:fltVal val="0"/>
                                          </p:val>
                                        </p:tav>
                                        <p:tav tm="100000">
                                          <p:val>
                                            <p:fltVal val="1"/>
                                          </p:val>
                                        </p:tav>
                                      </p:tavLst>
                                    </p:anim>
                                  </p:childTnLst>
                                </p:cTn>
                              </p:par>
                              <p:par>
                                <p:cTn id="34" presetID="2" presetClass="entr" presetSubtype="2" fill="hold" nodeType="withEffect">
                                  <p:stCondLst>
                                    <p:cond delay="200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1+#ppt_w/2"/>
                                          </p:val>
                                        </p:tav>
                                        <p:tav tm="100000">
                                          <p:val>
                                            <p:strVal val="#ppt_x"/>
                                          </p:val>
                                        </p:tav>
                                      </p:tavLst>
                                    </p:anim>
                                    <p:anim calcmode="lin" valueType="num">
                                      <p:cBhvr additive="base">
                                        <p:cTn id="37" dur="500" fill="hold"/>
                                        <p:tgtEl>
                                          <p:spTgt spid="3"/>
                                        </p:tgtEl>
                                        <p:attrNameLst>
                                          <p:attrName>ppt_y</p:attrName>
                                        </p:attrNameLst>
                                      </p:cBhvr>
                                      <p:tavLst>
                                        <p:tav tm="0">
                                          <p:val>
                                            <p:strVal val="#ppt_y"/>
                                          </p:val>
                                        </p:tav>
                                        <p:tav tm="100000">
                                          <p:val>
                                            <p:strVal val="#ppt_y"/>
                                          </p:val>
                                        </p:tav>
                                      </p:tavLst>
                                    </p:anim>
                                  </p:childTnLst>
                                </p:cTn>
                              </p:par>
                              <p:par>
                                <p:cTn id="38" presetID="15" presetClass="entr" presetSubtype="0" fill="hold" grpId="0" nodeType="withEffect">
                                  <p:stCondLst>
                                    <p:cond delay="2800"/>
                                  </p:stCondLst>
                                  <p:childTnLst>
                                    <p:set>
                                      <p:cBhvr>
                                        <p:cTn id="39" dur="1" fill="hold">
                                          <p:stCondLst>
                                            <p:cond delay="0"/>
                                          </p:stCondLst>
                                        </p:cTn>
                                        <p:tgtEl>
                                          <p:spTgt spid="1561"/>
                                        </p:tgtEl>
                                        <p:attrNameLst>
                                          <p:attrName>style.visibility</p:attrName>
                                        </p:attrNameLst>
                                      </p:cBhvr>
                                      <p:to>
                                        <p:strVal val="visible"/>
                                      </p:to>
                                    </p:set>
                                    <p:anim calcmode="lin" valueType="num">
                                      <p:cBhvr>
                                        <p:cTn id="40" dur="1000" fill="hold"/>
                                        <p:tgtEl>
                                          <p:spTgt spid="1561"/>
                                        </p:tgtEl>
                                        <p:attrNameLst>
                                          <p:attrName>ppt_w</p:attrName>
                                        </p:attrNameLst>
                                      </p:cBhvr>
                                      <p:tavLst>
                                        <p:tav tm="0">
                                          <p:val>
                                            <p:fltVal val="0"/>
                                          </p:val>
                                        </p:tav>
                                        <p:tav tm="100000">
                                          <p:val>
                                            <p:strVal val="#ppt_w"/>
                                          </p:val>
                                        </p:tav>
                                      </p:tavLst>
                                    </p:anim>
                                    <p:anim calcmode="lin" valueType="num">
                                      <p:cBhvr>
                                        <p:cTn id="41" dur="1000" fill="hold"/>
                                        <p:tgtEl>
                                          <p:spTgt spid="1561"/>
                                        </p:tgtEl>
                                        <p:attrNameLst>
                                          <p:attrName>ppt_h</p:attrName>
                                        </p:attrNameLst>
                                      </p:cBhvr>
                                      <p:tavLst>
                                        <p:tav tm="0">
                                          <p:val>
                                            <p:fltVal val="0"/>
                                          </p:val>
                                        </p:tav>
                                        <p:tav tm="100000">
                                          <p:val>
                                            <p:strVal val="#ppt_h"/>
                                          </p:val>
                                        </p:tav>
                                      </p:tavLst>
                                    </p:anim>
                                    <p:anim calcmode="lin" valueType="num">
                                      <p:cBhvr>
                                        <p:cTn id="42" dur="1000" fill="hold"/>
                                        <p:tgtEl>
                                          <p:spTgt spid="1561"/>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561"/>
                                        </p:tgtEl>
                                        <p:attrNameLst>
                                          <p:attrName>ppt_y</p:attrName>
                                        </p:attrNameLst>
                                      </p:cBhvr>
                                      <p:tavLst>
                                        <p:tav tm="0" fmla="#ppt_y+(sin(-2*pi*(1-$))*-#ppt_x+cos(-2*pi*(1-$))*(1-#ppt_y))*(1-$)">
                                          <p:val>
                                            <p:fltVal val="0"/>
                                          </p:val>
                                        </p:tav>
                                        <p:tav tm="100000">
                                          <p:val>
                                            <p:fltVal val="1"/>
                                          </p:val>
                                        </p:tav>
                                      </p:tavLst>
                                    </p:anim>
                                  </p:childTnLst>
                                </p:cTn>
                              </p:par>
                              <p:par>
                                <p:cTn id="44" presetID="2" presetClass="entr" presetSubtype="2" fill="hold" nodeType="withEffect">
                                  <p:stCondLst>
                                    <p:cond delay="280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1+#ppt_w/2"/>
                                          </p:val>
                                        </p:tav>
                                        <p:tav tm="100000">
                                          <p:val>
                                            <p:strVal val="#ppt_x"/>
                                          </p:val>
                                        </p:tav>
                                      </p:tavLst>
                                    </p:anim>
                                    <p:anim calcmode="lin" valueType="num">
                                      <p:cBhvr additive="base">
                                        <p:cTn id="47"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8" grpId="0" animBg="1"/>
      <p:bldP spid="1549" grpId="0" animBg="1"/>
      <p:bldP spid="1553" grpId="0" animBg="1"/>
      <p:bldP spid="1557" grpId="0" animBg="1"/>
      <p:bldP spid="15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 name="Shape 148"/>
          <p:cNvSpPr>
            <a:spLocks noGrp="1"/>
          </p:cNvSpPr>
          <p:nvPr>
            <p:ph type="sldNum" sz="quarter" idx="4294967295"/>
          </p:nvPr>
        </p:nvSpPr>
        <p:spPr>
          <a:xfrm>
            <a:off x="15357333" y="150770"/>
            <a:ext cx="211988" cy="312596"/>
          </a:xfrm>
          <a:prstGeom prst="rect">
            <a:avLst/>
          </a:prstGeom>
        </p:spPr>
        <p:txBody>
          <a:bodyPr lIns="63935" tIns="31967" rIns="63935" bIns="31967"/>
          <a:lstStyle/>
          <a:p>
            <a:pPr lvl="0">
              <a:defRPr sz="1800">
                <a:solidFill>
                  <a:srgbClr val="000000"/>
                </a:solidFill>
              </a:defRPr>
            </a:pPr>
            <a:fld id="{86CB4B4D-7CA3-9044-876B-883B54F8677D}" type="slidenum">
              <a:rPr sz="1400">
                <a:solidFill>
                  <a:srgbClr val="FFFFFF"/>
                </a:solidFill>
                <a:latin typeface="微软雅黑" panose="020B0503020204020204" pitchFamily="34" charset="-122"/>
                <a:ea typeface="微软雅黑" panose="020B0503020204020204" pitchFamily="34" charset="-122"/>
              </a:rPr>
            </a:fld>
            <a:endParaRPr sz="1400">
              <a:solidFill>
                <a:srgbClr val="FFFFFF"/>
              </a:solidFill>
              <a:latin typeface="微软雅黑" panose="020B0503020204020204" pitchFamily="34" charset="-122"/>
              <a:ea typeface="微软雅黑" panose="020B0503020204020204" pitchFamily="34" charset="-122"/>
            </a:endParaRPr>
          </a:p>
        </p:txBody>
      </p:sp>
      <p:sp>
        <p:nvSpPr>
          <p:cNvPr id="154" name="Shape 154"/>
          <p:cNvSpPr/>
          <p:nvPr/>
        </p:nvSpPr>
        <p:spPr>
          <a:xfrm>
            <a:off x="1194440" y="2004181"/>
            <a:ext cx="14672839" cy="829641"/>
          </a:xfrm>
          <a:prstGeom prst="rect">
            <a:avLst/>
          </a:prstGeom>
          <a:ln w="12700">
            <a:miter lim="400000"/>
          </a:ln>
        </p:spPr>
        <p:txBody>
          <a:bodyPr lIns="0" tIns="0" rIns="0" bIns="0"/>
          <a:lstStyle>
            <a:lvl1pPr algn="l" defTabSz="647700">
              <a:lnSpc>
                <a:spcPct val="120000"/>
              </a:lnSpc>
              <a:spcBef>
                <a:spcPts val="1700"/>
              </a:spcBef>
              <a:defRPr sz="1800">
                <a:solidFill>
                  <a:srgbClr val="656565"/>
                </a:solidFill>
                <a:latin typeface="Lato"/>
                <a:ea typeface="Lato"/>
                <a:cs typeface="Lato"/>
                <a:sym typeface="Lato"/>
              </a:defRPr>
            </a:lvl1pPr>
          </a:lstStyle>
          <a:p>
            <a:pPr lvl="0">
              <a:lnSpc>
                <a:spcPct val="100000"/>
              </a:lnSpc>
              <a:defRPr>
                <a:solidFill>
                  <a:srgbClr val="000000"/>
                </a:solidFill>
              </a:defRPr>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 </a:t>
            </a:r>
            <a:r>
              <a:rPr sz="1700" dirty="0">
                <a:solidFill>
                  <a:schemeClr val="tx1">
                    <a:lumMod val="50000"/>
                    <a:lumOff val="50000"/>
                  </a:schemeClr>
                </a:solidFill>
                <a:latin typeface="微软雅黑" panose="020B0503020204020204" pitchFamily="34" charset="-122"/>
                <a:ea typeface="微软雅黑" panose="020B0503020204020204" pitchFamily="34" charset="-122"/>
              </a:rPr>
              <a:t>at sit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amet</a:t>
            </a:r>
            <a:r>
              <a:rPr sz="1700" dirty="0">
                <a:solidFill>
                  <a:schemeClr val="tx1">
                    <a:lumMod val="50000"/>
                    <a:lumOff val="50000"/>
                  </a:schemeClr>
                </a:solidFill>
                <a:latin typeface="微软雅黑" panose="020B0503020204020204" pitchFamily="34" charset="-122"/>
                <a:ea typeface="微软雅黑" panose="020B0503020204020204" pitchFamily="34" charset="-122"/>
              </a:rPr>
              <a:t> in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nibh</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Nullam</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aliquet</a:t>
            </a:r>
            <a:r>
              <a:rPr sz="1700" dirty="0">
                <a:solidFill>
                  <a:schemeClr val="tx1">
                    <a:lumMod val="50000"/>
                    <a:lumOff val="50000"/>
                  </a:schemeClr>
                </a:solidFill>
                <a:latin typeface="微软雅黑" panose="020B0503020204020204" pitchFamily="34" charset="-122"/>
                <a:ea typeface="微软雅黑" panose="020B0503020204020204" pitchFamily="34" charset="-122"/>
              </a:rPr>
              <a:t> semper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gravida</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Donec</a:t>
            </a:r>
            <a:r>
              <a:rPr sz="1700" dirty="0">
                <a:solidFill>
                  <a:schemeClr val="tx1">
                    <a:lumMod val="50000"/>
                    <a:lumOff val="50000"/>
                  </a:schemeClr>
                </a:solidFill>
                <a:latin typeface="微软雅黑" panose="020B0503020204020204" pitchFamily="34" charset="-122"/>
                <a:ea typeface="微软雅黑" panose="020B0503020204020204" pitchFamily="34" charset="-122"/>
              </a:rPr>
              <a:t> in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pellentesque</a:t>
            </a:r>
            <a:r>
              <a:rPr sz="1700" dirty="0">
                <a:solidFill>
                  <a:schemeClr val="tx1">
                    <a:lumMod val="50000"/>
                    <a:lumOff val="50000"/>
                  </a:schemeClr>
                </a:solidFill>
                <a:latin typeface="微软雅黑" panose="020B0503020204020204" pitchFamily="34" charset="-122"/>
                <a:ea typeface="微软雅黑" panose="020B0503020204020204" pitchFamily="34" charset="-122"/>
              </a:rPr>
              <a:t> est.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Etiam</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neque</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nibh</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varius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endParaRPr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195322" y="2833822"/>
            <a:ext cx="14465918" cy="5707506"/>
          </a:xfrm>
          <a:prstGeom prst="rect">
            <a:avLst/>
          </a:prstGeom>
          <a:noFill/>
          <a:extLst>
            <a:ext uri="{909E8E84-426E-40DD-AFC4-6F175D3DCCD1}">
              <a14:hiddenFill xmlns:a14="http://schemas.microsoft.com/office/drawing/2010/main">
                <a:solidFill>
                  <a:srgbClr val="FFFFFF"/>
                </a:solidFill>
              </a14:hiddenFill>
            </a:ext>
          </a:extLst>
        </p:spPr>
      </p:pic>
      <p:sp>
        <p:nvSpPr>
          <p:cNvPr id="5"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6" nodeType="afterEffect">
                                      <p:stCondLst>
                                        <p:cond delay="200"/>
                                      </p:stCondLst>
                                      <p:childTnLst>
                                        <p:set>
                                          <p:cBhvr>
                                            <p:cTn id="6" dur="indefinite" fill="hold"/>
                                            <p:tgtEl>
                                              <p:spTgt spid="154"/>
                                            </p:tgtEl>
                                            <p:attrNameLst>
                                              <p:attrName>style.visibility</p:attrName>
                                            </p:attrNameLst>
                                          </p:cBhvr>
                                          <p:to>
                                            <p:strVal val="visible"/>
                                          </p:to>
                                        </p:set>
                                        <p:anim calcmode="lin" valueType="num">
                                          <p:cBhvr>
                                            <p:cTn id="7" dur="700" fill="hold"/>
                                            <p:tgtEl>
                                              <p:spTgt spid="154"/>
                                            </p:tgtEl>
                                            <p:attrNameLst>
                                              <p:attrName>ppt_x</p:attrName>
                                            </p:attrNameLst>
                                          </p:cBhvr>
                                          <p:tavLst>
                                            <p:tav tm="0">
                                              <p:val>
                                                <p:strVal val="0-#ppt_w/2"/>
                                              </p:val>
                                            </p:tav>
                                            <p:tav tm="100000">
                                              <p:val>
                                                <p:strVal val="#ppt_x"/>
                                              </p:val>
                                            </p:tav>
                                          </p:tavLst>
                                        </p:anim>
                                        <p:anim calcmode="lin" valueType="num">
                                          <p:cBhvr>
                                            <p:cTn id="8" dur="700" fill="hold"/>
                                            <p:tgtEl>
                                              <p:spTgt spid="154"/>
                                            </p:tgtEl>
                                            <p:attrNameLst>
                                              <p:attrName>ppt_y</p:attrName>
                                            </p:attrNameLst>
                                          </p:cBhvr>
                                          <p:tavLst>
                                            <p:tav tm="0">
                                              <p:val>
                                                <p:strVal val="#ppt_y"/>
                                              </p:val>
                                            </p:tav>
                                            <p:tav tm="100000">
                                              <p:val>
                                                <p:strVal val="#ppt_y"/>
                                              </p:val>
                                            </p:tav>
                                          </p:tavLst>
                                        </p:anim>
                                      </p:childTnLst>
                                    </p:cTn>
                                  </p:par>
                                  <p:par>
                                    <p:cTn id="9" presetID="2" presetClass="entr" presetSubtype="4" accel="88000" fill="hold" nodeType="withEffect" p14:presetBounceEnd="64000">
                                      <p:stCondLst>
                                        <p:cond delay="200"/>
                                      </p:stCondLst>
                                      <p:childTnLst>
                                        <p:set>
                                          <p:cBhvr>
                                            <p:cTn id="10" dur="1" fill="hold">
                                              <p:stCondLst>
                                                <p:cond delay="0"/>
                                              </p:stCondLst>
                                            </p:cTn>
                                            <p:tgtEl>
                                              <p:spTgt spid="1026"/>
                                            </p:tgtEl>
                                            <p:attrNameLst>
                                              <p:attrName>style.visibility</p:attrName>
                                            </p:attrNameLst>
                                          </p:cBhvr>
                                          <p:to>
                                            <p:strVal val="visible"/>
                                          </p:to>
                                        </p:set>
                                        <p:anim calcmode="lin" valueType="num" p14:bounceEnd="64000">
                                          <p:cBhvr additive="base">
                                            <p:cTn id="11" dur="500" fill="hold"/>
                                            <p:tgtEl>
                                              <p:spTgt spid="1026"/>
                                            </p:tgtEl>
                                            <p:attrNameLst>
                                              <p:attrName>ppt_x</p:attrName>
                                            </p:attrNameLst>
                                          </p:cBhvr>
                                          <p:tavLst>
                                            <p:tav tm="0">
                                              <p:val>
                                                <p:strVal val="#ppt_x"/>
                                              </p:val>
                                            </p:tav>
                                            <p:tav tm="100000">
                                              <p:val>
                                                <p:strVal val="#ppt_x"/>
                                              </p:val>
                                            </p:tav>
                                          </p:tavLst>
                                        </p:anim>
                                        <p:anim calcmode="lin" valueType="num" p14:bounceEnd="64000">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6" animBg="1" advAuto="0"/>
        </p:bldLst>
      </p:timing>
    </mc:Choice>
    <mc:Fallback>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6" nodeType="afterEffect">
                                      <p:stCondLst>
                                        <p:cond delay="200"/>
                                      </p:stCondLst>
                                      <p:childTnLst>
                                        <p:set>
                                          <p:cBhvr>
                                            <p:cTn id="6" dur="indefinite" fill="hold"/>
                                            <p:tgtEl>
                                              <p:spTgt spid="154"/>
                                            </p:tgtEl>
                                            <p:attrNameLst>
                                              <p:attrName>style.visibility</p:attrName>
                                            </p:attrNameLst>
                                          </p:cBhvr>
                                          <p:to>
                                            <p:strVal val="visible"/>
                                          </p:to>
                                        </p:set>
                                        <p:anim calcmode="lin" valueType="num">
                                          <p:cBhvr>
                                            <p:cTn id="7" dur="700" fill="hold"/>
                                            <p:tgtEl>
                                              <p:spTgt spid="154"/>
                                            </p:tgtEl>
                                            <p:attrNameLst>
                                              <p:attrName>ppt_x</p:attrName>
                                            </p:attrNameLst>
                                          </p:cBhvr>
                                          <p:tavLst>
                                            <p:tav tm="0">
                                              <p:val>
                                                <p:strVal val="0-#ppt_w/2"/>
                                              </p:val>
                                            </p:tav>
                                            <p:tav tm="100000">
                                              <p:val>
                                                <p:strVal val="#ppt_x"/>
                                              </p:val>
                                            </p:tav>
                                          </p:tavLst>
                                        </p:anim>
                                        <p:anim calcmode="lin" valueType="num">
                                          <p:cBhvr>
                                            <p:cTn id="8" dur="700" fill="hold"/>
                                            <p:tgtEl>
                                              <p:spTgt spid="154"/>
                                            </p:tgtEl>
                                            <p:attrNameLst>
                                              <p:attrName>ppt_y</p:attrName>
                                            </p:attrNameLst>
                                          </p:cBhvr>
                                          <p:tavLst>
                                            <p:tav tm="0">
                                              <p:val>
                                                <p:strVal val="#ppt_y"/>
                                              </p:val>
                                            </p:tav>
                                            <p:tav tm="100000">
                                              <p:val>
                                                <p:strVal val="#ppt_y"/>
                                              </p:val>
                                            </p:tav>
                                          </p:tavLst>
                                        </p:anim>
                                      </p:childTnLst>
                                    </p:cTn>
                                  </p:par>
                                  <p:par>
                                    <p:cTn id="9" presetID="2" presetClass="entr" presetSubtype="4" accel="88000" fill="hold" nodeType="withEffect">
                                      <p:stCondLst>
                                        <p:cond delay="20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6" animBg="1" advAuto="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6" name="Shape 1436"/>
          <p:cNvSpPr/>
          <p:nvPr/>
        </p:nvSpPr>
        <p:spPr>
          <a:xfrm>
            <a:off x="1210303" y="3378946"/>
            <a:ext cx="2358745" cy="33132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0234"/>
                </a:lnTo>
                <a:lnTo>
                  <a:pt x="9126" y="20234"/>
                </a:lnTo>
                <a:lnTo>
                  <a:pt x="10769" y="21600"/>
                </a:lnTo>
                <a:lnTo>
                  <a:pt x="12413" y="20234"/>
                </a:lnTo>
                <a:lnTo>
                  <a:pt x="21600" y="20234"/>
                </a:lnTo>
                <a:lnTo>
                  <a:pt x="21600" y="0"/>
                </a:lnTo>
                <a:lnTo>
                  <a:pt x="0" y="0"/>
                </a:lnTo>
                <a:close/>
              </a:path>
            </a:pathLst>
          </a:custGeom>
          <a:blipFill dpi="0" rotWithShape="1">
            <a:blip r:embed="rId1"/>
            <a:srcRect/>
            <a:stretch>
              <a:fillRect l="-16000" r="-12000"/>
            </a:stretch>
          </a:blipFill>
          <a:ln w="12700">
            <a:miter lim="400000"/>
          </a:ln>
        </p:spPr>
        <p:txBody>
          <a:bodyPr lIns="0" tIns="0" rIns="0" bIns="0" anchor="ctr"/>
          <a:lstStyle/>
          <a:p>
            <a:pPr lvl="0">
              <a:defRPr sz="3200">
                <a:solidFill>
                  <a:srgbClr val="FFFFFF"/>
                </a:solidFill>
              </a:defRPr>
            </a:pPr>
          </a:p>
        </p:txBody>
      </p:sp>
      <p:sp>
        <p:nvSpPr>
          <p:cNvPr id="1437" name="Shape 1437"/>
          <p:cNvSpPr/>
          <p:nvPr/>
        </p:nvSpPr>
        <p:spPr>
          <a:xfrm>
            <a:off x="3666120" y="3370078"/>
            <a:ext cx="2358746" cy="33132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0234"/>
                </a:lnTo>
                <a:lnTo>
                  <a:pt x="9126" y="20234"/>
                </a:lnTo>
                <a:lnTo>
                  <a:pt x="10769" y="21600"/>
                </a:lnTo>
                <a:lnTo>
                  <a:pt x="12413" y="20234"/>
                </a:lnTo>
                <a:lnTo>
                  <a:pt x="21600" y="20234"/>
                </a:lnTo>
                <a:lnTo>
                  <a:pt x="21600" y="0"/>
                </a:lnTo>
                <a:lnTo>
                  <a:pt x="0" y="0"/>
                </a:lnTo>
                <a:close/>
              </a:path>
            </a:pathLst>
          </a:custGeom>
          <a:blipFill dpi="0" rotWithShape="1">
            <a:blip r:embed="rId2"/>
            <a:srcRect/>
            <a:stretch>
              <a:fillRect l="-23000" r="-48000"/>
            </a:stretch>
          </a:blipFill>
          <a:ln w="12700">
            <a:miter lim="400000"/>
          </a:ln>
        </p:spPr>
        <p:txBody>
          <a:bodyPr lIns="0" tIns="0" rIns="0" bIns="0" anchor="ctr"/>
          <a:lstStyle/>
          <a:p>
            <a:pPr lvl="0">
              <a:defRPr sz="3200">
                <a:solidFill>
                  <a:srgbClr val="FFFFFF"/>
                </a:solidFill>
              </a:defRPr>
            </a:pPr>
          </a:p>
        </p:txBody>
      </p:sp>
      <p:sp>
        <p:nvSpPr>
          <p:cNvPr id="1438" name="Shape 1438"/>
          <p:cNvSpPr/>
          <p:nvPr/>
        </p:nvSpPr>
        <p:spPr>
          <a:xfrm>
            <a:off x="6135300" y="3370078"/>
            <a:ext cx="2358746" cy="33132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0234"/>
                </a:lnTo>
                <a:lnTo>
                  <a:pt x="9126" y="20234"/>
                </a:lnTo>
                <a:lnTo>
                  <a:pt x="10769" y="21600"/>
                </a:lnTo>
                <a:lnTo>
                  <a:pt x="12413" y="20234"/>
                </a:lnTo>
                <a:lnTo>
                  <a:pt x="21600" y="20234"/>
                </a:lnTo>
                <a:lnTo>
                  <a:pt x="21600" y="0"/>
                </a:lnTo>
                <a:lnTo>
                  <a:pt x="0" y="0"/>
                </a:lnTo>
                <a:close/>
              </a:path>
            </a:pathLst>
          </a:custGeom>
          <a:blipFill dpi="0" rotWithShape="1">
            <a:blip r:embed="rId3"/>
            <a:srcRect/>
            <a:stretch>
              <a:fillRect l="-25000" r="-31000"/>
            </a:stretch>
          </a:blipFill>
          <a:ln w="12700">
            <a:miter lim="400000"/>
          </a:ln>
        </p:spPr>
        <p:txBody>
          <a:bodyPr lIns="0" tIns="0" rIns="0" bIns="0" anchor="ctr"/>
          <a:lstStyle/>
          <a:p>
            <a:pPr lvl="0">
              <a:defRPr sz="3200">
                <a:solidFill>
                  <a:srgbClr val="FFFFFF"/>
                </a:solidFill>
              </a:defRPr>
            </a:pPr>
          </a:p>
        </p:txBody>
      </p:sp>
      <p:sp>
        <p:nvSpPr>
          <p:cNvPr id="1439" name="Shape 1439"/>
          <p:cNvSpPr/>
          <p:nvPr/>
        </p:nvSpPr>
        <p:spPr>
          <a:xfrm>
            <a:off x="8604539" y="3370078"/>
            <a:ext cx="2358745" cy="33132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0234"/>
                </a:lnTo>
                <a:lnTo>
                  <a:pt x="9126" y="20234"/>
                </a:lnTo>
                <a:lnTo>
                  <a:pt x="10769" y="21600"/>
                </a:lnTo>
                <a:lnTo>
                  <a:pt x="12413" y="20234"/>
                </a:lnTo>
                <a:lnTo>
                  <a:pt x="21600" y="20234"/>
                </a:lnTo>
                <a:lnTo>
                  <a:pt x="21600" y="0"/>
                </a:lnTo>
                <a:lnTo>
                  <a:pt x="0" y="0"/>
                </a:lnTo>
                <a:close/>
              </a:path>
            </a:pathLst>
          </a:custGeom>
          <a:blipFill dpi="0" rotWithShape="1">
            <a:blip r:embed="rId4"/>
            <a:srcRect/>
            <a:stretch>
              <a:fillRect l="-27000" r="-23000"/>
            </a:stretch>
          </a:blipFill>
          <a:ln w="12700">
            <a:miter lim="400000"/>
          </a:ln>
        </p:spPr>
        <p:txBody>
          <a:bodyPr lIns="0" tIns="0" rIns="0" bIns="0" anchor="ctr"/>
          <a:lstStyle/>
          <a:p>
            <a:pPr lvl="0">
              <a:defRPr sz="3200">
                <a:solidFill>
                  <a:srgbClr val="FFFFFF"/>
                </a:solidFill>
              </a:defRPr>
            </a:pPr>
          </a:p>
        </p:txBody>
      </p:sp>
      <p:sp>
        <p:nvSpPr>
          <p:cNvPr id="1440" name="Shape 1440"/>
          <p:cNvSpPr/>
          <p:nvPr/>
        </p:nvSpPr>
        <p:spPr>
          <a:xfrm>
            <a:off x="11064772" y="3370078"/>
            <a:ext cx="2358745" cy="33132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0234"/>
                </a:lnTo>
                <a:lnTo>
                  <a:pt x="9126" y="20234"/>
                </a:lnTo>
                <a:lnTo>
                  <a:pt x="10769" y="21600"/>
                </a:lnTo>
                <a:lnTo>
                  <a:pt x="12413" y="20234"/>
                </a:lnTo>
                <a:lnTo>
                  <a:pt x="21600" y="20234"/>
                </a:lnTo>
                <a:lnTo>
                  <a:pt x="21600" y="0"/>
                </a:lnTo>
                <a:lnTo>
                  <a:pt x="0" y="0"/>
                </a:lnTo>
                <a:close/>
              </a:path>
            </a:pathLst>
          </a:custGeom>
          <a:blipFill dpi="0" rotWithShape="1">
            <a:blip r:embed="rId5"/>
            <a:srcRect/>
            <a:stretch>
              <a:fillRect l="-31000" r="-26000"/>
            </a:stretch>
          </a:blipFill>
          <a:ln w="12700">
            <a:miter lim="400000"/>
          </a:ln>
        </p:spPr>
        <p:txBody>
          <a:bodyPr lIns="0" tIns="0" rIns="0" bIns="0" anchor="ctr"/>
          <a:lstStyle/>
          <a:p>
            <a:pPr lvl="0">
              <a:defRPr sz="3200">
                <a:solidFill>
                  <a:srgbClr val="FFFFFF"/>
                </a:solidFill>
              </a:defRPr>
            </a:pPr>
          </a:p>
        </p:txBody>
      </p:sp>
      <p:sp>
        <p:nvSpPr>
          <p:cNvPr id="1441" name="Shape 1441"/>
          <p:cNvSpPr/>
          <p:nvPr/>
        </p:nvSpPr>
        <p:spPr>
          <a:xfrm>
            <a:off x="13534010" y="3370078"/>
            <a:ext cx="2358745" cy="33132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0234"/>
                </a:lnTo>
                <a:lnTo>
                  <a:pt x="9126" y="20234"/>
                </a:lnTo>
                <a:lnTo>
                  <a:pt x="10769" y="21600"/>
                </a:lnTo>
                <a:lnTo>
                  <a:pt x="12413" y="20234"/>
                </a:lnTo>
                <a:lnTo>
                  <a:pt x="21600" y="20234"/>
                </a:lnTo>
                <a:lnTo>
                  <a:pt x="21600" y="0"/>
                </a:lnTo>
                <a:lnTo>
                  <a:pt x="0" y="0"/>
                </a:lnTo>
                <a:close/>
              </a:path>
            </a:pathLst>
          </a:custGeom>
          <a:blipFill rotWithShape="1">
            <a:blip r:embed="rId6"/>
            <a:stretch>
              <a:fillRect/>
            </a:stretch>
          </a:blipFill>
          <a:ln w="12700">
            <a:miter lim="400000"/>
          </a:ln>
        </p:spPr>
        <p:txBody>
          <a:bodyPr lIns="0" tIns="0" rIns="0" bIns="0" anchor="ctr"/>
          <a:lstStyle/>
          <a:p>
            <a:pPr lvl="0">
              <a:defRPr sz="3200">
                <a:solidFill>
                  <a:srgbClr val="FFFFFF"/>
                </a:solidFill>
              </a:defRPr>
            </a:pPr>
          </a:p>
        </p:txBody>
      </p:sp>
      <p:grpSp>
        <p:nvGrpSpPr>
          <p:cNvPr id="2" name="组合 1"/>
          <p:cNvGrpSpPr/>
          <p:nvPr/>
        </p:nvGrpSpPr>
        <p:grpSpPr>
          <a:xfrm>
            <a:off x="1205829" y="2935256"/>
            <a:ext cx="2358746" cy="652903"/>
            <a:chOff x="1722933" y="4203648"/>
            <a:chExt cx="3370264" cy="935038"/>
          </a:xfrm>
        </p:grpSpPr>
        <p:sp>
          <p:nvSpPr>
            <p:cNvPr id="1446" name="Shape 1446"/>
            <p:cNvSpPr/>
            <p:nvPr/>
          </p:nvSpPr>
          <p:spPr>
            <a:xfrm>
              <a:off x="1722933" y="4203648"/>
              <a:ext cx="3370264" cy="9350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669"/>
                  </a:lnTo>
                  <a:lnTo>
                    <a:pt x="9126" y="14669"/>
                  </a:lnTo>
                  <a:lnTo>
                    <a:pt x="10769" y="21600"/>
                  </a:lnTo>
                  <a:lnTo>
                    <a:pt x="12413" y="14669"/>
                  </a:lnTo>
                  <a:lnTo>
                    <a:pt x="21600" y="14669"/>
                  </a:lnTo>
                  <a:lnTo>
                    <a:pt x="21600" y="0"/>
                  </a:lnTo>
                  <a:lnTo>
                    <a:pt x="0" y="0"/>
                  </a:lnTo>
                  <a:close/>
                </a:path>
              </a:pathLst>
            </a:custGeom>
            <a:solidFill>
              <a:schemeClr val="accent1"/>
            </a:solidFill>
            <a:ln w="12700">
              <a:miter lim="400000"/>
            </a:ln>
          </p:spPr>
          <p:txBody>
            <a:bodyPr lIns="0" tIns="0" rIns="0" bIns="0" anchor="ctr"/>
            <a:lstStyle/>
            <a:p>
              <a:pPr lvl="0">
                <a:defRPr sz="3200">
                  <a:solidFill>
                    <a:srgbClr val="FFFFFF"/>
                  </a:solidFill>
                </a:defRPr>
              </a:pPr>
            </a:p>
          </p:txBody>
        </p:sp>
        <p:sp>
          <p:nvSpPr>
            <p:cNvPr id="1447" name="Shape 1447"/>
            <p:cNvSpPr/>
            <p:nvPr/>
          </p:nvSpPr>
          <p:spPr>
            <a:xfrm>
              <a:off x="2124272" y="4326870"/>
              <a:ext cx="2668168" cy="381001"/>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1700"/>
                <a:t>Birds</a:t>
              </a:r>
              <a:endParaRPr sz="1700"/>
            </a:p>
          </p:txBody>
        </p:sp>
      </p:grpSp>
      <p:grpSp>
        <p:nvGrpSpPr>
          <p:cNvPr id="3" name="组合 2"/>
          <p:cNvGrpSpPr/>
          <p:nvPr/>
        </p:nvGrpSpPr>
        <p:grpSpPr>
          <a:xfrm>
            <a:off x="3666120" y="2935256"/>
            <a:ext cx="2358746" cy="652903"/>
            <a:chOff x="5238289" y="4203648"/>
            <a:chExt cx="3370264" cy="935038"/>
          </a:xfrm>
        </p:grpSpPr>
        <p:sp>
          <p:nvSpPr>
            <p:cNvPr id="1448" name="Shape 1448"/>
            <p:cNvSpPr/>
            <p:nvPr/>
          </p:nvSpPr>
          <p:spPr>
            <a:xfrm>
              <a:off x="5238289" y="4203648"/>
              <a:ext cx="3370264" cy="9350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669"/>
                  </a:lnTo>
                  <a:lnTo>
                    <a:pt x="9126" y="14669"/>
                  </a:lnTo>
                  <a:lnTo>
                    <a:pt x="10769" y="21600"/>
                  </a:lnTo>
                  <a:lnTo>
                    <a:pt x="12413" y="14669"/>
                  </a:lnTo>
                  <a:lnTo>
                    <a:pt x="21600" y="14669"/>
                  </a:lnTo>
                  <a:lnTo>
                    <a:pt x="21600" y="0"/>
                  </a:lnTo>
                  <a:lnTo>
                    <a:pt x="0" y="0"/>
                  </a:lnTo>
                  <a:close/>
                </a:path>
              </a:pathLst>
            </a:custGeom>
            <a:solidFill>
              <a:schemeClr val="accent2"/>
            </a:solidFill>
            <a:ln w="12700">
              <a:miter lim="400000"/>
            </a:ln>
          </p:spPr>
          <p:txBody>
            <a:bodyPr lIns="0" tIns="0" rIns="0" bIns="0" anchor="ctr"/>
            <a:lstStyle/>
            <a:p>
              <a:pPr lvl="0">
                <a:defRPr sz="3200">
                  <a:solidFill>
                    <a:srgbClr val="FFFFFF"/>
                  </a:solidFill>
                </a:defRPr>
              </a:pPr>
            </a:p>
          </p:txBody>
        </p:sp>
        <p:sp>
          <p:nvSpPr>
            <p:cNvPr id="1449" name="Shape 1449"/>
            <p:cNvSpPr/>
            <p:nvPr/>
          </p:nvSpPr>
          <p:spPr>
            <a:xfrm>
              <a:off x="5652837" y="4326870"/>
              <a:ext cx="2668168" cy="381001"/>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1700"/>
                <a:t>Girls</a:t>
              </a:r>
              <a:endParaRPr sz="1700"/>
            </a:p>
          </p:txBody>
        </p:sp>
      </p:grpSp>
      <p:grpSp>
        <p:nvGrpSpPr>
          <p:cNvPr id="4" name="组合 3"/>
          <p:cNvGrpSpPr/>
          <p:nvPr/>
        </p:nvGrpSpPr>
        <p:grpSpPr>
          <a:xfrm>
            <a:off x="6135300" y="2935256"/>
            <a:ext cx="2358746" cy="652903"/>
            <a:chOff x="8766345" y="4203648"/>
            <a:chExt cx="3370264" cy="935038"/>
          </a:xfrm>
        </p:grpSpPr>
        <p:sp>
          <p:nvSpPr>
            <p:cNvPr id="1450" name="Shape 1450"/>
            <p:cNvSpPr/>
            <p:nvPr/>
          </p:nvSpPr>
          <p:spPr>
            <a:xfrm>
              <a:off x="8766345" y="4203648"/>
              <a:ext cx="3370264" cy="9350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669"/>
                  </a:lnTo>
                  <a:lnTo>
                    <a:pt x="9126" y="14669"/>
                  </a:lnTo>
                  <a:lnTo>
                    <a:pt x="10769" y="21600"/>
                  </a:lnTo>
                  <a:lnTo>
                    <a:pt x="12413" y="14669"/>
                  </a:lnTo>
                  <a:lnTo>
                    <a:pt x="21600" y="14669"/>
                  </a:lnTo>
                  <a:lnTo>
                    <a:pt x="21600" y="0"/>
                  </a:lnTo>
                  <a:lnTo>
                    <a:pt x="0" y="0"/>
                  </a:lnTo>
                  <a:close/>
                </a:path>
              </a:pathLst>
            </a:custGeom>
            <a:solidFill>
              <a:schemeClr val="accent3"/>
            </a:solidFill>
            <a:ln w="12700">
              <a:miter lim="400000"/>
            </a:ln>
          </p:spPr>
          <p:txBody>
            <a:bodyPr lIns="0" tIns="0" rIns="0" bIns="0" anchor="ctr"/>
            <a:lstStyle/>
            <a:p>
              <a:pPr lvl="0">
                <a:defRPr sz="3200">
                  <a:solidFill>
                    <a:srgbClr val="FFFFFF"/>
                  </a:solidFill>
                </a:defRPr>
              </a:pPr>
            </a:p>
          </p:txBody>
        </p:sp>
        <p:sp>
          <p:nvSpPr>
            <p:cNvPr id="1451" name="Shape 1451"/>
            <p:cNvSpPr/>
            <p:nvPr/>
          </p:nvSpPr>
          <p:spPr>
            <a:xfrm>
              <a:off x="9194101" y="4326870"/>
              <a:ext cx="2668168" cy="381001"/>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1700"/>
                <a:t>Horses</a:t>
              </a:r>
              <a:endParaRPr sz="1700"/>
            </a:p>
          </p:txBody>
        </p:sp>
      </p:grpSp>
      <p:grpSp>
        <p:nvGrpSpPr>
          <p:cNvPr id="5" name="组合 4"/>
          <p:cNvGrpSpPr/>
          <p:nvPr/>
        </p:nvGrpSpPr>
        <p:grpSpPr>
          <a:xfrm>
            <a:off x="8604539" y="2935256"/>
            <a:ext cx="2358745" cy="652903"/>
            <a:chOff x="12294485" y="4203648"/>
            <a:chExt cx="3370263" cy="935038"/>
          </a:xfrm>
        </p:grpSpPr>
        <p:sp>
          <p:nvSpPr>
            <p:cNvPr id="1452" name="Shape 1452"/>
            <p:cNvSpPr/>
            <p:nvPr/>
          </p:nvSpPr>
          <p:spPr>
            <a:xfrm>
              <a:off x="12294485" y="4203648"/>
              <a:ext cx="3370263" cy="9350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669"/>
                  </a:lnTo>
                  <a:lnTo>
                    <a:pt x="9126" y="14669"/>
                  </a:lnTo>
                  <a:lnTo>
                    <a:pt x="10769" y="21600"/>
                  </a:lnTo>
                  <a:lnTo>
                    <a:pt x="12413" y="14669"/>
                  </a:lnTo>
                  <a:lnTo>
                    <a:pt x="21600" y="14669"/>
                  </a:lnTo>
                  <a:lnTo>
                    <a:pt x="21600" y="0"/>
                  </a:lnTo>
                  <a:lnTo>
                    <a:pt x="0" y="0"/>
                  </a:lnTo>
                  <a:close/>
                </a:path>
              </a:pathLst>
            </a:custGeom>
            <a:solidFill>
              <a:schemeClr val="accent4"/>
            </a:solidFill>
            <a:ln w="12700">
              <a:miter lim="400000"/>
            </a:ln>
          </p:spPr>
          <p:txBody>
            <a:bodyPr lIns="0" tIns="0" rIns="0" bIns="0" anchor="ctr"/>
            <a:lstStyle/>
            <a:p>
              <a:pPr lvl="0">
                <a:defRPr sz="3200">
                  <a:solidFill>
                    <a:srgbClr val="FFFFFF"/>
                  </a:solidFill>
                </a:defRPr>
              </a:pPr>
            </a:p>
          </p:txBody>
        </p:sp>
        <p:sp>
          <p:nvSpPr>
            <p:cNvPr id="1453" name="Shape 1453"/>
            <p:cNvSpPr/>
            <p:nvPr/>
          </p:nvSpPr>
          <p:spPr>
            <a:xfrm>
              <a:off x="12702640" y="4326870"/>
              <a:ext cx="2668169" cy="381001"/>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1700"/>
                <a:t>Cats</a:t>
              </a:r>
              <a:endParaRPr sz="1700"/>
            </a:p>
          </p:txBody>
        </p:sp>
      </p:grpSp>
      <p:grpSp>
        <p:nvGrpSpPr>
          <p:cNvPr id="6" name="组合 5"/>
          <p:cNvGrpSpPr/>
          <p:nvPr/>
        </p:nvGrpSpPr>
        <p:grpSpPr>
          <a:xfrm>
            <a:off x="11064772" y="2935256"/>
            <a:ext cx="2358745" cy="652903"/>
            <a:chOff x="15809757" y="4203648"/>
            <a:chExt cx="3370263" cy="935038"/>
          </a:xfrm>
        </p:grpSpPr>
        <p:sp>
          <p:nvSpPr>
            <p:cNvPr id="1454" name="Shape 1454"/>
            <p:cNvSpPr/>
            <p:nvPr/>
          </p:nvSpPr>
          <p:spPr>
            <a:xfrm>
              <a:off x="15809757" y="4203648"/>
              <a:ext cx="3370263" cy="9350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669"/>
                  </a:lnTo>
                  <a:lnTo>
                    <a:pt x="9126" y="14669"/>
                  </a:lnTo>
                  <a:lnTo>
                    <a:pt x="10769" y="21600"/>
                  </a:lnTo>
                  <a:lnTo>
                    <a:pt x="12413" y="14669"/>
                  </a:lnTo>
                  <a:lnTo>
                    <a:pt x="21600" y="14669"/>
                  </a:lnTo>
                  <a:lnTo>
                    <a:pt x="21600" y="0"/>
                  </a:lnTo>
                  <a:lnTo>
                    <a:pt x="0" y="0"/>
                  </a:lnTo>
                  <a:close/>
                </a:path>
              </a:pathLst>
            </a:custGeom>
            <a:solidFill>
              <a:schemeClr val="accent5"/>
            </a:solidFill>
            <a:ln w="12700">
              <a:miter lim="400000"/>
            </a:ln>
          </p:spPr>
          <p:txBody>
            <a:bodyPr lIns="0" tIns="0" rIns="0" bIns="0" anchor="ctr"/>
            <a:lstStyle/>
            <a:p>
              <a:pPr lvl="0">
                <a:defRPr sz="3200">
                  <a:solidFill>
                    <a:srgbClr val="FFFFFF"/>
                  </a:solidFill>
                </a:defRPr>
              </a:pPr>
            </a:p>
          </p:txBody>
        </p:sp>
        <p:sp>
          <p:nvSpPr>
            <p:cNvPr id="1455" name="Shape 1455"/>
            <p:cNvSpPr/>
            <p:nvPr/>
          </p:nvSpPr>
          <p:spPr>
            <a:xfrm>
              <a:off x="16276631" y="4326870"/>
              <a:ext cx="2668168" cy="381001"/>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1700"/>
                <a:t>Chameleon</a:t>
              </a:r>
              <a:endParaRPr sz="1700"/>
            </a:p>
          </p:txBody>
        </p:sp>
      </p:grpSp>
      <p:grpSp>
        <p:nvGrpSpPr>
          <p:cNvPr id="7" name="组合 6"/>
          <p:cNvGrpSpPr/>
          <p:nvPr/>
        </p:nvGrpSpPr>
        <p:grpSpPr>
          <a:xfrm>
            <a:off x="13534010" y="2935256"/>
            <a:ext cx="2358745" cy="652903"/>
            <a:chOff x="19337897" y="4203648"/>
            <a:chExt cx="3370263" cy="935038"/>
          </a:xfrm>
        </p:grpSpPr>
        <p:sp>
          <p:nvSpPr>
            <p:cNvPr id="1456" name="Shape 1456"/>
            <p:cNvSpPr/>
            <p:nvPr/>
          </p:nvSpPr>
          <p:spPr>
            <a:xfrm>
              <a:off x="19337897" y="4203648"/>
              <a:ext cx="3370263" cy="9350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669"/>
                  </a:lnTo>
                  <a:lnTo>
                    <a:pt x="9126" y="14669"/>
                  </a:lnTo>
                  <a:lnTo>
                    <a:pt x="10769" y="21600"/>
                  </a:lnTo>
                  <a:lnTo>
                    <a:pt x="12413" y="14669"/>
                  </a:lnTo>
                  <a:lnTo>
                    <a:pt x="21600" y="14669"/>
                  </a:lnTo>
                  <a:lnTo>
                    <a:pt x="21600" y="0"/>
                  </a:lnTo>
                  <a:lnTo>
                    <a:pt x="0" y="0"/>
                  </a:lnTo>
                  <a:close/>
                </a:path>
              </a:pathLst>
            </a:custGeom>
            <a:solidFill>
              <a:schemeClr val="accent6"/>
            </a:solidFill>
            <a:ln w="12700">
              <a:miter lim="400000"/>
            </a:ln>
          </p:spPr>
          <p:txBody>
            <a:bodyPr lIns="0" tIns="0" rIns="0" bIns="0" anchor="ctr"/>
            <a:lstStyle/>
            <a:p>
              <a:pPr lvl="0">
                <a:defRPr sz="3200">
                  <a:solidFill>
                    <a:srgbClr val="FFFFFF"/>
                  </a:solidFill>
                </a:defRPr>
              </a:pPr>
            </a:p>
          </p:txBody>
        </p:sp>
        <p:sp>
          <p:nvSpPr>
            <p:cNvPr id="1457" name="Shape 1457"/>
            <p:cNvSpPr/>
            <p:nvPr/>
          </p:nvSpPr>
          <p:spPr>
            <a:xfrm>
              <a:off x="19752360" y="4326870"/>
              <a:ext cx="2668168" cy="381001"/>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1700"/>
                <a:t>Mushroom</a:t>
              </a:r>
              <a:endParaRPr sz="1700"/>
            </a:p>
          </p:txBody>
        </p:sp>
      </p:grpSp>
      <p:sp>
        <p:nvSpPr>
          <p:cNvPr id="33" name="Shape 1412"/>
          <p:cNvSpPr/>
          <p:nvPr/>
        </p:nvSpPr>
        <p:spPr>
          <a:xfrm>
            <a:off x="1194440" y="1864823"/>
            <a:ext cx="14672839" cy="784830"/>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Integer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condimentum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leo</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erat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ultrices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mollis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Nunc</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quam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elementum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enim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ac,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ullamcorper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magna.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Curabitur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felis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eu</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tellus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tincidunt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rhoncus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nvGrpSpPr>
          <p:cNvPr id="8" name="组合 7"/>
          <p:cNvGrpSpPr/>
          <p:nvPr/>
        </p:nvGrpSpPr>
        <p:grpSpPr>
          <a:xfrm>
            <a:off x="1010465" y="6695237"/>
            <a:ext cx="2363219" cy="1198467"/>
            <a:chOff x="1443790" y="9588406"/>
            <a:chExt cx="3376655" cy="1716352"/>
          </a:xfrm>
        </p:grpSpPr>
        <p:sp>
          <p:nvSpPr>
            <p:cNvPr id="34" name="TextBox 62"/>
            <p:cNvSpPr txBox="1">
              <a:spLocks noChangeArrowheads="1"/>
            </p:cNvSpPr>
            <p:nvPr/>
          </p:nvSpPr>
          <p:spPr bwMode="auto">
            <a:xfrm>
              <a:off x="1443790" y="10211690"/>
              <a:ext cx="3376655" cy="109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输入内容输入您的输入您的内容输入您的</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TextBox 63"/>
            <p:cNvSpPr txBox="1">
              <a:spLocks noChangeArrowheads="1"/>
            </p:cNvSpPr>
            <p:nvPr/>
          </p:nvSpPr>
          <p:spPr bwMode="auto">
            <a:xfrm>
              <a:off x="2160573" y="9588406"/>
              <a:ext cx="2387438" cy="70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Corporate</a:t>
              </a:r>
              <a:endParaRPr lang="id-ID"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482890" y="6695237"/>
            <a:ext cx="2363219" cy="1198467"/>
            <a:chOff x="4976482" y="9588406"/>
            <a:chExt cx="3376655" cy="1716352"/>
          </a:xfrm>
        </p:grpSpPr>
        <p:sp>
          <p:nvSpPr>
            <p:cNvPr id="38" name="TextBox 62"/>
            <p:cNvSpPr txBox="1">
              <a:spLocks noChangeArrowheads="1"/>
            </p:cNvSpPr>
            <p:nvPr/>
          </p:nvSpPr>
          <p:spPr bwMode="auto">
            <a:xfrm>
              <a:off x="4976482" y="10211690"/>
              <a:ext cx="3376655" cy="109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输入内容输入您的输入您的内容输入您的</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TextBox 63"/>
            <p:cNvSpPr txBox="1">
              <a:spLocks noChangeArrowheads="1"/>
            </p:cNvSpPr>
            <p:nvPr/>
          </p:nvSpPr>
          <p:spPr bwMode="auto">
            <a:xfrm>
              <a:off x="5693265" y="9588406"/>
              <a:ext cx="2387438" cy="70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Corporate</a:t>
              </a:r>
              <a:endParaRPr lang="id-ID"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5974136" y="6695237"/>
            <a:ext cx="2363219" cy="1198467"/>
            <a:chOff x="8536068" y="9588406"/>
            <a:chExt cx="3376655" cy="1716352"/>
          </a:xfrm>
        </p:grpSpPr>
        <p:sp>
          <p:nvSpPr>
            <p:cNvPr id="40" name="TextBox 62"/>
            <p:cNvSpPr txBox="1">
              <a:spLocks noChangeArrowheads="1"/>
            </p:cNvSpPr>
            <p:nvPr/>
          </p:nvSpPr>
          <p:spPr bwMode="auto">
            <a:xfrm>
              <a:off x="8536068" y="10211690"/>
              <a:ext cx="3376655" cy="109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输入内容输入您的输入您的内容输入您的</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TextBox 63"/>
            <p:cNvSpPr txBox="1">
              <a:spLocks noChangeArrowheads="1"/>
            </p:cNvSpPr>
            <p:nvPr/>
          </p:nvSpPr>
          <p:spPr bwMode="auto">
            <a:xfrm>
              <a:off x="9252851" y="9588406"/>
              <a:ext cx="2387438" cy="70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Corporate</a:t>
              </a:r>
              <a:endParaRPr lang="id-ID"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8446561" y="6695237"/>
            <a:ext cx="2363219" cy="1198467"/>
            <a:chOff x="12068760" y="9588406"/>
            <a:chExt cx="3376655" cy="1716352"/>
          </a:xfrm>
        </p:grpSpPr>
        <p:sp>
          <p:nvSpPr>
            <p:cNvPr id="42" name="TextBox 62"/>
            <p:cNvSpPr txBox="1">
              <a:spLocks noChangeArrowheads="1"/>
            </p:cNvSpPr>
            <p:nvPr/>
          </p:nvSpPr>
          <p:spPr bwMode="auto">
            <a:xfrm>
              <a:off x="12068760" y="10211690"/>
              <a:ext cx="3376655" cy="109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输入内容输入您的输入您的内容输入您的</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TextBox 63"/>
            <p:cNvSpPr txBox="1">
              <a:spLocks noChangeArrowheads="1"/>
            </p:cNvSpPr>
            <p:nvPr/>
          </p:nvSpPr>
          <p:spPr bwMode="auto">
            <a:xfrm>
              <a:off x="12785543" y="9588406"/>
              <a:ext cx="2387438" cy="70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Corporate</a:t>
              </a:r>
              <a:endParaRPr lang="id-ID"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0937808" y="6695237"/>
            <a:ext cx="2363219" cy="1198467"/>
            <a:chOff x="15628346" y="9588406"/>
            <a:chExt cx="3376655" cy="1716352"/>
          </a:xfrm>
        </p:grpSpPr>
        <p:sp>
          <p:nvSpPr>
            <p:cNvPr id="44" name="TextBox 62"/>
            <p:cNvSpPr txBox="1">
              <a:spLocks noChangeArrowheads="1"/>
            </p:cNvSpPr>
            <p:nvPr/>
          </p:nvSpPr>
          <p:spPr bwMode="auto">
            <a:xfrm>
              <a:off x="15628346" y="10211690"/>
              <a:ext cx="3376655" cy="109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输入内容输入您的输入您的内容输入您的</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TextBox 63"/>
            <p:cNvSpPr txBox="1">
              <a:spLocks noChangeArrowheads="1"/>
            </p:cNvSpPr>
            <p:nvPr/>
          </p:nvSpPr>
          <p:spPr bwMode="auto">
            <a:xfrm>
              <a:off x="16345129" y="9588406"/>
              <a:ext cx="2387438" cy="70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Corporate</a:t>
              </a:r>
              <a:endParaRPr lang="id-ID"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13429054" y="6695237"/>
            <a:ext cx="2363219" cy="1198467"/>
            <a:chOff x="19187932" y="9588406"/>
            <a:chExt cx="3376655" cy="1716352"/>
          </a:xfrm>
        </p:grpSpPr>
        <p:sp>
          <p:nvSpPr>
            <p:cNvPr id="46" name="TextBox 62"/>
            <p:cNvSpPr txBox="1">
              <a:spLocks noChangeArrowheads="1"/>
            </p:cNvSpPr>
            <p:nvPr/>
          </p:nvSpPr>
          <p:spPr bwMode="auto">
            <a:xfrm>
              <a:off x="19187932" y="10211690"/>
              <a:ext cx="3376655" cy="109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输入内容输入您的输入您的内容输入您的</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TextBox 63"/>
            <p:cNvSpPr txBox="1">
              <a:spLocks noChangeArrowheads="1"/>
            </p:cNvSpPr>
            <p:nvPr/>
          </p:nvSpPr>
          <p:spPr bwMode="auto">
            <a:xfrm>
              <a:off x="19904715" y="9588406"/>
              <a:ext cx="2387438" cy="70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Corporate</a:t>
              </a:r>
              <a:endParaRPr lang="id-ID"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48"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50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75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125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0-#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436"/>
                                        </p:tgtEl>
                                        <p:attrNameLst>
                                          <p:attrName>style.visibility</p:attrName>
                                        </p:attrNameLst>
                                      </p:cBhvr>
                                      <p:to>
                                        <p:strVal val="visible"/>
                                      </p:to>
                                    </p:set>
                                    <p:anim calcmode="lin" valueType="num">
                                      <p:cBhvr additive="base">
                                        <p:cTn id="36" dur="500" fill="hold"/>
                                        <p:tgtEl>
                                          <p:spTgt spid="1436"/>
                                        </p:tgtEl>
                                        <p:attrNameLst>
                                          <p:attrName>ppt_x</p:attrName>
                                        </p:attrNameLst>
                                      </p:cBhvr>
                                      <p:tavLst>
                                        <p:tav tm="0">
                                          <p:val>
                                            <p:strVal val="#ppt_x"/>
                                          </p:val>
                                        </p:tav>
                                        <p:tav tm="100000">
                                          <p:val>
                                            <p:strVal val="#ppt_x"/>
                                          </p:val>
                                        </p:tav>
                                      </p:tavLst>
                                    </p:anim>
                                    <p:anim calcmode="lin" valueType="num">
                                      <p:cBhvr additive="base">
                                        <p:cTn id="37" dur="500" fill="hold"/>
                                        <p:tgtEl>
                                          <p:spTgt spid="143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50"/>
                                  </p:stCondLst>
                                  <p:childTnLst>
                                    <p:set>
                                      <p:cBhvr>
                                        <p:cTn id="39" dur="1" fill="hold">
                                          <p:stCondLst>
                                            <p:cond delay="0"/>
                                          </p:stCondLst>
                                        </p:cTn>
                                        <p:tgtEl>
                                          <p:spTgt spid="1437"/>
                                        </p:tgtEl>
                                        <p:attrNameLst>
                                          <p:attrName>style.visibility</p:attrName>
                                        </p:attrNameLst>
                                      </p:cBhvr>
                                      <p:to>
                                        <p:strVal val="visible"/>
                                      </p:to>
                                    </p:set>
                                    <p:anim calcmode="lin" valueType="num">
                                      <p:cBhvr additive="base">
                                        <p:cTn id="40" dur="500" fill="hold"/>
                                        <p:tgtEl>
                                          <p:spTgt spid="1437"/>
                                        </p:tgtEl>
                                        <p:attrNameLst>
                                          <p:attrName>ppt_x</p:attrName>
                                        </p:attrNameLst>
                                      </p:cBhvr>
                                      <p:tavLst>
                                        <p:tav tm="0">
                                          <p:val>
                                            <p:strVal val="#ppt_x"/>
                                          </p:val>
                                        </p:tav>
                                        <p:tav tm="100000">
                                          <p:val>
                                            <p:strVal val="#ppt_x"/>
                                          </p:val>
                                        </p:tav>
                                      </p:tavLst>
                                    </p:anim>
                                    <p:anim calcmode="lin" valueType="num">
                                      <p:cBhvr additive="base">
                                        <p:cTn id="41" dur="500" fill="hold"/>
                                        <p:tgtEl>
                                          <p:spTgt spid="143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500"/>
                                  </p:stCondLst>
                                  <p:childTnLst>
                                    <p:set>
                                      <p:cBhvr>
                                        <p:cTn id="43" dur="1" fill="hold">
                                          <p:stCondLst>
                                            <p:cond delay="0"/>
                                          </p:stCondLst>
                                        </p:cTn>
                                        <p:tgtEl>
                                          <p:spTgt spid="1438"/>
                                        </p:tgtEl>
                                        <p:attrNameLst>
                                          <p:attrName>style.visibility</p:attrName>
                                        </p:attrNameLst>
                                      </p:cBhvr>
                                      <p:to>
                                        <p:strVal val="visible"/>
                                      </p:to>
                                    </p:set>
                                    <p:anim calcmode="lin" valueType="num">
                                      <p:cBhvr additive="base">
                                        <p:cTn id="44" dur="500" fill="hold"/>
                                        <p:tgtEl>
                                          <p:spTgt spid="1438"/>
                                        </p:tgtEl>
                                        <p:attrNameLst>
                                          <p:attrName>ppt_x</p:attrName>
                                        </p:attrNameLst>
                                      </p:cBhvr>
                                      <p:tavLst>
                                        <p:tav tm="0">
                                          <p:val>
                                            <p:strVal val="#ppt_x"/>
                                          </p:val>
                                        </p:tav>
                                        <p:tav tm="100000">
                                          <p:val>
                                            <p:strVal val="#ppt_x"/>
                                          </p:val>
                                        </p:tav>
                                      </p:tavLst>
                                    </p:anim>
                                    <p:anim calcmode="lin" valueType="num">
                                      <p:cBhvr additive="base">
                                        <p:cTn id="45" dur="500" fill="hold"/>
                                        <p:tgtEl>
                                          <p:spTgt spid="143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750"/>
                                  </p:stCondLst>
                                  <p:childTnLst>
                                    <p:set>
                                      <p:cBhvr>
                                        <p:cTn id="47" dur="1" fill="hold">
                                          <p:stCondLst>
                                            <p:cond delay="0"/>
                                          </p:stCondLst>
                                        </p:cTn>
                                        <p:tgtEl>
                                          <p:spTgt spid="1439"/>
                                        </p:tgtEl>
                                        <p:attrNameLst>
                                          <p:attrName>style.visibility</p:attrName>
                                        </p:attrNameLst>
                                      </p:cBhvr>
                                      <p:to>
                                        <p:strVal val="visible"/>
                                      </p:to>
                                    </p:set>
                                    <p:anim calcmode="lin" valueType="num">
                                      <p:cBhvr additive="base">
                                        <p:cTn id="48" dur="500" fill="hold"/>
                                        <p:tgtEl>
                                          <p:spTgt spid="1439"/>
                                        </p:tgtEl>
                                        <p:attrNameLst>
                                          <p:attrName>ppt_x</p:attrName>
                                        </p:attrNameLst>
                                      </p:cBhvr>
                                      <p:tavLst>
                                        <p:tav tm="0">
                                          <p:val>
                                            <p:strVal val="#ppt_x"/>
                                          </p:val>
                                        </p:tav>
                                        <p:tav tm="100000">
                                          <p:val>
                                            <p:strVal val="#ppt_x"/>
                                          </p:val>
                                        </p:tav>
                                      </p:tavLst>
                                    </p:anim>
                                    <p:anim calcmode="lin" valueType="num">
                                      <p:cBhvr additive="base">
                                        <p:cTn id="49" dur="500" fill="hold"/>
                                        <p:tgtEl>
                                          <p:spTgt spid="143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000"/>
                                  </p:stCondLst>
                                  <p:childTnLst>
                                    <p:set>
                                      <p:cBhvr>
                                        <p:cTn id="51" dur="1" fill="hold">
                                          <p:stCondLst>
                                            <p:cond delay="0"/>
                                          </p:stCondLst>
                                        </p:cTn>
                                        <p:tgtEl>
                                          <p:spTgt spid="1440"/>
                                        </p:tgtEl>
                                        <p:attrNameLst>
                                          <p:attrName>style.visibility</p:attrName>
                                        </p:attrNameLst>
                                      </p:cBhvr>
                                      <p:to>
                                        <p:strVal val="visible"/>
                                      </p:to>
                                    </p:set>
                                    <p:anim calcmode="lin" valueType="num">
                                      <p:cBhvr additive="base">
                                        <p:cTn id="52" dur="500" fill="hold"/>
                                        <p:tgtEl>
                                          <p:spTgt spid="1440"/>
                                        </p:tgtEl>
                                        <p:attrNameLst>
                                          <p:attrName>ppt_x</p:attrName>
                                        </p:attrNameLst>
                                      </p:cBhvr>
                                      <p:tavLst>
                                        <p:tav tm="0">
                                          <p:val>
                                            <p:strVal val="#ppt_x"/>
                                          </p:val>
                                        </p:tav>
                                        <p:tav tm="100000">
                                          <p:val>
                                            <p:strVal val="#ppt_x"/>
                                          </p:val>
                                        </p:tav>
                                      </p:tavLst>
                                    </p:anim>
                                    <p:anim calcmode="lin" valueType="num">
                                      <p:cBhvr additive="base">
                                        <p:cTn id="53" dur="500" fill="hold"/>
                                        <p:tgtEl>
                                          <p:spTgt spid="1440"/>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1250"/>
                                  </p:stCondLst>
                                  <p:childTnLst>
                                    <p:set>
                                      <p:cBhvr>
                                        <p:cTn id="55" dur="1" fill="hold">
                                          <p:stCondLst>
                                            <p:cond delay="0"/>
                                          </p:stCondLst>
                                        </p:cTn>
                                        <p:tgtEl>
                                          <p:spTgt spid="1441"/>
                                        </p:tgtEl>
                                        <p:attrNameLst>
                                          <p:attrName>style.visibility</p:attrName>
                                        </p:attrNameLst>
                                      </p:cBhvr>
                                      <p:to>
                                        <p:strVal val="visible"/>
                                      </p:to>
                                    </p:set>
                                    <p:anim calcmode="lin" valueType="num">
                                      <p:cBhvr additive="base">
                                        <p:cTn id="56" dur="500" fill="hold"/>
                                        <p:tgtEl>
                                          <p:spTgt spid="1441"/>
                                        </p:tgtEl>
                                        <p:attrNameLst>
                                          <p:attrName>ppt_x</p:attrName>
                                        </p:attrNameLst>
                                      </p:cBhvr>
                                      <p:tavLst>
                                        <p:tav tm="0">
                                          <p:val>
                                            <p:strVal val="#ppt_x"/>
                                          </p:val>
                                        </p:tav>
                                        <p:tav tm="100000">
                                          <p:val>
                                            <p:strVal val="#ppt_x"/>
                                          </p:val>
                                        </p:tav>
                                      </p:tavLst>
                                    </p:anim>
                                    <p:anim calcmode="lin" valueType="num">
                                      <p:cBhvr additive="base">
                                        <p:cTn id="57" dur="500" fill="hold"/>
                                        <p:tgtEl>
                                          <p:spTgt spid="1441"/>
                                        </p:tgtEl>
                                        <p:attrNameLst>
                                          <p:attrName>ppt_y</p:attrName>
                                        </p:attrNameLst>
                                      </p:cBhvr>
                                      <p:tavLst>
                                        <p:tav tm="0">
                                          <p:val>
                                            <p:strVal val="1+#ppt_h/2"/>
                                          </p:val>
                                        </p:tav>
                                        <p:tav tm="100000">
                                          <p:val>
                                            <p:strVal val="#ppt_y"/>
                                          </p:val>
                                        </p:tav>
                                      </p:tavLst>
                                    </p:anim>
                                  </p:childTnLst>
                                </p:cTn>
                              </p:par>
                            </p:childTnLst>
                          </p:cTn>
                        </p:par>
                        <p:par>
                          <p:cTn id="58" fill="hold">
                            <p:stCondLst>
                              <p:cond delay="1000"/>
                            </p:stCondLst>
                            <p:childTnLst>
                              <p:par>
                                <p:cTn id="59" presetID="42" presetClass="entr" presetSubtype="0"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250"/>
                                        <p:tgtEl>
                                          <p:spTgt spid="8"/>
                                        </p:tgtEl>
                                      </p:cBhvr>
                                    </p:animEffect>
                                    <p:anim calcmode="lin" valueType="num">
                                      <p:cBhvr>
                                        <p:cTn id="62" dur="250" fill="hold"/>
                                        <p:tgtEl>
                                          <p:spTgt spid="8"/>
                                        </p:tgtEl>
                                        <p:attrNameLst>
                                          <p:attrName>ppt_x</p:attrName>
                                        </p:attrNameLst>
                                      </p:cBhvr>
                                      <p:tavLst>
                                        <p:tav tm="0">
                                          <p:val>
                                            <p:strVal val="#ppt_x"/>
                                          </p:val>
                                        </p:tav>
                                        <p:tav tm="100000">
                                          <p:val>
                                            <p:strVal val="#ppt_x"/>
                                          </p:val>
                                        </p:tav>
                                      </p:tavLst>
                                    </p:anim>
                                    <p:anim calcmode="lin" valueType="num">
                                      <p:cBhvr>
                                        <p:cTn id="63" dur="250" fill="hold"/>
                                        <p:tgtEl>
                                          <p:spTgt spid="8"/>
                                        </p:tgtEl>
                                        <p:attrNameLst>
                                          <p:attrName>ppt_y</p:attrName>
                                        </p:attrNameLst>
                                      </p:cBhvr>
                                      <p:tavLst>
                                        <p:tav tm="0">
                                          <p:val>
                                            <p:strVal val="#ppt_y+.1"/>
                                          </p:val>
                                        </p:tav>
                                        <p:tav tm="100000">
                                          <p:val>
                                            <p:strVal val="#ppt_y"/>
                                          </p:val>
                                        </p:tav>
                                      </p:tavLst>
                                    </p:anim>
                                  </p:childTnLst>
                                </p:cTn>
                              </p:par>
                            </p:childTnLst>
                          </p:cTn>
                        </p:par>
                        <p:par>
                          <p:cTn id="64" fill="hold">
                            <p:stCondLst>
                              <p:cond delay="1500"/>
                            </p:stCondLst>
                            <p:childTnLst>
                              <p:par>
                                <p:cTn id="65" presetID="42" presetClass="entr" presetSubtype="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250"/>
                                        <p:tgtEl>
                                          <p:spTgt spid="10"/>
                                        </p:tgtEl>
                                      </p:cBhvr>
                                    </p:animEffect>
                                    <p:anim calcmode="lin" valueType="num">
                                      <p:cBhvr>
                                        <p:cTn id="68" dur="250" fill="hold"/>
                                        <p:tgtEl>
                                          <p:spTgt spid="10"/>
                                        </p:tgtEl>
                                        <p:attrNameLst>
                                          <p:attrName>ppt_x</p:attrName>
                                        </p:attrNameLst>
                                      </p:cBhvr>
                                      <p:tavLst>
                                        <p:tav tm="0">
                                          <p:val>
                                            <p:strVal val="#ppt_x"/>
                                          </p:val>
                                        </p:tav>
                                        <p:tav tm="100000">
                                          <p:val>
                                            <p:strVal val="#ppt_x"/>
                                          </p:val>
                                        </p:tav>
                                      </p:tavLst>
                                    </p:anim>
                                    <p:anim calcmode="lin" valueType="num">
                                      <p:cBhvr>
                                        <p:cTn id="69" dur="250" fill="hold"/>
                                        <p:tgtEl>
                                          <p:spTgt spid="10"/>
                                        </p:tgtEl>
                                        <p:attrNameLst>
                                          <p:attrName>ppt_y</p:attrName>
                                        </p:attrNameLst>
                                      </p:cBhvr>
                                      <p:tavLst>
                                        <p:tav tm="0">
                                          <p:val>
                                            <p:strVal val="#ppt_y+.1"/>
                                          </p:val>
                                        </p:tav>
                                        <p:tav tm="100000">
                                          <p:val>
                                            <p:strVal val="#ppt_y"/>
                                          </p:val>
                                        </p:tav>
                                      </p:tavLst>
                                    </p:anim>
                                  </p:childTnLst>
                                </p:cTn>
                              </p:par>
                            </p:childTnLst>
                          </p:cTn>
                        </p:par>
                        <p:par>
                          <p:cTn id="70" fill="hold">
                            <p:stCondLst>
                              <p:cond delay="2000"/>
                            </p:stCondLst>
                            <p:childTnLst>
                              <p:par>
                                <p:cTn id="71" presetID="42" presetClass="entr" presetSubtype="0"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250"/>
                                        <p:tgtEl>
                                          <p:spTgt spid="11"/>
                                        </p:tgtEl>
                                      </p:cBhvr>
                                    </p:animEffect>
                                    <p:anim calcmode="lin" valueType="num">
                                      <p:cBhvr>
                                        <p:cTn id="74" dur="250" fill="hold"/>
                                        <p:tgtEl>
                                          <p:spTgt spid="11"/>
                                        </p:tgtEl>
                                        <p:attrNameLst>
                                          <p:attrName>ppt_x</p:attrName>
                                        </p:attrNameLst>
                                      </p:cBhvr>
                                      <p:tavLst>
                                        <p:tav tm="0">
                                          <p:val>
                                            <p:strVal val="#ppt_x"/>
                                          </p:val>
                                        </p:tav>
                                        <p:tav tm="100000">
                                          <p:val>
                                            <p:strVal val="#ppt_x"/>
                                          </p:val>
                                        </p:tav>
                                      </p:tavLst>
                                    </p:anim>
                                    <p:anim calcmode="lin" valueType="num">
                                      <p:cBhvr>
                                        <p:cTn id="75" dur="250" fill="hold"/>
                                        <p:tgtEl>
                                          <p:spTgt spid="11"/>
                                        </p:tgtEl>
                                        <p:attrNameLst>
                                          <p:attrName>ppt_y</p:attrName>
                                        </p:attrNameLst>
                                      </p:cBhvr>
                                      <p:tavLst>
                                        <p:tav tm="0">
                                          <p:val>
                                            <p:strVal val="#ppt_y+.1"/>
                                          </p:val>
                                        </p:tav>
                                        <p:tav tm="100000">
                                          <p:val>
                                            <p:strVal val="#ppt_y"/>
                                          </p:val>
                                        </p:tav>
                                      </p:tavLst>
                                    </p:anim>
                                  </p:childTnLst>
                                </p:cTn>
                              </p:par>
                            </p:childTnLst>
                          </p:cTn>
                        </p:par>
                        <p:par>
                          <p:cTn id="76" fill="hold">
                            <p:stCondLst>
                              <p:cond delay="2500"/>
                            </p:stCondLst>
                            <p:childTnLst>
                              <p:par>
                                <p:cTn id="77" presetID="42" presetClass="entr" presetSubtype="0" fill="hold"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250"/>
                                        <p:tgtEl>
                                          <p:spTgt spid="12"/>
                                        </p:tgtEl>
                                      </p:cBhvr>
                                    </p:animEffect>
                                    <p:anim calcmode="lin" valueType="num">
                                      <p:cBhvr>
                                        <p:cTn id="80" dur="250" fill="hold"/>
                                        <p:tgtEl>
                                          <p:spTgt spid="12"/>
                                        </p:tgtEl>
                                        <p:attrNameLst>
                                          <p:attrName>ppt_x</p:attrName>
                                        </p:attrNameLst>
                                      </p:cBhvr>
                                      <p:tavLst>
                                        <p:tav tm="0">
                                          <p:val>
                                            <p:strVal val="#ppt_x"/>
                                          </p:val>
                                        </p:tav>
                                        <p:tav tm="100000">
                                          <p:val>
                                            <p:strVal val="#ppt_x"/>
                                          </p:val>
                                        </p:tav>
                                      </p:tavLst>
                                    </p:anim>
                                    <p:anim calcmode="lin" valueType="num">
                                      <p:cBhvr>
                                        <p:cTn id="81" dur="250" fill="hold"/>
                                        <p:tgtEl>
                                          <p:spTgt spid="12"/>
                                        </p:tgtEl>
                                        <p:attrNameLst>
                                          <p:attrName>ppt_y</p:attrName>
                                        </p:attrNameLst>
                                      </p:cBhvr>
                                      <p:tavLst>
                                        <p:tav tm="0">
                                          <p:val>
                                            <p:strVal val="#ppt_y+.1"/>
                                          </p:val>
                                        </p:tav>
                                        <p:tav tm="100000">
                                          <p:val>
                                            <p:strVal val="#ppt_y"/>
                                          </p:val>
                                        </p:tav>
                                      </p:tavLst>
                                    </p:anim>
                                  </p:childTnLst>
                                </p:cTn>
                              </p:par>
                            </p:childTnLst>
                          </p:cTn>
                        </p:par>
                        <p:par>
                          <p:cTn id="82" fill="hold">
                            <p:stCondLst>
                              <p:cond delay="3000"/>
                            </p:stCondLst>
                            <p:childTnLst>
                              <p:par>
                                <p:cTn id="83" presetID="42" presetClass="entr" presetSubtype="0" fill="hold" nodeType="after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250"/>
                                        <p:tgtEl>
                                          <p:spTgt spid="13"/>
                                        </p:tgtEl>
                                      </p:cBhvr>
                                    </p:animEffect>
                                    <p:anim calcmode="lin" valueType="num">
                                      <p:cBhvr>
                                        <p:cTn id="86" dur="250" fill="hold"/>
                                        <p:tgtEl>
                                          <p:spTgt spid="13"/>
                                        </p:tgtEl>
                                        <p:attrNameLst>
                                          <p:attrName>ppt_x</p:attrName>
                                        </p:attrNameLst>
                                      </p:cBhvr>
                                      <p:tavLst>
                                        <p:tav tm="0">
                                          <p:val>
                                            <p:strVal val="#ppt_x"/>
                                          </p:val>
                                        </p:tav>
                                        <p:tav tm="100000">
                                          <p:val>
                                            <p:strVal val="#ppt_x"/>
                                          </p:val>
                                        </p:tav>
                                      </p:tavLst>
                                    </p:anim>
                                    <p:anim calcmode="lin" valueType="num">
                                      <p:cBhvr>
                                        <p:cTn id="87" dur="250" fill="hold"/>
                                        <p:tgtEl>
                                          <p:spTgt spid="13"/>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250"/>
                                        <p:tgtEl>
                                          <p:spTgt spid="14"/>
                                        </p:tgtEl>
                                      </p:cBhvr>
                                    </p:animEffect>
                                    <p:anim calcmode="lin" valueType="num">
                                      <p:cBhvr>
                                        <p:cTn id="92" dur="250" fill="hold"/>
                                        <p:tgtEl>
                                          <p:spTgt spid="14"/>
                                        </p:tgtEl>
                                        <p:attrNameLst>
                                          <p:attrName>ppt_x</p:attrName>
                                        </p:attrNameLst>
                                      </p:cBhvr>
                                      <p:tavLst>
                                        <p:tav tm="0">
                                          <p:val>
                                            <p:strVal val="#ppt_x"/>
                                          </p:val>
                                        </p:tav>
                                        <p:tav tm="100000">
                                          <p:val>
                                            <p:strVal val="#ppt_x"/>
                                          </p:val>
                                        </p:tav>
                                      </p:tavLst>
                                    </p:anim>
                                    <p:anim calcmode="lin" valueType="num">
                                      <p:cBhvr>
                                        <p:cTn id="93"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 grpId="0" animBg="1"/>
      <p:bldP spid="1437" grpId="0" animBg="1"/>
      <p:bldP spid="1438" grpId="0" animBg="1"/>
      <p:bldP spid="1439" grpId="0" animBg="1"/>
      <p:bldP spid="1440" grpId="0" animBg="1"/>
      <p:bldP spid="1441"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 name="Shape 157"/>
          <p:cNvSpPr>
            <a:spLocks noGrp="1"/>
          </p:cNvSpPr>
          <p:nvPr>
            <p:ph type="sldNum" sz="quarter" idx="4294967295"/>
          </p:nvPr>
        </p:nvSpPr>
        <p:spPr>
          <a:xfrm>
            <a:off x="16853416" y="150756"/>
            <a:ext cx="212209" cy="312595"/>
          </a:xfrm>
          <a:prstGeom prst="rect">
            <a:avLst/>
          </a:prstGeom>
        </p:spPr>
        <p:txBody>
          <a:bodyPr lIns="63935" tIns="31967" rIns="63935" bIns="31967"/>
          <a:lstStyle/>
          <a:p>
            <a:pPr lvl="0">
              <a:defRPr sz="1800">
                <a:solidFill>
                  <a:srgbClr val="000000"/>
                </a:solidFill>
              </a:defRPr>
            </a:pPr>
            <a:fld id="{86CB4B4D-7CA3-9044-876B-883B54F8677D}" type="slidenum">
              <a:rPr sz="1400">
                <a:solidFill>
                  <a:srgbClr val="FFFFFF"/>
                </a:solidFill>
              </a:rPr>
            </a:fld>
            <a:endParaRPr sz="1400">
              <a:solidFill>
                <a:srgbClr val="FFFFFF"/>
              </a:solidFill>
            </a:endParaRPr>
          </a:p>
        </p:txBody>
      </p:sp>
      <p:grpSp>
        <p:nvGrpSpPr>
          <p:cNvPr id="11" name="Group 23"/>
          <p:cNvGrpSpPr/>
          <p:nvPr/>
        </p:nvGrpSpPr>
        <p:grpSpPr bwMode="auto">
          <a:xfrm>
            <a:off x="1" y="6274317"/>
            <a:ext cx="4171024" cy="3278684"/>
            <a:chOff x="251475" y="3378248"/>
            <a:chExt cx="2007972" cy="1765251"/>
          </a:xfrm>
        </p:grpSpPr>
        <p:sp>
          <p:nvSpPr>
            <p:cNvPr id="12" name="Rectangle 18"/>
            <p:cNvSpPr/>
            <p:nvPr/>
          </p:nvSpPr>
          <p:spPr>
            <a:xfrm>
              <a:off x="251475" y="3378248"/>
              <a:ext cx="2007972" cy="17652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400">
                <a:solidFill>
                  <a:srgbClr val="FFFFFF"/>
                </a:solidFill>
                <a:latin typeface="微软雅黑" panose="020B0503020204020204" pitchFamily="34" charset="-122"/>
                <a:ea typeface="微软雅黑" panose="020B0503020204020204" pitchFamily="34" charset="-122"/>
              </a:endParaRPr>
            </a:p>
          </p:txBody>
        </p:sp>
        <p:grpSp>
          <p:nvGrpSpPr>
            <p:cNvPr id="13" name="Group 88"/>
            <p:cNvGrpSpPr/>
            <p:nvPr/>
          </p:nvGrpSpPr>
          <p:grpSpPr bwMode="auto">
            <a:xfrm>
              <a:off x="396008" y="3786824"/>
              <a:ext cx="1767021" cy="1031919"/>
              <a:chOff x="805797" y="606665"/>
              <a:chExt cx="1298661" cy="560809"/>
            </a:xfrm>
          </p:grpSpPr>
          <p:sp>
            <p:nvSpPr>
              <p:cNvPr id="14" name="TextBox 7"/>
              <p:cNvSpPr txBox="1">
                <a:spLocks noChangeArrowheads="1"/>
              </p:cNvSpPr>
              <p:nvPr/>
            </p:nvSpPr>
            <p:spPr bwMode="auto">
              <a:xfrm>
                <a:off x="1226492" y="606665"/>
                <a:ext cx="457270" cy="11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1030605" fontAlgn="base">
                  <a:spcBef>
                    <a:spcPct val="0"/>
                  </a:spcBef>
                  <a:spcAft>
                    <a:spcPct val="0"/>
                  </a:spcAft>
                  <a:defRPr sz="2000">
                    <a:solidFill>
                      <a:schemeClr val="tx1"/>
                    </a:solidFill>
                    <a:latin typeface="Calibri" panose="020F0502020204030204" pitchFamily="34" charset="0"/>
                  </a:defRPr>
                </a:lvl6pPr>
                <a:lvl7pPr marL="2971800" indent="-228600" defTabSz="1030605" fontAlgn="base">
                  <a:spcBef>
                    <a:spcPct val="0"/>
                  </a:spcBef>
                  <a:spcAft>
                    <a:spcPct val="0"/>
                  </a:spcAft>
                  <a:defRPr sz="2000">
                    <a:solidFill>
                      <a:schemeClr val="tx1"/>
                    </a:solidFill>
                    <a:latin typeface="Calibri" panose="020F0502020204030204" pitchFamily="34" charset="0"/>
                  </a:defRPr>
                </a:lvl7pPr>
                <a:lvl8pPr marL="3429000" indent="-228600" defTabSz="1030605" fontAlgn="base">
                  <a:spcBef>
                    <a:spcPct val="0"/>
                  </a:spcBef>
                  <a:spcAft>
                    <a:spcPct val="0"/>
                  </a:spcAft>
                  <a:defRPr sz="2000">
                    <a:solidFill>
                      <a:schemeClr val="tx1"/>
                    </a:solidFill>
                    <a:latin typeface="Calibri" panose="020F0502020204030204" pitchFamily="34" charset="0"/>
                  </a:defRPr>
                </a:lvl8pPr>
                <a:lvl9pPr marL="3886200" indent="-228600" defTabSz="1030605" fontAlgn="base">
                  <a:spcBef>
                    <a:spcPct val="0"/>
                  </a:spcBef>
                  <a:spcAft>
                    <a:spcPct val="0"/>
                  </a:spcAft>
                  <a:defRPr sz="2000">
                    <a:solidFill>
                      <a:schemeClr val="tx1"/>
                    </a:solidFill>
                    <a:latin typeface="Calibri" panose="020F0502020204030204" pitchFamily="34" charset="0"/>
                  </a:defRPr>
                </a:lvl9pPr>
              </a:lstStyle>
              <a:p>
                <a:pPr algn="ctr"/>
                <a:r>
                  <a:rPr lang="zh-CN" altLang="en-US" sz="2500" b="1" dirty="0">
                    <a:solidFill>
                      <a:schemeClr val="bg1"/>
                    </a:solidFill>
                    <a:latin typeface="微软雅黑" panose="020B0503020204020204" pitchFamily="34" charset="-122"/>
                    <a:ea typeface="微软雅黑" panose="020B0503020204020204" pitchFamily="34" charset="-122"/>
                  </a:rPr>
                  <a:t>小标题字</a:t>
                </a:r>
                <a:endParaRPr lang="en-US" altLang="zh-CN" sz="2500" b="1" dirty="0">
                  <a:solidFill>
                    <a:schemeClr val="bg1"/>
                  </a:solidFill>
                  <a:latin typeface="微软雅黑" panose="020B0503020204020204" pitchFamily="34" charset="-122"/>
                  <a:ea typeface="微软雅黑" panose="020B0503020204020204" pitchFamily="34" charset="-122"/>
                </a:endParaRPr>
              </a:p>
            </p:txBody>
          </p:sp>
          <p:sp>
            <p:nvSpPr>
              <p:cNvPr id="15" name="TextBox 8"/>
              <p:cNvSpPr txBox="1">
                <a:spLocks noChangeArrowheads="1"/>
              </p:cNvSpPr>
              <p:nvPr/>
            </p:nvSpPr>
            <p:spPr bwMode="auto">
              <a:xfrm>
                <a:off x="805797" y="784737"/>
                <a:ext cx="1298661" cy="3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691640">
                  <a:spcBef>
                    <a:spcPct val="20000"/>
                  </a:spcBef>
                </a:pPr>
                <a:r>
                  <a:rPr lang="zh-CN" altLang="en-US" sz="1700" dirty="0">
                    <a:solidFill>
                      <a:schemeClr val="bg1"/>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bg1"/>
                    </a:solidFill>
                    <a:latin typeface="微软雅黑" panose="020B0503020204020204" pitchFamily="34" charset="-122"/>
                    <a:ea typeface="微软雅黑" panose="020B0503020204020204" pitchFamily="34" charset="-122"/>
                  </a:rPr>
                  <a:t>.</a:t>
                </a:r>
                <a:r>
                  <a:rPr lang="zh-CN" altLang="en-US" sz="1700" dirty="0">
                    <a:solidFill>
                      <a:schemeClr val="bg1"/>
                    </a:solidFill>
                    <a:latin typeface="微软雅黑" panose="020B0503020204020204" pitchFamily="34" charset="-122"/>
                    <a:ea typeface="微软雅黑" panose="020B0503020204020204" pitchFamily="34" charset="-122"/>
                  </a:rPr>
                  <a:t>输入您的内容输入您的内容输入您</a:t>
                </a:r>
                <a:r>
                  <a:rPr lang="en-US" altLang="zh-CN" sz="1700" dirty="0">
                    <a:solidFill>
                      <a:schemeClr val="bg1"/>
                    </a:solidFill>
                    <a:latin typeface="微软雅黑" panose="020B0503020204020204" pitchFamily="34" charset="-122"/>
                    <a:ea typeface="微软雅黑" panose="020B0503020204020204" pitchFamily="34" charset="-122"/>
                  </a:rPr>
                  <a:t> suffered alteration in some form, by injected</a:t>
                </a:r>
                <a:endParaRPr lang="en-US" altLang="zh-CN" sz="1700" dirty="0">
                  <a:solidFill>
                    <a:schemeClr val="bg1"/>
                  </a:solidFill>
                  <a:latin typeface="微软雅黑" panose="020B0503020204020204" pitchFamily="34" charset="-122"/>
                  <a:ea typeface="微软雅黑" panose="020B0503020204020204" pitchFamily="34" charset="-122"/>
                </a:endParaRPr>
              </a:p>
            </p:txBody>
          </p:sp>
        </p:grpSp>
      </p:grpSp>
      <p:grpSp>
        <p:nvGrpSpPr>
          <p:cNvPr id="16" name="Group 24"/>
          <p:cNvGrpSpPr/>
          <p:nvPr/>
        </p:nvGrpSpPr>
        <p:grpSpPr bwMode="auto">
          <a:xfrm>
            <a:off x="4171025" y="6274317"/>
            <a:ext cx="4217317" cy="3278684"/>
            <a:chOff x="2443299" y="3378248"/>
            <a:chExt cx="2007972" cy="1765251"/>
          </a:xfrm>
        </p:grpSpPr>
        <p:sp>
          <p:nvSpPr>
            <p:cNvPr id="17" name="Rectangle 20"/>
            <p:cNvSpPr/>
            <p:nvPr/>
          </p:nvSpPr>
          <p:spPr>
            <a:xfrm>
              <a:off x="2443299" y="3378248"/>
              <a:ext cx="2007972" cy="176525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endParaRPr lang="en-US">
                <a:solidFill>
                  <a:srgbClr val="FFFFFF"/>
                </a:solidFill>
                <a:latin typeface="微软雅黑" panose="020B0503020204020204" pitchFamily="34" charset="-122"/>
                <a:ea typeface="微软雅黑" panose="020B0503020204020204" pitchFamily="34" charset="-122"/>
              </a:endParaRPr>
            </a:p>
          </p:txBody>
        </p:sp>
        <p:grpSp>
          <p:nvGrpSpPr>
            <p:cNvPr id="18" name="Group 88"/>
            <p:cNvGrpSpPr/>
            <p:nvPr/>
          </p:nvGrpSpPr>
          <p:grpSpPr bwMode="auto">
            <a:xfrm>
              <a:off x="2579813" y="3786824"/>
              <a:ext cx="1767021" cy="891068"/>
              <a:chOff x="805797" y="606665"/>
              <a:chExt cx="1298661" cy="484262"/>
            </a:xfrm>
          </p:grpSpPr>
          <p:sp>
            <p:nvSpPr>
              <p:cNvPr id="19" name="TextBox 10"/>
              <p:cNvSpPr txBox="1">
                <a:spLocks noChangeArrowheads="1"/>
              </p:cNvSpPr>
              <p:nvPr/>
            </p:nvSpPr>
            <p:spPr bwMode="auto">
              <a:xfrm>
                <a:off x="1229002" y="606665"/>
                <a:ext cx="452251" cy="11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1030605" fontAlgn="base">
                  <a:spcBef>
                    <a:spcPct val="0"/>
                  </a:spcBef>
                  <a:spcAft>
                    <a:spcPct val="0"/>
                  </a:spcAft>
                  <a:defRPr sz="2000">
                    <a:solidFill>
                      <a:schemeClr val="tx1"/>
                    </a:solidFill>
                    <a:latin typeface="Calibri" panose="020F0502020204030204" pitchFamily="34" charset="0"/>
                  </a:defRPr>
                </a:lvl6pPr>
                <a:lvl7pPr marL="2971800" indent="-228600" defTabSz="1030605" fontAlgn="base">
                  <a:spcBef>
                    <a:spcPct val="0"/>
                  </a:spcBef>
                  <a:spcAft>
                    <a:spcPct val="0"/>
                  </a:spcAft>
                  <a:defRPr sz="2000">
                    <a:solidFill>
                      <a:schemeClr val="tx1"/>
                    </a:solidFill>
                    <a:latin typeface="Calibri" panose="020F0502020204030204" pitchFamily="34" charset="0"/>
                  </a:defRPr>
                </a:lvl7pPr>
                <a:lvl8pPr marL="3429000" indent="-228600" defTabSz="1030605" fontAlgn="base">
                  <a:spcBef>
                    <a:spcPct val="0"/>
                  </a:spcBef>
                  <a:spcAft>
                    <a:spcPct val="0"/>
                  </a:spcAft>
                  <a:defRPr sz="2000">
                    <a:solidFill>
                      <a:schemeClr val="tx1"/>
                    </a:solidFill>
                    <a:latin typeface="Calibri" panose="020F0502020204030204" pitchFamily="34" charset="0"/>
                  </a:defRPr>
                </a:lvl8pPr>
                <a:lvl9pPr marL="3886200" indent="-228600" defTabSz="1030605" fontAlgn="base">
                  <a:spcBef>
                    <a:spcPct val="0"/>
                  </a:spcBef>
                  <a:spcAft>
                    <a:spcPct val="0"/>
                  </a:spcAft>
                  <a:defRPr sz="2000">
                    <a:solidFill>
                      <a:schemeClr val="tx1"/>
                    </a:solidFill>
                    <a:latin typeface="Calibri" panose="020F0502020204030204" pitchFamily="34" charset="0"/>
                  </a:defRPr>
                </a:lvl9pPr>
              </a:lstStyle>
              <a:p>
                <a:pPr algn="ctr"/>
                <a:r>
                  <a:rPr lang="zh-CN" altLang="en-US" sz="2500" b="1" dirty="0">
                    <a:solidFill>
                      <a:schemeClr val="bg1"/>
                    </a:solidFill>
                    <a:latin typeface="微软雅黑" panose="020B0503020204020204" pitchFamily="34" charset="-122"/>
                    <a:ea typeface="微软雅黑" panose="020B0503020204020204" pitchFamily="34" charset="-122"/>
                  </a:rPr>
                  <a:t>小标题字</a:t>
                </a:r>
                <a:endParaRPr lang="en-US" altLang="zh-CN" sz="2500" b="1" dirty="0">
                  <a:solidFill>
                    <a:schemeClr val="bg1"/>
                  </a:solidFill>
                  <a:latin typeface="微软雅黑" panose="020B0503020204020204" pitchFamily="34" charset="-122"/>
                  <a:ea typeface="微软雅黑" panose="020B0503020204020204" pitchFamily="34" charset="-122"/>
                </a:endParaRPr>
              </a:p>
            </p:txBody>
          </p:sp>
          <p:sp>
            <p:nvSpPr>
              <p:cNvPr id="20" name="TextBox 11"/>
              <p:cNvSpPr txBox="1">
                <a:spLocks noChangeArrowheads="1"/>
              </p:cNvSpPr>
              <p:nvPr/>
            </p:nvSpPr>
            <p:spPr bwMode="auto">
              <a:xfrm>
                <a:off x="805797" y="784737"/>
                <a:ext cx="1298661" cy="30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691640">
                  <a:spcBef>
                    <a:spcPct val="20000"/>
                  </a:spcBef>
                </a:pPr>
                <a:r>
                  <a:rPr lang="zh-CN" altLang="en-US" sz="1700" dirty="0">
                    <a:solidFill>
                      <a:schemeClr val="bg1"/>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bg1"/>
                    </a:solidFill>
                    <a:latin typeface="微软雅黑" panose="020B0503020204020204" pitchFamily="34" charset="-122"/>
                    <a:ea typeface="微软雅黑" panose="020B0503020204020204" pitchFamily="34" charset="-122"/>
                  </a:rPr>
                  <a:t>.</a:t>
                </a:r>
                <a:r>
                  <a:rPr lang="zh-CN" altLang="en-US" sz="1700" dirty="0">
                    <a:solidFill>
                      <a:schemeClr val="bg1"/>
                    </a:solidFill>
                    <a:latin typeface="微软雅黑" panose="020B0503020204020204" pitchFamily="34" charset="-122"/>
                    <a:ea typeface="微软雅黑" panose="020B0503020204020204" pitchFamily="34" charset="-122"/>
                  </a:rPr>
                  <a:t>输入您的内容输入您</a:t>
                </a:r>
                <a:r>
                  <a:rPr lang="en-US" altLang="zh-CN" sz="1700" dirty="0">
                    <a:solidFill>
                      <a:schemeClr val="bg1"/>
                    </a:solidFill>
                    <a:latin typeface="微软雅黑" panose="020B0503020204020204" pitchFamily="34" charset="-122"/>
                    <a:ea typeface="微软雅黑" panose="020B0503020204020204" pitchFamily="34" charset="-122"/>
                  </a:rPr>
                  <a:t> suffered alteration in some form, by injected</a:t>
                </a:r>
                <a:endParaRPr lang="en-US" altLang="zh-CN" sz="1700" dirty="0">
                  <a:solidFill>
                    <a:schemeClr val="bg1"/>
                  </a:solidFill>
                  <a:latin typeface="微软雅黑" panose="020B0503020204020204" pitchFamily="34" charset="-122"/>
                  <a:ea typeface="微软雅黑" panose="020B0503020204020204" pitchFamily="34" charset="-122"/>
                </a:endParaRPr>
              </a:p>
            </p:txBody>
          </p:sp>
        </p:grpSp>
      </p:grpSp>
      <p:grpSp>
        <p:nvGrpSpPr>
          <p:cNvPr id="21" name="Group 25"/>
          <p:cNvGrpSpPr/>
          <p:nvPr/>
        </p:nvGrpSpPr>
        <p:grpSpPr bwMode="auto">
          <a:xfrm>
            <a:off x="8388341" y="6274317"/>
            <a:ext cx="4222653" cy="3278684"/>
            <a:chOff x="4635123" y="3378248"/>
            <a:chExt cx="2007972" cy="1765251"/>
          </a:xfrm>
        </p:grpSpPr>
        <p:sp>
          <p:nvSpPr>
            <p:cNvPr id="22" name="Rectangle 21"/>
            <p:cNvSpPr/>
            <p:nvPr/>
          </p:nvSpPr>
          <p:spPr>
            <a:xfrm>
              <a:off x="4635123" y="3378248"/>
              <a:ext cx="2007972" cy="1765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400">
                <a:solidFill>
                  <a:srgbClr val="FFFFFF"/>
                </a:solidFill>
                <a:latin typeface="微软雅黑" panose="020B0503020204020204" pitchFamily="34" charset="-122"/>
                <a:ea typeface="微软雅黑" panose="020B0503020204020204" pitchFamily="34" charset="-122"/>
              </a:endParaRPr>
            </a:p>
          </p:txBody>
        </p:sp>
        <p:grpSp>
          <p:nvGrpSpPr>
            <p:cNvPr id="23" name="Group 88"/>
            <p:cNvGrpSpPr/>
            <p:nvPr/>
          </p:nvGrpSpPr>
          <p:grpSpPr bwMode="auto">
            <a:xfrm>
              <a:off x="4763618" y="3786712"/>
              <a:ext cx="1767021" cy="891180"/>
              <a:chOff x="805797" y="606604"/>
              <a:chExt cx="1298661" cy="484323"/>
            </a:xfrm>
          </p:grpSpPr>
          <p:sp>
            <p:nvSpPr>
              <p:cNvPr id="24" name="TextBox 23"/>
              <p:cNvSpPr txBox="1"/>
              <p:nvPr/>
            </p:nvSpPr>
            <p:spPr>
              <a:xfrm>
                <a:off x="1229227" y="606604"/>
                <a:ext cx="451679" cy="113189"/>
              </a:xfrm>
              <a:prstGeom prst="rect">
                <a:avLst/>
              </a:prstGeom>
              <a:noFill/>
            </p:spPr>
            <p:txBody>
              <a:bodyPr wrap="none" lIns="0" tIns="0" rIns="0" bIns="0">
                <a:spAutoFit/>
              </a:bodyPr>
              <a:lstStyle/>
              <a:p>
                <a:pPr defTabSz="1908810">
                  <a:defRPr/>
                </a:pPr>
                <a:r>
                  <a:rPr lang="zh-CN" altLang="en-US" sz="2500" b="1" dirty="0">
                    <a:solidFill>
                      <a:schemeClr val="bg1">
                        <a:lumMod val="95000"/>
                      </a:schemeClr>
                    </a:solidFill>
                    <a:latin typeface="微软雅黑" panose="020B0503020204020204" pitchFamily="34" charset="-122"/>
                    <a:ea typeface="微软雅黑" panose="020B0503020204020204" pitchFamily="34" charset="-122"/>
                  </a:rPr>
                  <a:t>小标题字</a:t>
                </a:r>
                <a:endParaRPr lang="en-US" sz="25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5" name="TextBox 14"/>
              <p:cNvSpPr txBox="1">
                <a:spLocks noChangeArrowheads="1"/>
              </p:cNvSpPr>
              <p:nvPr/>
            </p:nvSpPr>
            <p:spPr bwMode="auto">
              <a:xfrm>
                <a:off x="805797" y="784737"/>
                <a:ext cx="1298661" cy="30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691640">
                  <a:spcBef>
                    <a:spcPct val="20000"/>
                  </a:spcBef>
                </a:pPr>
                <a:r>
                  <a:rPr lang="zh-CN" altLang="en-US" sz="1700" dirty="0">
                    <a:solidFill>
                      <a:schemeClr val="bg1"/>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bg1"/>
                    </a:solidFill>
                    <a:latin typeface="微软雅黑" panose="020B0503020204020204" pitchFamily="34" charset="-122"/>
                    <a:ea typeface="微软雅黑" panose="020B0503020204020204" pitchFamily="34" charset="-122"/>
                  </a:rPr>
                  <a:t>.</a:t>
                </a:r>
                <a:r>
                  <a:rPr lang="zh-CN" altLang="en-US" sz="1700" dirty="0">
                    <a:solidFill>
                      <a:schemeClr val="bg1"/>
                    </a:solidFill>
                    <a:latin typeface="微软雅黑" panose="020B0503020204020204" pitchFamily="34" charset="-122"/>
                    <a:ea typeface="微软雅黑" panose="020B0503020204020204" pitchFamily="34" charset="-122"/>
                  </a:rPr>
                  <a:t>输入您的内容输入您</a:t>
                </a:r>
                <a:r>
                  <a:rPr lang="en-US" altLang="zh-CN" sz="1700" dirty="0">
                    <a:solidFill>
                      <a:schemeClr val="bg1"/>
                    </a:solidFill>
                    <a:latin typeface="微软雅黑" panose="020B0503020204020204" pitchFamily="34" charset="-122"/>
                    <a:ea typeface="微软雅黑" panose="020B0503020204020204" pitchFamily="34" charset="-122"/>
                  </a:rPr>
                  <a:t> suffered alteration in some form, by injected</a:t>
                </a:r>
                <a:endParaRPr lang="en-US" altLang="zh-CN" sz="1700" dirty="0">
                  <a:solidFill>
                    <a:schemeClr val="bg1"/>
                  </a:solidFill>
                  <a:latin typeface="微软雅黑" panose="020B0503020204020204" pitchFamily="34" charset="-122"/>
                  <a:ea typeface="微软雅黑" panose="020B0503020204020204" pitchFamily="34" charset="-122"/>
                </a:endParaRPr>
              </a:p>
            </p:txBody>
          </p:sp>
        </p:grpSp>
      </p:grpSp>
      <p:grpSp>
        <p:nvGrpSpPr>
          <p:cNvPr id="26" name="Group 26"/>
          <p:cNvGrpSpPr/>
          <p:nvPr/>
        </p:nvGrpSpPr>
        <p:grpSpPr bwMode="auto">
          <a:xfrm>
            <a:off x="12603937" y="6274317"/>
            <a:ext cx="4461687" cy="3278684"/>
            <a:chOff x="6826946" y="3378248"/>
            <a:chExt cx="2007972" cy="1765251"/>
          </a:xfrm>
        </p:grpSpPr>
        <p:sp>
          <p:nvSpPr>
            <p:cNvPr id="27" name="Rectangle 22"/>
            <p:cNvSpPr/>
            <p:nvPr/>
          </p:nvSpPr>
          <p:spPr>
            <a:xfrm>
              <a:off x="6826946" y="3378248"/>
              <a:ext cx="2007972" cy="1765251"/>
            </a:xfrm>
            <a:prstGeom prst="rect">
              <a:avLst/>
            </a:prstGeom>
            <a:solidFill>
              <a:schemeClr val="accent6"/>
            </a:solidFill>
            <a:ln w="12700">
              <a:miter lim="400000"/>
            </a:ln>
          </p:spPr>
          <p:txBody>
            <a:bodyPr lIns="0" tIns="0" rIns="0" bIns="0" anchor="ctr"/>
            <a:lstStyle/>
            <a:p>
              <a:endParaRPr lang="en-US" sz="2000">
                <a:solidFill>
                  <a:srgbClr val="FFFFFF"/>
                </a:solidFill>
                <a:latin typeface="微软雅黑" panose="020B0503020204020204" pitchFamily="34" charset="-122"/>
                <a:ea typeface="微软雅黑" panose="020B0503020204020204" pitchFamily="34" charset="-122"/>
              </a:endParaRPr>
            </a:p>
          </p:txBody>
        </p:sp>
        <p:grpSp>
          <p:nvGrpSpPr>
            <p:cNvPr id="28" name="Group 88"/>
            <p:cNvGrpSpPr/>
            <p:nvPr/>
          </p:nvGrpSpPr>
          <p:grpSpPr bwMode="auto">
            <a:xfrm>
              <a:off x="6947422" y="3786710"/>
              <a:ext cx="1767021" cy="891179"/>
              <a:chOff x="805797" y="606604"/>
              <a:chExt cx="1298661" cy="484323"/>
            </a:xfrm>
          </p:grpSpPr>
          <p:sp>
            <p:nvSpPr>
              <p:cNvPr id="29" name="TextBox 28"/>
              <p:cNvSpPr txBox="1"/>
              <p:nvPr/>
            </p:nvSpPr>
            <p:spPr>
              <a:xfrm>
                <a:off x="1241387" y="606604"/>
                <a:ext cx="427481" cy="113189"/>
              </a:xfrm>
              <a:prstGeom prst="rect">
                <a:avLst/>
              </a:prstGeom>
              <a:noFill/>
            </p:spPr>
            <p:txBody>
              <a:bodyPr wrap="none" lIns="0" tIns="0" rIns="0" bIns="0">
                <a:spAutoFit/>
              </a:bodyPr>
              <a:lstStyle/>
              <a:p>
                <a:pPr defTabSz="1908810">
                  <a:defRPr/>
                </a:pPr>
                <a:r>
                  <a:rPr lang="zh-CN" altLang="en-US" sz="2500" b="1" dirty="0">
                    <a:solidFill>
                      <a:schemeClr val="bg1">
                        <a:lumMod val="95000"/>
                      </a:schemeClr>
                    </a:solidFill>
                    <a:latin typeface="微软雅黑" panose="020B0503020204020204" pitchFamily="34" charset="-122"/>
                    <a:ea typeface="微软雅黑" panose="020B0503020204020204" pitchFamily="34" charset="-122"/>
                  </a:rPr>
                  <a:t>小标题字</a:t>
                </a:r>
                <a:endParaRPr lang="en-US" sz="25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0" name="TextBox 17"/>
              <p:cNvSpPr txBox="1">
                <a:spLocks noChangeArrowheads="1"/>
              </p:cNvSpPr>
              <p:nvPr/>
            </p:nvSpPr>
            <p:spPr bwMode="auto">
              <a:xfrm>
                <a:off x="805797" y="784737"/>
                <a:ext cx="1298661" cy="30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691640">
                  <a:spcBef>
                    <a:spcPct val="20000"/>
                  </a:spcBef>
                </a:pPr>
                <a:r>
                  <a:rPr lang="zh-CN" altLang="en-US" sz="1700" dirty="0">
                    <a:solidFill>
                      <a:schemeClr val="bg1"/>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bg1"/>
                    </a:solidFill>
                    <a:latin typeface="微软雅黑" panose="020B0503020204020204" pitchFamily="34" charset="-122"/>
                    <a:ea typeface="微软雅黑" panose="020B0503020204020204" pitchFamily="34" charset="-122"/>
                  </a:rPr>
                  <a:t>.</a:t>
                </a:r>
                <a:r>
                  <a:rPr lang="zh-CN" altLang="en-US" sz="1700" dirty="0">
                    <a:solidFill>
                      <a:schemeClr val="bg1"/>
                    </a:solidFill>
                    <a:latin typeface="微软雅黑" panose="020B0503020204020204" pitchFamily="34" charset="-122"/>
                    <a:ea typeface="微软雅黑" panose="020B0503020204020204" pitchFamily="34" charset="-122"/>
                  </a:rPr>
                  <a:t>输入您的内容输入您的内容</a:t>
                </a:r>
                <a:r>
                  <a:rPr lang="en-US" altLang="zh-CN" sz="1700" dirty="0">
                    <a:solidFill>
                      <a:schemeClr val="bg1"/>
                    </a:solidFill>
                    <a:latin typeface="微软雅黑" panose="020B0503020204020204" pitchFamily="34" charset="-122"/>
                    <a:ea typeface="微软雅黑" panose="020B0503020204020204" pitchFamily="34" charset="-122"/>
                  </a:rPr>
                  <a:t>form, by injected</a:t>
                </a:r>
                <a:endParaRPr lang="en-US" altLang="zh-CN" sz="1700" dirty="0">
                  <a:solidFill>
                    <a:schemeClr val="bg1"/>
                  </a:solidFill>
                  <a:latin typeface="微软雅黑" panose="020B0503020204020204" pitchFamily="34" charset="-122"/>
                  <a:ea typeface="微软雅黑" panose="020B0503020204020204" pitchFamily="34" charset="-122"/>
                </a:endParaRPr>
              </a:p>
            </p:txBody>
          </p:sp>
        </p:grpSp>
      </p:grpSp>
      <p:sp>
        <p:nvSpPr>
          <p:cNvPr id="31" name="Down Arrow Callout 1"/>
          <p:cNvSpPr/>
          <p:nvPr/>
        </p:nvSpPr>
        <p:spPr>
          <a:xfrm>
            <a:off x="1" y="0"/>
            <a:ext cx="4171024" cy="6701844"/>
          </a:xfrm>
          <a:prstGeom prst="downArrowCallout">
            <a:avLst>
              <a:gd name="adj1" fmla="val 23554"/>
              <a:gd name="adj2" fmla="val 10346"/>
              <a:gd name="adj3" fmla="val 10003"/>
              <a:gd name="adj4" fmla="val 94434"/>
            </a:avLst>
          </a:prstGeom>
          <a:blipFill dpi="0" rotWithShape="1">
            <a:blip r:embed="rId1"/>
            <a:srcRect/>
            <a:stretch>
              <a:fillRect r="-28000"/>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defTabSz="1691640">
              <a:spcBef>
                <a:spcPct val="20000"/>
              </a:spcBef>
            </a:pPr>
            <a:r>
              <a:rPr lang="en-US" altLang="zh-CN" sz="1800">
                <a:solidFill>
                  <a:srgbClr val="FFFFFF"/>
                </a:solidFill>
              </a:rPr>
              <a:t> </a:t>
            </a:r>
            <a:endParaRPr lang="en-US" altLang="zh-CN" sz="1800">
              <a:solidFill>
                <a:srgbClr val="F2F2F2"/>
              </a:solidFill>
            </a:endParaRPr>
          </a:p>
        </p:txBody>
      </p:sp>
      <p:sp>
        <p:nvSpPr>
          <p:cNvPr id="32" name="Down Arrow Callout 2"/>
          <p:cNvSpPr/>
          <p:nvPr/>
        </p:nvSpPr>
        <p:spPr>
          <a:xfrm>
            <a:off x="4171025" y="0"/>
            <a:ext cx="4217317" cy="6701844"/>
          </a:xfrm>
          <a:prstGeom prst="downArrowCallout">
            <a:avLst>
              <a:gd name="adj1" fmla="val 23554"/>
              <a:gd name="adj2" fmla="val 10346"/>
              <a:gd name="adj3" fmla="val 10003"/>
              <a:gd name="adj4" fmla="val 94434"/>
            </a:avLst>
          </a:prstGeom>
          <a:blipFill dpi="0" rotWithShape="1">
            <a:blip r:embed="rId2"/>
            <a:srcRect/>
            <a:stretch>
              <a:fillRect b="1000"/>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defTabSz="1691640">
              <a:spcBef>
                <a:spcPct val="20000"/>
              </a:spcBef>
            </a:pPr>
            <a:r>
              <a:rPr lang="en-US" altLang="zh-CN" sz="1800">
                <a:solidFill>
                  <a:srgbClr val="FFFFFF"/>
                </a:solidFill>
              </a:rPr>
              <a:t> </a:t>
            </a:r>
            <a:endParaRPr lang="en-US" altLang="zh-CN" sz="1800">
              <a:solidFill>
                <a:srgbClr val="F2F2F2"/>
              </a:solidFill>
            </a:endParaRPr>
          </a:p>
        </p:txBody>
      </p:sp>
      <p:sp>
        <p:nvSpPr>
          <p:cNvPr id="33" name="Down Arrow Callout 3"/>
          <p:cNvSpPr/>
          <p:nvPr/>
        </p:nvSpPr>
        <p:spPr>
          <a:xfrm>
            <a:off x="8388341" y="0"/>
            <a:ext cx="4222653" cy="6701844"/>
          </a:xfrm>
          <a:prstGeom prst="downArrowCallout">
            <a:avLst>
              <a:gd name="adj1" fmla="val 23554"/>
              <a:gd name="adj2" fmla="val 10346"/>
              <a:gd name="adj3" fmla="val 10003"/>
              <a:gd name="adj4" fmla="val 94434"/>
            </a:avLst>
          </a:prstGeom>
          <a:blipFill dpi="0" rotWithShape="1">
            <a:blip r:embed="rId3"/>
            <a:srcRec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defTabSz="1691640">
              <a:spcBef>
                <a:spcPct val="20000"/>
              </a:spcBef>
            </a:pPr>
            <a:r>
              <a:rPr lang="en-US" altLang="zh-CN" sz="1800">
                <a:solidFill>
                  <a:srgbClr val="FFFFFF"/>
                </a:solidFill>
              </a:rPr>
              <a:t> </a:t>
            </a:r>
            <a:endParaRPr lang="en-US" altLang="zh-CN" sz="1800">
              <a:solidFill>
                <a:srgbClr val="F2F2F2"/>
              </a:solidFill>
            </a:endParaRPr>
          </a:p>
        </p:txBody>
      </p:sp>
      <p:sp>
        <p:nvSpPr>
          <p:cNvPr id="34" name="Down Arrow Callout 4"/>
          <p:cNvSpPr/>
          <p:nvPr/>
        </p:nvSpPr>
        <p:spPr>
          <a:xfrm>
            <a:off x="12603937" y="0"/>
            <a:ext cx="4461687" cy="6701844"/>
          </a:xfrm>
          <a:prstGeom prst="downArrowCallout">
            <a:avLst>
              <a:gd name="adj1" fmla="val 23554"/>
              <a:gd name="adj2" fmla="val 10346"/>
              <a:gd name="adj3" fmla="val 10003"/>
              <a:gd name="adj4" fmla="val 94434"/>
            </a:avLst>
          </a:prstGeom>
          <a:blipFill dpi="0" rotWithShape="1">
            <a:blip r:embed="rId4"/>
            <a:srcRec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defTabSz="1691640">
              <a:spcBef>
                <a:spcPct val="20000"/>
              </a:spcBef>
            </a:pPr>
            <a:r>
              <a:rPr lang="en-US" altLang="zh-CN" sz="1800">
                <a:solidFill>
                  <a:srgbClr val="FFFFFF"/>
                </a:solidFill>
              </a:rPr>
              <a:t> </a:t>
            </a:r>
            <a:endParaRPr lang="en-US" altLang="zh-CN" sz="1800">
              <a:solidFill>
                <a:srgbClr val="F2F2F2"/>
              </a:solidFill>
            </a:endParaRPr>
          </a:p>
        </p:txBody>
      </p:sp>
      <p:sp>
        <p:nvSpPr>
          <p:cNvPr id="35"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 accel="50000" decel="5000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1" accel="50000" decel="5000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1" name="coal_train-2560x1440.jpg"/>
          <p:cNvPicPr/>
          <p:nvPr/>
        </p:nvPicPr>
        <p:blipFill>
          <a:blip r:embed="rId1">
            <a:extLst>
              <a:ext uri="{28A0092B-C50C-407E-A947-70E740481C1C}">
                <a14:useLocalDpi xmlns:a14="http://schemas.microsoft.com/office/drawing/2010/main" val="0"/>
              </a:ext>
            </a:extLst>
          </a:blip>
          <a:stretch>
            <a:fillRect/>
          </a:stretch>
        </p:blipFill>
        <p:spPr>
          <a:xfrm>
            <a:off x="3413257" y="0"/>
            <a:ext cx="3412861" cy="3192461"/>
          </a:xfrm>
          <a:prstGeom prst="rect">
            <a:avLst/>
          </a:prstGeom>
          <a:blipFill rotWithShape="1">
            <a:blip r:embed="rId2" cstate="email"/>
            <a:stretch>
              <a:fillRect/>
            </a:stretch>
          </a:blipFill>
          <a:ln w="12700">
            <a:miter lim="400000"/>
            <a:headEnd/>
            <a:tailEnd/>
          </a:ln>
        </p:spPr>
      </p:pic>
      <p:pic>
        <p:nvPicPr>
          <p:cNvPr id="482" name="digital_sunset-1920x1080.jpg"/>
          <p:cNvPicPr/>
          <p:nvPr/>
        </p:nvPicPr>
        <p:blipFill>
          <a:blip r:embed="rId3">
            <a:extLst>
              <a:ext uri="{28A0092B-C50C-407E-A947-70E740481C1C}">
                <a14:useLocalDpi xmlns:a14="http://schemas.microsoft.com/office/drawing/2010/main" val="0"/>
              </a:ext>
            </a:extLst>
          </a:blip>
          <a:stretch>
            <a:fillRect/>
          </a:stretch>
        </p:blipFill>
        <p:spPr>
          <a:xfrm>
            <a:off x="10239507" y="0"/>
            <a:ext cx="3412861" cy="3192461"/>
          </a:xfrm>
          <a:prstGeom prst="rect">
            <a:avLst/>
          </a:prstGeom>
          <a:blipFill rotWithShape="1">
            <a:blip r:embed="rId2" cstate="email"/>
            <a:stretch>
              <a:fillRect/>
            </a:stretch>
          </a:blipFill>
          <a:ln w="12700">
            <a:miter lim="400000"/>
            <a:headEnd/>
            <a:tailEnd/>
          </a:ln>
        </p:spPr>
      </p:pic>
      <p:pic>
        <p:nvPicPr>
          <p:cNvPr id="483" name="dino_history-2560x1440.jpg"/>
          <p:cNvPicPr/>
          <p:nvPr/>
        </p:nvPicPr>
        <p:blipFill>
          <a:blip r:embed="rId4">
            <a:extLst>
              <a:ext uri="{28A0092B-C50C-407E-A947-70E740481C1C}">
                <a14:useLocalDpi xmlns:a14="http://schemas.microsoft.com/office/drawing/2010/main" val="0"/>
              </a:ext>
            </a:extLst>
          </a:blip>
          <a:stretch>
            <a:fillRect/>
          </a:stretch>
        </p:blipFill>
        <p:spPr>
          <a:xfrm>
            <a:off x="132" y="3192464"/>
            <a:ext cx="3412861" cy="3192461"/>
          </a:xfrm>
          <a:prstGeom prst="rect">
            <a:avLst/>
          </a:prstGeom>
          <a:blipFill rotWithShape="1">
            <a:blip r:embed="rId2" cstate="email"/>
            <a:stretch>
              <a:fillRect/>
            </a:stretch>
          </a:blipFill>
          <a:ln w="12700">
            <a:miter lim="400000"/>
            <a:headEnd/>
            <a:tailEnd/>
          </a:ln>
        </p:spPr>
      </p:pic>
      <p:pic>
        <p:nvPicPr>
          <p:cNvPr id="484" name="diver_and_the_mermaid-2560x1440.jpg"/>
          <p:cNvPicPr/>
          <p:nvPr/>
        </p:nvPicPr>
        <p:blipFill>
          <a:blip r:embed="rId5">
            <a:extLst>
              <a:ext uri="{28A0092B-C50C-407E-A947-70E740481C1C}">
                <a14:useLocalDpi xmlns:a14="http://schemas.microsoft.com/office/drawing/2010/main" val="0"/>
              </a:ext>
            </a:extLst>
          </a:blip>
          <a:stretch>
            <a:fillRect/>
          </a:stretch>
        </p:blipFill>
        <p:spPr>
          <a:xfrm>
            <a:off x="6826250" y="3195458"/>
            <a:ext cx="3413126" cy="3186472"/>
          </a:xfrm>
          <a:prstGeom prst="rect">
            <a:avLst/>
          </a:prstGeom>
          <a:blipFill rotWithShape="1">
            <a:blip r:embed="rId6" cstate="email"/>
            <a:stretch>
              <a:fillRect/>
            </a:stretch>
          </a:blipFill>
          <a:ln w="12700">
            <a:miter lim="400000"/>
            <a:headEnd/>
            <a:tailEnd/>
          </a:ln>
        </p:spPr>
      </p:pic>
      <p:pic>
        <p:nvPicPr>
          <p:cNvPr id="485" name="dragon_mountains-1920x1080.jpg"/>
          <p:cNvPicPr/>
          <p:nvPr/>
        </p:nvPicPr>
        <p:blipFill>
          <a:blip r:embed="rId7">
            <a:extLst>
              <a:ext uri="{28A0092B-C50C-407E-A947-70E740481C1C}">
                <a14:useLocalDpi xmlns:a14="http://schemas.microsoft.com/office/drawing/2010/main" val="0"/>
              </a:ext>
            </a:extLst>
          </a:blip>
          <a:stretch>
            <a:fillRect/>
          </a:stretch>
        </p:blipFill>
        <p:spPr>
          <a:xfrm>
            <a:off x="13652500" y="3193962"/>
            <a:ext cx="3413125" cy="3189465"/>
          </a:xfrm>
          <a:prstGeom prst="rect">
            <a:avLst/>
          </a:prstGeom>
          <a:blipFill rotWithShape="1">
            <a:blip r:embed="rId2" cstate="email"/>
            <a:stretch>
              <a:fillRect/>
            </a:stretch>
          </a:blipFill>
          <a:ln w="12700">
            <a:miter lim="400000"/>
            <a:headEnd/>
            <a:tailEnd/>
          </a:ln>
        </p:spPr>
      </p:pic>
      <p:pic>
        <p:nvPicPr>
          <p:cNvPr id="486" name="dragon_wings-2560x1440.jpg"/>
          <p:cNvPicPr/>
          <p:nvPr/>
        </p:nvPicPr>
        <p:blipFill>
          <a:blip r:embed="rId8">
            <a:extLst>
              <a:ext uri="{28A0092B-C50C-407E-A947-70E740481C1C}">
                <a14:useLocalDpi xmlns:a14="http://schemas.microsoft.com/office/drawing/2010/main" val="0"/>
              </a:ext>
            </a:extLst>
          </a:blip>
          <a:stretch>
            <a:fillRect/>
          </a:stretch>
        </p:blipFill>
        <p:spPr>
          <a:xfrm>
            <a:off x="3413256" y="6384925"/>
            <a:ext cx="3412862" cy="3192462"/>
          </a:xfrm>
          <a:prstGeom prst="rect">
            <a:avLst/>
          </a:prstGeom>
          <a:blipFill rotWithShape="1">
            <a:blip r:embed="rId2" cstate="email"/>
            <a:stretch>
              <a:fillRect/>
            </a:stretch>
          </a:blipFill>
          <a:ln w="12700">
            <a:miter lim="400000"/>
            <a:headEnd/>
            <a:tailEnd/>
          </a:ln>
        </p:spPr>
      </p:pic>
      <p:pic>
        <p:nvPicPr>
          <p:cNvPr id="487" name="extraterrestrial_home-2560x1440-2.jpg"/>
          <p:cNvPicPr/>
          <p:nvPr/>
        </p:nvPicPr>
        <p:blipFill>
          <a:blip r:embed="rId9">
            <a:extLst>
              <a:ext uri="{28A0092B-C50C-407E-A947-70E740481C1C}">
                <a14:useLocalDpi xmlns:a14="http://schemas.microsoft.com/office/drawing/2010/main" val="0"/>
              </a:ext>
            </a:extLst>
          </a:blip>
          <a:stretch>
            <a:fillRect/>
          </a:stretch>
        </p:blipFill>
        <p:spPr>
          <a:xfrm>
            <a:off x="10241316" y="6384926"/>
            <a:ext cx="3409243" cy="3192462"/>
          </a:xfrm>
          <a:prstGeom prst="rect">
            <a:avLst/>
          </a:prstGeom>
          <a:blipFill rotWithShape="1">
            <a:blip r:embed="rId2" cstate="email"/>
            <a:stretch>
              <a:fillRect/>
            </a:stretch>
          </a:blipFill>
          <a:ln w="12700">
            <a:miter lim="400000"/>
            <a:headEnd/>
            <a:tailEnd/>
          </a:ln>
        </p:spPr>
      </p:pic>
      <p:sp>
        <p:nvSpPr>
          <p:cNvPr id="488" name="Shape 488"/>
          <p:cNvSpPr/>
          <p:nvPr/>
        </p:nvSpPr>
        <p:spPr>
          <a:xfrm>
            <a:off x="6826250" y="0"/>
            <a:ext cx="3413125" cy="3192463"/>
          </a:xfrm>
          <a:prstGeom prst="rect">
            <a:avLst/>
          </a:prstGeom>
          <a:solidFill>
            <a:schemeClr val="accent2"/>
          </a:solidFill>
          <a:ln w="12700">
            <a:miter lim="400000"/>
          </a:ln>
        </p:spPr>
        <p:txBody>
          <a:bodyPr lIns="35519" tIns="35519" rIns="35519" bIns="35519" anchor="ctr"/>
          <a:lstStyle/>
          <a:p>
            <a:pPr defTabSz="577215">
              <a:defRPr sz="3200">
                <a:solidFill>
                  <a:srgbClr val="FFFFFF"/>
                </a:solidFill>
              </a:defRPr>
            </a:pPr>
            <a:endParaRPr>
              <a:solidFill>
                <a:schemeClr val="bg2"/>
              </a:solidFill>
            </a:endParaRPr>
          </a:p>
        </p:txBody>
      </p:sp>
      <p:sp>
        <p:nvSpPr>
          <p:cNvPr id="489" name="Shape 489"/>
          <p:cNvSpPr/>
          <p:nvPr/>
        </p:nvSpPr>
        <p:spPr>
          <a:xfrm>
            <a:off x="3413125" y="3192463"/>
            <a:ext cx="3413125" cy="3192463"/>
          </a:xfrm>
          <a:prstGeom prst="rect">
            <a:avLst/>
          </a:prstGeom>
          <a:solidFill>
            <a:schemeClr val="accent4"/>
          </a:solidFill>
          <a:ln w="12700">
            <a:miter lim="400000"/>
          </a:ln>
        </p:spPr>
        <p:txBody>
          <a:bodyPr lIns="35519" tIns="35519" rIns="35519" bIns="35519" anchor="ctr"/>
          <a:lstStyle/>
          <a:p>
            <a:pPr defTabSz="577215">
              <a:defRPr sz="3200">
                <a:solidFill>
                  <a:srgbClr val="FFFFFF"/>
                </a:solidFill>
              </a:defRPr>
            </a:pPr>
            <a:endParaRPr sz="2500">
              <a:solidFill>
                <a:schemeClr val="bg2"/>
              </a:solidFill>
              <a:latin typeface="微软雅黑" panose="020B0503020204020204" pitchFamily="34" charset="-122"/>
              <a:ea typeface="微软雅黑" panose="020B0503020204020204" pitchFamily="34" charset="-122"/>
            </a:endParaRPr>
          </a:p>
        </p:txBody>
      </p:sp>
      <p:sp>
        <p:nvSpPr>
          <p:cNvPr id="490" name="Shape 490"/>
          <p:cNvSpPr/>
          <p:nvPr/>
        </p:nvSpPr>
        <p:spPr>
          <a:xfrm>
            <a:off x="0" y="6384925"/>
            <a:ext cx="3413126" cy="3192463"/>
          </a:xfrm>
          <a:prstGeom prst="rect">
            <a:avLst/>
          </a:prstGeom>
          <a:solidFill>
            <a:schemeClr val="accent6"/>
          </a:solidFill>
          <a:ln w="12700">
            <a:miter lim="400000"/>
          </a:ln>
        </p:spPr>
        <p:txBody>
          <a:bodyPr lIns="35519" tIns="35519" rIns="35519" bIns="35519" anchor="ctr"/>
          <a:lstStyle/>
          <a:p>
            <a:pPr defTabSz="577215">
              <a:defRPr sz="3200">
                <a:solidFill>
                  <a:srgbClr val="FFFFFF"/>
                </a:solidFill>
              </a:defRPr>
            </a:pPr>
            <a:endParaRPr>
              <a:solidFill>
                <a:schemeClr val="bg2"/>
              </a:solidFill>
              <a:latin typeface="微软雅黑" panose="020B0503020204020204" pitchFamily="34" charset="-122"/>
              <a:ea typeface="微软雅黑" panose="020B0503020204020204" pitchFamily="34" charset="-122"/>
            </a:endParaRPr>
          </a:p>
        </p:txBody>
      </p:sp>
      <p:sp>
        <p:nvSpPr>
          <p:cNvPr id="491" name="Shape 491"/>
          <p:cNvSpPr/>
          <p:nvPr/>
        </p:nvSpPr>
        <p:spPr>
          <a:xfrm>
            <a:off x="0" y="1"/>
            <a:ext cx="3413126" cy="3192463"/>
          </a:xfrm>
          <a:prstGeom prst="rect">
            <a:avLst/>
          </a:prstGeom>
          <a:solidFill>
            <a:schemeClr val="accent1"/>
          </a:solidFill>
          <a:ln w="12700">
            <a:miter lim="400000"/>
          </a:ln>
        </p:spPr>
        <p:txBody>
          <a:bodyPr lIns="35519" tIns="35519" rIns="35519" bIns="35519" anchor="ctr"/>
          <a:lstStyle/>
          <a:p>
            <a:pPr defTabSz="577215">
              <a:defRPr sz="3200">
                <a:solidFill>
                  <a:srgbClr val="FFFFFF"/>
                </a:solidFill>
              </a:defRPr>
            </a:pPr>
            <a:endParaRPr>
              <a:solidFill>
                <a:schemeClr val="bg2"/>
              </a:solidFill>
            </a:endParaRPr>
          </a:p>
        </p:txBody>
      </p:sp>
      <p:sp>
        <p:nvSpPr>
          <p:cNvPr id="492" name="Shape 492"/>
          <p:cNvSpPr/>
          <p:nvPr/>
        </p:nvSpPr>
        <p:spPr>
          <a:xfrm>
            <a:off x="6826250" y="6384925"/>
            <a:ext cx="3413125" cy="3192463"/>
          </a:xfrm>
          <a:prstGeom prst="rect">
            <a:avLst/>
          </a:prstGeom>
          <a:solidFill>
            <a:schemeClr val="accent1"/>
          </a:solidFill>
          <a:ln w="12700">
            <a:miter lim="400000"/>
          </a:ln>
        </p:spPr>
        <p:txBody>
          <a:bodyPr lIns="35519" tIns="35519" rIns="35519" bIns="35519" anchor="ctr"/>
          <a:lstStyle/>
          <a:p>
            <a:pPr defTabSz="577215">
              <a:defRPr sz="3200">
                <a:solidFill>
                  <a:srgbClr val="FFFFFF"/>
                </a:solidFill>
              </a:defRPr>
            </a:pPr>
            <a:endParaRPr>
              <a:solidFill>
                <a:schemeClr val="bg2"/>
              </a:solidFill>
              <a:latin typeface="微软雅黑" panose="020B0503020204020204" pitchFamily="34" charset="-122"/>
              <a:ea typeface="微软雅黑" panose="020B0503020204020204" pitchFamily="34" charset="-122"/>
            </a:endParaRPr>
          </a:p>
        </p:txBody>
      </p:sp>
      <p:sp>
        <p:nvSpPr>
          <p:cNvPr id="493" name="Shape 493"/>
          <p:cNvSpPr/>
          <p:nvPr/>
        </p:nvSpPr>
        <p:spPr>
          <a:xfrm>
            <a:off x="13652500" y="0"/>
            <a:ext cx="3413125" cy="3192463"/>
          </a:xfrm>
          <a:prstGeom prst="rect">
            <a:avLst/>
          </a:prstGeom>
          <a:solidFill>
            <a:schemeClr val="accent3"/>
          </a:solidFill>
          <a:ln w="12700">
            <a:miter lim="400000"/>
          </a:ln>
        </p:spPr>
        <p:txBody>
          <a:bodyPr lIns="35519" tIns="35519" rIns="35519" bIns="35519" anchor="ctr"/>
          <a:lstStyle/>
          <a:p>
            <a:pPr defTabSz="577215">
              <a:defRPr sz="3200">
                <a:solidFill>
                  <a:srgbClr val="FFFFFF"/>
                </a:solidFill>
              </a:defRPr>
            </a:pPr>
            <a:endParaRPr>
              <a:solidFill>
                <a:schemeClr val="bg2"/>
              </a:solidFill>
            </a:endParaRPr>
          </a:p>
        </p:txBody>
      </p:sp>
      <p:sp>
        <p:nvSpPr>
          <p:cNvPr id="494" name="Shape 494"/>
          <p:cNvSpPr/>
          <p:nvPr/>
        </p:nvSpPr>
        <p:spPr>
          <a:xfrm>
            <a:off x="10239375" y="3192463"/>
            <a:ext cx="3413125" cy="3192463"/>
          </a:xfrm>
          <a:prstGeom prst="rect">
            <a:avLst/>
          </a:prstGeom>
          <a:solidFill>
            <a:schemeClr val="accent5"/>
          </a:solidFill>
          <a:ln w="12700">
            <a:miter lim="400000"/>
          </a:ln>
        </p:spPr>
        <p:txBody>
          <a:bodyPr lIns="35519" tIns="35519" rIns="35519" bIns="35519" anchor="ctr"/>
          <a:lstStyle/>
          <a:p>
            <a:pPr defTabSz="577215">
              <a:defRPr sz="3200">
                <a:solidFill>
                  <a:srgbClr val="FFFFFF"/>
                </a:solidFill>
              </a:defRPr>
            </a:pPr>
            <a:endParaRPr sz="2500">
              <a:solidFill>
                <a:schemeClr val="bg2"/>
              </a:solidFill>
              <a:latin typeface="微软雅黑" panose="020B0503020204020204" pitchFamily="34" charset="-122"/>
              <a:ea typeface="微软雅黑" panose="020B0503020204020204" pitchFamily="34" charset="-122"/>
            </a:endParaRPr>
          </a:p>
        </p:txBody>
      </p:sp>
      <p:sp>
        <p:nvSpPr>
          <p:cNvPr id="495" name="Shape 495"/>
          <p:cNvSpPr/>
          <p:nvPr/>
        </p:nvSpPr>
        <p:spPr>
          <a:xfrm>
            <a:off x="13652500" y="6384925"/>
            <a:ext cx="3413125" cy="3192463"/>
          </a:xfrm>
          <a:prstGeom prst="rect">
            <a:avLst/>
          </a:prstGeom>
          <a:solidFill>
            <a:schemeClr val="accent2"/>
          </a:solidFill>
          <a:ln w="12700">
            <a:miter lim="400000"/>
          </a:ln>
        </p:spPr>
        <p:txBody>
          <a:bodyPr lIns="35519" tIns="35519" rIns="35519" bIns="35519" anchor="ctr"/>
          <a:lstStyle/>
          <a:p>
            <a:pPr defTabSz="577215">
              <a:defRPr sz="3200">
                <a:solidFill>
                  <a:srgbClr val="FFFFFF"/>
                </a:solidFill>
              </a:defRPr>
            </a:pPr>
            <a:endParaRPr>
              <a:solidFill>
                <a:schemeClr val="bg2"/>
              </a:solidFill>
              <a:latin typeface="微软雅黑" panose="020B0503020204020204" pitchFamily="34" charset="-122"/>
              <a:ea typeface="微软雅黑" panose="020B0503020204020204" pitchFamily="34" charset="-122"/>
            </a:endParaRPr>
          </a:p>
        </p:txBody>
      </p:sp>
      <p:sp>
        <p:nvSpPr>
          <p:cNvPr id="496" name="Shape 496"/>
          <p:cNvSpPr/>
          <p:nvPr/>
        </p:nvSpPr>
        <p:spPr>
          <a:xfrm>
            <a:off x="458240" y="986279"/>
            <a:ext cx="2494501" cy="307777"/>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2000" dirty="0">
                <a:solidFill>
                  <a:schemeClr val="bg2"/>
                </a:solidFill>
                <a:latin typeface="微软雅黑" panose="020B0503020204020204" pitchFamily="34" charset="-122"/>
                <a:ea typeface="微软雅黑" panose="020B0503020204020204" pitchFamily="34" charset="-122"/>
              </a:rPr>
              <a:t>Title Example Here</a:t>
            </a:r>
            <a:endParaRPr sz="2000" dirty="0">
              <a:solidFill>
                <a:schemeClr val="bg2"/>
              </a:solidFill>
              <a:latin typeface="微软雅黑" panose="020B0503020204020204" pitchFamily="34" charset="-122"/>
              <a:ea typeface="微软雅黑" panose="020B0503020204020204" pitchFamily="34" charset="-122"/>
            </a:endParaRPr>
          </a:p>
        </p:txBody>
      </p:sp>
      <p:sp>
        <p:nvSpPr>
          <p:cNvPr id="497" name="Shape 497"/>
          <p:cNvSpPr/>
          <p:nvPr/>
        </p:nvSpPr>
        <p:spPr>
          <a:xfrm>
            <a:off x="442608" y="1423144"/>
            <a:ext cx="2494501" cy="1074546"/>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bg2"/>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输入您的内容输入您的内容输入您的内容输入您的内容输入您的内容输入您的内容输入您的内容输入您的内容</a:t>
            </a:r>
            <a:r>
              <a:rPr sz="1400" dirty="0">
                <a:solidFill>
                  <a:schemeClr val="bg2"/>
                </a:solidFill>
                <a:latin typeface="微软雅黑" panose="020B0503020204020204" pitchFamily="34" charset="-122"/>
                <a:ea typeface="微软雅黑" panose="020B0503020204020204" pitchFamily="34" charset="-122"/>
                <a:cs typeface="Lato"/>
                <a:sym typeface="Lato"/>
              </a:rPr>
              <a:t>Integer </a:t>
            </a:r>
            <a:r>
              <a:rPr sz="1400" dirty="0" err="1">
                <a:solidFill>
                  <a:schemeClr val="bg2"/>
                </a:solidFill>
                <a:latin typeface="微软雅黑" panose="020B0503020204020204" pitchFamily="34" charset="-122"/>
                <a:ea typeface="微软雅黑" panose="020B0503020204020204" pitchFamily="34" charset="-122"/>
                <a:cs typeface="Lato"/>
                <a:sym typeface="Lato"/>
              </a:rPr>
              <a:t>mollis</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vehicula</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ligul</a:t>
            </a:r>
            <a:r>
              <a:rPr sz="1400" dirty="0">
                <a:solidFill>
                  <a:schemeClr val="bg2"/>
                </a:solidFill>
                <a:latin typeface="微软雅黑" panose="020B0503020204020204" pitchFamily="34" charset="-122"/>
                <a:ea typeface="微软雅黑" panose="020B0503020204020204" pitchFamily="34" charset="-122"/>
                <a:cs typeface="Lato"/>
                <a:sym typeface="Lato"/>
              </a:rPr>
              <a:t>.</a:t>
            </a:r>
            <a:endParaRPr sz="1400" dirty="0">
              <a:solidFill>
                <a:schemeClr val="bg2"/>
              </a:solidFill>
              <a:latin typeface="微软雅黑" panose="020B0503020204020204" pitchFamily="34" charset="-122"/>
              <a:ea typeface="微软雅黑" panose="020B0503020204020204" pitchFamily="34" charset="-122"/>
              <a:cs typeface="Lato"/>
              <a:sym typeface="Lato"/>
            </a:endParaRPr>
          </a:p>
        </p:txBody>
      </p:sp>
      <p:sp>
        <p:nvSpPr>
          <p:cNvPr id="498" name="Shape 498"/>
          <p:cNvSpPr/>
          <p:nvPr/>
        </p:nvSpPr>
        <p:spPr>
          <a:xfrm>
            <a:off x="7302266" y="986279"/>
            <a:ext cx="2494501" cy="307777"/>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2000">
                <a:solidFill>
                  <a:schemeClr val="bg2"/>
                </a:solidFill>
                <a:latin typeface="微软雅黑" panose="020B0503020204020204" pitchFamily="34" charset="-122"/>
                <a:ea typeface="微软雅黑" panose="020B0503020204020204" pitchFamily="34" charset="-122"/>
              </a:rPr>
              <a:t>Title Example Here</a:t>
            </a:r>
            <a:endParaRPr sz="2000">
              <a:solidFill>
                <a:schemeClr val="bg2"/>
              </a:solidFill>
              <a:latin typeface="微软雅黑" panose="020B0503020204020204" pitchFamily="34" charset="-122"/>
              <a:ea typeface="微软雅黑" panose="020B0503020204020204" pitchFamily="34" charset="-122"/>
            </a:endParaRPr>
          </a:p>
        </p:txBody>
      </p:sp>
      <p:sp>
        <p:nvSpPr>
          <p:cNvPr id="499" name="Shape 499"/>
          <p:cNvSpPr/>
          <p:nvPr/>
        </p:nvSpPr>
        <p:spPr>
          <a:xfrm>
            <a:off x="7286634" y="1423144"/>
            <a:ext cx="2494501" cy="1074546"/>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bg2"/>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输入您的内容输入您的内容输入您的内容输入您的内容输入您的内容输入您的内容输入您的内容输入您的内容</a:t>
            </a:r>
            <a:r>
              <a:rPr sz="1400" dirty="0">
                <a:solidFill>
                  <a:schemeClr val="bg2"/>
                </a:solidFill>
                <a:latin typeface="微软雅黑" panose="020B0503020204020204" pitchFamily="34" charset="-122"/>
                <a:ea typeface="微软雅黑" panose="020B0503020204020204" pitchFamily="34" charset="-122"/>
                <a:cs typeface="Lato"/>
                <a:sym typeface="Lato"/>
              </a:rPr>
              <a:t>Integer </a:t>
            </a:r>
            <a:r>
              <a:rPr sz="1400" dirty="0" err="1">
                <a:solidFill>
                  <a:schemeClr val="bg2"/>
                </a:solidFill>
                <a:latin typeface="微软雅黑" panose="020B0503020204020204" pitchFamily="34" charset="-122"/>
                <a:ea typeface="微软雅黑" panose="020B0503020204020204" pitchFamily="34" charset="-122"/>
                <a:cs typeface="Lato"/>
                <a:sym typeface="Lato"/>
              </a:rPr>
              <a:t>mollis</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vehicula</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ligul</a:t>
            </a:r>
            <a:r>
              <a:rPr sz="1400" dirty="0">
                <a:solidFill>
                  <a:schemeClr val="bg2"/>
                </a:solidFill>
                <a:latin typeface="微软雅黑" panose="020B0503020204020204" pitchFamily="34" charset="-122"/>
                <a:ea typeface="微软雅黑" panose="020B0503020204020204" pitchFamily="34" charset="-122"/>
                <a:cs typeface="Lato"/>
                <a:sym typeface="Lato"/>
              </a:rPr>
              <a:t>.</a:t>
            </a:r>
            <a:endParaRPr sz="1400" dirty="0">
              <a:solidFill>
                <a:schemeClr val="bg2"/>
              </a:solidFill>
              <a:latin typeface="微软雅黑" panose="020B0503020204020204" pitchFamily="34" charset="-122"/>
              <a:ea typeface="微软雅黑" panose="020B0503020204020204" pitchFamily="34" charset="-122"/>
              <a:cs typeface="Lato"/>
              <a:sym typeface="Lato"/>
            </a:endParaRPr>
          </a:p>
        </p:txBody>
      </p:sp>
      <p:sp>
        <p:nvSpPr>
          <p:cNvPr id="500" name="Shape 500"/>
          <p:cNvSpPr/>
          <p:nvPr/>
        </p:nvSpPr>
        <p:spPr>
          <a:xfrm>
            <a:off x="14110740" y="986279"/>
            <a:ext cx="2494501" cy="307777"/>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2000">
                <a:solidFill>
                  <a:schemeClr val="bg2"/>
                </a:solidFill>
                <a:latin typeface="微软雅黑" panose="020B0503020204020204" pitchFamily="34" charset="-122"/>
                <a:ea typeface="微软雅黑" panose="020B0503020204020204" pitchFamily="34" charset="-122"/>
              </a:rPr>
              <a:t>Title Example Here</a:t>
            </a:r>
            <a:endParaRPr sz="2000">
              <a:solidFill>
                <a:schemeClr val="bg2"/>
              </a:solidFill>
              <a:latin typeface="微软雅黑" panose="020B0503020204020204" pitchFamily="34" charset="-122"/>
              <a:ea typeface="微软雅黑" panose="020B0503020204020204" pitchFamily="34" charset="-122"/>
            </a:endParaRPr>
          </a:p>
        </p:txBody>
      </p:sp>
      <p:sp>
        <p:nvSpPr>
          <p:cNvPr id="501" name="Shape 501"/>
          <p:cNvSpPr/>
          <p:nvPr/>
        </p:nvSpPr>
        <p:spPr>
          <a:xfrm>
            <a:off x="14095108" y="1423144"/>
            <a:ext cx="2494500" cy="1074546"/>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bg2"/>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输入您的内容输入您的内容输入您的内容输入您的内容输入您的内容输入您的内容输入您的内容输入您的内容</a:t>
            </a:r>
            <a:r>
              <a:rPr sz="1400" dirty="0">
                <a:solidFill>
                  <a:schemeClr val="bg2"/>
                </a:solidFill>
                <a:latin typeface="微软雅黑" panose="020B0503020204020204" pitchFamily="34" charset="-122"/>
                <a:ea typeface="微软雅黑" panose="020B0503020204020204" pitchFamily="34" charset="-122"/>
                <a:cs typeface="Lato"/>
                <a:sym typeface="Lato"/>
              </a:rPr>
              <a:t>Integer </a:t>
            </a:r>
            <a:r>
              <a:rPr sz="1400" dirty="0" err="1">
                <a:solidFill>
                  <a:schemeClr val="bg2"/>
                </a:solidFill>
                <a:latin typeface="微软雅黑" panose="020B0503020204020204" pitchFamily="34" charset="-122"/>
                <a:ea typeface="微软雅黑" panose="020B0503020204020204" pitchFamily="34" charset="-122"/>
                <a:cs typeface="Lato"/>
                <a:sym typeface="Lato"/>
              </a:rPr>
              <a:t>mollis</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vehicula</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ligul</a:t>
            </a:r>
            <a:r>
              <a:rPr sz="1400" dirty="0">
                <a:solidFill>
                  <a:schemeClr val="bg2"/>
                </a:solidFill>
                <a:latin typeface="微软雅黑" panose="020B0503020204020204" pitchFamily="34" charset="-122"/>
                <a:ea typeface="微软雅黑" panose="020B0503020204020204" pitchFamily="34" charset="-122"/>
                <a:cs typeface="Lato"/>
                <a:sym typeface="Lato"/>
              </a:rPr>
              <a:t>.</a:t>
            </a:r>
            <a:endParaRPr sz="1400" dirty="0">
              <a:solidFill>
                <a:schemeClr val="bg2"/>
              </a:solidFill>
              <a:latin typeface="微软雅黑" panose="020B0503020204020204" pitchFamily="34" charset="-122"/>
              <a:ea typeface="微软雅黑" panose="020B0503020204020204" pitchFamily="34" charset="-122"/>
              <a:cs typeface="Lato"/>
              <a:sym typeface="Lato"/>
            </a:endParaRPr>
          </a:p>
        </p:txBody>
      </p:sp>
      <p:sp>
        <p:nvSpPr>
          <p:cNvPr id="502" name="Shape 502"/>
          <p:cNvSpPr/>
          <p:nvPr/>
        </p:nvSpPr>
        <p:spPr>
          <a:xfrm>
            <a:off x="3880253" y="4198695"/>
            <a:ext cx="2494501" cy="307777"/>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2000" dirty="0">
                <a:solidFill>
                  <a:schemeClr val="bg2"/>
                </a:solidFill>
                <a:latin typeface="微软雅黑" panose="020B0503020204020204" pitchFamily="34" charset="-122"/>
                <a:ea typeface="微软雅黑" panose="020B0503020204020204" pitchFamily="34" charset="-122"/>
              </a:rPr>
              <a:t>Title Example Here</a:t>
            </a:r>
            <a:endParaRPr sz="2000" dirty="0">
              <a:solidFill>
                <a:schemeClr val="bg2"/>
              </a:solidFill>
              <a:latin typeface="微软雅黑" panose="020B0503020204020204" pitchFamily="34" charset="-122"/>
              <a:ea typeface="微软雅黑" panose="020B0503020204020204" pitchFamily="34" charset="-122"/>
            </a:endParaRPr>
          </a:p>
        </p:txBody>
      </p:sp>
      <p:sp>
        <p:nvSpPr>
          <p:cNvPr id="503" name="Shape 503"/>
          <p:cNvSpPr/>
          <p:nvPr/>
        </p:nvSpPr>
        <p:spPr>
          <a:xfrm>
            <a:off x="3864621" y="4615607"/>
            <a:ext cx="2494500" cy="1074546"/>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bg2"/>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输入您的内容输入您的内容输入您的内容输入您的内容输入您的内容输入您的内容输入您的内容输入您的内容</a:t>
            </a:r>
            <a:r>
              <a:rPr sz="1400" dirty="0">
                <a:solidFill>
                  <a:schemeClr val="bg2"/>
                </a:solidFill>
                <a:latin typeface="微软雅黑" panose="020B0503020204020204" pitchFamily="34" charset="-122"/>
                <a:ea typeface="微软雅黑" panose="020B0503020204020204" pitchFamily="34" charset="-122"/>
                <a:cs typeface="Lato"/>
                <a:sym typeface="Lato"/>
              </a:rPr>
              <a:t>Integer </a:t>
            </a:r>
            <a:r>
              <a:rPr sz="1400" dirty="0" err="1">
                <a:solidFill>
                  <a:schemeClr val="bg2"/>
                </a:solidFill>
                <a:latin typeface="微软雅黑" panose="020B0503020204020204" pitchFamily="34" charset="-122"/>
                <a:ea typeface="微软雅黑" panose="020B0503020204020204" pitchFamily="34" charset="-122"/>
                <a:cs typeface="Lato"/>
                <a:sym typeface="Lato"/>
              </a:rPr>
              <a:t>mollis</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vehicula</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ligul</a:t>
            </a:r>
            <a:r>
              <a:rPr sz="1400" dirty="0">
                <a:solidFill>
                  <a:schemeClr val="bg2"/>
                </a:solidFill>
                <a:latin typeface="微软雅黑" panose="020B0503020204020204" pitchFamily="34" charset="-122"/>
                <a:ea typeface="微软雅黑" panose="020B0503020204020204" pitchFamily="34" charset="-122"/>
                <a:cs typeface="Lato"/>
                <a:sym typeface="Lato"/>
              </a:rPr>
              <a:t>.</a:t>
            </a:r>
            <a:endParaRPr sz="1400" dirty="0">
              <a:solidFill>
                <a:schemeClr val="bg2"/>
              </a:solidFill>
              <a:latin typeface="微软雅黑" panose="020B0503020204020204" pitchFamily="34" charset="-122"/>
              <a:ea typeface="微软雅黑" panose="020B0503020204020204" pitchFamily="34" charset="-122"/>
              <a:cs typeface="Lato"/>
              <a:sym typeface="Lato"/>
            </a:endParaRPr>
          </a:p>
        </p:txBody>
      </p:sp>
      <p:sp>
        <p:nvSpPr>
          <p:cNvPr id="504" name="Shape 504"/>
          <p:cNvSpPr/>
          <p:nvPr/>
        </p:nvSpPr>
        <p:spPr>
          <a:xfrm>
            <a:off x="10722135" y="4198695"/>
            <a:ext cx="2494501" cy="307777"/>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2000">
                <a:solidFill>
                  <a:schemeClr val="bg2"/>
                </a:solidFill>
                <a:latin typeface="微软雅黑" panose="020B0503020204020204" pitchFamily="34" charset="-122"/>
                <a:ea typeface="微软雅黑" panose="020B0503020204020204" pitchFamily="34" charset="-122"/>
              </a:rPr>
              <a:t>Title Example Here</a:t>
            </a:r>
            <a:endParaRPr sz="2000">
              <a:solidFill>
                <a:schemeClr val="bg2"/>
              </a:solidFill>
              <a:latin typeface="微软雅黑" panose="020B0503020204020204" pitchFamily="34" charset="-122"/>
              <a:ea typeface="微软雅黑" panose="020B0503020204020204" pitchFamily="34" charset="-122"/>
            </a:endParaRPr>
          </a:p>
        </p:txBody>
      </p:sp>
      <p:sp>
        <p:nvSpPr>
          <p:cNvPr id="505" name="Shape 505"/>
          <p:cNvSpPr/>
          <p:nvPr/>
        </p:nvSpPr>
        <p:spPr>
          <a:xfrm>
            <a:off x="10706503" y="4615607"/>
            <a:ext cx="2494500" cy="1074546"/>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bg2"/>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输入您的内容输入您的内容输入您的内容输入您的内容输入您的内容输入您的内容输入您的内容输入您的内容</a:t>
            </a:r>
            <a:r>
              <a:rPr sz="1400" dirty="0">
                <a:solidFill>
                  <a:schemeClr val="bg2"/>
                </a:solidFill>
                <a:latin typeface="微软雅黑" panose="020B0503020204020204" pitchFamily="34" charset="-122"/>
                <a:ea typeface="微软雅黑" panose="020B0503020204020204" pitchFamily="34" charset="-122"/>
                <a:cs typeface="Lato"/>
                <a:sym typeface="Lato"/>
              </a:rPr>
              <a:t>Integer </a:t>
            </a:r>
            <a:r>
              <a:rPr sz="1400" dirty="0" err="1">
                <a:solidFill>
                  <a:schemeClr val="bg2"/>
                </a:solidFill>
                <a:latin typeface="微软雅黑" panose="020B0503020204020204" pitchFamily="34" charset="-122"/>
                <a:ea typeface="微软雅黑" panose="020B0503020204020204" pitchFamily="34" charset="-122"/>
                <a:cs typeface="Lato"/>
                <a:sym typeface="Lato"/>
              </a:rPr>
              <a:t>mollis</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vehicula</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ligul</a:t>
            </a:r>
            <a:r>
              <a:rPr sz="1400" dirty="0">
                <a:solidFill>
                  <a:schemeClr val="bg2"/>
                </a:solidFill>
                <a:latin typeface="微软雅黑" panose="020B0503020204020204" pitchFamily="34" charset="-122"/>
                <a:ea typeface="微软雅黑" panose="020B0503020204020204" pitchFamily="34" charset="-122"/>
                <a:cs typeface="Lato"/>
                <a:sym typeface="Lato"/>
              </a:rPr>
              <a:t>.</a:t>
            </a:r>
            <a:endParaRPr sz="1400" dirty="0">
              <a:solidFill>
                <a:schemeClr val="bg2"/>
              </a:solidFill>
              <a:latin typeface="微软雅黑" panose="020B0503020204020204" pitchFamily="34" charset="-122"/>
              <a:ea typeface="微软雅黑" panose="020B0503020204020204" pitchFamily="34" charset="-122"/>
              <a:cs typeface="Lato"/>
              <a:sym typeface="Lato"/>
            </a:endParaRPr>
          </a:p>
        </p:txBody>
      </p:sp>
      <p:sp>
        <p:nvSpPr>
          <p:cNvPr id="506" name="Shape 506"/>
          <p:cNvSpPr/>
          <p:nvPr/>
        </p:nvSpPr>
        <p:spPr>
          <a:xfrm>
            <a:off x="450425" y="7291392"/>
            <a:ext cx="2494500" cy="307777"/>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2000" dirty="0">
                <a:solidFill>
                  <a:schemeClr val="bg2"/>
                </a:solidFill>
                <a:latin typeface="微软雅黑" panose="020B0503020204020204" pitchFamily="34" charset="-122"/>
                <a:ea typeface="微软雅黑" panose="020B0503020204020204" pitchFamily="34" charset="-122"/>
              </a:rPr>
              <a:t>Title Example Here</a:t>
            </a:r>
            <a:endParaRPr sz="2000" dirty="0">
              <a:solidFill>
                <a:schemeClr val="bg2"/>
              </a:solidFill>
              <a:latin typeface="微软雅黑" panose="020B0503020204020204" pitchFamily="34" charset="-122"/>
              <a:ea typeface="微软雅黑" panose="020B0503020204020204" pitchFamily="34" charset="-122"/>
            </a:endParaRPr>
          </a:p>
        </p:txBody>
      </p:sp>
      <p:sp>
        <p:nvSpPr>
          <p:cNvPr id="507" name="Shape 507"/>
          <p:cNvSpPr/>
          <p:nvPr/>
        </p:nvSpPr>
        <p:spPr>
          <a:xfrm>
            <a:off x="434791" y="7808070"/>
            <a:ext cx="2494501" cy="1074546"/>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bg2"/>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输入您的内容输入您的内容输入您的内容输入您的内容输入您的内容输入您的内容输入您的内容输入您的内容</a:t>
            </a:r>
            <a:r>
              <a:rPr sz="1400" dirty="0">
                <a:solidFill>
                  <a:schemeClr val="bg2"/>
                </a:solidFill>
                <a:latin typeface="微软雅黑" panose="020B0503020204020204" pitchFamily="34" charset="-122"/>
                <a:ea typeface="微软雅黑" panose="020B0503020204020204" pitchFamily="34" charset="-122"/>
                <a:cs typeface="Lato"/>
                <a:sym typeface="Lato"/>
              </a:rPr>
              <a:t>Integer </a:t>
            </a:r>
            <a:r>
              <a:rPr sz="1400" dirty="0" err="1">
                <a:solidFill>
                  <a:schemeClr val="bg2"/>
                </a:solidFill>
                <a:latin typeface="微软雅黑" panose="020B0503020204020204" pitchFamily="34" charset="-122"/>
                <a:ea typeface="微软雅黑" panose="020B0503020204020204" pitchFamily="34" charset="-122"/>
                <a:cs typeface="Lato"/>
                <a:sym typeface="Lato"/>
              </a:rPr>
              <a:t>mollis</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vehicula</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ligul</a:t>
            </a:r>
            <a:r>
              <a:rPr sz="1400" dirty="0">
                <a:solidFill>
                  <a:schemeClr val="bg2"/>
                </a:solidFill>
                <a:latin typeface="微软雅黑" panose="020B0503020204020204" pitchFamily="34" charset="-122"/>
                <a:ea typeface="微软雅黑" panose="020B0503020204020204" pitchFamily="34" charset="-122"/>
                <a:cs typeface="Lato"/>
                <a:sym typeface="Lato"/>
              </a:rPr>
              <a:t>.</a:t>
            </a:r>
            <a:endParaRPr sz="1400" dirty="0">
              <a:solidFill>
                <a:schemeClr val="bg2"/>
              </a:solidFill>
              <a:latin typeface="微软雅黑" panose="020B0503020204020204" pitchFamily="34" charset="-122"/>
              <a:ea typeface="微软雅黑" panose="020B0503020204020204" pitchFamily="34" charset="-122"/>
              <a:cs typeface="Lato"/>
              <a:sym typeface="Lato"/>
            </a:endParaRPr>
          </a:p>
        </p:txBody>
      </p:sp>
      <p:sp>
        <p:nvSpPr>
          <p:cNvPr id="508" name="Shape 508"/>
          <p:cNvSpPr/>
          <p:nvPr/>
        </p:nvSpPr>
        <p:spPr>
          <a:xfrm>
            <a:off x="7317899" y="7291392"/>
            <a:ext cx="2494501" cy="307777"/>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2000">
                <a:solidFill>
                  <a:schemeClr val="bg2"/>
                </a:solidFill>
                <a:latin typeface="微软雅黑" panose="020B0503020204020204" pitchFamily="34" charset="-122"/>
                <a:ea typeface="微软雅黑" panose="020B0503020204020204" pitchFamily="34" charset="-122"/>
              </a:rPr>
              <a:t>Title Example Here</a:t>
            </a:r>
            <a:endParaRPr sz="2000">
              <a:solidFill>
                <a:schemeClr val="bg2"/>
              </a:solidFill>
              <a:latin typeface="微软雅黑" panose="020B0503020204020204" pitchFamily="34" charset="-122"/>
              <a:ea typeface="微软雅黑" panose="020B0503020204020204" pitchFamily="34" charset="-122"/>
            </a:endParaRPr>
          </a:p>
        </p:txBody>
      </p:sp>
      <p:sp>
        <p:nvSpPr>
          <p:cNvPr id="509" name="Shape 509"/>
          <p:cNvSpPr/>
          <p:nvPr/>
        </p:nvSpPr>
        <p:spPr>
          <a:xfrm>
            <a:off x="7302266" y="7808070"/>
            <a:ext cx="2494501" cy="1074546"/>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bg2"/>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输入您的内容输入您的内容输入您的内容输入您的内容输入您的内容输入您的内容输入您的内容输入您的内容</a:t>
            </a:r>
            <a:r>
              <a:rPr sz="1400" dirty="0">
                <a:solidFill>
                  <a:schemeClr val="bg2"/>
                </a:solidFill>
                <a:latin typeface="微软雅黑" panose="020B0503020204020204" pitchFamily="34" charset="-122"/>
                <a:ea typeface="微软雅黑" panose="020B0503020204020204" pitchFamily="34" charset="-122"/>
                <a:cs typeface="Lato"/>
                <a:sym typeface="Lato"/>
              </a:rPr>
              <a:t>Integer </a:t>
            </a:r>
            <a:r>
              <a:rPr sz="1400" dirty="0" err="1">
                <a:solidFill>
                  <a:schemeClr val="bg2"/>
                </a:solidFill>
                <a:latin typeface="微软雅黑" panose="020B0503020204020204" pitchFamily="34" charset="-122"/>
                <a:ea typeface="微软雅黑" panose="020B0503020204020204" pitchFamily="34" charset="-122"/>
                <a:cs typeface="Lato"/>
                <a:sym typeface="Lato"/>
              </a:rPr>
              <a:t>mollis</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vehicula</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ligul</a:t>
            </a:r>
            <a:r>
              <a:rPr sz="1400" dirty="0">
                <a:solidFill>
                  <a:schemeClr val="bg2"/>
                </a:solidFill>
                <a:latin typeface="微软雅黑" panose="020B0503020204020204" pitchFamily="34" charset="-122"/>
                <a:ea typeface="微软雅黑" panose="020B0503020204020204" pitchFamily="34" charset="-122"/>
                <a:cs typeface="Lato"/>
                <a:sym typeface="Lato"/>
              </a:rPr>
              <a:t>.</a:t>
            </a:r>
            <a:endParaRPr sz="1400" dirty="0">
              <a:solidFill>
                <a:schemeClr val="bg2"/>
              </a:solidFill>
              <a:latin typeface="微软雅黑" panose="020B0503020204020204" pitchFamily="34" charset="-122"/>
              <a:ea typeface="微软雅黑" panose="020B0503020204020204" pitchFamily="34" charset="-122"/>
              <a:cs typeface="Lato"/>
              <a:sym typeface="Lato"/>
            </a:endParaRPr>
          </a:p>
        </p:txBody>
      </p:sp>
      <p:sp>
        <p:nvSpPr>
          <p:cNvPr id="510" name="Shape 510"/>
          <p:cNvSpPr/>
          <p:nvPr/>
        </p:nvSpPr>
        <p:spPr>
          <a:xfrm>
            <a:off x="14057410" y="7291392"/>
            <a:ext cx="2494501" cy="307777"/>
          </a:xfrm>
          <a:prstGeom prst="rect">
            <a:avLst/>
          </a:prstGeom>
          <a:ln w="12700">
            <a:miter lim="400000"/>
          </a:ln>
        </p:spPr>
        <p:txBody>
          <a:bodyPr lIns="0" tIns="0" rIns="0" bIns="0">
            <a:spAutoFit/>
          </a:bodyPr>
          <a:lstStyle>
            <a:lvl1pP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2000">
                <a:solidFill>
                  <a:schemeClr val="bg2"/>
                </a:solidFill>
                <a:latin typeface="微软雅黑" panose="020B0503020204020204" pitchFamily="34" charset="-122"/>
                <a:ea typeface="微软雅黑" panose="020B0503020204020204" pitchFamily="34" charset="-122"/>
              </a:rPr>
              <a:t>Title Example Here</a:t>
            </a:r>
            <a:endParaRPr sz="2000">
              <a:solidFill>
                <a:schemeClr val="bg2"/>
              </a:solidFill>
              <a:latin typeface="微软雅黑" panose="020B0503020204020204" pitchFamily="34" charset="-122"/>
              <a:ea typeface="微软雅黑" panose="020B0503020204020204" pitchFamily="34" charset="-122"/>
            </a:endParaRPr>
          </a:p>
        </p:txBody>
      </p:sp>
      <p:sp>
        <p:nvSpPr>
          <p:cNvPr id="511" name="Shape 511"/>
          <p:cNvSpPr/>
          <p:nvPr/>
        </p:nvSpPr>
        <p:spPr>
          <a:xfrm>
            <a:off x="14041778" y="7808070"/>
            <a:ext cx="2494500" cy="1074546"/>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bg2"/>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输入您的内容输入您的内容输入您的内容输入您的内容输入您的内容输入您的内容输入您的内容输入您的内容</a:t>
            </a:r>
            <a:r>
              <a:rPr sz="1400" dirty="0">
                <a:solidFill>
                  <a:schemeClr val="bg2"/>
                </a:solidFill>
                <a:latin typeface="微软雅黑" panose="020B0503020204020204" pitchFamily="34" charset="-122"/>
                <a:ea typeface="微软雅黑" panose="020B0503020204020204" pitchFamily="34" charset="-122"/>
                <a:cs typeface="Lato"/>
                <a:sym typeface="Lato"/>
              </a:rPr>
              <a:t>Integer </a:t>
            </a:r>
            <a:r>
              <a:rPr sz="1400" dirty="0" err="1">
                <a:solidFill>
                  <a:schemeClr val="bg2"/>
                </a:solidFill>
                <a:latin typeface="微软雅黑" panose="020B0503020204020204" pitchFamily="34" charset="-122"/>
                <a:ea typeface="微软雅黑" panose="020B0503020204020204" pitchFamily="34" charset="-122"/>
                <a:cs typeface="Lato"/>
                <a:sym typeface="Lato"/>
              </a:rPr>
              <a:t>mollis</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vehicula</a:t>
            </a:r>
            <a:r>
              <a:rPr sz="1400" dirty="0">
                <a:solidFill>
                  <a:schemeClr val="bg2"/>
                </a:solidFill>
                <a:latin typeface="微软雅黑" panose="020B0503020204020204" pitchFamily="34" charset="-122"/>
                <a:ea typeface="微软雅黑" panose="020B0503020204020204" pitchFamily="34" charset="-122"/>
                <a:cs typeface="Lato"/>
                <a:sym typeface="Lato"/>
              </a:rPr>
              <a:t> </a:t>
            </a:r>
            <a:r>
              <a:rPr sz="1400" dirty="0" err="1">
                <a:solidFill>
                  <a:schemeClr val="bg2"/>
                </a:solidFill>
                <a:latin typeface="微软雅黑" panose="020B0503020204020204" pitchFamily="34" charset="-122"/>
                <a:ea typeface="微软雅黑" panose="020B0503020204020204" pitchFamily="34" charset="-122"/>
                <a:cs typeface="Lato"/>
                <a:sym typeface="Lato"/>
              </a:rPr>
              <a:t>ligul</a:t>
            </a:r>
            <a:r>
              <a:rPr sz="1400" dirty="0">
                <a:solidFill>
                  <a:schemeClr val="bg2"/>
                </a:solidFill>
                <a:latin typeface="微软雅黑" panose="020B0503020204020204" pitchFamily="34" charset="-122"/>
                <a:ea typeface="微软雅黑" panose="020B0503020204020204" pitchFamily="34" charset="-122"/>
                <a:cs typeface="Lato"/>
                <a:sym typeface="Lato"/>
              </a:rPr>
              <a:t>.</a:t>
            </a:r>
            <a:endParaRPr sz="1400" dirty="0">
              <a:solidFill>
                <a:schemeClr val="bg2"/>
              </a:solidFill>
              <a:latin typeface="微软雅黑" panose="020B0503020204020204" pitchFamily="34" charset="-122"/>
              <a:ea typeface="微软雅黑" panose="020B0503020204020204" pitchFamily="34" charset="-122"/>
              <a:cs typeface="Lato"/>
              <a:sym typeface="Lato"/>
            </a:endParaRPr>
          </a:p>
        </p:txBody>
      </p:sp>
      <p:sp>
        <p:nvSpPr>
          <p:cNvPr id="33"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2"/>
                </a:solidFill>
                <a:latin typeface="微软雅黑" panose="020B0503020204020204" pitchFamily="34" charset="-122"/>
                <a:ea typeface="微软雅黑" panose="020B0503020204020204" pitchFamily="34" charset="-122"/>
              </a:rPr>
            </a:fld>
            <a:endParaRPr lang="en-US" altLang="zh-CN" sz="2000">
              <a:solidFill>
                <a:schemeClr val="bg2"/>
              </a:solidFill>
              <a:latin typeface="微软雅黑" panose="020B0503020204020204" pitchFamily="34" charset="-122"/>
              <a:ea typeface="微软雅黑" panose="020B0503020204020204" pitchFamily="34" charset="-122"/>
            </a:endParaRPr>
          </a:p>
        </p:txBody>
      </p:sp>
    </p:spTree>
  </p:cSld>
  <p:clrMapOvr>
    <a:masterClrMapping/>
  </p:clrMapOvr>
  <p:transition spd="slow" advTm="0">
    <p:dissolve/>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childTnLst>
                                    <p:set>
                                      <p:cBhvr>
                                        <p:cTn id="6" dur="indefinite" fill="hold"/>
                                        <p:tgtEl>
                                          <p:spTgt spid="488"/>
                                        </p:tgtEl>
                                        <p:attrNameLst>
                                          <p:attrName>style.visibility</p:attrName>
                                        </p:attrNameLst>
                                      </p:cBhvr>
                                      <p:to>
                                        <p:strVal val="visible"/>
                                      </p:to>
                                    </p:set>
                                    <p:animEffect transition="in" filter="dissolve(in)">
                                      <p:cBhvr>
                                        <p:cTn id="7" dur="180"/>
                                        <p:tgtEl>
                                          <p:spTgt spid="488"/>
                                        </p:tgtEl>
                                      </p:cBhvr>
                                    </p:animEffect>
                                  </p:childTnLst>
                                </p:cTn>
                              </p:par>
                            </p:childTnLst>
                          </p:cTn>
                        </p:par>
                        <p:par>
                          <p:cTn id="8" fill="hold">
                            <p:stCondLst>
                              <p:cond delay="500"/>
                            </p:stCondLst>
                            <p:childTnLst>
                              <p:par>
                                <p:cTn id="9" presetID="9" presetClass="entr" presetSubtype="0" fill="hold" grpId="2" nodeType="afterEffect">
                                  <p:stCondLst>
                                    <p:cond delay="0"/>
                                  </p:stCondLst>
                                  <p:childTnLst>
                                    <p:set>
                                      <p:cBhvr>
                                        <p:cTn id="10" dur="indefinite" fill="hold"/>
                                        <p:tgtEl>
                                          <p:spTgt spid="493"/>
                                        </p:tgtEl>
                                        <p:attrNameLst>
                                          <p:attrName>style.visibility</p:attrName>
                                        </p:attrNameLst>
                                      </p:cBhvr>
                                      <p:to>
                                        <p:strVal val="visible"/>
                                      </p:to>
                                    </p:set>
                                    <p:animEffect transition="in" filter="dissolve(in)">
                                      <p:cBhvr>
                                        <p:cTn id="11" dur="180"/>
                                        <p:tgtEl>
                                          <p:spTgt spid="493"/>
                                        </p:tgtEl>
                                      </p:cBhvr>
                                    </p:animEffect>
                                  </p:childTnLst>
                                </p:cTn>
                              </p:par>
                            </p:childTnLst>
                          </p:cTn>
                        </p:par>
                        <p:par>
                          <p:cTn id="12" fill="hold">
                            <p:stCondLst>
                              <p:cond delay="1000"/>
                            </p:stCondLst>
                            <p:childTnLst>
                              <p:par>
                                <p:cTn id="13" presetID="9" presetClass="entr" presetSubtype="0" fill="hold" grpId="3" nodeType="afterEffect">
                                  <p:stCondLst>
                                    <p:cond delay="0"/>
                                  </p:stCondLst>
                                  <p:childTnLst>
                                    <p:set>
                                      <p:cBhvr>
                                        <p:cTn id="14" dur="indefinite" fill="hold"/>
                                        <p:tgtEl>
                                          <p:spTgt spid="491"/>
                                        </p:tgtEl>
                                        <p:attrNameLst>
                                          <p:attrName>style.visibility</p:attrName>
                                        </p:attrNameLst>
                                      </p:cBhvr>
                                      <p:to>
                                        <p:strVal val="visible"/>
                                      </p:to>
                                    </p:set>
                                    <p:animEffect transition="in" filter="dissolve(in)">
                                      <p:cBhvr>
                                        <p:cTn id="15" dur="180"/>
                                        <p:tgtEl>
                                          <p:spTgt spid="491"/>
                                        </p:tgtEl>
                                      </p:cBhvr>
                                    </p:animEffect>
                                  </p:childTnLst>
                                </p:cTn>
                              </p:par>
                            </p:childTnLst>
                          </p:cTn>
                        </p:par>
                        <p:par>
                          <p:cTn id="16" fill="hold">
                            <p:stCondLst>
                              <p:cond delay="1500"/>
                            </p:stCondLst>
                            <p:childTnLst>
                              <p:par>
                                <p:cTn id="17" presetID="9" presetClass="entr" presetSubtype="0" fill="hold" grpId="4" nodeType="afterEffect">
                                  <p:stCondLst>
                                    <p:cond delay="0"/>
                                  </p:stCondLst>
                                  <p:childTnLst>
                                    <p:set>
                                      <p:cBhvr>
                                        <p:cTn id="18" dur="indefinite" fill="hold"/>
                                        <p:tgtEl>
                                          <p:spTgt spid="489"/>
                                        </p:tgtEl>
                                        <p:attrNameLst>
                                          <p:attrName>style.visibility</p:attrName>
                                        </p:attrNameLst>
                                      </p:cBhvr>
                                      <p:to>
                                        <p:strVal val="visible"/>
                                      </p:to>
                                    </p:set>
                                    <p:animEffect transition="in" filter="dissolve(in)">
                                      <p:cBhvr>
                                        <p:cTn id="19" dur="180"/>
                                        <p:tgtEl>
                                          <p:spTgt spid="489"/>
                                        </p:tgtEl>
                                      </p:cBhvr>
                                    </p:animEffect>
                                  </p:childTnLst>
                                </p:cTn>
                              </p:par>
                            </p:childTnLst>
                          </p:cTn>
                        </p:par>
                        <p:par>
                          <p:cTn id="20" fill="hold">
                            <p:stCondLst>
                              <p:cond delay="2000"/>
                            </p:stCondLst>
                            <p:childTnLst>
                              <p:par>
                                <p:cTn id="21" presetID="9" presetClass="entr" presetSubtype="0" fill="hold" grpId="5" nodeType="afterEffect">
                                  <p:stCondLst>
                                    <p:cond delay="0"/>
                                  </p:stCondLst>
                                  <p:childTnLst>
                                    <p:set>
                                      <p:cBhvr>
                                        <p:cTn id="22" dur="indefinite" fill="hold"/>
                                        <p:tgtEl>
                                          <p:spTgt spid="494"/>
                                        </p:tgtEl>
                                        <p:attrNameLst>
                                          <p:attrName>style.visibility</p:attrName>
                                        </p:attrNameLst>
                                      </p:cBhvr>
                                      <p:to>
                                        <p:strVal val="visible"/>
                                      </p:to>
                                    </p:set>
                                    <p:animEffect transition="in" filter="dissolve(in)">
                                      <p:cBhvr>
                                        <p:cTn id="23" dur="180"/>
                                        <p:tgtEl>
                                          <p:spTgt spid="494"/>
                                        </p:tgtEl>
                                      </p:cBhvr>
                                    </p:animEffect>
                                  </p:childTnLst>
                                </p:cTn>
                              </p:par>
                            </p:childTnLst>
                          </p:cTn>
                        </p:par>
                        <p:par>
                          <p:cTn id="24" fill="hold">
                            <p:stCondLst>
                              <p:cond delay="2500"/>
                            </p:stCondLst>
                            <p:childTnLst>
                              <p:par>
                                <p:cTn id="25" presetID="9" presetClass="entr" presetSubtype="0" fill="hold" grpId="6" nodeType="afterEffect">
                                  <p:stCondLst>
                                    <p:cond delay="0"/>
                                  </p:stCondLst>
                                  <p:childTnLst>
                                    <p:set>
                                      <p:cBhvr>
                                        <p:cTn id="26" dur="indefinite" fill="hold"/>
                                        <p:tgtEl>
                                          <p:spTgt spid="490"/>
                                        </p:tgtEl>
                                        <p:attrNameLst>
                                          <p:attrName>style.visibility</p:attrName>
                                        </p:attrNameLst>
                                      </p:cBhvr>
                                      <p:to>
                                        <p:strVal val="visible"/>
                                      </p:to>
                                    </p:set>
                                    <p:animEffect transition="in" filter="dissolve(in)">
                                      <p:cBhvr>
                                        <p:cTn id="27" dur="180"/>
                                        <p:tgtEl>
                                          <p:spTgt spid="490"/>
                                        </p:tgtEl>
                                      </p:cBhvr>
                                    </p:animEffect>
                                  </p:childTnLst>
                                </p:cTn>
                              </p:par>
                            </p:childTnLst>
                          </p:cTn>
                        </p:par>
                        <p:par>
                          <p:cTn id="28" fill="hold">
                            <p:stCondLst>
                              <p:cond delay="3000"/>
                            </p:stCondLst>
                            <p:childTnLst>
                              <p:par>
                                <p:cTn id="29" presetID="9" presetClass="entr" presetSubtype="0" fill="hold" grpId="7" nodeType="afterEffect">
                                  <p:stCondLst>
                                    <p:cond delay="0"/>
                                  </p:stCondLst>
                                  <p:childTnLst>
                                    <p:set>
                                      <p:cBhvr>
                                        <p:cTn id="30" dur="indefinite" fill="hold"/>
                                        <p:tgtEl>
                                          <p:spTgt spid="492"/>
                                        </p:tgtEl>
                                        <p:attrNameLst>
                                          <p:attrName>style.visibility</p:attrName>
                                        </p:attrNameLst>
                                      </p:cBhvr>
                                      <p:to>
                                        <p:strVal val="visible"/>
                                      </p:to>
                                    </p:set>
                                    <p:animEffect transition="in" filter="dissolve(in)">
                                      <p:cBhvr>
                                        <p:cTn id="31" dur="180"/>
                                        <p:tgtEl>
                                          <p:spTgt spid="492"/>
                                        </p:tgtEl>
                                      </p:cBhvr>
                                    </p:animEffect>
                                  </p:childTnLst>
                                </p:cTn>
                              </p:par>
                            </p:childTnLst>
                          </p:cTn>
                        </p:par>
                        <p:par>
                          <p:cTn id="32" fill="hold">
                            <p:stCondLst>
                              <p:cond delay="3500"/>
                            </p:stCondLst>
                            <p:childTnLst>
                              <p:par>
                                <p:cTn id="33" presetID="9" presetClass="entr" presetSubtype="0" fill="hold" grpId="8" nodeType="afterEffect">
                                  <p:stCondLst>
                                    <p:cond delay="0"/>
                                  </p:stCondLst>
                                  <p:childTnLst>
                                    <p:set>
                                      <p:cBhvr>
                                        <p:cTn id="34" dur="indefinite" fill="hold"/>
                                        <p:tgtEl>
                                          <p:spTgt spid="495"/>
                                        </p:tgtEl>
                                        <p:attrNameLst>
                                          <p:attrName>style.visibility</p:attrName>
                                        </p:attrNameLst>
                                      </p:cBhvr>
                                      <p:to>
                                        <p:strVal val="visible"/>
                                      </p:to>
                                    </p:set>
                                    <p:animEffect transition="in" filter="dissolve(in)">
                                      <p:cBhvr>
                                        <p:cTn id="35" dur="180"/>
                                        <p:tgtEl>
                                          <p:spTgt spid="495"/>
                                        </p:tgtEl>
                                      </p:cBhvr>
                                    </p:animEffect>
                                  </p:childTnLst>
                                </p:cTn>
                              </p:par>
                            </p:childTnLst>
                          </p:cTn>
                        </p:par>
                        <p:par>
                          <p:cTn id="36" fill="hold">
                            <p:stCondLst>
                              <p:cond delay="4000"/>
                            </p:stCondLst>
                            <p:childTnLst>
                              <p:par>
                                <p:cTn id="37" presetID="23" presetClass="entr" presetSubtype="32" fill="hold" grpId="9" nodeType="afterEffect">
                                  <p:stCondLst>
                                    <p:cond delay="0"/>
                                  </p:stCondLst>
                                  <p:childTnLst>
                                    <p:set>
                                      <p:cBhvr>
                                        <p:cTn id="38" dur="indefinite" fill="hold"/>
                                        <p:tgtEl>
                                          <p:spTgt spid="482"/>
                                        </p:tgtEl>
                                        <p:attrNameLst>
                                          <p:attrName>style.visibility</p:attrName>
                                        </p:attrNameLst>
                                      </p:cBhvr>
                                      <p:to>
                                        <p:strVal val="visible"/>
                                      </p:to>
                                    </p:set>
                                    <p:anim calcmode="lin" valueType="num">
                                      <p:cBhvr>
                                        <p:cTn id="39" dur="180" fill="hold"/>
                                        <p:tgtEl>
                                          <p:spTgt spid="482"/>
                                        </p:tgtEl>
                                        <p:attrNameLst>
                                          <p:attrName>ppt_w</p:attrName>
                                        </p:attrNameLst>
                                      </p:cBhvr>
                                      <p:tavLst>
                                        <p:tav tm="0">
                                          <p:val>
                                            <p:fltVal val="0"/>
                                          </p:val>
                                        </p:tav>
                                        <p:tav tm="100000">
                                          <p:val>
                                            <p:strVal val="#ppt_w"/>
                                          </p:val>
                                        </p:tav>
                                      </p:tavLst>
                                    </p:anim>
                                    <p:anim calcmode="lin" valueType="num">
                                      <p:cBhvr>
                                        <p:cTn id="40" dur="180" fill="hold"/>
                                        <p:tgtEl>
                                          <p:spTgt spid="482"/>
                                        </p:tgtEl>
                                        <p:attrNameLst>
                                          <p:attrName>ppt_h</p:attrName>
                                        </p:attrNameLst>
                                      </p:cBhvr>
                                      <p:tavLst>
                                        <p:tav tm="0">
                                          <p:val>
                                            <p:fltVal val="0"/>
                                          </p:val>
                                        </p:tav>
                                        <p:tav tm="100000">
                                          <p:val>
                                            <p:strVal val="#ppt_h"/>
                                          </p:val>
                                        </p:tav>
                                      </p:tavLst>
                                    </p:anim>
                                  </p:childTnLst>
                                </p:cTn>
                              </p:par>
                            </p:childTnLst>
                          </p:cTn>
                        </p:par>
                        <p:par>
                          <p:cTn id="41" fill="hold">
                            <p:stCondLst>
                              <p:cond delay="4500"/>
                            </p:stCondLst>
                            <p:childTnLst>
                              <p:par>
                                <p:cTn id="42" presetID="23" presetClass="entr" presetSubtype="32" fill="hold" grpId="10" nodeType="afterEffect">
                                  <p:stCondLst>
                                    <p:cond delay="0"/>
                                  </p:stCondLst>
                                  <p:childTnLst>
                                    <p:set>
                                      <p:cBhvr>
                                        <p:cTn id="43" dur="indefinite" fill="hold"/>
                                        <p:tgtEl>
                                          <p:spTgt spid="481"/>
                                        </p:tgtEl>
                                        <p:attrNameLst>
                                          <p:attrName>style.visibility</p:attrName>
                                        </p:attrNameLst>
                                      </p:cBhvr>
                                      <p:to>
                                        <p:strVal val="visible"/>
                                      </p:to>
                                    </p:set>
                                    <p:anim calcmode="lin" valueType="num">
                                      <p:cBhvr>
                                        <p:cTn id="44" dur="180" fill="hold"/>
                                        <p:tgtEl>
                                          <p:spTgt spid="481"/>
                                        </p:tgtEl>
                                        <p:attrNameLst>
                                          <p:attrName>ppt_w</p:attrName>
                                        </p:attrNameLst>
                                      </p:cBhvr>
                                      <p:tavLst>
                                        <p:tav tm="0">
                                          <p:val>
                                            <p:fltVal val="0"/>
                                          </p:val>
                                        </p:tav>
                                        <p:tav tm="100000">
                                          <p:val>
                                            <p:strVal val="#ppt_w"/>
                                          </p:val>
                                        </p:tav>
                                      </p:tavLst>
                                    </p:anim>
                                    <p:anim calcmode="lin" valueType="num">
                                      <p:cBhvr>
                                        <p:cTn id="45" dur="180" fill="hold"/>
                                        <p:tgtEl>
                                          <p:spTgt spid="481"/>
                                        </p:tgtEl>
                                        <p:attrNameLst>
                                          <p:attrName>ppt_h</p:attrName>
                                        </p:attrNameLst>
                                      </p:cBhvr>
                                      <p:tavLst>
                                        <p:tav tm="0">
                                          <p:val>
                                            <p:fltVal val="0"/>
                                          </p:val>
                                        </p:tav>
                                        <p:tav tm="100000">
                                          <p:val>
                                            <p:strVal val="#ppt_h"/>
                                          </p:val>
                                        </p:tav>
                                      </p:tavLst>
                                    </p:anim>
                                  </p:childTnLst>
                                </p:cTn>
                              </p:par>
                            </p:childTnLst>
                          </p:cTn>
                        </p:par>
                        <p:par>
                          <p:cTn id="46" fill="hold">
                            <p:stCondLst>
                              <p:cond delay="5000"/>
                            </p:stCondLst>
                            <p:childTnLst>
                              <p:par>
                                <p:cTn id="47" presetID="23" presetClass="entr" presetSubtype="32" fill="hold" grpId="11" nodeType="afterEffect">
                                  <p:stCondLst>
                                    <p:cond delay="0"/>
                                  </p:stCondLst>
                                  <p:childTnLst>
                                    <p:set>
                                      <p:cBhvr>
                                        <p:cTn id="48" dur="indefinite" fill="hold"/>
                                        <p:tgtEl>
                                          <p:spTgt spid="483"/>
                                        </p:tgtEl>
                                        <p:attrNameLst>
                                          <p:attrName>style.visibility</p:attrName>
                                        </p:attrNameLst>
                                      </p:cBhvr>
                                      <p:to>
                                        <p:strVal val="visible"/>
                                      </p:to>
                                    </p:set>
                                    <p:anim calcmode="lin" valueType="num">
                                      <p:cBhvr>
                                        <p:cTn id="49" dur="180" fill="hold"/>
                                        <p:tgtEl>
                                          <p:spTgt spid="483"/>
                                        </p:tgtEl>
                                        <p:attrNameLst>
                                          <p:attrName>ppt_w</p:attrName>
                                        </p:attrNameLst>
                                      </p:cBhvr>
                                      <p:tavLst>
                                        <p:tav tm="0">
                                          <p:val>
                                            <p:fltVal val="0"/>
                                          </p:val>
                                        </p:tav>
                                        <p:tav tm="100000">
                                          <p:val>
                                            <p:strVal val="#ppt_w"/>
                                          </p:val>
                                        </p:tav>
                                      </p:tavLst>
                                    </p:anim>
                                    <p:anim calcmode="lin" valueType="num">
                                      <p:cBhvr>
                                        <p:cTn id="50" dur="180" fill="hold"/>
                                        <p:tgtEl>
                                          <p:spTgt spid="483"/>
                                        </p:tgtEl>
                                        <p:attrNameLst>
                                          <p:attrName>ppt_h</p:attrName>
                                        </p:attrNameLst>
                                      </p:cBhvr>
                                      <p:tavLst>
                                        <p:tav tm="0">
                                          <p:val>
                                            <p:fltVal val="0"/>
                                          </p:val>
                                        </p:tav>
                                        <p:tav tm="100000">
                                          <p:val>
                                            <p:strVal val="#ppt_h"/>
                                          </p:val>
                                        </p:tav>
                                      </p:tavLst>
                                    </p:anim>
                                  </p:childTnLst>
                                </p:cTn>
                              </p:par>
                            </p:childTnLst>
                          </p:cTn>
                        </p:par>
                        <p:par>
                          <p:cTn id="51" fill="hold">
                            <p:stCondLst>
                              <p:cond delay="5500"/>
                            </p:stCondLst>
                            <p:childTnLst>
                              <p:par>
                                <p:cTn id="52" presetID="23" presetClass="entr" presetSubtype="32" fill="hold" grpId="12" nodeType="afterEffect">
                                  <p:stCondLst>
                                    <p:cond delay="0"/>
                                  </p:stCondLst>
                                  <p:childTnLst>
                                    <p:set>
                                      <p:cBhvr>
                                        <p:cTn id="53" dur="indefinite" fill="hold"/>
                                        <p:tgtEl>
                                          <p:spTgt spid="484"/>
                                        </p:tgtEl>
                                        <p:attrNameLst>
                                          <p:attrName>style.visibility</p:attrName>
                                        </p:attrNameLst>
                                      </p:cBhvr>
                                      <p:to>
                                        <p:strVal val="visible"/>
                                      </p:to>
                                    </p:set>
                                    <p:anim calcmode="lin" valueType="num">
                                      <p:cBhvr>
                                        <p:cTn id="54" dur="180" fill="hold"/>
                                        <p:tgtEl>
                                          <p:spTgt spid="484"/>
                                        </p:tgtEl>
                                        <p:attrNameLst>
                                          <p:attrName>ppt_w</p:attrName>
                                        </p:attrNameLst>
                                      </p:cBhvr>
                                      <p:tavLst>
                                        <p:tav tm="0">
                                          <p:val>
                                            <p:fltVal val="0"/>
                                          </p:val>
                                        </p:tav>
                                        <p:tav tm="100000">
                                          <p:val>
                                            <p:strVal val="#ppt_w"/>
                                          </p:val>
                                        </p:tav>
                                      </p:tavLst>
                                    </p:anim>
                                    <p:anim calcmode="lin" valueType="num">
                                      <p:cBhvr>
                                        <p:cTn id="55" dur="180" fill="hold"/>
                                        <p:tgtEl>
                                          <p:spTgt spid="484"/>
                                        </p:tgtEl>
                                        <p:attrNameLst>
                                          <p:attrName>ppt_h</p:attrName>
                                        </p:attrNameLst>
                                      </p:cBhvr>
                                      <p:tavLst>
                                        <p:tav tm="0">
                                          <p:val>
                                            <p:fltVal val="0"/>
                                          </p:val>
                                        </p:tav>
                                        <p:tav tm="100000">
                                          <p:val>
                                            <p:strVal val="#ppt_h"/>
                                          </p:val>
                                        </p:tav>
                                      </p:tavLst>
                                    </p:anim>
                                  </p:childTnLst>
                                </p:cTn>
                              </p:par>
                            </p:childTnLst>
                          </p:cTn>
                        </p:par>
                        <p:par>
                          <p:cTn id="56" fill="hold">
                            <p:stCondLst>
                              <p:cond delay="6000"/>
                            </p:stCondLst>
                            <p:childTnLst>
                              <p:par>
                                <p:cTn id="57" presetID="23" presetClass="entr" presetSubtype="32" fill="hold" grpId="13" nodeType="afterEffect">
                                  <p:stCondLst>
                                    <p:cond delay="0"/>
                                  </p:stCondLst>
                                  <p:childTnLst>
                                    <p:set>
                                      <p:cBhvr>
                                        <p:cTn id="58" dur="indefinite" fill="hold"/>
                                        <p:tgtEl>
                                          <p:spTgt spid="485"/>
                                        </p:tgtEl>
                                        <p:attrNameLst>
                                          <p:attrName>style.visibility</p:attrName>
                                        </p:attrNameLst>
                                      </p:cBhvr>
                                      <p:to>
                                        <p:strVal val="visible"/>
                                      </p:to>
                                    </p:set>
                                    <p:anim calcmode="lin" valueType="num">
                                      <p:cBhvr>
                                        <p:cTn id="59" dur="180" fill="hold"/>
                                        <p:tgtEl>
                                          <p:spTgt spid="485"/>
                                        </p:tgtEl>
                                        <p:attrNameLst>
                                          <p:attrName>ppt_w</p:attrName>
                                        </p:attrNameLst>
                                      </p:cBhvr>
                                      <p:tavLst>
                                        <p:tav tm="0">
                                          <p:val>
                                            <p:fltVal val="0"/>
                                          </p:val>
                                        </p:tav>
                                        <p:tav tm="100000">
                                          <p:val>
                                            <p:strVal val="#ppt_w"/>
                                          </p:val>
                                        </p:tav>
                                      </p:tavLst>
                                    </p:anim>
                                    <p:anim calcmode="lin" valueType="num">
                                      <p:cBhvr>
                                        <p:cTn id="60" dur="180" fill="hold"/>
                                        <p:tgtEl>
                                          <p:spTgt spid="485"/>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23" presetClass="entr" presetSubtype="32" fill="hold" grpId="14" nodeType="afterEffect">
                                  <p:stCondLst>
                                    <p:cond delay="0"/>
                                  </p:stCondLst>
                                  <p:childTnLst>
                                    <p:set>
                                      <p:cBhvr>
                                        <p:cTn id="63" dur="indefinite" fill="hold"/>
                                        <p:tgtEl>
                                          <p:spTgt spid="486"/>
                                        </p:tgtEl>
                                        <p:attrNameLst>
                                          <p:attrName>style.visibility</p:attrName>
                                        </p:attrNameLst>
                                      </p:cBhvr>
                                      <p:to>
                                        <p:strVal val="visible"/>
                                      </p:to>
                                    </p:set>
                                    <p:anim calcmode="lin" valueType="num">
                                      <p:cBhvr>
                                        <p:cTn id="64" dur="180" fill="hold"/>
                                        <p:tgtEl>
                                          <p:spTgt spid="486"/>
                                        </p:tgtEl>
                                        <p:attrNameLst>
                                          <p:attrName>ppt_w</p:attrName>
                                        </p:attrNameLst>
                                      </p:cBhvr>
                                      <p:tavLst>
                                        <p:tav tm="0">
                                          <p:val>
                                            <p:fltVal val="0"/>
                                          </p:val>
                                        </p:tav>
                                        <p:tav tm="100000">
                                          <p:val>
                                            <p:strVal val="#ppt_w"/>
                                          </p:val>
                                        </p:tav>
                                      </p:tavLst>
                                    </p:anim>
                                    <p:anim calcmode="lin" valueType="num">
                                      <p:cBhvr>
                                        <p:cTn id="65" dur="180" fill="hold"/>
                                        <p:tgtEl>
                                          <p:spTgt spid="486"/>
                                        </p:tgtEl>
                                        <p:attrNameLst>
                                          <p:attrName>ppt_h</p:attrName>
                                        </p:attrNameLst>
                                      </p:cBhvr>
                                      <p:tavLst>
                                        <p:tav tm="0">
                                          <p:val>
                                            <p:fltVal val="0"/>
                                          </p:val>
                                        </p:tav>
                                        <p:tav tm="100000">
                                          <p:val>
                                            <p:strVal val="#ppt_h"/>
                                          </p:val>
                                        </p:tav>
                                      </p:tavLst>
                                    </p:anim>
                                  </p:childTnLst>
                                </p:cTn>
                              </p:par>
                            </p:childTnLst>
                          </p:cTn>
                        </p:par>
                        <p:par>
                          <p:cTn id="66" fill="hold">
                            <p:stCondLst>
                              <p:cond delay="7000"/>
                            </p:stCondLst>
                            <p:childTnLst>
                              <p:par>
                                <p:cTn id="67" presetID="23" presetClass="entr" presetSubtype="32" fill="hold" grpId="15" nodeType="afterEffect">
                                  <p:stCondLst>
                                    <p:cond delay="0"/>
                                  </p:stCondLst>
                                  <p:childTnLst>
                                    <p:set>
                                      <p:cBhvr>
                                        <p:cTn id="68" dur="indefinite" fill="hold"/>
                                        <p:tgtEl>
                                          <p:spTgt spid="487"/>
                                        </p:tgtEl>
                                        <p:attrNameLst>
                                          <p:attrName>style.visibility</p:attrName>
                                        </p:attrNameLst>
                                      </p:cBhvr>
                                      <p:to>
                                        <p:strVal val="visible"/>
                                      </p:to>
                                    </p:set>
                                    <p:anim calcmode="lin" valueType="num">
                                      <p:cBhvr>
                                        <p:cTn id="69" dur="180" fill="hold"/>
                                        <p:tgtEl>
                                          <p:spTgt spid="487"/>
                                        </p:tgtEl>
                                        <p:attrNameLst>
                                          <p:attrName>ppt_w</p:attrName>
                                        </p:attrNameLst>
                                      </p:cBhvr>
                                      <p:tavLst>
                                        <p:tav tm="0">
                                          <p:val>
                                            <p:fltVal val="0"/>
                                          </p:val>
                                        </p:tav>
                                        <p:tav tm="100000">
                                          <p:val>
                                            <p:strVal val="#ppt_w"/>
                                          </p:val>
                                        </p:tav>
                                      </p:tavLst>
                                    </p:anim>
                                    <p:anim calcmode="lin" valueType="num">
                                      <p:cBhvr>
                                        <p:cTn id="70" dur="180" fill="hold"/>
                                        <p:tgtEl>
                                          <p:spTgt spid="487"/>
                                        </p:tgtEl>
                                        <p:attrNameLst>
                                          <p:attrName>ppt_h</p:attrName>
                                        </p:attrNameLst>
                                      </p:cBhvr>
                                      <p:tavLst>
                                        <p:tav tm="0">
                                          <p:val>
                                            <p:fltVal val="0"/>
                                          </p:val>
                                        </p:tav>
                                        <p:tav tm="100000">
                                          <p:val>
                                            <p:strVal val="#ppt_h"/>
                                          </p:val>
                                        </p:tav>
                                      </p:tavLst>
                                    </p:anim>
                                  </p:childTnLst>
                                </p:cTn>
                              </p:par>
                            </p:childTnLst>
                          </p:cTn>
                        </p:par>
                        <p:par>
                          <p:cTn id="71" fill="hold">
                            <p:stCondLst>
                              <p:cond delay="7500"/>
                            </p:stCondLst>
                            <p:childTnLst>
                              <p:par>
                                <p:cTn id="72" presetID="2" presetClass="entr" presetSubtype="2" fill="hold" grpId="16" nodeType="afterEffect">
                                  <p:stCondLst>
                                    <p:cond delay="0"/>
                                  </p:stCondLst>
                                  <p:childTnLst>
                                    <p:set>
                                      <p:cBhvr>
                                        <p:cTn id="73" dur="indefinite" fill="hold"/>
                                        <p:tgtEl>
                                          <p:spTgt spid="496"/>
                                        </p:tgtEl>
                                        <p:attrNameLst>
                                          <p:attrName>style.visibility</p:attrName>
                                        </p:attrNameLst>
                                      </p:cBhvr>
                                      <p:to>
                                        <p:strVal val="visible"/>
                                      </p:to>
                                    </p:set>
                                    <p:anim calcmode="lin" valueType="num">
                                      <p:cBhvr>
                                        <p:cTn id="74" dur="250" fill="hold"/>
                                        <p:tgtEl>
                                          <p:spTgt spid="496"/>
                                        </p:tgtEl>
                                        <p:attrNameLst>
                                          <p:attrName>ppt_x</p:attrName>
                                        </p:attrNameLst>
                                      </p:cBhvr>
                                      <p:tavLst>
                                        <p:tav tm="0">
                                          <p:val>
                                            <p:strVal val="1+#ppt_w/2"/>
                                          </p:val>
                                        </p:tav>
                                        <p:tav tm="100000">
                                          <p:val>
                                            <p:strVal val="#ppt_x"/>
                                          </p:val>
                                        </p:tav>
                                      </p:tavLst>
                                    </p:anim>
                                    <p:anim calcmode="lin" valueType="num">
                                      <p:cBhvr>
                                        <p:cTn id="75" dur="250" fill="hold"/>
                                        <p:tgtEl>
                                          <p:spTgt spid="496"/>
                                        </p:tgtEl>
                                        <p:attrNameLst>
                                          <p:attrName>ppt_y</p:attrName>
                                        </p:attrNameLst>
                                      </p:cBhvr>
                                      <p:tavLst>
                                        <p:tav tm="0">
                                          <p:val>
                                            <p:strVal val="#ppt_y"/>
                                          </p:val>
                                        </p:tav>
                                        <p:tav tm="100000">
                                          <p:val>
                                            <p:strVal val="#ppt_y"/>
                                          </p:val>
                                        </p:tav>
                                      </p:tavLst>
                                    </p:anim>
                                  </p:childTnLst>
                                </p:cTn>
                              </p:par>
                            </p:childTnLst>
                          </p:cTn>
                        </p:par>
                        <p:par>
                          <p:cTn id="76" fill="hold">
                            <p:stCondLst>
                              <p:cond delay="8000"/>
                            </p:stCondLst>
                            <p:childTnLst>
                              <p:par>
                                <p:cTn id="77" presetID="2" presetClass="entr" presetSubtype="4" fill="hold" grpId="17" nodeType="afterEffect">
                                  <p:stCondLst>
                                    <p:cond delay="0"/>
                                  </p:stCondLst>
                                  <p:childTnLst>
                                    <p:set>
                                      <p:cBhvr>
                                        <p:cTn id="78" dur="indefinite" fill="hold"/>
                                        <p:tgtEl>
                                          <p:spTgt spid="497"/>
                                        </p:tgtEl>
                                        <p:attrNameLst>
                                          <p:attrName>style.visibility</p:attrName>
                                        </p:attrNameLst>
                                      </p:cBhvr>
                                      <p:to>
                                        <p:strVal val="visible"/>
                                      </p:to>
                                    </p:set>
                                    <p:anim calcmode="lin" valueType="num">
                                      <p:cBhvr>
                                        <p:cTn id="79" dur="250" fill="hold"/>
                                        <p:tgtEl>
                                          <p:spTgt spid="497"/>
                                        </p:tgtEl>
                                        <p:attrNameLst>
                                          <p:attrName>ppt_x</p:attrName>
                                        </p:attrNameLst>
                                      </p:cBhvr>
                                      <p:tavLst>
                                        <p:tav tm="0">
                                          <p:val>
                                            <p:strVal val="#ppt_x"/>
                                          </p:val>
                                        </p:tav>
                                        <p:tav tm="100000">
                                          <p:val>
                                            <p:strVal val="#ppt_x"/>
                                          </p:val>
                                        </p:tav>
                                      </p:tavLst>
                                    </p:anim>
                                    <p:anim calcmode="lin" valueType="num">
                                      <p:cBhvr>
                                        <p:cTn id="80" dur="250" fill="hold"/>
                                        <p:tgtEl>
                                          <p:spTgt spid="497"/>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2" presetClass="entr" presetSubtype="2" fill="hold" grpId="18" nodeType="afterEffect">
                                  <p:stCondLst>
                                    <p:cond delay="0"/>
                                  </p:stCondLst>
                                  <p:childTnLst>
                                    <p:set>
                                      <p:cBhvr>
                                        <p:cTn id="83" dur="indefinite" fill="hold"/>
                                        <p:tgtEl>
                                          <p:spTgt spid="498"/>
                                        </p:tgtEl>
                                        <p:attrNameLst>
                                          <p:attrName>style.visibility</p:attrName>
                                        </p:attrNameLst>
                                      </p:cBhvr>
                                      <p:to>
                                        <p:strVal val="visible"/>
                                      </p:to>
                                    </p:set>
                                    <p:anim calcmode="lin" valueType="num">
                                      <p:cBhvr>
                                        <p:cTn id="84" dur="250" fill="hold"/>
                                        <p:tgtEl>
                                          <p:spTgt spid="498"/>
                                        </p:tgtEl>
                                        <p:attrNameLst>
                                          <p:attrName>ppt_x</p:attrName>
                                        </p:attrNameLst>
                                      </p:cBhvr>
                                      <p:tavLst>
                                        <p:tav tm="0">
                                          <p:val>
                                            <p:strVal val="1+#ppt_w/2"/>
                                          </p:val>
                                        </p:tav>
                                        <p:tav tm="100000">
                                          <p:val>
                                            <p:strVal val="#ppt_x"/>
                                          </p:val>
                                        </p:tav>
                                      </p:tavLst>
                                    </p:anim>
                                    <p:anim calcmode="lin" valueType="num">
                                      <p:cBhvr>
                                        <p:cTn id="85" dur="250" fill="hold"/>
                                        <p:tgtEl>
                                          <p:spTgt spid="498"/>
                                        </p:tgtEl>
                                        <p:attrNameLst>
                                          <p:attrName>ppt_y</p:attrName>
                                        </p:attrNameLst>
                                      </p:cBhvr>
                                      <p:tavLst>
                                        <p:tav tm="0">
                                          <p:val>
                                            <p:strVal val="#ppt_y"/>
                                          </p:val>
                                        </p:tav>
                                        <p:tav tm="100000">
                                          <p:val>
                                            <p:strVal val="#ppt_y"/>
                                          </p:val>
                                        </p:tav>
                                      </p:tavLst>
                                    </p:anim>
                                  </p:childTnLst>
                                </p:cTn>
                              </p:par>
                            </p:childTnLst>
                          </p:cTn>
                        </p:par>
                        <p:par>
                          <p:cTn id="86" fill="hold">
                            <p:stCondLst>
                              <p:cond delay="9000"/>
                            </p:stCondLst>
                            <p:childTnLst>
                              <p:par>
                                <p:cTn id="87" presetID="2" presetClass="entr" presetSubtype="4" fill="hold" grpId="19" nodeType="afterEffect">
                                  <p:stCondLst>
                                    <p:cond delay="0"/>
                                  </p:stCondLst>
                                  <p:childTnLst>
                                    <p:set>
                                      <p:cBhvr>
                                        <p:cTn id="88" dur="indefinite" fill="hold"/>
                                        <p:tgtEl>
                                          <p:spTgt spid="499"/>
                                        </p:tgtEl>
                                        <p:attrNameLst>
                                          <p:attrName>style.visibility</p:attrName>
                                        </p:attrNameLst>
                                      </p:cBhvr>
                                      <p:to>
                                        <p:strVal val="visible"/>
                                      </p:to>
                                    </p:set>
                                    <p:anim calcmode="lin" valueType="num">
                                      <p:cBhvr>
                                        <p:cTn id="89" dur="250" fill="hold"/>
                                        <p:tgtEl>
                                          <p:spTgt spid="499"/>
                                        </p:tgtEl>
                                        <p:attrNameLst>
                                          <p:attrName>ppt_x</p:attrName>
                                        </p:attrNameLst>
                                      </p:cBhvr>
                                      <p:tavLst>
                                        <p:tav tm="0">
                                          <p:val>
                                            <p:strVal val="#ppt_x"/>
                                          </p:val>
                                        </p:tav>
                                        <p:tav tm="100000">
                                          <p:val>
                                            <p:strVal val="#ppt_x"/>
                                          </p:val>
                                        </p:tav>
                                      </p:tavLst>
                                    </p:anim>
                                    <p:anim calcmode="lin" valueType="num">
                                      <p:cBhvr>
                                        <p:cTn id="90" dur="250" fill="hold"/>
                                        <p:tgtEl>
                                          <p:spTgt spid="499"/>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2" presetClass="entr" presetSubtype="2" fill="hold" grpId="20" nodeType="afterEffect">
                                  <p:stCondLst>
                                    <p:cond delay="0"/>
                                  </p:stCondLst>
                                  <p:childTnLst>
                                    <p:set>
                                      <p:cBhvr>
                                        <p:cTn id="93" dur="indefinite" fill="hold"/>
                                        <p:tgtEl>
                                          <p:spTgt spid="500"/>
                                        </p:tgtEl>
                                        <p:attrNameLst>
                                          <p:attrName>style.visibility</p:attrName>
                                        </p:attrNameLst>
                                      </p:cBhvr>
                                      <p:to>
                                        <p:strVal val="visible"/>
                                      </p:to>
                                    </p:set>
                                    <p:anim calcmode="lin" valueType="num">
                                      <p:cBhvr>
                                        <p:cTn id="94" dur="250" fill="hold"/>
                                        <p:tgtEl>
                                          <p:spTgt spid="500"/>
                                        </p:tgtEl>
                                        <p:attrNameLst>
                                          <p:attrName>ppt_x</p:attrName>
                                        </p:attrNameLst>
                                      </p:cBhvr>
                                      <p:tavLst>
                                        <p:tav tm="0">
                                          <p:val>
                                            <p:strVal val="1+#ppt_w/2"/>
                                          </p:val>
                                        </p:tav>
                                        <p:tav tm="100000">
                                          <p:val>
                                            <p:strVal val="#ppt_x"/>
                                          </p:val>
                                        </p:tav>
                                      </p:tavLst>
                                    </p:anim>
                                    <p:anim calcmode="lin" valueType="num">
                                      <p:cBhvr>
                                        <p:cTn id="95" dur="250" fill="hold"/>
                                        <p:tgtEl>
                                          <p:spTgt spid="500"/>
                                        </p:tgtEl>
                                        <p:attrNameLst>
                                          <p:attrName>ppt_y</p:attrName>
                                        </p:attrNameLst>
                                      </p:cBhvr>
                                      <p:tavLst>
                                        <p:tav tm="0">
                                          <p:val>
                                            <p:strVal val="#ppt_y"/>
                                          </p:val>
                                        </p:tav>
                                        <p:tav tm="100000">
                                          <p:val>
                                            <p:strVal val="#ppt_y"/>
                                          </p:val>
                                        </p:tav>
                                      </p:tavLst>
                                    </p:anim>
                                  </p:childTnLst>
                                </p:cTn>
                              </p:par>
                            </p:childTnLst>
                          </p:cTn>
                        </p:par>
                        <p:par>
                          <p:cTn id="96" fill="hold">
                            <p:stCondLst>
                              <p:cond delay="10000"/>
                            </p:stCondLst>
                            <p:childTnLst>
                              <p:par>
                                <p:cTn id="97" presetID="2" presetClass="entr" presetSubtype="4" fill="hold" grpId="21" nodeType="afterEffect">
                                  <p:stCondLst>
                                    <p:cond delay="0"/>
                                  </p:stCondLst>
                                  <p:childTnLst>
                                    <p:set>
                                      <p:cBhvr>
                                        <p:cTn id="98" dur="indefinite" fill="hold"/>
                                        <p:tgtEl>
                                          <p:spTgt spid="501"/>
                                        </p:tgtEl>
                                        <p:attrNameLst>
                                          <p:attrName>style.visibility</p:attrName>
                                        </p:attrNameLst>
                                      </p:cBhvr>
                                      <p:to>
                                        <p:strVal val="visible"/>
                                      </p:to>
                                    </p:set>
                                    <p:anim calcmode="lin" valueType="num">
                                      <p:cBhvr>
                                        <p:cTn id="99" dur="250" fill="hold"/>
                                        <p:tgtEl>
                                          <p:spTgt spid="501"/>
                                        </p:tgtEl>
                                        <p:attrNameLst>
                                          <p:attrName>ppt_x</p:attrName>
                                        </p:attrNameLst>
                                      </p:cBhvr>
                                      <p:tavLst>
                                        <p:tav tm="0">
                                          <p:val>
                                            <p:strVal val="#ppt_x"/>
                                          </p:val>
                                        </p:tav>
                                        <p:tav tm="100000">
                                          <p:val>
                                            <p:strVal val="#ppt_x"/>
                                          </p:val>
                                        </p:tav>
                                      </p:tavLst>
                                    </p:anim>
                                    <p:anim calcmode="lin" valueType="num">
                                      <p:cBhvr>
                                        <p:cTn id="100" dur="250" fill="hold"/>
                                        <p:tgtEl>
                                          <p:spTgt spid="501"/>
                                        </p:tgtEl>
                                        <p:attrNameLst>
                                          <p:attrName>ppt_y</p:attrName>
                                        </p:attrNameLst>
                                      </p:cBhvr>
                                      <p:tavLst>
                                        <p:tav tm="0">
                                          <p:val>
                                            <p:strVal val="1+#ppt_h/2"/>
                                          </p:val>
                                        </p:tav>
                                        <p:tav tm="100000">
                                          <p:val>
                                            <p:strVal val="#ppt_y"/>
                                          </p:val>
                                        </p:tav>
                                      </p:tavLst>
                                    </p:anim>
                                  </p:childTnLst>
                                </p:cTn>
                              </p:par>
                            </p:childTnLst>
                          </p:cTn>
                        </p:par>
                        <p:par>
                          <p:cTn id="101" fill="hold">
                            <p:stCondLst>
                              <p:cond delay="10500"/>
                            </p:stCondLst>
                            <p:childTnLst>
                              <p:par>
                                <p:cTn id="102" presetID="2" presetClass="entr" presetSubtype="2" fill="hold" grpId="22" nodeType="afterEffect">
                                  <p:stCondLst>
                                    <p:cond delay="0"/>
                                  </p:stCondLst>
                                  <p:childTnLst>
                                    <p:set>
                                      <p:cBhvr>
                                        <p:cTn id="103" dur="indefinite" fill="hold"/>
                                        <p:tgtEl>
                                          <p:spTgt spid="502"/>
                                        </p:tgtEl>
                                        <p:attrNameLst>
                                          <p:attrName>style.visibility</p:attrName>
                                        </p:attrNameLst>
                                      </p:cBhvr>
                                      <p:to>
                                        <p:strVal val="visible"/>
                                      </p:to>
                                    </p:set>
                                    <p:anim calcmode="lin" valueType="num">
                                      <p:cBhvr>
                                        <p:cTn id="104" dur="250" fill="hold"/>
                                        <p:tgtEl>
                                          <p:spTgt spid="502"/>
                                        </p:tgtEl>
                                        <p:attrNameLst>
                                          <p:attrName>ppt_x</p:attrName>
                                        </p:attrNameLst>
                                      </p:cBhvr>
                                      <p:tavLst>
                                        <p:tav tm="0">
                                          <p:val>
                                            <p:strVal val="1+#ppt_w/2"/>
                                          </p:val>
                                        </p:tav>
                                        <p:tav tm="100000">
                                          <p:val>
                                            <p:strVal val="#ppt_x"/>
                                          </p:val>
                                        </p:tav>
                                      </p:tavLst>
                                    </p:anim>
                                    <p:anim calcmode="lin" valueType="num">
                                      <p:cBhvr>
                                        <p:cTn id="105" dur="250" fill="hold"/>
                                        <p:tgtEl>
                                          <p:spTgt spid="502"/>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2" presetClass="entr" presetSubtype="4" fill="hold" grpId="23" nodeType="afterEffect">
                                  <p:stCondLst>
                                    <p:cond delay="0"/>
                                  </p:stCondLst>
                                  <p:childTnLst>
                                    <p:set>
                                      <p:cBhvr>
                                        <p:cTn id="108" dur="indefinite" fill="hold"/>
                                        <p:tgtEl>
                                          <p:spTgt spid="503"/>
                                        </p:tgtEl>
                                        <p:attrNameLst>
                                          <p:attrName>style.visibility</p:attrName>
                                        </p:attrNameLst>
                                      </p:cBhvr>
                                      <p:to>
                                        <p:strVal val="visible"/>
                                      </p:to>
                                    </p:set>
                                    <p:anim calcmode="lin" valueType="num">
                                      <p:cBhvr>
                                        <p:cTn id="109" dur="250" fill="hold"/>
                                        <p:tgtEl>
                                          <p:spTgt spid="503"/>
                                        </p:tgtEl>
                                        <p:attrNameLst>
                                          <p:attrName>ppt_x</p:attrName>
                                        </p:attrNameLst>
                                      </p:cBhvr>
                                      <p:tavLst>
                                        <p:tav tm="0">
                                          <p:val>
                                            <p:strVal val="#ppt_x"/>
                                          </p:val>
                                        </p:tav>
                                        <p:tav tm="100000">
                                          <p:val>
                                            <p:strVal val="#ppt_x"/>
                                          </p:val>
                                        </p:tav>
                                      </p:tavLst>
                                    </p:anim>
                                    <p:anim calcmode="lin" valueType="num">
                                      <p:cBhvr>
                                        <p:cTn id="110" dur="250" fill="hold"/>
                                        <p:tgtEl>
                                          <p:spTgt spid="503"/>
                                        </p:tgtEl>
                                        <p:attrNameLst>
                                          <p:attrName>ppt_y</p:attrName>
                                        </p:attrNameLst>
                                      </p:cBhvr>
                                      <p:tavLst>
                                        <p:tav tm="0">
                                          <p:val>
                                            <p:strVal val="1+#ppt_h/2"/>
                                          </p:val>
                                        </p:tav>
                                        <p:tav tm="100000">
                                          <p:val>
                                            <p:strVal val="#ppt_y"/>
                                          </p:val>
                                        </p:tav>
                                      </p:tavLst>
                                    </p:anim>
                                  </p:childTnLst>
                                </p:cTn>
                              </p:par>
                            </p:childTnLst>
                          </p:cTn>
                        </p:par>
                        <p:par>
                          <p:cTn id="111" fill="hold">
                            <p:stCondLst>
                              <p:cond delay="11500"/>
                            </p:stCondLst>
                            <p:childTnLst>
                              <p:par>
                                <p:cTn id="112" presetID="2" presetClass="entr" presetSubtype="2" fill="hold" grpId="24" nodeType="afterEffect">
                                  <p:stCondLst>
                                    <p:cond delay="0"/>
                                  </p:stCondLst>
                                  <p:childTnLst>
                                    <p:set>
                                      <p:cBhvr>
                                        <p:cTn id="113" dur="indefinite" fill="hold"/>
                                        <p:tgtEl>
                                          <p:spTgt spid="504"/>
                                        </p:tgtEl>
                                        <p:attrNameLst>
                                          <p:attrName>style.visibility</p:attrName>
                                        </p:attrNameLst>
                                      </p:cBhvr>
                                      <p:to>
                                        <p:strVal val="visible"/>
                                      </p:to>
                                    </p:set>
                                    <p:anim calcmode="lin" valueType="num">
                                      <p:cBhvr>
                                        <p:cTn id="114" dur="250" fill="hold"/>
                                        <p:tgtEl>
                                          <p:spTgt spid="504"/>
                                        </p:tgtEl>
                                        <p:attrNameLst>
                                          <p:attrName>ppt_x</p:attrName>
                                        </p:attrNameLst>
                                      </p:cBhvr>
                                      <p:tavLst>
                                        <p:tav tm="0">
                                          <p:val>
                                            <p:strVal val="1+#ppt_w/2"/>
                                          </p:val>
                                        </p:tav>
                                        <p:tav tm="100000">
                                          <p:val>
                                            <p:strVal val="#ppt_x"/>
                                          </p:val>
                                        </p:tav>
                                      </p:tavLst>
                                    </p:anim>
                                    <p:anim calcmode="lin" valueType="num">
                                      <p:cBhvr>
                                        <p:cTn id="115" dur="250" fill="hold"/>
                                        <p:tgtEl>
                                          <p:spTgt spid="504"/>
                                        </p:tgtEl>
                                        <p:attrNameLst>
                                          <p:attrName>ppt_y</p:attrName>
                                        </p:attrNameLst>
                                      </p:cBhvr>
                                      <p:tavLst>
                                        <p:tav tm="0">
                                          <p:val>
                                            <p:strVal val="#ppt_y"/>
                                          </p:val>
                                        </p:tav>
                                        <p:tav tm="100000">
                                          <p:val>
                                            <p:strVal val="#ppt_y"/>
                                          </p:val>
                                        </p:tav>
                                      </p:tavLst>
                                    </p:anim>
                                  </p:childTnLst>
                                </p:cTn>
                              </p:par>
                            </p:childTnLst>
                          </p:cTn>
                        </p:par>
                        <p:par>
                          <p:cTn id="116" fill="hold">
                            <p:stCondLst>
                              <p:cond delay="12000"/>
                            </p:stCondLst>
                            <p:childTnLst>
                              <p:par>
                                <p:cTn id="117" presetID="2" presetClass="entr" presetSubtype="4" fill="hold" grpId="25" nodeType="afterEffect">
                                  <p:stCondLst>
                                    <p:cond delay="0"/>
                                  </p:stCondLst>
                                  <p:childTnLst>
                                    <p:set>
                                      <p:cBhvr>
                                        <p:cTn id="118" dur="indefinite" fill="hold"/>
                                        <p:tgtEl>
                                          <p:spTgt spid="505"/>
                                        </p:tgtEl>
                                        <p:attrNameLst>
                                          <p:attrName>style.visibility</p:attrName>
                                        </p:attrNameLst>
                                      </p:cBhvr>
                                      <p:to>
                                        <p:strVal val="visible"/>
                                      </p:to>
                                    </p:set>
                                    <p:anim calcmode="lin" valueType="num">
                                      <p:cBhvr>
                                        <p:cTn id="119" dur="250" fill="hold"/>
                                        <p:tgtEl>
                                          <p:spTgt spid="505"/>
                                        </p:tgtEl>
                                        <p:attrNameLst>
                                          <p:attrName>ppt_x</p:attrName>
                                        </p:attrNameLst>
                                      </p:cBhvr>
                                      <p:tavLst>
                                        <p:tav tm="0">
                                          <p:val>
                                            <p:strVal val="#ppt_x"/>
                                          </p:val>
                                        </p:tav>
                                        <p:tav tm="100000">
                                          <p:val>
                                            <p:strVal val="#ppt_x"/>
                                          </p:val>
                                        </p:tav>
                                      </p:tavLst>
                                    </p:anim>
                                    <p:anim calcmode="lin" valueType="num">
                                      <p:cBhvr>
                                        <p:cTn id="120" dur="250" fill="hold"/>
                                        <p:tgtEl>
                                          <p:spTgt spid="505"/>
                                        </p:tgtEl>
                                        <p:attrNameLst>
                                          <p:attrName>ppt_y</p:attrName>
                                        </p:attrNameLst>
                                      </p:cBhvr>
                                      <p:tavLst>
                                        <p:tav tm="0">
                                          <p:val>
                                            <p:strVal val="1+#ppt_h/2"/>
                                          </p:val>
                                        </p:tav>
                                        <p:tav tm="100000">
                                          <p:val>
                                            <p:strVal val="#ppt_y"/>
                                          </p:val>
                                        </p:tav>
                                      </p:tavLst>
                                    </p:anim>
                                  </p:childTnLst>
                                </p:cTn>
                              </p:par>
                            </p:childTnLst>
                          </p:cTn>
                        </p:par>
                        <p:par>
                          <p:cTn id="121" fill="hold">
                            <p:stCondLst>
                              <p:cond delay="12500"/>
                            </p:stCondLst>
                            <p:childTnLst>
                              <p:par>
                                <p:cTn id="122" presetID="2" presetClass="entr" presetSubtype="2" fill="hold" grpId="26" nodeType="afterEffect">
                                  <p:stCondLst>
                                    <p:cond delay="0"/>
                                  </p:stCondLst>
                                  <p:childTnLst>
                                    <p:set>
                                      <p:cBhvr>
                                        <p:cTn id="123" dur="indefinite" fill="hold"/>
                                        <p:tgtEl>
                                          <p:spTgt spid="506"/>
                                        </p:tgtEl>
                                        <p:attrNameLst>
                                          <p:attrName>style.visibility</p:attrName>
                                        </p:attrNameLst>
                                      </p:cBhvr>
                                      <p:to>
                                        <p:strVal val="visible"/>
                                      </p:to>
                                    </p:set>
                                    <p:anim calcmode="lin" valueType="num">
                                      <p:cBhvr>
                                        <p:cTn id="124" dur="250" fill="hold"/>
                                        <p:tgtEl>
                                          <p:spTgt spid="506"/>
                                        </p:tgtEl>
                                        <p:attrNameLst>
                                          <p:attrName>ppt_x</p:attrName>
                                        </p:attrNameLst>
                                      </p:cBhvr>
                                      <p:tavLst>
                                        <p:tav tm="0">
                                          <p:val>
                                            <p:strVal val="1+#ppt_w/2"/>
                                          </p:val>
                                        </p:tav>
                                        <p:tav tm="100000">
                                          <p:val>
                                            <p:strVal val="#ppt_x"/>
                                          </p:val>
                                        </p:tav>
                                      </p:tavLst>
                                    </p:anim>
                                    <p:anim calcmode="lin" valueType="num">
                                      <p:cBhvr>
                                        <p:cTn id="125" dur="250" fill="hold"/>
                                        <p:tgtEl>
                                          <p:spTgt spid="506"/>
                                        </p:tgtEl>
                                        <p:attrNameLst>
                                          <p:attrName>ppt_y</p:attrName>
                                        </p:attrNameLst>
                                      </p:cBhvr>
                                      <p:tavLst>
                                        <p:tav tm="0">
                                          <p:val>
                                            <p:strVal val="#ppt_y"/>
                                          </p:val>
                                        </p:tav>
                                        <p:tav tm="100000">
                                          <p:val>
                                            <p:strVal val="#ppt_y"/>
                                          </p:val>
                                        </p:tav>
                                      </p:tavLst>
                                    </p:anim>
                                  </p:childTnLst>
                                </p:cTn>
                              </p:par>
                            </p:childTnLst>
                          </p:cTn>
                        </p:par>
                        <p:par>
                          <p:cTn id="126" fill="hold">
                            <p:stCondLst>
                              <p:cond delay="13000"/>
                            </p:stCondLst>
                            <p:childTnLst>
                              <p:par>
                                <p:cTn id="127" presetID="2" presetClass="entr" presetSubtype="4" fill="hold" grpId="27" nodeType="afterEffect">
                                  <p:stCondLst>
                                    <p:cond delay="0"/>
                                  </p:stCondLst>
                                  <p:childTnLst>
                                    <p:set>
                                      <p:cBhvr>
                                        <p:cTn id="128" dur="indefinite" fill="hold"/>
                                        <p:tgtEl>
                                          <p:spTgt spid="507"/>
                                        </p:tgtEl>
                                        <p:attrNameLst>
                                          <p:attrName>style.visibility</p:attrName>
                                        </p:attrNameLst>
                                      </p:cBhvr>
                                      <p:to>
                                        <p:strVal val="visible"/>
                                      </p:to>
                                    </p:set>
                                    <p:anim calcmode="lin" valueType="num">
                                      <p:cBhvr>
                                        <p:cTn id="129" dur="250" fill="hold"/>
                                        <p:tgtEl>
                                          <p:spTgt spid="507"/>
                                        </p:tgtEl>
                                        <p:attrNameLst>
                                          <p:attrName>ppt_x</p:attrName>
                                        </p:attrNameLst>
                                      </p:cBhvr>
                                      <p:tavLst>
                                        <p:tav tm="0">
                                          <p:val>
                                            <p:strVal val="#ppt_x"/>
                                          </p:val>
                                        </p:tav>
                                        <p:tav tm="100000">
                                          <p:val>
                                            <p:strVal val="#ppt_x"/>
                                          </p:val>
                                        </p:tav>
                                      </p:tavLst>
                                    </p:anim>
                                    <p:anim calcmode="lin" valueType="num">
                                      <p:cBhvr>
                                        <p:cTn id="130" dur="250" fill="hold"/>
                                        <p:tgtEl>
                                          <p:spTgt spid="507"/>
                                        </p:tgtEl>
                                        <p:attrNameLst>
                                          <p:attrName>ppt_y</p:attrName>
                                        </p:attrNameLst>
                                      </p:cBhvr>
                                      <p:tavLst>
                                        <p:tav tm="0">
                                          <p:val>
                                            <p:strVal val="1+#ppt_h/2"/>
                                          </p:val>
                                        </p:tav>
                                        <p:tav tm="100000">
                                          <p:val>
                                            <p:strVal val="#ppt_y"/>
                                          </p:val>
                                        </p:tav>
                                      </p:tavLst>
                                    </p:anim>
                                  </p:childTnLst>
                                </p:cTn>
                              </p:par>
                            </p:childTnLst>
                          </p:cTn>
                        </p:par>
                        <p:par>
                          <p:cTn id="131" fill="hold">
                            <p:stCondLst>
                              <p:cond delay="13500"/>
                            </p:stCondLst>
                            <p:childTnLst>
                              <p:par>
                                <p:cTn id="132" presetID="2" presetClass="entr" presetSubtype="2" fill="hold" grpId="28" nodeType="afterEffect">
                                  <p:stCondLst>
                                    <p:cond delay="0"/>
                                  </p:stCondLst>
                                  <p:childTnLst>
                                    <p:set>
                                      <p:cBhvr>
                                        <p:cTn id="133" dur="indefinite" fill="hold"/>
                                        <p:tgtEl>
                                          <p:spTgt spid="508"/>
                                        </p:tgtEl>
                                        <p:attrNameLst>
                                          <p:attrName>style.visibility</p:attrName>
                                        </p:attrNameLst>
                                      </p:cBhvr>
                                      <p:to>
                                        <p:strVal val="visible"/>
                                      </p:to>
                                    </p:set>
                                    <p:anim calcmode="lin" valueType="num">
                                      <p:cBhvr>
                                        <p:cTn id="134" dur="250" fill="hold"/>
                                        <p:tgtEl>
                                          <p:spTgt spid="508"/>
                                        </p:tgtEl>
                                        <p:attrNameLst>
                                          <p:attrName>ppt_x</p:attrName>
                                        </p:attrNameLst>
                                      </p:cBhvr>
                                      <p:tavLst>
                                        <p:tav tm="0">
                                          <p:val>
                                            <p:strVal val="1+#ppt_w/2"/>
                                          </p:val>
                                        </p:tav>
                                        <p:tav tm="100000">
                                          <p:val>
                                            <p:strVal val="#ppt_x"/>
                                          </p:val>
                                        </p:tav>
                                      </p:tavLst>
                                    </p:anim>
                                    <p:anim calcmode="lin" valueType="num">
                                      <p:cBhvr>
                                        <p:cTn id="135" dur="250" fill="hold"/>
                                        <p:tgtEl>
                                          <p:spTgt spid="508"/>
                                        </p:tgtEl>
                                        <p:attrNameLst>
                                          <p:attrName>ppt_y</p:attrName>
                                        </p:attrNameLst>
                                      </p:cBhvr>
                                      <p:tavLst>
                                        <p:tav tm="0">
                                          <p:val>
                                            <p:strVal val="#ppt_y"/>
                                          </p:val>
                                        </p:tav>
                                        <p:tav tm="100000">
                                          <p:val>
                                            <p:strVal val="#ppt_y"/>
                                          </p:val>
                                        </p:tav>
                                      </p:tavLst>
                                    </p:anim>
                                  </p:childTnLst>
                                </p:cTn>
                              </p:par>
                            </p:childTnLst>
                          </p:cTn>
                        </p:par>
                        <p:par>
                          <p:cTn id="136" fill="hold">
                            <p:stCondLst>
                              <p:cond delay="14000"/>
                            </p:stCondLst>
                            <p:childTnLst>
                              <p:par>
                                <p:cTn id="137" presetID="2" presetClass="entr" presetSubtype="4" fill="hold" grpId="29" nodeType="afterEffect">
                                  <p:stCondLst>
                                    <p:cond delay="0"/>
                                  </p:stCondLst>
                                  <p:childTnLst>
                                    <p:set>
                                      <p:cBhvr>
                                        <p:cTn id="138" dur="indefinite" fill="hold"/>
                                        <p:tgtEl>
                                          <p:spTgt spid="509"/>
                                        </p:tgtEl>
                                        <p:attrNameLst>
                                          <p:attrName>style.visibility</p:attrName>
                                        </p:attrNameLst>
                                      </p:cBhvr>
                                      <p:to>
                                        <p:strVal val="visible"/>
                                      </p:to>
                                    </p:set>
                                    <p:anim calcmode="lin" valueType="num">
                                      <p:cBhvr>
                                        <p:cTn id="139" dur="250" fill="hold"/>
                                        <p:tgtEl>
                                          <p:spTgt spid="509"/>
                                        </p:tgtEl>
                                        <p:attrNameLst>
                                          <p:attrName>ppt_x</p:attrName>
                                        </p:attrNameLst>
                                      </p:cBhvr>
                                      <p:tavLst>
                                        <p:tav tm="0">
                                          <p:val>
                                            <p:strVal val="#ppt_x"/>
                                          </p:val>
                                        </p:tav>
                                        <p:tav tm="100000">
                                          <p:val>
                                            <p:strVal val="#ppt_x"/>
                                          </p:val>
                                        </p:tav>
                                      </p:tavLst>
                                    </p:anim>
                                    <p:anim calcmode="lin" valueType="num">
                                      <p:cBhvr>
                                        <p:cTn id="140" dur="250" fill="hold"/>
                                        <p:tgtEl>
                                          <p:spTgt spid="509"/>
                                        </p:tgtEl>
                                        <p:attrNameLst>
                                          <p:attrName>ppt_y</p:attrName>
                                        </p:attrNameLst>
                                      </p:cBhvr>
                                      <p:tavLst>
                                        <p:tav tm="0">
                                          <p:val>
                                            <p:strVal val="1+#ppt_h/2"/>
                                          </p:val>
                                        </p:tav>
                                        <p:tav tm="100000">
                                          <p:val>
                                            <p:strVal val="#ppt_y"/>
                                          </p:val>
                                        </p:tav>
                                      </p:tavLst>
                                    </p:anim>
                                  </p:childTnLst>
                                </p:cTn>
                              </p:par>
                            </p:childTnLst>
                          </p:cTn>
                        </p:par>
                        <p:par>
                          <p:cTn id="141" fill="hold">
                            <p:stCondLst>
                              <p:cond delay="14500"/>
                            </p:stCondLst>
                            <p:childTnLst>
                              <p:par>
                                <p:cTn id="142" presetID="2" presetClass="entr" presetSubtype="2" fill="hold" grpId="30" nodeType="afterEffect">
                                  <p:stCondLst>
                                    <p:cond delay="0"/>
                                  </p:stCondLst>
                                  <p:childTnLst>
                                    <p:set>
                                      <p:cBhvr>
                                        <p:cTn id="143" dur="indefinite" fill="hold"/>
                                        <p:tgtEl>
                                          <p:spTgt spid="510"/>
                                        </p:tgtEl>
                                        <p:attrNameLst>
                                          <p:attrName>style.visibility</p:attrName>
                                        </p:attrNameLst>
                                      </p:cBhvr>
                                      <p:to>
                                        <p:strVal val="visible"/>
                                      </p:to>
                                    </p:set>
                                    <p:anim calcmode="lin" valueType="num">
                                      <p:cBhvr>
                                        <p:cTn id="144" dur="250" fill="hold"/>
                                        <p:tgtEl>
                                          <p:spTgt spid="510"/>
                                        </p:tgtEl>
                                        <p:attrNameLst>
                                          <p:attrName>ppt_x</p:attrName>
                                        </p:attrNameLst>
                                      </p:cBhvr>
                                      <p:tavLst>
                                        <p:tav tm="0">
                                          <p:val>
                                            <p:strVal val="1+#ppt_w/2"/>
                                          </p:val>
                                        </p:tav>
                                        <p:tav tm="100000">
                                          <p:val>
                                            <p:strVal val="#ppt_x"/>
                                          </p:val>
                                        </p:tav>
                                      </p:tavLst>
                                    </p:anim>
                                    <p:anim calcmode="lin" valueType="num">
                                      <p:cBhvr>
                                        <p:cTn id="145" dur="250" fill="hold"/>
                                        <p:tgtEl>
                                          <p:spTgt spid="510"/>
                                        </p:tgtEl>
                                        <p:attrNameLst>
                                          <p:attrName>ppt_y</p:attrName>
                                        </p:attrNameLst>
                                      </p:cBhvr>
                                      <p:tavLst>
                                        <p:tav tm="0">
                                          <p:val>
                                            <p:strVal val="#ppt_y"/>
                                          </p:val>
                                        </p:tav>
                                        <p:tav tm="100000">
                                          <p:val>
                                            <p:strVal val="#ppt_y"/>
                                          </p:val>
                                        </p:tav>
                                      </p:tavLst>
                                    </p:anim>
                                  </p:childTnLst>
                                </p:cTn>
                              </p:par>
                            </p:childTnLst>
                          </p:cTn>
                        </p:par>
                        <p:par>
                          <p:cTn id="146" fill="hold">
                            <p:stCondLst>
                              <p:cond delay="15000"/>
                            </p:stCondLst>
                            <p:childTnLst>
                              <p:par>
                                <p:cTn id="147" presetID="2" presetClass="entr" presetSubtype="4" fill="hold" grpId="31" nodeType="afterEffect">
                                  <p:stCondLst>
                                    <p:cond delay="0"/>
                                  </p:stCondLst>
                                  <p:childTnLst>
                                    <p:set>
                                      <p:cBhvr>
                                        <p:cTn id="148" dur="indefinite" fill="hold"/>
                                        <p:tgtEl>
                                          <p:spTgt spid="511"/>
                                        </p:tgtEl>
                                        <p:attrNameLst>
                                          <p:attrName>style.visibility</p:attrName>
                                        </p:attrNameLst>
                                      </p:cBhvr>
                                      <p:to>
                                        <p:strVal val="visible"/>
                                      </p:to>
                                    </p:set>
                                    <p:anim calcmode="lin" valueType="num">
                                      <p:cBhvr>
                                        <p:cTn id="149" dur="250" fill="hold"/>
                                        <p:tgtEl>
                                          <p:spTgt spid="511"/>
                                        </p:tgtEl>
                                        <p:attrNameLst>
                                          <p:attrName>ppt_x</p:attrName>
                                        </p:attrNameLst>
                                      </p:cBhvr>
                                      <p:tavLst>
                                        <p:tav tm="0">
                                          <p:val>
                                            <p:strVal val="#ppt_x"/>
                                          </p:val>
                                        </p:tav>
                                        <p:tav tm="100000">
                                          <p:val>
                                            <p:strVal val="#ppt_x"/>
                                          </p:val>
                                        </p:tav>
                                      </p:tavLst>
                                    </p:anim>
                                    <p:anim calcmode="lin" valueType="num">
                                      <p:cBhvr>
                                        <p:cTn id="150" dur="250" fill="hold"/>
                                        <p:tgtEl>
                                          <p:spTgt spid="5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 grpId="10" animBg="1" advAuto="0"/>
      <p:bldP spid="482" grpId="9" animBg="1" advAuto="0"/>
      <p:bldP spid="483" grpId="11" animBg="1" advAuto="0"/>
      <p:bldP spid="484" grpId="12" animBg="1" advAuto="0"/>
      <p:bldP spid="485" grpId="13" animBg="1" advAuto="0"/>
      <p:bldP spid="486" grpId="14" animBg="1" advAuto="0"/>
      <p:bldP spid="487" grpId="15" animBg="1" advAuto="0"/>
      <p:bldP spid="488" grpId="1" animBg="1" advAuto="0"/>
      <p:bldP spid="489" grpId="4" animBg="1" advAuto="0"/>
      <p:bldP spid="490" grpId="6" animBg="1" advAuto="0"/>
      <p:bldP spid="491" grpId="3" animBg="1" advAuto="0"/>
      <p:bldP spid="492" grpId="7" animBg="1" advAuto="0"/>
      <p:bldP spid="493" grpId="2" animBg="1" advAuto="0"/>
      <p:bldP spid="494" grpId="5" animBg="1" advAuto="0"/>
      <p:bldP spid="495" grpId="8" animBg="1" advAuto="0"/>
      <p:bldP spid="496" grpId="16" animBg="1" advAuto="0"/>
      <p:bldP spid="497" grpId="17" animBg="1" advAuto="0"/>
      <p:bldP spid="498" grpId="18" animBg="1" advAuto="0"/>
      <p:bldP spid="499" grpId="19" animBg="1" advAuto="0"/>
      <p:bldP spid="500" grpId="20" animBg="1" advAuto="0"/>
      <p:bldP spid="501" grpId="21" animBg="1" advAuto="0"/>
      <p:bldP spid="502" grpId="22" animBg="1" advAuto="0"/>
      <p:bldP spid="503" grpId="23" animBg="1" advAuto="0"/>
      <p:bldP spid="504" grpId="24" animBg="1" advAuto="0"/>
      <p:bldP spid="505" grpId="25" animBg="1" advAuto="0"/>
      <p:bldP spid="506" grpId="26" animBg="1" advAuto="0"/>
      <p:bldP spid="507" grpId="27" animBg="1" advAuto="0"/>
      <p:bldP spid="508" grpId="28" animBg="1" advAuto="0"/>
      <p:bldP spid="509" grpId="29" animBg="1" advAuto="0"/>
      <p:bldP spid="510" grpId="30" animBg="1" advAuto="0"/>
      <p:bldP spid="511" grpId="3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852648" y="2460280"/>
            <a:ext cx="2520089" cy="2904071"/>
            <a:chOff x="8362480" y="3523424"/>
            <a:chExt cx="3600797" cy="4158988"/>
          </a:xfrm>
        </p:grpSpPr>
        <p:sp>
          <p:nvSpPr>
            <p:cNvPr id="42" name="Freeform 1"/>
            <p:cNvSpPr>
              <a:spLocks noChangeArrowheads="1"/>
            </p:cNvSpPr>
            <p:nvPr/>
          </p:nvSpPr>
          <p:spPr bwMode="auto">
            <a:xfrm>
              <a:off x="8362480" y="3523424"/>
              <a:ext cx="3600797" cy="4158988"/>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1"/>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74" name="TextBox 73"/>
            <p:cNvSpPr txBox="1"/>
            <p:nvPr/>
          </p:nvSpPr>
          <p:spPr>
            <a:xfrm>
              <a:off x="9193330" y="4074844"/>
              <a:ext cx="1904313" cy="2688721"/>
            </a:xfrm>
            <a:prstGeom prst="rect">
              <a:avLst/>
            </a:prstGeom>
            <a:noFill/>
          </p:spPr>
          <p:txBody>
            <a:bodyPr wrap="square" rtlCol="0">
              <a:spAutoFit/>
            </a:bodyPr>
            <a:lstStyle/>
            <a:p>
              <a:pPr algn="ctr"/>
              <a:r>
                <a:rPr lang="en-US" sz="11600" b="1" dirty="0">
                  <a:solidFill>
                    <a:srgbClr val="FFFFFF"/>
                  </a:solidFill>
                  <a:latin typeface="微软雅黑" panose="020B0503020204020204" pitchFamily="34" charset="-122"/>
                  <a:ea typeface="微软雅黑" panose="020B0503020204020204" pitchFamily="34" charset="-122"/>
                  <a:cs typeface="Lato Regular"/>
                </a:rPr>
                <a:t>S</a:t>
              </a:r>
              <a:endParaRPr lang="en-US" sz="11600" b="1" dirty="0">
                <a:solidFill>
                  <a:srgbClr val="FFFFFF"/>
                </a:solidFill>
                <a:latin typeface="微软雅黑" panose="020B0503020204020204" pitchFamily="34" charset="-122"/>
                <a:ea typeface="微软雅黑" panose="020B0503020204020204" pitchFamily="34" charset="-122"/>
                <a:cs typeface="Lato Regular"/>
              </a:endParaRPr>
            </a:p>
          </p:txBody>
        </p:sp>
      </p:grpSp>
      <p:grpSp>
        <p:nvGrpSpPr>
          <p:cNvPr id="3" name="组合 2"/>
          <p:cNvGrpSpPr/>
          <p:nvPr/>
        </p:nvGrpSpPr>
        <p:grpSpPr>
          <a:xfrm>
            <a:off x="8475577" y="2460280"/>
            <a:ext cx="2520089" cy="2904071"/>
            <a:chOff x="12110219" y="3523424"/>
            <a:chExt cx="3600797" cy="4158988"/>
          </a:xfrm>
        </p:grpSpPr>
        <p:sp>
          <p:nvSpPr>
            <p:cNvPr id="43" name="Freeform 1"/>
            <p:cNvSpPr>
              <a:spLocks noChangeArrowheads="1"/>
            </p:cNvSpPr>
            <p:nvPr/>
          </p:nvSpPr>
          <p:spPr bwMode="auto">
            <a:xfrm>
              <a:off x="12110219" y="3523424"/>
              <a:ext cx="3600797" cy="4158988"/>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2"/>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75" name="TextBox 74"/>
            <p:cNvSpPr txBox="1"/>
            <p:nvPr/>
          </p:nvSpPr>
          <p:spPr>
            <a:xfrm>
              <a:off x="12597884" y="4148110"/>
              <a:ext cx="2569742" cy="2688721"/>
            </a:xfrm>
            <a:prstGeom prst="rect">
              <a:avLst/>
            </a:prstGeom>
            <a:noFill/>
          </p:spPr>
          <p:txBody>
            <a:bodyPr wrap="square" rtlCol="0">
              <a:spAutoFit/>
            </a:bodyPr>
            <a:lstStyle/>
            <a:p>
              <a:pPr algn="ctr"/>
              <a:r>
                <a:rPr lang="en-US" sz="11600" b="1" dirty="0">
                  <a:solidFill>
                    <a:srgbClr val="FFFFFF"/>
                  </a:solidFill>
                  <a:latin typeface="微软雅黑" panose="020B0503020204020204" pitchFamily="34" charset="-122"/>
                  <a:ea typeface="微软雅黑" panose="020B0503020204020204" pitchFamily="34" charset="-122"/>
                  <a:cs typeface="Lato Regular"/>
                </a:rPr>
                <a:t>W</a:t>
              </a:r>
              <a:endParaRPr lang="en-US" sz="11600" b="1" dirty="0">
                <a:solidFill>
                  <a:srgbClr val="FFFFFF"/>
                </a:solidFill>
                <a:latin typeface="微软雅黑" panose="020B0503020204020204" pitchFamily="34" charset="-122"/>
                <a:ea typeface="微软雅黑" panose="020B0503020204020204" pitchFamily="34" charset="-122"/>
                <a:cs typeface="Lato Regular"/>
              </a:endParaRPr>
            </a:p>
          </p:txBody>
        </p:sp>
      </p:grpSp>
      <p:grpSp>
        <p:nvGrpSpPr>
          <p:cNvPr id="4" name="组合 3"/>
          <p:cNvGrpSpPr/>
          <p:nvPr/>
        </p:nvGrpSpPr>
        <p:grpSpPr>
          <a:xfrm>
            <a:off x="5852648" y="5364351"/>
            <a:ext cx="2520089" cy="2904071"/>
            <a:chOff x="8362480" y="7682412"/>
            <a:chExt cx="3600797" cy="4158988"/>
          </a:xfrm>
        </p:grpSpPr>
        <p:sp>
          <p:nvSpPr>
            <p:cNvPr id="44" name="Freeform 1"/>
            <p:cNvSpPr>
              <a:spLocks noChangeArrowheads="1"/>
            </p:cNvSpPr>
            <p:nvPr/>
          </p:nvSpPr>
          <p:spPr bwMode="auto">
            <a:xfrm>
              <a:off x="8362480" y="7682412"/>
              <a:ext cx="3600797" cy="4158988"/>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5"/>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76" name="TextBox 75"/>
            <p:cNvSpPr txBox="1"/>
            <p:nvPr/>
          </p:nvSpPr>
          <p:spPr>
            <a:xfrm>
              <a:off x="9219880" y="8284144"/>
              <a:ext cx="1904313" cy="2688721"/>
            </a:xfrm>
            <a:prstGeom prst="rect">
              <a:avLst/>
            </a:prstGeom>
            <a:noFill/>
          </p:spPr>
          <p:txBody>
            <a:bodyPr wrap="square" rtlCol="0">
              <a:spAutoFit/>
            </a:bodyPr>
            <a:lstStyle/>
            <a:p>
              <a:pPr algn="ctr"/>
              <a:r>
                <a:rPr lang="en-US" sz="11600" b="1" dirty="0">
                  <a:solidFill>
                    <a:srgbClr val="FFFFFF"/>
                  </a:solidFill>
                  <a:latin typeface="微软雅黑" panose="020B0503020204020204" pitchFamily="34" charset="-122"/>
                  <a:ea typeface="微软雅黑" panose="020B0503020204020204" pitchFamily="34" charset="-122"/>
                  <a:cs typeface="Lato Regular"/>
                </a:rPr>
                <a:t>O</a:t>
              </a:r>
              <a:endParaRPr lang="en-US" sz="11600" b="1" dirty="0">
                <a:solidFill>
                  <a:srgbClr val="FFFFFF"/>
                </a:solidFill>
                <a:latin typeface="微软雅黑" panose="020B0503020204020204" pitchFamily="34" charset="-122"/>
                <a:ea typeface="微软雅黑" panose="020B0503020204020204" pitchFamily="34" charset="-122"/>
                <a:cs typeface="Lato Regular"/>
              </a:endParaRPr>
            </a:p>
          </p:txBody>
        </p:sp>
      </p:grpSp>
      <p:grpSp>
        <p:nvGrpSpPr>
          <p:cNvPr id="5" name="组合 4"/>
          <p:cNvGrpSpPr/>
          <p:nvPr/>
        </p:nvGrpSpPr>
        <p:grpSpPr>
          <a:xfrm>
            <a:off x="8475577" y="5364351"/>
            <a:ext cx="2520089" cy="2904071"/>
            <a:chOff x="12110219" y="7682412"/>
            <a:chExt cx="3600797" cy="4158988"/>
          </a:xfrm>
        </p:grpSpPr>
        <p:sp>
          <p:nvSpPr>
            <p:cNvPr id="45" name="Freeform 1"/>
            <p:cNvSpPr>
              <a:spLocks noChangeArrowheads="1"/>
            </p:cNvSpPr>
            <p:nvPr/>
          </p:nvSpPr>
          <p:spPr bwMode="auto">
            <a:xfrm>
              <a:off x="12110219" y="7682412"/>
              <a:ext cx="3600797" cy="4158988"/>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4"/>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77" name="TextBox 76"/>
            <p:cNvSpPr txBox="1"/>
            <p:nvPr/>
          </p:nvSpPr>
          <p:spPr>
            <a:xfrm>
              <a:off x="12907670" y="8282003"/>
              <a:ext cx="1904313" cy="2688721"/>
            </a:xfrm>
            <a:prstGeom prst="rect">
              <a:avLst/>
            </a:prstGeom>
            <a:noFill/>
          </p:spPr>
          <p:txBody>
            <a:bodyPr wrap="square" rtlCol="0">
              <a:spAutoFit/>
            </a:bodyPr>
            <a:lstStyle/>
            <a:p>
              <a:pPr algn="ctr"/>
              <a:r>
                <a:rPr lang="en-US" sz="11600" b="1" dirty="0">
                  <a:solidFill>
                    <a:srgbClr val="FFFFFF"/>
                  </a:solidFill>
                  <a:latin typeface="微软雅黑" panose="020B0503020204020204" pitchFamily="34" charset="-122"/>
                  <a:ea typeface="微软雅黑" panose="020B0503020204020204" pitchFamily="34" charset="-122"/>
                  <a:cs typeface="Lato Regular"/>
                </a:rPr>
                <a:t>T</a:t>
              </a:r>
              <a:endParaRPr lang="en-US" sz="11600" b="1" dirty="0">
                <a:solidFill>
                  <a:srgbClr val="FFFFFF"/>
                </a:solidFill>
                <a:latin typeface="微软雅黑" panose="020B0503020204020204" pitchFamily="34" charset="-122"/>
                <a:ea typeface="微软雅黑" panose="020B0503020204020204" pitchFamily="34" charset="-122"/>
                <a:cs typeface="Lato Regular"/>
              </a:endParaRPr>
            </a:p>
          </p:txBody>
        </p:sp>
      </p:grpSp>
      <p:grpSp>
        <p:nvGrpSpPr>
          <p:cNvPr id="7" name="组合 6"/>
          <p:cNvGrpSpPr/>
          <p:nvPr/>
        </p:nvGrpSpPr>
        <p:grpSpPr>
          <a:xfrm>
            <a:off x="1443519" y="6076013"/>
            <a:ext cx="5672594" cy="2673509"/>
            <a:chOff x="2062553" y="8701599"/>
            <a:chExt cx="8105213" cy="3828794"/>
          </a:xfrm>
        </p:grpSpPr>
        <p:sp>
          <p:nvSpPr>
            <p:cNvPr id="47" name="Freeform 1"/>
            <p:cNvSpPr>
              <a:spLocks noChangeArrowheads="1"/>
            </p:cNvSpPr>
            <p:nvPr/>
          </p:nvSpPr>
          <p:spPr bwMode="auto">
            <a:xfrm>
              <a:off x="2062553" y="9127136"/>
              <a:ext cx="1388263" cy="1603470"/>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5">
                <a:lumMod val="75000"/>
              </a:schemeClr>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52" name="TextBox 51"/>
            <p:cNvSpPr txBox="1"/>
            <p:nvPr/>
          </p:nvSpPr>
          <p:spPr>
            <a:xfrm>
              <a:off x="3407049" y="8701599"/>
              <a:ext cx="4533219" cy="903587"/>
            </a:xfrm>
            <a:prstGeom prst="rect">
              <a:avLst/>
            </a:prstGeom>
            <a:noFill/>
          </p:spPr>
          <p:txBody>
            <a:bodyPr wrap="none" rtlCol="0">
              <a:spAutoFit/>
            </a:bodyPr>
            <a:lstStyle/>
            <a:p>
              <a:r>
                <a:rPr lang="en-US" dirty="0" smtClean="0">
                  <a:solidFill>
                    <a:schemeClr val="accent5">
                      <a:lumMod val="75000"/>
                    </a:schemeClr>
                  </a:solidFill>
                  <a:latin typeface="微软雅黑" panose="020B0503020204020204" pitchFamily="34" charset="-122"/>
                  <a:ea typeface="微软雅黑" panose="020B0503020204020204" pitchFamily="34" charset="-122"/>
                  <a:cs typeface="Lato Regular"/>
                </a:rPr>
                <a:t>Opportunities</a:t>
              </a:r>
              <a:endParaRPr lang="en-US" dirty="0" smtClean="0">
                <a:solidFill>
                  <a:schemeClr val="accent5">
                    <a:lumMod val="75000"/>
                  </a:schemeClr>
                </a:solidFill>
                <a:latin typeface="微软雅黑" panose="020B0503020204020204" pitchFamily="34" charset="-122"/>
                <a:ea typeface="微软雅黑" panose="020B0503020204020204" pitchFamily="34" charset="-122"/>
                <a:cs typeface="Lato Regular"/>
              </a:endParaRPr>
            </a:p>
          </p:txBody>
        </p:sp>
        <p:sp>
          <p:nvSpPr>
            <p:cNvPr id="53" name="TextBox 52"/>
            <p:cNvSpPr txBox="1"/>
            <p:nvPr/>
          </p:nvSpPr>
          <p:spPr>
            <a:xfrm>
              <a:off x="3552650" y="9605105"/>
              <a:ext cx="3929648" cy="2005521"/>
            </a:xfrm>
            <a:prstGeom prst="rect">
              <a:avLst/>
            </a:prstGeom>
            <a:noFill/>
          </p:spPr>
          <p:txBody>
            <a:bodyPr wrap="square" rtlCol="0">
              <a:spAutoFit/>
            </a:bodyPr>
            <a:lstStyle/>
            <a:p>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nvGrpSpPr>
            <p:cNvPr id="66" name="Group 45"/>
            <p:cNvGrpSpPr/>
            <p:nvPr/>
          </p:nvGrpSpPr>
          <p:grpSpPr>
            <a:xfrm flipV="1">
              <a:off x="2595320" y="10730503"/>
              <a:ext cx="7572446" cy="1799890"/>
              <a:chOff x="2751796" y="2924341"/>
              <a:chExt cx="7572446" cy="1550438"/>
            </a:xfrm>
          </p:grpSpPr>
          <p:cxnSp>
            <p:nvCxnSpPr>
              <p:cNvPr id="67" name="Straight Connector 46"/>
              <p:cNvCxnSpPr/>
              <p:nvPr/>
            </p:nvCxnSpPr>
            <p:spPr>
              <a:xfrm flipH="1">
                <a:off x="2918048"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47"/>
              <p:cNvCxnSpPr>
                <a:stCxn id="47" idx="1"/>
              </p:cNvCxnSpPr>
              <p:nvPr/>
            </p:nvCxnSpPr>
            <p:spPr>
              <a:xfrm flipV="1">
                <a:off x="2751796" y="2924341"/>
                <a:ext cx="4888" cy="155043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48"/>
              <p:cNvCxnSpPr/>
              <p:nvPr/>
            </p:nvCxnSpPr>
            <p:spPr>
              <a:xfrm flipV="1">
                <a:off x="10324242"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78" name="Freeform 204"/>
            <p:cNvSpPr>
              <a:spLocks noEditPoints="1"/>
            </p:cNvSpPr>
            <p:nvPr/>
          </p:nvSpPr>
          <p:spPr bwMode="auto">
            <a:xfrm>
              <a:off x="2293420" y="9572812"/>
              <a:ext cx="936302" cy="622785"/>
            </a:xfrm>
            <a:custGeom>
              <a:avLst/>
              <a:gdLst/>
              <a:ahLst/>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FFFFFF"/>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9714173" y="6155824"/>
            <a:ext cx="5865234" cy="2593697"/>
            <a:chOff x="13879972" y="8815899"/>
            <a:chExt cx="8380464" cy="3714494"/>
          </a:xfrm>
        </p:grpSpPr>
        <p:sp>
          <p:nvSpPr>
            <p:cNvPr id="49" name="Freeform 1"/>
            <p:cNvSpPr>
              <a:spLocks noChangeArrowheads="1"/>
            </p:cNvSpPr>
            <p:nvPr/>
          </p:nvSpPr>
          <p:spPr bwMode="auto">
            <a:xfrm>
              <a:off x="20872173" y="9127136"/>
              <a:ext cx="1388263" cy="1603470"/>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4">
                <a:lumMod val="75000"/>
              </a:schemeClr>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56" name="TextBox 55"/>
            <p:cNvSpPr txBox="1"/>
            <p:nvPr/>
          </p:nvSpPr>
          <p:spPr>
            <a:xfrm>
              <a:off x="18156270" y="8815899"/>
              <a:ext cx="2526803" cy="903587"/>
            </a:xfrm>
            <a:prstGeom prst="rect">
              <a:avLst/>
            </a:prstGeom>
            <a:noFill/>
          </p:spPr>
          <p:txBody>
            <a:bodyPr wrap="none" rtlCol="0">
              <a:spAutoFit/>
            </a:bodyPr>
            <a:lstStyle/>
            <a:p>
              <a:pPr algn="r"/>
              <a:r>
                <a:rPr lang="en-US" dirty="0" smtClean="0">
                  <a:solidFill>
                    <a:schemeClr val="accent4">
                      <a:lumMod val="75000"/>
                    </a:schemeClr>
                  </a:solidFill>
                  <a:latin typeface="微软雅黑" panose="020B0503020204020204" pitchFamily="34" charset="-122"/>
                  <a:ea typeface="微软雅黑" panose="020B0503020204020204" pitchFamily="34" charset="-122"/>
                  <a:cs typeface="Lato Regular"/>
                </a:rPr>
                <a:t>Threats</a:t>
              </a:r>
              <a:endParaRPr lang="en-US" dirty="0" smtClean="0">
                <a:solidFill>
                  <a:schemeClr val="accent4">
                    <a:lumMod val="75000"/>
                  </a:schemeClr>
                </a:solidFill>
                <a:latin typeface="微软雅黑" panose="020B0503020204020204" pitchFamily="34" charset="-122"/>
                <a:ea typeface="微软雅黑" panose="020B0503020204020204" pitchFamily="34" charset="-122"/>
                <a:cs typeface="Lato Regular"/>
              </a:endParaRPr>
            </a:p>
          </p:txBody>
        </p:sp>
        <p:sp>
          <p:nvSpPr>
            <p:cNvPr id="57" name="TextBox 56"/>
            <p:cNvSpPr txBox="1"/>
            <p:nvPr/>
          </p:nvSpPr>
          <p:spPr>
            <a:xfrm>
              <a:off x="16754379" y="9662257"/>
              <a:ext cx="3928693" cy="2005521"/>
            </a:xfrm>
            <a:prstGeom prst="rect">
              <a:avLst/>
            </a:prstGeom>
            <a:noFill/>
          </p:spPr>
          <p:txBody>
            <a:bodyPr wrap="square" rtlCol="0">
              <a:spAutoFit/>
            </a:bodyPr>
            <a:lstStyle/>
            <a:p>
              <a:pPr algn="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nvGrpSpPr>
            <p:cNvPr id="70" name="Group 51"/>
            <p:cNvGrpSpPr/>
            <p:nvPr/>
          </p:nvGrpSpPr>
          <p:grpSpPr>
            <a:xfrm flipH="1" flipV="1">
              <a:off x="13879972" y="10730503"/>
              <a:ext cx="7715545" cy="1799890"/>
              <a:chOff x="2913160" y="2924341"/>
              <a:chExt cx="7411082" cy="1550438"/>
            </a:xfrm>
          </p:grpSpPr>
          <p:cxnSp>
            <p:nvCxnSpPr>
              <p:cNvPr id="71" name="Straight Connector 52"/>
              <p:cNvCxnSpPr/>
              <p:nvPr/>
            </p:nvCxnSpPr>
            <p:spPr>
              <a:xfrm flipH="1">
                <a:off x="2918048"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54"/>
              <p:cNvCxnSpPr/>
              <p:nvPr/>
            </p:nvCxnSpPr>
            <p:spPr>
              <a:xfrm flipV="1">
                <a:off x="2913160" y="2924341"/>
                <a:ext cx="4888" cy="155043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57"/>
              <p:cNvCxnSpPr/>
              <p:nvPr/>
            </p:nvCxnSpPr>
            <p:spPr>
              <a:xfrm flipV="1">
                <a:off x="10324242"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79" name="Freeform 154"/>
            <p:cNvSpPr>
              <a:spLocks noEditPoints="1"/>
            </p:cNvSpPr>
            <p:nvPr/>
          </p:nvSpPr>
          <p:spPr bwMode="auto">
            <a:xfrm>
              <a:off x="21183613" y="9507419"/>
              <a:ext cx="677322" cy="732395"/>
            </a:xfrm>
            <a:custGeom>
              <a:avLst/>
              <a:gdLst/>
              <a:ahLst/>
              <a:cxnLst>
                <a:cxn ang="0">
                  <a:pos x="58" y="58"/>
                </a:cxn>
                <a:cxn ang="0">
                  <a:pos x="41" y="58"/>
                </a:cxn>
                <a:cxn ang="0">
                  <a:pos x="31" y="68"/>
                </a:cxn>
                <a:cxn ang="0">
                  <a:pos x="22" y="58"/>
                </a:cxn>
                <a:cxn ang="0">
                  <a:pos x="5" y="58"/>
                </a:cxn>
                <a:cxn ang="0">
                  <a:pos x="0" y="53"/>
                </a:cxn>
                <a:cxn ang="0">
                  <a:pos x="12" y="22"/>
                </a:cxn>
                <a:cxn ang="0">
                  <a:pos x="28" y="5"/>
                </a:cxn>
                <a:cxn ang="0">
                  <a:pos x="28" y="3"/>
                </a:cxn>
                <a:cxn ang="0">
                  <a:pos x="31" y="0"/>
                </a:cxn>
                <a:cxn ang="0">
                  <a:pos x="35" y="3"/>
                </a:cxn>
                <a:cxn ang="0">
                  <a:pos x="35" y="5"/>
                </a:cxn>
                <a:cxn ang="0">
                  <a:pos x="51" y="22"/>
                </a:cxn>
                <a:cxn ang="0">
                  <a:pos x="63" y="53"/>
                </a:cxn>
                <a:cxn ang="0">
                  <a:pos x="58" y="58"/>
                </a:cxn>
                <a:cxn ang="0">
                  <a:pos x="31" y="63"/>
                </a:cxn>
                <a:cxn ang="0">
                  <a:pos x="26" y="58"/>
                </a:cxn>
                <a:cxn ang="0">
                  <a:pos x="25" y="57"/>
                </a:cxn>
                <a:cxn ang="0">
                  <a:pos x="25" y="58"/>
                </a:cxn>
                <a:cxn ang="0">
                  <a:pos x="31" y="65"/>
                </a:cxn>
                <a:cxn ang="0">
                  <a:pos x="32" y="64"/>
                </a:cxn>
                <a:cxn ang="0">
                  <a:pos x="31" y="63"/>
                </a:cxn>
              </a:cxnLst>
              <a:rect l="0" t="0" r="r" b="b"/>
              <a:pathLst>
                <a:path w="63" h="68">
                  <a:moveTo>
                    <a:pt x="58" y="58"/>
                  </a:moveTo>
                  <a:cubicBezTo>
                    <a:pt x="41" y="58"/>
                    <a:pt x="41" y="58"/>
                    <a:pt x="41" y="58"/>
                  </a:cubicBezTo>
                  <a:cubicBezTo>
                    <a:pt x="41" y="63"/>
                    <a:pt x="37" y="68"/>
                    <a:pt x="31" y="68"/>
                  </a:cubicBezTo>
                  <a:cubicBezTo>
                    <a:pt x="26" y="68"/>
                    <a:pt x="22" y="63"/>
                    <a:pt x="22" y="58"/>
                  </a:cubicBezTo>
                  <a:cubicBezTo>
                    <a:pt x="5" y="58"/>
                    <a:pt x="5" y="58"/>
                    <a:pt x="5" y="58"/>
                  </a:cubicBezTo>
                  <a:cubicBezTo>
                    <a:pt x="2" y="58"/>
                    <a:pt x="0" y="56"/>
                    <a:pt x="0" y="53"/>
                  </a:cubicBezTo>
                  <a:cubicBezTo>
                    <a:pt x="5" y="48"/>
                    <a:pt x="12" y="40"/>
                    <a:pt x="12" y="22"/>
                  </a:cubicBezTo>
                  <a:cubicBezTo>
                    <a:pt x="12" y="14"/>
                    <a:pt x="18" y="6"/>
                    <a:pt x="28" y="5"/>
                  </a:cubicBezTo>
                  <a:cubicBezTo>
                    <a:pt x="28" y="4"/>
                    <a:pt x="28" y="4"/>
                    <a:pt x="28" y="3"/>
                  </a:cubicBezTo>
                  <a:cubicBezTo>
                    <a:pt x="28" y="1"/>
                    <a:pt x="29" y="0"/>
                    <a:pt x="31" y="0"/>
                  </a:cubicBezTo>
                  <a:cubicBezTo>
                    <a:pt x="33" y="0"/>
                    <a:pt x="35" y="1"/>
                    <a:pt x="35" y="3"/>
                  </a:cubicBezTo>
                  <a:cubicBezTo>
                    <a:pt x="35" y="4"/>
                    <a:pt x="35" y="4"/>
                    <a:pt x="35" y="5"/>
                  </a:cubicBezTo>
                  <a:cubicBezTo>
                    <a:pt x="45" y="6"/>
                    <a:pt x="51" y="14"/>
                    <a:pt x="51" y="22"/>
                  </a:cubicBezTo>
                  <a:cubicBezTo>
                    <a:pt x="51" y="40"/>
                    <a:pt x="57" y="48"/>
                    <a:pt x="63" y="53"/>
                  </a:cubicBezTo>
                  <a:cubicBezTo>
                    <a:pt x="63" y="56"/>
                    <a:pt x="61" y="58"/>
                    <a:pt x="58" y="58"/>
                  </a:cubicBezTo>
                  <a:close/>
                  <a:moveTo>
                    <a:pt x="31" y="63"/>
                  </a:moveTo>
                  <a:cubicBezTo>
                    <a:pt x="28" y="63"/>
                    <a:pt x="26" y="61"/>
                    <a:pt x="26" y="58"/>
                  </a:cubicBezTo>
                  <a:cubicBezTo>
                    <a:pt x="26" y="58"/>
                    <a:pt x="26" y="57"/>
                    <a:pt x="25" y="57"/>
                  </a:cubicBezTo>
                  <a:cubicBezTo>
                    <a:pt x="25" y="57"/>
                    <a:pt x="25" y="58"/>
                    <a:pt x="25" y="58"/>
                  </a:cubicBezTo>
                  <a:cubicBezTo>
                    <a:pt x="25" y="62"/>
                    <a:pt x="28" y="65"/>
                    <a:pt x="31" y="65"/>
                  </a:cubicBezTo>
                  <a:cubicBezTo>
                    <a:pt x="32" y="65"/>
                    <a:pt x="32" y="64"/>
                    <a:pt x="32" y="64"/>
                  </a:cubicBezTo>
                  <a:cubicBezTo>
                    <a:pt x="32" y="64"/>
                    <a:pt x="32" y="63"/>
                    <a:pt x="31" y="63"/>
                  </a:cubicBezTo>
                  <a:close/>
                </a:path>
              </a:pathLst>
            </a:custGeom>
            <a:solidFill>
              <a:srgbClr val="FFFFFF"/>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9714173" y="2041963"/>
            <a:ext cx="5865234" cy="2967731"/>
            <a:chOff x="13879972" y="2924342"/>
            <a:chExt cx="8380464" cy="4250157"/>
          </a:xfrm>
        </p:grpSpPr>
        <p:sp>
          <p:nvSpPr>
            <p:cNvPr id="48" name="Freeform 1"/>
            <p:cNvSpPr>
              <a:spLocks noChangeArrowheads="1"/>
            </p:cNvSpPr>
            <p:nvPr/>
          </p:nvSpPr>
          <p:spPr bwMode="auto">
            <a:xfrm>
              <a:off x="20872173" y="4681518"/>
              <a:ext cx="1388263" cy="1603470"/>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tx2">
                <a:lumMod val="75000"/>
                <a:lumOff val="25000"/>
              </a:schemeClr>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54" name="TextBox 53"/>
            <p:cNvSpPr txBox="1"/>
            <p:nvPr/>
          </p:nvSpPr>
          <p:spPr>
            <a:xfrm>
              <a:off x="17344122" y="4265471"/>
              <a:ext cx="3339905" cy="903587"/>
            </a:xfrm>
            <a:prstGeom prst="rect">
              <a:avLst/>
            </a:prstGeom>
            <a:noFill/>
          </p:spPr>
          <p:txBody>
            <a:bodyPr wrap="none" rtlCol="0">
              <a:spAutoFit/>
            </a:bodyPr>
            <a:lstStyle/>
            <a:p>
              <a:pPr algn="r"/>
              <a:r>
                <a:rPr lang="en-US" dirty="0" smtClean="0">
                  <a:solidFill>
                    <a:schemeClr val="tx2">
                      <a:lumMod val="75000"/>
                      <a:lumOff val="25000"/>
                    </a:schemeClr>
                  </a:solidFill>
                  <a:latin typeface="微软雅黑" panose="020B0503020204020204" pitchFamily="34" charset="-122"/>
                  <a:ea typeface="微软雅黑" panose="020B0503020204020204" pitchFamily="34" charset="-122"/>
                  <a:cs typeface="Lato Regular"/>
                </a:rPr>
                <a:t>Weakness</a:t>
              </a:r>
              <a:endParaRPr lang="en-US" dirty="0" smtClean="0">
                <a:solidFill>
                  <a:schemeClr val="tx2">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55" name="TextBox 54"/>
            <p:cNvSpPr txBox="1"/>
            <p:nvPr/>
          </p:nvSpPr>
          <p:spPr>
            <a:xfrm>
              <a:off x="16754379" y="5168978"/>
              <a:ext cx="3929648" cy="2005521"/>
            </a:xfrm>
            <a:prstGeom prst="rect">
              <a:avLst/>
            </a:prstGeom>
            <a:noFill/>
          </p:spPr>
          <p:txBody>
            <a:bodyPr wrap="square" rtlCol="0">
              <a:spAutoFit/>
            </a:bodyPr>
            <a:lstStyle/>
            <a:p>
              <a:pPr algn="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nvGrpSpPr>
            <p:cNvPr id="62" name="Group 64"/>
            <p:cNvGrpSpPr/>
            <p:nvPr/>
          </p:nvGrpSpPr>
          <p:grpSpPr>
            <a:xfrm flipH="1">
              <a:off x="13879972" y="2924342"/>
              <a:ext cx="7715545" cy="1757177"/>
              <a:chOff x="2918048" y="2924341"/>
              <a:chExt cx="7406194" cy="1757177"/>
            </a:xfrm>
          </p:grpSpPr>
          <p:cxnSp>
            <p:nvCxnSpPr>
              <p:cNvPr id="63" name="Straight Connector 65"/>
              <p:cNvCxnSpPr/>
              <p:nvPr/>
            </p:nvCxnSpPr>
            <p:spPr>
              <a:xfrm flipH="1">
                <a:off x="2918048"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6"/>
              <p:cNvCxnSpPr/>
              <p:nvPr/>
            </p:nvCxnSpPr>
            <p:spPr>
              <a:xfrm flipV="1">
                <a:off x="2918048" y="2924341"/>
                <a:ext cx="0" cy="1757177"/>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7"/>
              <p:cNvCxnSpPr/>
              <p:nvPr/>
            </p:nvCxnSpPr>
            <p:spPr>
              <a:xfrm flipV="1">
                <a:off x="10324242"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80" name="Freeform 166"/>
            <p:cNvSpPr>
              <a:spLocks noEditPoints="1"/>
            </p:cNvSpPr>
            <p:nvPr/>
          </p:nvSpPr>
          <p:spPr bwMode="auto">
            <a:xfrm>
              <a:off x="21167196" y="5080751"/>
              <a:ext cx="730459" cy="736118"/>
            </a:xfrm>
            <a:custGeom>
              <a:avLst/>
              <a:gdLst/>
              <a:ahLst/>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l="0" t="0" r="r" b="b"/>
              <a:pathLst>
                <a:path w="63" h="63">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rgbClr val="FFFFFF"/>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443519" y="2041963"/>
            <a:ext cx="5556239" cy="2967731"/>
            <a:chOff x="2062553" y="2924342"/>
            <a:chExt cx="7938961" cy="4250157"/>
          </a:xfrm>
        </p:grpSpPr>
        <p:sp>
          <p:nvSpPr>
            <p:cNvPr id="46" name="Freeform 1"/>
            <p:cNvSpPr>
              <a:spLocks noChangeArrowheads="1"/>
            </p:cNvSpPr>
            <p:nvPr/>
          </p:nvSpPr>
          <p:spPr bwMode="auto">
            <a:xfrm>
              <a:off x="2062553" y="4681518"/>
              <a:ext cx="1388263" cy="1603470"/>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1">
                <a:lumMod val="75000"/>
              </a:schemeClr>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50" name="TextBox 49"/>
            <p:cNvSpPr txBox="1"/>
            <p:nvPr/>
          </p:nvSpPr>
          <p:spPr>
            <a:xfrm>
              <a:off x="3467809" y="4294046"/>
              <a:ext cx="2920758" cy="903587"/>
            </a:xfrm>
            <a:prstGeom prst="rect">
              <a:avLst/>
            </a:prstGeom>
            <a:noFill/>
          </p:spPr>
          <p:txBody>
            <a:bodyPr wrap="none" rtlCol="0">
              <a:spAutoFit/>
            </a:bodyPr>
            <a:lstStyle/>
            <a:p>
              <a:r>
                <a:rPr lang="en-US" dirty="0" smtClean="0">
                  <a:solidFill>
                    <a:schemeClr val="accent1">
                      <a:lumMod val="75000"/>
                    </a:schemeClr>
                  </a:solidFill>
                  <a:latin typeface="微软雅黑" panose="020B0503020204020204" pitchFamily="34" charset="-122"/>
                  <a:ea typeface="微软雅黑" panose="020B0503020204020204" pitchFamily="34" charset="-122"/>
                  <a:cs typeface="Lato Regular"/>
                </a:rPr>
                <a:t>Strength</a:t>
              </a:r>
              <a:endParaRPr lang="en-US" dirty="0" smtClean="0">
                <a:solidFill>
                  <a:schemeClr val="accent1">
                    <a:lumMod val="75000"/>
                  </a:schemeClr>
                </a:solidFill>
                <a:latin typeface="微软雅黑" panose="020B0503020204020204" pitchFamily="34" charset="-122"/>
                <a:ea typeface="微软雅黑" panose="020B0503020204020204" pitchFamily="34" charset="-122"/>
                <a:cs typeface="Lato Regular"/>
              </a:endParaRPr>
            </a:p>
          </p:txBody>
        </p:sp>
        <p:sp>
          <p:nvSpPr>
            <p:cNvPr id="51" name="TextBox 50"/>
            <p:cNvSpPr txBox="1"/>
            <p:nvPr/>
          </p:nvSpPr>
          <p:spPr>
            <a:xfrm>
              <a:off x="3552650" y="5168978"/>
              <a:ext cx="3929648" cy="2005521"/>
            </a:xfrm>
            <a:prstGeom prst="rect">
              <a:avLst/>
            </a:prstGeom>
            <a:noFill/>
          </p:spPr>
          <p:txBody>
            <a:bodyPr wrap="square" rtlCol="0">
              <a:spAutoFit/>
            </a:bodyPr>
            <a:lstStyle/>
            <a:p>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nvGrpSpPr>
            <p:cNvPr id="58" name="Group 55"/>
            <p:cNvGrpSpPr/>
            <p:nvPr/>
          </p:nvGrpSpPr>
          <p:grpSpPr>
            <a:xfrm>
              <a:off x="2570060" y="2924342"/>
              <a:ext cx="7431454" cy="1757177"/>
              <a:chOff x="2731424" y="2924341"/>
              <a:chExt cx="7431454" cy="1757177"/>
            </a:xfrm>
          </p:grpSpPr>
          <p:cxnSp>
            <p:nvCxnSpPr>
              <p:cNvPr id="59" name="Straight Connector 7"/>
              <p:cNvCxnSpPr/>
              <p:nvPr/>
            </p:nvCxnSpPr>
            <p:spPr>
              <a:xfrm flipH="1">
                <a:off x="2731424"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44"/>
              <p:cNvCxnSpPr>
                <a:stCxn id="46" idx="4"/>
              </p:cNvCxnSpPr>
              <p:nvPr/>
            </p:nvCxnSpPr>
            <p:spPr>
              <a:xfrm flipV="1">
                <a:off x="2756684" y="2924341"/>
                <a:ext cx="0" cy="1757177"/>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56"/>
              <p:cNvCxnSpPr>
                <a:stCxn id="42" idx="4"/>
              </p:cNvCxnSpPr>
              <p:nvPr/>
            </p:nvCxnSpPr>
            <p:spPr>
              <a:xfrm flipV="1">
                <a:off x="10162878"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81" name="Freeform 81"/>
            <p:cNvSpPr>
              <a:spLocks noEditPoints="1"/>
            </p:cNvSpPr>
            <p:nvPr/>
          </p:nvSpPr>
          <p:spPr bwMode="auto">
            <a:xfrm>
              <a:off x="2381378" y="5053205"/>
              <a:ext cx="760387" cy="763664"/>
            </a:xfrm>
            <a:custGeom>
              <a:avLst/>
              <a:gdLst/>
              <a:ahLst/>
              <a:cxnLst>
                <a:cxn ang="0">
                  <a:pos x="231" y="86"/>
                </a:cxn>
                <a:cxn ang="0">
                  <a:pos x="198" y="119"/>
                </a:cxn>
                <a:cxn ang="0">
                  <a:pos x="152" y="131"/>
                </a:cxn>
                <a:cxn ang="0">
                  <a:pos x="180" y="103"/>
                </a:cxn>
                <a:cxn ang="0">
                  <a:pos x="181" y="102"/>
                </a:cxn>
                <a:cxn ang="0">
                  <a:pos x="214" y="69"/>
                </a:cxn>
                <a:cxn ang="0">
                  <a:pos x="214" y="35"/>
                </a:cxn>
                <a:cxn ang="0">
                  <a:pos x="181" y="35"/>
                </a:cxn>
                <a:cxn ang="0">
                  <a:pos x="147" y="69"/>
                </a:cxn>
                <a:cxn ang="0">
                  <a:pos x="147" y="69"/>
                </a:cxn>
                <a:cxn ang="0">
                  <a:pos x="147" y="69"/>
                </a:cxn>
                <a:cxn ang="0">
                  <a:pos x="119" y="98"/>
                </a:cxn>
                <a:cxn ang="0">
                  <a:pos x="131" y="52"/>
                </a:cxn>
                <a:cxn ang="0">
                  <a:pos x="164" y="19"/>
                </a:cxn>
                <a:cxn ang="0">
                  <a:pos x="231" y="19"/>
                </a:cxn>
                <a:cxn ang="0">
                  <a:pos x="231" y="86"/>
                </a:cxn>
                <a:cxn ang="0">
                  <a:pos x="94" y="173"/>
                </a:cxn>
                <a:cxn ang="0">
                  <a:pos x="94" y="173"/>
                </a:cxn>
                <a:cxn ang="0">
                  <a:pos x="85" y="177"/>
                </a:cxn>
                <a:cxn ang="0">
                  <a:pos x="73" y="165"/>
                </a:cxn>
                <a:cxn ang="0">
                  <a:pos x="77" y="156"/>
                </a:cxn>
                <a:cxn ang="0">
                  <a:pos x="156" y="77"/>
                </a:cxn>
                <a:cxn ang="0">
                  <a:pos x="165" y="73"/>
                </a:cxn>
                <a:cxn ang="0">
                  <a:pos x="177" y="85"/>
                </a:cxn>
                <a:cxn ang="0">
                  <a:pos x="174" y="93"/>
                </a:cxn>
                <a:cxn ang="0">
                  <a:pos x="174" y="93"/>
                </a:cxn>
                <a:cxn ang="0">
                  <a:pos x="94" y="173"/>
                </a:cxn>
                <a:cxn ang="0">
                  <a:pos x="69" y="147"/>
                </a:cxn>
                <a:cxn ang="0">
                  <a:pos x="35" y="181"/>
                </a:cxn>
                <a:cxn ang="0">
                  <a:pos x="35" y="214"/>
                </a:cxn>
                <a:cxn ang="0">
                  <a:pos x="69" y="214"/>
                </a:cxn>
                <a:cxn ang="0">
                  <a:pos x="102" y="181"/>
                </a:cxn>
                <a:cxn ang="0">
                  <a:pos x="103" y="180"/>
                </a:cxn>
                <a:cxn ang="0">
                  <a:pos x="131" y="152"/>
                </a:cxn>
                <a:cxn ang="0">
                  <a:pos x="119" y="198"/>
                </a:cxn>
                <a:cxn ang="0">
                  <a:pos x="86" y="231"/>
                </a:cxn>
                <a:cxn ang="0">
                  <a:pos x="19" y="231"/>
                </a:cxn>
                <a:cxn ang="0">
                  <a:pos x="19" y="164"/>
                </a:cxn>
                <a:cxn ang="0">
                  <a:pos x="52" y="131"/>
                </a:cxn>
                <a:cxn ang="0">
                  <a:pos x="98" y="118"/>
                </a:cxn>
                <a:cxn ang="0">
                  <a:pos x="69" y="147"/>
                </a:cxn>
                <a:cxn ang="0">
                  <a:pos x="69" y="147"/>
                </a:cxn>
              </a:cxnLst>
              <a:rect l="0" t="0" r="r" b="b"/>
              <a:pathLst>
                <a:path w="249" h="250">
                  <a:moveTo>
                    <a:pt x="231" y="86"/>
                  </a:moveTo>
                  <a:cubicBezTo>
                    <a:pt x="198" y="119"/>
                    <a:pt x="198" y="119"/>
                    <a:pt x="198" y="119"/>
                  </a:cubicBezTo>
                  <a:cubicBezTo>
                    <a:pt x="185" y="131"/>
                    <a:pt x="168" y="136"/>
                    <a:pt x="152" y="131"/>
                  </a:cubicBezTo>
                  <a:cubicBezTo>
                    <a:pt x="180" y="103"/>
                    <a:pt x="180" y="103"/>
                    <a:pt x="180" y="103"/>
                  </a:cubicBezTo>
                  <a:cubicBezTo>
                    <a:pt x="180" y="103"/>
                    <a:pt x="180" y="103"/>
                    <a:pt x="181" y="102"/>
                  </a:cubicBezTo>
                  <a:cubicBezTo>
                    <a:pt x="214" y="69"/>
                    <a:pt x="214" y="69"/>
                    <a:pt x="214" y="69"/>
                  </a:cubicBezTo>
                  <a:cubicBezTo>
                    <a:pt x="223" y="60"/>
                    <a:pt x="223" y="45"/>
                    <a:pt x="214" y="35"/>
                  </a:cubicBezTo>
                  <a:cubicBezTo>
                    <a:pt x="205" y="26"/>
                    <a:pt x="190" y="26"/>
                    <a:pt x="181" y="35"/>
                  </a:cubicBezTo>
                  <a:cubicBezTo>
                    <a:pt x="147" y="69"/>
                    <a:pt x="147" y="69"/>
                    <a:pt x="147" y="69"/>
                  </a:cubicBezTo>
                  <a:cubicBezTo>
                    <a:pt x="147" y="69"/>
                    <a:pt x="147" y="69"/>
                    <a:pt x="147" y="69"/>
                  </a:cubicBezTo>
                  <a:cubicBezTo>
                    <a:pt x="147" y="69"/>
                    <a:pt x="147" y="69"/>
                    <a:pt x="147" y="69"/>
                  </a:cubicBezTo>
                  <a:cubicBezTo>
                    <a:pt x="119" y="98"/>
                    <a:pt x="119" y="98"/>
                    <a:pt x="119" y="98"/>
                  </a:cubicBezTo>
                  <a:cubicBezTo>
                    <a:pt x="114" y="82"/>
                    <a:pt x="118" y="64"/>
                    <a:pt x="131" y="52"/>
                  </a:cubicBezTo>
                  <a:cubicBezTo>
                    <a:pt x="164" y="19"/>
                    <a:pt x="164" y="19"/>
                    <a:pt x="164" y="19"/>
                  </a:cubicBezTo>
                  <a:cubicBezTo>
                    <a:pt x="183" y="0"/>
                    <a:pt x="212" y="0"/>
                    <a:pt x="231" y="19"/>
                  </a:cubicBezTo>
                  <a:cubicBezTo>
                    <a:pt x="249" y="37"/>
                    <a:pt x="249" y="67"/>
                    <a:pt x="231" y="86"/>
                  </a:cubicBezTo>
                  <a:moveTo>
                    <a:pt x="94" y="173"/>
                  </a:moveTo>
                  <a:cubicBezTo>
                    <a:pt x="94" y="173"/>
                    <a:pt x="94" y="173"/>
                    <a:pt x="94" y="173"/>
                  </a:cubicBezTo>
                  <a:cubicBezTo>
                    <a:pt x="91" y="176"/>
                    <a:pt x="88" y="177"/>
                    <a:pt x="85" y="177"/>
                  </a:cubicBezTo>
                  <a:cubicBezTo>
                    <a:pt x="78" y="177"/>
                    <a:pt x="73" y="172"/>
                    <a:pt x="73" y="165"/>
                  </a:cubicBezTo>
                  <a:cubicBezTo>
                    <a:pt x="73" y="162"/>
                    <a:pt x="75" y="158"/>
                    <a:pt x="77" y="156"/>
                  </a:cubicBezTo>
                  <a:cubicBezTo>
                    <a:pt x="156" y="77"/>
                    <a:pt x="156" y="77"/>
                    <a:pt x="156" y="77"/>
                  </a:cubicBezTo>
                  <a:cubicBezTo>
                    <a:pt x="158" y="75"/>
                    <a:pt x="162" y="73"/>
                    <a:pt x="165" y="73"/>
                  </a:cubicBezTo>
                  <a:cubicBezTo>
                    <a:pt x="172" y="73"/>
                    <a:pt x="177" y="78"/>
                    <a:pt x="177" y="85"/>
                  </a:cubicBezTo>
                  <a:cubicBezTo>
                    <a:pt x="177" y="88"/>
                    <a:pt x="176" y="91"/>
                    <a:pt x="174" y="93"/>
                  </a:cubicBezTo>
                  <a:cubicBezTo>
                    <a:pt x="174" y="93"/>
                    <a:pt x="174" y="93"/>
                    <a:pt x="174" y="93"/>
                  </a:cubicBezTo>
                  <a:lnTo>
                    <a:pt x="94" y="173"/>
                  </a:lnTo>
                  <a:close/>
                  <a:moveTo>
                    <a:pt x="69" y="147"/>
                  </a:moveTo>
                  <a:cubicBezTo>
                    <a:pt x="35" y="181"/>
                    <a:pt x="35" y="181"/>
                    <a:pt x="35" y="181"/>
                  </a:cubicBezTo>
                  <a:cubicBezTo>
                    <a:pt x="26" y="190"/>
                    <a:pt x="26" y="205"/>
                    <a:pt x="35" y="214"/>
                  </a:cubicBezTo>
                  <a:cubicBezTo>
                    <a:pt x="45" y="224"/>
                    <a:pt x="60" y="224"/>
                    <a:pt x="69" y="214"/>
                  </a:cubicBezTo>
                  <a:cubicBezTo>
                    <a:pt x="102" y="181"/>
                    <a:pt x="102" y="181"/>
                    <a:pt x="102" y="181"/>
                  </a:cubicBezTo>
                  <a:cubicBezTo>
                    <a:pt x="102" y="181"/>
                    <a:pt x="103" y="180"/>
                    <a:pt x="103" y="180"/>
                  </a:cubicBezTo>
                  <a:cubicBezTo>
                    <a:pt x="131" y="152"/>
                    <a:pt x="131" y="152"/>
                    <a:pt x="131" y="152"/>
                  </a:cubicBezTo>
                  <a:cubicBezTo>
                    <a:pt x="135" y="168"/>
                    <a:pt x="131" y="185"/>
                    <a:pt x="119" y="198"/>
                  </a:cubicBezTo>
                  <a:cubicBezTo>
                    <a:pt x="86" y="231"/>
                    <a:pt x="86" y="231"/>
                    <a:pt x="86" y="231"/>
                  </a:cubicBezTo>
                  <a:cubicBezTo>
                    <a:pt x="67" y="250"/>
                    <a:pt x="37" y="250"/>
                    <a:pt x="19" y="231"/>
                  </a:cubicBezTo>
                  <a:cubicBezTo>
                    <a:pt x="0" y="213"/>
                    <a:pt x="0" y="183"/>
                    <a:pt x="19" y="164"/>
                  </a:cubicBezTo>
                  <a:cubicBezTo>
                    <a:pt x="52" y="131"/>
                    <a:pt x="52" y="131"/>
                    <a:pt x="52" y="131"/>
                  </a:cubicBezTo>
                  <a:cubicBezTo>
                    <a:pt x="65" y="118"/>
                    <a:pt x="82" y="114"/>
                    <a:pt x="98" y="118"/>
                  </a:cubicBezTo>
                  <a:cubicBezTo>
                    <a:pt x="69" y="147"/>
                    <a:pt x="69" y="147"/>
                    <a:pt x="69" y="147"/>
                  </a:cubicBezTo>
                  <a:cubicBezTo>
                    <a:pt x="69" y="147"/>
                    <a:pt x="69" y="147"/>
                    <a:pt x="69" y="147"/>
                  </a:cubicBezTo>
                </a:path>
              </a:pathLst>
            </a:custGeom>
            <a:solidFill>
              <a:srgbClr val="FFFFFF"/>
            </a:solidFill>
            <a:ln w="9525">
              <a:no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
        <p:nvSpPr>
          <p:cNvPr id="82"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75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par>
                                <p:cTn id="29" presetID="2" presetClass="entr" presetSubtype="4" fill="hold" nodeType="withEffect">
                                  <p:stCondLst>
                                    <p:cond delay="125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5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180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220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p:cNvGrpSpPr/>
          <p:nvPr/>
        </p:nvGrpSpPr>
        <p:grpSpPr>
          <a:xfrm>
            <a:off x="11486171" y="2298110"/>
            <a:ext cx="4308926" cy="1233429"/>
            <a:chOff x="16411869" y="3291177"/>
            <a:chExt cx="6156754" cy="1766423"/>
          </a:xfrm>
        </p:grpSpPr>
        <p:sp>
          <p:nvSpPr>
            <p:cNvPr id="425" name="Shape 425"/>
            <p:cNvSpPr/>
            <p:nvPr/>
          </p:nvSpPr>
          <p:spPr>
            <a:xfrm>
              <a:off x="17030309" y="3291177"/>
              <a:ext cx="5538314" cy="492443"/>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200">
                  <a:solidFill>
                    <a:schemeClr val="accent3"/>
                  </a:solidFill>
                  <a:latin typeface="微软雅黑" panose="020B0503020204020204" pitchFamily="34" charset="-122"/>
                  <a:ea typeface="微软雅黑" panose="020B0503020204020204" pitchFamily="34" charset="-122"/>
                </a:rPr>
                <a:t>Title Example Here</a:t>
              </a:r>
              <a:endParaRPr sz="2200">
                <a:solidFill>
                  <a:schemeClr val="accent3"/>
                </a:solidFill>
                <a:latin typeface="微软雅黑" panose="020B0503020204020204" pitchFamily="34" charset="-122"/>
                <a:ea typeface="微软雅黑" panose="020B0503020204020204" pitchFamily="34" charset="-122"/>
              </a:endParaRPr>
            </a:p>
          </p:txBody>
        </p:sp>
        <p:sp>
          <p:nvSpPr>
            <p:cNvPr id="426" name="Shape 426"/>
            <p:cNvSpPr/>
            <p:nvPr/>
          </p:nvSpPr>
          <p:spPr>
            <a:xfrm>
              <a:off x="17044950" y="3933627"/>
              <a:ext cx="5509032" cy="1123973"/>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accent3"/>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a:t>
              </a:r>
              <a:endParaRPr sz="1700" dirty="0">
                <a:solidFill>
                  <a:schemeClr val="accent3"/>
                </a:solidFill>
                <a:latin typeface="微软雅黑" panose="020B0503020204020204" pitchFamily="34" charset="-122"/>
                <a:ea typeface="微软雅黑" panose="020B0503020204020204" pitchFamily="34" charset="-122"/>
                <a:cs typeface="Lato"/>
                <a:sym typeface="Lato"/>
              </a:endParaRPr>
            </a:p>
          </p:txBody>
        </p:sp>
        <p:sp>
          <p:nvSpPr>
            <p:cNvPr id="427" name="Shape 427"/>
            <p:cNvSpPr/>
            <p:nvPr/>
          </p:nvSpPr>
          <p:spPr>
            <a:xfrm>
              <a:off x="16411869" y="3307191"/>
              <a:ext cx="381001" cy="381001"/>
            </a:xfrm>
            <a:prstGeom prst="roundRect">
              <a:avLst>
                <a:gd name="adj" fmla="val 50000"/>
              </a:avLst>
            </a:prstGeom>
            <a:solidFill>
              <a:schemeClr val="accent4"/>
            </a:solidFill>
            <a:ln w="12700">
              <a:miter lim="400000"/>
            </a:ln>
          </p:spPr>
          <p:txBody>
            <a:bodyPr lIns="0" tIns="0" rIns="0" bIns="0" anchor="ctr"/>
            <a:lstStyle/>
            <a:p>
              <a:pPr lvl="0">
                <a:defRPr sz="3200">
                  <a:solidFill>
                    <a:srgbClr val="FFFFFF"/>
                  </a:solidFill>
                </a:defRPr>
              </a:pPr>
              <a:endParaRPr>
                <a:solidFill>
                  <a:schemeClr val="accent3"/>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1486171" y="3927273"/>
            <a:ext cx="4308926" cy="1233431"/>
            <a:chOff x="16411869" y="5624341"/>
            <a:chExt cx="6156754" cy="1766425"/>
          </a:xfrm>
        </p:grpSpPr>
        <p:sp>
          <p:nvSpPr>
            <p:cNvPr id="428" name="Shape 428"/>
            <p:cNvSpPr/>
            <p:nvPr/>
          </p:nvSpPr>
          <p:spPr>
            <a:xfrm>
              <a:off x="17030309" y="5624341"/>
              <a:ext cx="5538314" cy="492443"/>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200">
                  <a:solidFill>
                    <a:schemeClr val="accent3"/>
                  </a:solidFill>
                  <a:latin typeface="微软雅黑" panose="020B0503020204020204" pitchFamily="34" charset="-122"/>
                  <a:ea typeface="微软雅黑" panose="020B0503020204020204" pitchFamily="34" charset="-122"/>
                </a:rPr>
                <a:t>Title Example Here</a:t>
              </a:r>
              <a:endParaRPr sz="2200">
                <a:solidFill>
                  <a:schemeClr val="accent3"/>
                </a:solidFill>
                <a:latin typeface="微软雅黑" panose="020B0503020204020204" pitchFamily="34" charset="-122"/>
                <a:ea typeface="微软雅黑" panose="020B0503020204020204" pitchFamily="34" charset="-122"/>
              </a:endParaRPr>
            </a:p>
          </p:txBody>
        </p:sp>
        <p:sp>
          <p:nvSpPr>
            <p:cNvPr id="429" name="Shape 429"/>
            <p:cNvSpPr/>
            <p:nvPr/>
          </p:nvSpPr>
          <p:spPr>
            <a:xfrm>
              <a:off x="17044950" y="6266793"/>
              <a:ext cx="5509032" cy="1123973"/>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accent3"/>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a:t>
              </a:r>
              <a:endParaRPr sz="1700" dirty="0">
                <a:solidFill>
                  <a:schemeClr val="accent3"/>
                </a:solidFill>
                <a:latin typeface="微软雅黑" panose="020B0503020204020204" pitchFamily="34" charset="-122"/>
                <a:ea typeface="微软雅黑" panose="020B0503020204020204" pitchFamily="34" charset="-122"/>
                <a:cs typeface="Lato"/>
                <a:sym typeface="Lato"/>
              </a:endParaRPr>
            </a:p>
          </p:txBody>
        </p:sp>
        <p:sp>
          <p:nvSpPr>
            <p:cNvPr id="430" name="Shape 430"/>
            <p:cNvSpPr/>
            <p:nvPr/>
          </p:nvSpPr>
          <p:spPr>
            <a:xfrm>
              <a:off x="16411869" y="5640356"/>
              <a:ext cx="381001" cy="381001"/>
            </a:xfrm>
            <a:prstGeom prst="roundRect">
              <a:avLst>
                <a:gd name="adj" fmla="val 50000"/>
              </a:avLst>
            </a:prstGeom>
            <a:solidFill>
              <a:schemeClr val="accent1"/>
            </a:solidFill>
            <a:ln w="12700">
              <a:miter lim="400000"/>
            </a:ln>
          </p:spPr>
          <p:txBody>
            <a:bodyPr lIns="0" tIns="0" rIns="0" bIns="0" anchor="ctr"/>
            <a:lstStyle/>
            <a:p>
              <a:pPr lvl="0">
                <a:defRPr sz="3200">
                  <a:solidFill>
                    <a:srgbClr val="FFFFFF"/>
                  </a:solidFill>
                </a:defRPr>
              </a:pPr>
              <a:endParaRPr>
                <a:solidFill>
                  <a:schemeClr val="accent3"/>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11486171" y="5521259"/>
            <a:ext cx="4308926" cy="1233431"/>
            <a:chOff x="16411869" y="7907125"/>
            <a:chExt cx="6156754" cy="1766425"/>
          </a:xfrm>
        </p:grpSpPr>
        <p:sp>
          <p:nvSpPr>
            <p:cNvPr id="431" name="Shape 431"/>
            <p:cNvSpPr/>
            <p:nvPr/>
          </p:nvSpPr>
          <p:spPr>
            <a:xfrm>
              <a:off x="17030309" y="7907125"/>
              <a:ext cx="5538314" cy="492443"/>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200">
                  <a:solidFill>
                    <a:schemeClr val="accent3"/>
                  </a:solidFill>
                  <a:latin typeface="微软雅黑" panose="020B0503020204020204" pitchFamily="34" charset="-122"/>
                  <a:ea typeface="微软雅黑" panose="020B0503020204020204" pitchFamily="34" charset="-122"/>
                </a:rPr>
                <a:t>Title Example Here</a:t>
              </a:r>
              <a:endParaRPr sz="2200">
                <a:solidFill>
                  <a:schemeClr val="accent3"/>
                </a:solidFill>
                <a:latin typeface="微软雅黑" panose="020B0503020204020204" pitchFamily="34" charset="-122"/>
                <a:ea typeface="微软雅黑" panose="020B0503020204020204" pitchFamily="34" charset="-122"/>
              </a:endParaRPr>
            </a:p>
          </p:txBody>
        </p:sp>
        <p:sp>
          <p:nvSpPr>
            <p:cNvPr id="432" name="Shape 432"/>
            <p:cNvSpPr/>
            <p:nvPr/>
          </p:nvSpPr>
          <p:spPr>
            <a:xfrm>
              <a:off x="17044950" y="8549577"/>
              <a:ext cx="5509032" cy="1123973"/>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accent3"/>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a:t>
              </a:r>
              <a:endParaRPr sz="1700" dirty="0">
                <a:solidFill>
                  <a:schemeClr val="accent3"/>
                </a:solidFill>
                <a:latin typeface="微软雅黑" panose="020B0503020204020204" pitchFamily="34" charset="-122"/>
                <a:ea typeface="微软雅黑" panose="020B0503020204020204" pitchFamily="34" charset="-122"/>
                <a:cs typeface="Lato"/>
                <a:sym typeface="Lato"/>
              </a:endParaRPr>
            </a:p>
          </p:txBody>
        </p:sp>
        <p:sp>
          <p:nvSpPr>
            <p:cNvPr id="433" name="Shape 433"/>
            <p:cNvSpPr/>
            <p:nvPr/>
          </p:nvSpPr>
          <p:spPr>
            <a:xfrm>
              <a:off x="16411869" y="7923140"/>
              <a:ext cx="381001" cy="381001"/>
            </a:xfrm>
            <a:prstGeom prst="roundRect">
              <a:avLst>
                <a:gd name="adj" fmla="val 50000"/>
              </a:avLst>
            </a:prstGeom>
            <a:solidFill>
              <a:schemeClr val="accent2"/>
            </a:solidFill>
            <a:ln w="12700">
              <a:miter lim="400000"/>
            </a:ln>
          </p:spPr>
          <p:txBody>
            <a:bodyPr lIns="0" tIns="0" rIns="0" bIns="0" anchor="ctr"/>
            <a:lstStyle/>
            <a:p>
              <a:pPr lvl="0">
                <a:defRPr sz="3200">
                  <a:solidFill>
                    <a:srgbClr val="FFFFFF"/>
                  </a:solidFill>
                </a:defRPr>
              </a:pPr>
              <a:endParaRPr>
                <a:solidFill>
                  <a:schemeClr val="accent3"/>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11486171" y="7065062"/>
            <a:ext cx="4308926" cy="1233431"/>
            <a:chOff x="16411869" y="10118041"/>
            <a:chExt cx="6156754" cy="1766425"/>
          </a:xfrm>
        </p:grpSpPr>
        <p:sp>
          <p:nvSpPr>
            <p:cNvPr id="434" name="Shape 434"/>
            <p:cNvSpPr/>
            <p:nvPr/>
          </p:nvSpPr>
          <p:spPr>
            <a:xfrm>
              <a:off x="17030309" y="10118041"/>
              <a:ext cx="5538314" cy="492443"/>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200">
                  <a:solidFill>
                    <a:schemeClr val="accent3"/>
                  </a:solidFill>
                  <a:latin typeface="微软雅黑" panose="020B0503020204020204" pitchFamily="34" charset="-122"/>
                  <a:ea typeface="微软雅黑" panose="020B0503020204020204" pitchFamily="34" charset="-122"/>
                </a:rPr>
                <a:t>Title Example Here</a:t>
              </a:r>
              <a:endParaRPr sz="2200">
                <a:solidFill>
                  <a:schemeClr val="accent3"/>
                </a:solidFill>
                <a:latin typeface="微软雅黑" panose="020B0503020204020204" pitchFamily="34" charset="-122"/>
                <a:ea typeface="微软雅黑" panose="020B0503020204020204" pitchFamily="34" charset="-122"/>
              </a:endParaRPr>
            </a:p>
          </p:txBody>
        </p:sp>
        <p:sp>
          <p:nvSpPr>
            <p:cNvPr id="435" name="Shape 435"/>
            <p:cNvSpPr/>
            <p:nvPr/>
          </p:nvSpPr>
          <p:spPr>
            <a:xfrm>
              <a:off x="17044950" y="10760493"/>
              <a:ext cx="5509032" cy="1123973"/>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accent3"/>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endParaRPr sz="1700" dirty="0">
                <a:solidFill>
                  <a:schemeClr val="accent3"/>
                </a:solidFill>
                <a:latin typeface="微软雅黑" panose="020B0503020204020204" pitchFamily="34" charset="-122"/>
                <a:ea typeface="微软雅黑" panose="020B0503020204020204" pitchFamily="34" charset="-122"/>
                <a:cs typeface="Lato"/>
                <a:sym typeface="Lato"/>
              </a:endParaRPr>
            </a:p>
          </p:txBody>
        </p:sp>
        <p:sp>
          <p:nvSpPr>
            <p:cNvPr id="436" name="Shape 436"/>
            <p:cNvSpPr/>
            <p:nvPr/>
          </p:nvSpPr>
          <p:spPr>
            <a:xfrm>
              <a:off x="16411869" y="10134055"/>
              <a:ext cx="381001" cy="381001"/>
            </a:xfrm>
            <a:prstGeom prst="roundRect">
              <a:avLst>
                <a:gd name="adj" fmla="val 50000"/>
              </a:avLst>
            </a:prstGeom>
            <a:solidFill>
              <a:schemeClr val="accent6"/>
            </a:solidFill>
            <a:ln w="12700">
              <a:miter lim="400000"/>
            </a:ln>
          </p:spPr>
          <p:txBody>
            <a:bodyPr lIns="0" tIns="0" rIns="0" bIns="0" anchor="ctr"/>
            <a:lstStyle/>
            <a:p>
              <a:pPr lvl="0">
                <a:defRPr sz="3200">
                  <a:solidFill>
                    <a:srgbClr val="FFFFFF"/>
                  </a:solidFill>
                </a:defRPr>
              </a:pPr>
              <a:endParaRPr>
                <a:solidFill>
                  <a:schemeClr val="accent3"/>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079070" y="2241774"/>
            <a:ext cx="4274102" cy="1495040"/>
            <a:chOff x="1541816" y="3210495"/>
            <a:chExt cx="6106996" cy="2141081"/>
          </a:xfrm>
        </p:grpSpPr>
        <p:sp>
          <p:nvSpPr>
            <p:cNvPr id="437" name="Shape 437"/>
            <p:cNvSpPr/>
            <p:nvPr/>
          </p:nvSpPr>
          <p:spPr>
            <a:xfrm>
              <a:off x="7267811" y="3307191"/>
              <a:ext cx="381001" cy="381001"/>
            </a:xfrm>
            <a:prstGeom prst="roundRect">
              <a:avLst>
                <a:gd name="adj" fmla="val 50000"/>
              </a:avLst>
            </a:prstGeom>
            <a:solidFill>
              <a:schemeClr val="accent4"/>
            </a:solidFill>
            <a:ln w="12700">
              <a:miter lim="400000"/>
            </a:ln>
          </p:spPr>
          <p:txBody>
            <a:bodyPr lIns="0" tIns="0" rIns="0" bIns="0" anchor="ctr"/>
            <a:lstStyle/>
            <a:p>
              <a:pPr lvl="0">
                <a:defRPr sz="3200">
                  <a:solidFill>
                    <a:srgbClr val="FFFFFF"/>
                  </a:solidFill>
                </a:defRPr>
              </a:pPr>
              <a:endParaRPr>
                <a:solidFill>
                  <a:schemeClr val="accent3"/>
                </a:solidFill>
                <a:latin typeface="微软雅黑" panose="020B0503020204020204" pitchFamily="34" charset="-122"/>
                <a:ea typeface="微软雅黑" panose="020B0503020204020204" pitchFamily="34" charset="-122"/>
              </a:endParaRPr>
            </a:p>
          </p:txBody>
        </p:sp>
        <p:sp>
          <p:nvSpPr>
            <p:cNvPr id="441" name="Shape 441"/>
            <p:cNvSpPr/>
            <p:nvPr/>
          </p:nvSpPr>
          <p:spPr>
            <a:xfrm>
              <a:off x="1541816" y="3210495"/>
              <a:ext cx="5538314" cy="492443"/>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200" dirty="0">
                  <a:solidFill>
                    <a:schemeClr val="accent3"/>
                  </a:solidFill>
                  <a:latin typeface="微软雅黑" panose="020B0503020204020204" pitchFamily="34" charset="-122"/>
                  <a:ea typeface="微软雅黑" panose="020B0503020204020204" pitchFamily="34" charset="-122"/>
                </a:rPr>
                <a:t>Title Example Here</a:t>
              </a:r>
              <a:endParaRPr sz="2200" dirty="0">
                <a:solidFill>
                  <a:schemeClr val="accent3"/>
                </a:solidFill>
                <a:latin typeface="微软雅黑" panose="020B0503020204020204" pitchFamily="34" charset="-122"/>
                <a:ea typeface="微软雅黑" panose="020B0503020204020204" pitchFamily="34" charset="-122"/>
              </a:endParaRPr>
            </a:p>
          </p:txBody>
        </p:sp>
        <p:sp>
          <p:nvSpPr>
            <p:cNvPr id="442" name="Shape 442"/>
            <p:cNvSpPr/>
            <p:nvPr/>
          </p:nvSpPr>
          <p:spPr>
            <a:xfrm>
              <a:off x="1583351" y="3852945"/>
              <a:ext cx="5509032" cy="1498631"/>
            </a:xfrm>
            <a:prstGeom prst="rect">
              <a:avLst/>
            </a:prstGeom>
            <a:ln w="12700">
              <a:miter lim="400000"/>
            </a:ln>
          </p:spPr>
          <p:txBody>
            <a:bodyPr lIns="0" tIns="0" rIns="0" bIns="0">
              <a:spAutoFit/>
            </a:bodyPr>
            <a:lstStyle/>
            <a:p>
              <a:pPr algn="r" defTabSz="452755">
                <a:spcBef>
                  <a:spcPts val="1190"/>
                </a:spcBef>
                <a:defRPr sz="1800"/>
              </a:pPr>
              <a:r>
                <a:rPr lang="zh-CN" altLang="en-US" sz="1700" dirty="0">
                  <a:solidFill>
                    <a:schemeClr val="accent3"/>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accent3"/>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accent3"/>
                  </a:solidFill>
                  <a:latin typeface="微软雅黑" panose="020B0503020204020204" pitchFamily="34" charset="-122"/>
                  <a:ea typeface="微软雅黑" panose="020B0503020204020204" pitchFamily="34" charset="-122"/>
                  <a:cs typeface="Lato"/>
                  <a:sym typeface="Lato"/>
                </a:rPr>
                <a:t>输入您的</a:t>
              </a:r>
              <a:endParaRPr sz="1700" dirty="0">
                <a:solidFill>
                  <a:schemeClr val="accent3"/>
                </a:solidFill>
                <a:latin typeface="微软雅黑" panose="020B0503020204020204" pitchFamily="34" charset="-122"/>
                <a:ea typeface="微软雅黑" panose="020B0503020204020204" pitchFamily="34" charset="-122"/>
                <a:cs typeface="Lato"/>
                <a:sym typeface="Lato"/>
              </a:endParaRPr>
            </a:p>
          </p:txBody>
        </p:sp>
      </p:grpSp>
      <p:grpSp>
        <p:nvGrpSpPr>
          <p:cNvPr id="5" name="组合 4"/>
          <p:cNvGrpSpPr/>
          <p:nvPr/>
        </p:nvGrpSpPr>
        <p:grpSpPr>
          <a:xfrm>
            <a:off x="1079070" y="3870936"/>
            <a:ext cx="4274102" cy="1495041"/>
            <a:chOff x="1541816" y="5543659"/>
            <a:chExt cx="6106996" cy="2141083"/>
          </a:xfrm>
        </p:grpSpPr>
        <p:sp>
          <p:nvSpPr>
            <p:cNvPr id="438" name="Shape 438"/>
            <p:cNvSpPr/>
            <p:nvPr/>
          </p:nvSpPr>
          <p:spPr>
            <a:xfrm>
              <a:off x="7267811" y="5640356"/>
              <a:ext cx="381001" cy="381001"/>
            </a:xfrm>
            <a:prstGeom prst="roundRect">
              <a:avLst>
                <a:gd name="adj" fmla="val 50000"/>
              </a:avLst>
            </a:prstGeom>
            <a:solidFill>
              <a:schemeClr val="accent1"/>
            </a:solidFill>
            <a:ln w="12700">
              <a:miter lim="400000"/>
            </a:ln>
          </p:spPr>
          <p:txBody>
            <a:bodyPr lIns="0" tIns="0" rIns="0" bIns="0" anchor="ctr"/>
            <a:lstStyle/>
            <a:p>
              <a:pPr lvl="0">
                <a:defRPr sz="3200">
                  <a:solidFill>
                    <a:srgbClr val="FFFFFF"/>
                  </a:solidFill>
                </a:defRPr>
              </a:pPr>
              <a:endParaRPr>
                <a:solidFill>
                  <a:schemeClr val="accent3"/>
                </a:solidFill>
                <a:latin typeface="微软雅黑" panose="020B0503020204020204" pitchFamily="34" charset="-122"/>
                <a:ea typeface="微软雅黑" panose="020B0503020204020204" pitchFamily="34" charset="-122"/>
              </a:endParaRPr>
            </a:p>
          </p:txBody>
        </p:sp>
        <p:sp>
          <p:nvSpPr>
            <p:cNvPr id="443" name="Shape 443"/>
            <p:cNvSpPr/>
            <p:nvPr/>
          </p:nvSpPr>
          <p:spPr>
            <a:xfrm>
              <a:off x="1541816" y="5543659"/>
              <a:ext cx="5538314" cy="492443"/>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200">
                  <a:solidFill>
                    <a:schemeClr val="accent3"/>
                  </a:solidFill>
                  <a:latin typeface="微软雅黑" panose="020B0503020204020204" pitchFamily="34" charset="-122"/>
                  <a:ea typeface="微软雅黑" panose="020B0503020204020204" pitchFamily="34" charset="-122"/>
                </a:rPr>
                <a:t>Title Example Here</a:t>
              </a:r>
              <a:endParaRPr sz="2200">
                <a:solidFill>
                  <a:schemeClr val="accent3"/>
                </a:solidFill>
                <a:latin typeface="微软雅黑" panose="020B0503020204020204" pitchFamily="34" charset="-122"/>
                <a:ea typeface="微软雅黑" panose="020B0503020204020204" pitchFamily="34" charset="-122"/>
              </a:endParaRPr>
            </a:p>
          </p:txBody>
        </p:sp>
        <p:sp>
          <p:nvSpPr>
            <p:cNvPr id="444" name="Shape 444"/>
            <p:cNvSpPr/>
            <p:nvPr/>
          </p:nvSpPr>
          <p:spPr>
            <a:xfrm>
              <a:off x="1583351" y="6186111"/>
              <a:ext cx="5509032" cy="1498631"/>
            </a:xfrm>
            <a:prstGeom prst="rect">
              <a:avLst/>
            </a:prstGeom>
            <a:ln w="12700">
              <a:miter lim="400000"/>
            </a:ln>
          </p:spPr>
          <p:txBody>
            <a:bodyPr lIns="0" tIns="0" rIns="0" bIns="0">
              <a:spAutoFit/>
            </a:bodyPr>
            <a:lstStyle/>
            <a:p>
              <a:pPr algn="r" defTabSz="452755">
                <a:spcBef>
                  <a:spcPts val="1190"/>
                </a:spcBef>
                <a:defRPr sz="1800"/>
              </a:pPr>
              <a:r>
                <a:rPr lang="zh-CN" altLang="en-US" sz="1700" dirty="0">
                  <a:solidFill>
                    <a:schemeClr val="accent3"/>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accent3"/>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accent3"/>
                  </a:solidFill>
                  <a:latin typeface="微软雅黑" panose="020B0503020204020204" pitchFamily="34" charset="-122"/>
                  <a:ea typeface="微软雅黑" panose="020B0503020204020204" pitchFamily="34" charset="-122"/>
                  <a:cs typeface="Lato"/>
                  <a:sym typeface="Lato"/>
                </a:rPr>
                <a:t>输入您的</a:t>
              </a:r>
              <a:endParaRPr sz="1700" dirty="0">
                <a:solidFill>
                  <a:schemeClr val="accent3"/>
                </a:solidFill>
                <a:latin typeface="微软雅黑" panose="020B0503020204020204" pitchFamily="34" charset="-122"/>
                <a:ea typeface="微软雅黑" panose="020B0503020204020204" pitchFamily="34" charset="-122"/>
                <a:cs typeface="Lato"/>
                <a:sym typeface="Lato"/>
              </a:endParaRPr>
            </a:p>
          </p:txBody>
        </p:sp>
      </p:grpSp>
      <p:grpSp>
        <p:nvGrpSpPr>
          <p:cNvPr id="6" name="组合 5"/>
          <p:cNvGrpSpPr/>
          <p:nvPr/>
        </p:nvGrpSpPr>
        <p:grpSpPr>
          <a:xfrm>
            <a:off x="1079070" y="5464922"/>
            <a:ext cx="4274102" cy="1495041"/>
            <a:chOff x="1541816" y="7826443"/>
            <a:chExt cx="6106996" cy="2141083"/>
          </a:xfrm>
        </p:grpSpPr>
        <p:sp>
          <p:nvSpPr>
            <p:cNvPr id="439" name="Shape 439"/>
            <p:cNvSpPr/>
            <p:nvPr/>
          </p:nvSpPr>
          <p:spPr>
            <a:xfrm>
              <a:off x="7267811" y="7923140"/>
              <a:ext cx="381001" cy="381001"/>
            </a:xfrm>
            <a:prstGeom prst="roundRect">
              <a:avLst>
                <a:gd name="adj" fmla="val 50000"/>
              </a:avLst>
            </a:prstGeom>
            <a:solidFill>
              <a:schemeClr val="accent2"/>
            </a:solidFill>
            <a:ln w="12700">
              <a:miter lim="400000"/>
            </a:ln>
          </p:spPr>
          <p:txBody>
            <a:bodyPr lIns="0" tIns="0" rIns="0" bIns="0" anchor="ctr"/>
            <a:lstStyle/>
            <a:p>
              <a:pPr lvl="0">
                <a:defRPr sz="3200">
                  <a:solidFill>
                    <a:srgbClr val="FFFFFF"/>
                  </a:solidFill>
                </a:defRPr>
              </a:pPr>
              <a:endParaRPr>
                <a:solidFill>
                  <a:schemeClr val="accent3"/>
                </a:solidFill>
                <a:latin typeface="微软雅黑" panose="020B0503020204020204" pitchFamily="34" charset="-122"/>
                <a:ea typeface="微软雅黑" panose="020B0503020204020204" pitchFamily="34" charset="-122"/>
              </a:endParaRPr>
            </a:p>
          </p:txBody>
        </p:sp>
        <p:sp>
          <p:nvSpPr>
            <p:cNvPr id="445" name="Shape 445"/>
            <p:cNvSpPr/>
            <p:nvPr/>
          </p:nvSpPr>
          <p:spPr>
            <a:xfrm>
              <a:off x="1541816" y="7826443"/>
              <a:ext cx="5538314" cy="492443"/>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200">
                  <a:solidFill>
                    <a:schemeClr val="accent3"/>
                  </a:solidFill>
                  <a:latin typeface="微软雅黑" panose="020B0503020204020204" pitchFamily="34" charset="-122"/>
                  <a:ea typeface="微软雅黑" panose="020B0503020204020204" pitchFamily="34" charset="-122"/>
                </a:rPr>
                <a:t>Title Example Here</a:t>
              </a:r>
              <a:endParaRPr sz="2200">
                <a:solidFill>
                  <a:schemeClr val="accent3"/>
                </a:solidFill>
                <a:latin typeface="微软雅黑" panose="020B0503020204020204" pitchFamily="34" charset="-122"/>
                <a:ea typeface="微软雅黑" panose="020B0503020204020204" pitchFamily="34" charset="-122"/>
              </a:endParaRPr>
            </a:p>
          </p:txBody>
        </p:sp>
        <p:sp>
          <p:nvSpPr>
            <p:cNvPr id="446" name="Shape 446"/>
            <p:cNvSpPr/>
            <p:nvPr/>
          </p:nvSpPr>
          <p:spPr>
            <a:xfrm>
              <a:off x="1583351" y="8468895"/>
              <a:ext cx="5509032" cy="1498631"/>
            </a:xfrm>
            <a:prstGeom prst="rect">
              <a:avLst/>
            </a:prstGeom>
            <a:ln w="12700">
              <a:miter lim="400000"/>
            </a:ln>
          </p:spPr>
          <p:txBody>
            <a:bodyPr lIns="0" tIns="0" rIns="0" bIns="0">
              <a:spAutoFit/>
            </a:bodyPr>
            <a:lstStyle/>
            <a:p>
              <a:pPr algn="r" defTabSz="452755">
                <a:spcBef>
                  <a:spcPts val="1190"/>
                </a:spcBef>
                <a:defRPr sz="1800"/>
              </a:pPr>
              <a:r>
                <a:rPr lang="zh-CN" altLang="en-US" sz="1700" dirty="0">
                  <a:solidFill>
                    <a:schemeClr val="accent3"/>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accent3"/>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accent3"/>
                  </a:solidFill>
                  <a:latin typeface="微软雅黑" panose="020B0503020204020204" pitchFamily="34" charset="-122"/>
                  <a:ea typeface="微软雅黑" panose="020B0503020204020204" pitchFamily="34" charset="-122"/>
                  <a:cs typeface="Lato"/>
                  <a:sym typeface="Lato"/>
                </a:rPr>
                <a:t>输入您的</a:t>
              </a:r>
              <a:endParaRPr sz="1700" dirty="0">
                <a:solidFill>
                  <a:schemeClr val="accent3"/>
                </a:solidFill>
                <a:latin typeface="微软雅黑" panose="020B0503020204020204" pitchFamily="34" charset="-122"/>
                <a:ea typeface="微软雅黑" panose="020B0503020204020204" pitchFamily="34" charset="-122"/>
                <a:cs typeface="Lato"/>
                <a:sym typeface="Lato"/>
              </a:endParaRPr>
            </a:p>
          </p:txBody>
        </p:sp>
      </p:grpSp>
      <p:grpSp>
        <p:nvGrpSpPr>
          <p:cNvPr id="7" name="组合 6"/>
          <p:cNvGrpSpPr/>
          <p:nvPr/>
        </p:nvGrpSpPr>
        <p:grpSpPr>
          <a:xfrm>
            <a:off x="1079070" y="7008724"/>
            <a:ext cx="4274102" cy="1495041"/>
            <a:chOff x="1541816" y="10037359"/>
            <a:chExt cx="6106996" cy="2141083"/>
          </a:xfrm>
        </p:grpSpPr>
        <p:sp>
          <p:nvSpPr>
            <p:cNvPr id="440" name="Shape 440"/>
            <p:cNvSpPr/>
            <p:nvPr/>
          </p:nvSpPr>
          <p:spPr>
            <a:xfrm>
              <a:off x="7267811" y="10134055"/>
              <a:ext cx="381001" cy="381001"/>
            </a:xfrm>
            <a:prstGeom prst="roundRect">
              <a:avLst>
                <a:gd name="adj" fmla="val 50000"/>
              </a:avLst>
            </a:prstGeom>
            <a:solidFill>
              <a:schemeClr val="accent6"/>
            </a:solidFill>
            <a:ln w="12700">
              <a:miter lim="400000"/>
            </a:ln>
          </p:spPr>
          <p:txBody>
            <a:bodyPr lIns="0" tIns="0" rIns="0" bIns="0" anchor="ctr"/>
            <a:lstStyle/>
            <a:p>
              <a:pPr lvl="0">
                <a:defRPr sz="3200">
                  <a:solidFill>
                    <a:srgbClr val="FFFFFF"/>
                  </a:solidFill>
                </a:defRPr>
              </a:pPr>
              <a:endParaRPr>
                <a:solidFill>
                  <a:schemeClr val="accent3"/>
                </a:solidFill>
                <a:latin typeface="微软雅黑" panose="020B0503020204020204" pitchFamily="34" charset="-122"/>
                <a:ea typeface="微软雅黑" panose="020B0503020204020204" pitchFamily="34" charset="-122"/>
              </a:endParaRPr>
            </a:p>
          </p:txBody>
        </p:sp>
        <p:sp>
          <p:nvSpPr>
            <p:cNvPr id="447" name="Shape 447"/>
            <p:cNvSpPr/>
            <p:nvPr/>
          </p:nvSpPr>
          <p:spPr>
            <a:xfrm>
              <a:off x="1541816" y="10037359"/>
              <a:ext cx="5538314" cy="492443"/>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200">
                  <a:solidFill>
                    <a:schemeClr val="accent3"/>
                  </a:solidFill>
                  <a:latin typeface="微软雅黑" panose="020B0503020204020204" pitchFamily="34" charset="-122"/>
                  <a:ea typeface="微软雅黑" panose="020B0503020204020204" pitchFamily="34" charset="-122"/>
                </a:rPr>
                <a:t>Title Example Here</a:t>
              </a:r>
              <a:endParaRPr sz="2200">
                <a:solidFill>
                  <a:schemeClr val="accent3"/>
                </a:solidFill>
                <a:latin typeface="微软雅黑" panose="020B0503020204020204" pitchFamily="34" charset="-122"/>
                <a:ea typeface="微软雅黑" panose="020B0503020204020204" pitchFamily="34" charset="-122"/>
              </a:endParaRPr>
            </a:p>
          </p:txBody>
        </p:sp>
        <p:sp>
          <p:nvSpPr>
            <p:cNvPr id="448" name="Shape 448"/>
            <p:cNvSpPr/>
            <p:nvPr/>
          </p:nvSpPr>
          <p:spPr>
            <a:xfrm>
              <a:off x="1583351" y="10679811"/>
              <a:ext cx="5509032" cy="1498631"/>
            </a:xfrm>
            <a:prstGeom prst="rect">
              <a:avLst/>
            </a:prstGeom>
            <a:ln w="12700">
              <a:miter lim="400000"/>
            </a:ln>
          </p:spPr>
          <p:txBody>
            <a:bodyPr lIns="0" tIns="0" rIns="0" bIns="0">
              <a:spAutoFit/>
            </a:bodyPr>
            <a:lstStyle/>
            <a:p>
              <a:pPr algn="r" defTabSz="452755">
                <a:spcBef>
                  <a:spcPts val="1190"/>
                </a:spcBef>
                <a:defRPr sz="1800"/>
              </a:pPr>
              <a:r>
                <a:rPr lang="zh-CN" altLang="en-US" sz="1700" dirty="0">
                  <a:solidFill>
                    <a:schemeClr val="accent3"/>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accent3"/>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accent3"/>
                  </a:solidFill>
                  <a:latin typeface="微软雅黑" panose="020B0503020204020204" pitchFamily="34" charset="-122"/>
                  <a:ea typeface="微软雅黑" panose="020B0503020204020204" pitchFamily="34" charset="-122"/>
                  <a:cs typeface="Lato"/>
                  <a:sym typeface="Lato"/>
                </a:rPr>
                <a:t>输入您的</a:t>
              </a:r>
              <a:endParaRPr sz="1700" dirty="0">
                <a:solidFill>
                  <a:schemeClr val="accent3"/>
                </a:solidFill>
                <a:latin typeface="微软雅黑" panose="020B0503020204020204" pitchFamily="34" charset="-122"/>
                <a:ea typeface="微软雅黑" panose="020B0503020204020204" pitchFamily="34" charset="-122"/>
                <a:cs typeface="Lato"/>
                <a:sym typeface="Lato"/>
              </a:endParaRPr>
            </a:p>
          </p:txBody>
        </p:sp>
      </p:grpSp>
      <p:sp>
        <p:nvSpPr>
          <p:cNvPr id="5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accent3"/>
                </a:solidFill>
                <a:latin typeface="微软雅黑" panose="020B0503020204020204" pitchFamily="34" charset="-122"/>
                <a:ea typeface="微软雅黑" panose="020B0503020204020204" pitchFamily="34" charset="-122"/>
              </a:rPr>
            </a:fld>
            <a:endParaRPr lang="en-US" altLang="zh-CN" sz="2000">
              <a:solidFill>
                <a:schemeClr val="accent3"/>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5673261" y="2386298"/>
            <a:ext cx="5565968" cy="5415423"/>
            <a:chOff x="8106167" y="3417472"/>
            <a:chExt cx="7952862" cy="7755553"/>
          </a:xfrm>
        </p:grpSpPr>
        <p:sp>
          <p:nvSpPr>
            <p:cNvPr id="39" name="Shape 405"/>
            <p:cNvSpPr/>
            <p:nvPr/>
          </p:nvSpPr>
          <p:spPr>
            <a:xfrm>
              <a:off x="8478901" y="3439397"/>
              <a:ext cx="3617487" cy="3234387"/>
            </a:xfrm>
            <a:custGeom>
              <a:avLst/>
              <a:gdLst/>
              <a:ahLst/>
              <a:cxnLst>
                <a:cxn ang="0">
                  <a:pos x="wd2" y="hd2"/>
                </a:cxn>
                <a:cxn ang="5400000">
                  <a:pos x="wd2" y="hd2"/>
                </a:cxn>
                <a:cxn ang="10800000">
                  <a:pos x="wd2" y="hd2"/>
                </a:cxn>
                <a:cxn ang="16200000">
                  <a:pos x="wd2" y="hd2"/>
                </a:cxn>
              </a:cxnLst>
              <a:rect l="0" t="0" r="r" b="b"/>
              <a:pathLst>
                <a:path w="21006" h="20951" extrusionOk="0">
                  <a:moveTo>
                    <a:pt x="28" y="15669"/>
                  </a:moveTo>
                  <a:cubicBezTo>
                    <a:pt x="-241" y="18269"/>
                    <a:pt x="1430" y="20620"/>
                    <a:pt x="3761" y="20920"/>
                  </a:cubicBezTo>
                  <a:cubicBezTo>
                    <a:pt x="5982" y="21206"/>
                    <a:pt x="7998" y="19526"/>
                    <a:pt x="8417" y="17118"/>
                  </a:cubicBezTo>
                  <a:lnTo>
                    <a:pt x="8417" y="17119"/>
                  </a:lnTo>
                  <a:cubicBezTo>
                    <a:pt x="8879" y="14483"/>
                    <a:pt x="10094" y="13046"/>
                    <a:pt x="13567" y="13801"/>
                  </a:cubicBezTo>
                  <a:lnTo>
                    <a:pt x="13566" y="13799"/>
                  </a:lnTo>
                  <a:cubicBezTo>
                    <a:pt x="13724" y="13833"/>
                    <a:pt x="13883" y="13863"/>
                    <a:pt x="14046" y="13884"/>
                  </a:cubicBezTo>
                  <a:cubicBezTo>
                    <a:pt x="17471" y="14325"/>
                    <a:pt x="20568" y="11585"/>
                    <a:pt x="20964" y="7764"/>
                  </a:cubicBezTo>
                  <a:cubicBezTo>
                    <a:pt x="21359" y="3943"/>
                    <a:pt x="18903" y="488"/>
                    <a:pt x="15478" y="47"/>
                  </a:cubicBezTo>
                  <a:cubicBezTo>
                    <a:pt x="12052" y="-394"/>
                    <a:pt x="8955" y="2346"/>
                    <a:pt x="8560" y="6167"/>
                  </a:cubicBezTo>
                  <a:cubicBezTo>
                    <a:pt x="8542" y="6335"/>
                    <a:pt x="8532" y="6502"/>
                    <a:pt x="8526" y="6668"/>
                  </a:cubicBezTo>
                  <a:lnTo>
                    <a:pt x="8524" y="6666"/>
                  </a:lnTo>
                  <a:cubicBezTo>
                    <a:pt x="8372" y="10610"/>
                    <a:pt x="6836" y="11593"/>
                    <a:pt x="4431" y="11478"/>
                  </a:cubicBezTo>
                  <a:lnTo>
                    <a:pt x="4431" y="11479"/>
                  </a:lnTo>
                  <a:cubicBezTo>
                    <a:pt x="2224" y="11371"/>
                    <a:pt x="285" y="13183"/>
                    <a:pt x="28" y="15669"/>
                  </a:cubicBezTo>
                  <a:close/>
                </a:path>
              </a:pathLst>
            </a:custGeom>
            <a:solidFill>
              <a:schemeClr val="accent6"/>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sp>
          <p:nvSpPr>
            <p:cNvPr id="40" name="Shape 406"/>
            <p:cNvSpPr/>
            <p:nvPr/>
          </p:nvSpPr>
          <p:spPr>
            <a:xfrm>
              <a:off x="10342569" y="3417472"/>
              <a:ext cx="4112389" cy="2150323"/>
            </a:xfrm>
            <a:custGeom>
              <a:avLst/>
              <a:gdLst/>
              <a:ahLst/>
              <a:cxnLst>
                <a:cxn ang="0">
                  <a:pos x="wd2" y="hd2"/>
                </a:cxn>
                <a:cxn ang="5400000">
                  <a:pos x="wd2" y="hd2"/>
                </a:cxn>
                <a:cxn ang="10800000">
                  <a:pos x="wd2" y="hd2"/>
                </a:cxn>
                <a:cxn ang="16200000">
                  <a:pos x="wd2" y="hd2"/>
                </a:cxn>
              </a:cxnLst>
              <a:rect l="0" t="0" r="r" b="b"/>
              <a:pathLst>
                <a:path w="20705" h="19665" extrusionOk="0">
                  <a:moveTo>
                    <a:pt x="1073" y="5102"/>
                  </a:moveTo>
                  <a:cubicBezTo>
                    <a:pt x="-362" y="7721"/>
                    <a:pt x="-357" y="11957"/>
                    <a:pt x="1085" y="14564"/>
                  </a:cubicBezTo>
                  <a:cubicBezTo>
                    <a:pt x="2459" y="17048"/>
                    <a:pt x="4640" y="17154"/>
                    <a:pt x="6085" y="14893"/>
                  </a:cubicBezTo>
                  <a:lnTo>
                    <a:pt x="6084" y="14895"/>
                  </a:lnTo>
                  <a:cubicBezTo>
                    <a:pt x="7668" y="12423"/>
                    <a:pt x="9187" y="12017"/>
                    <a:pt x="11187" y="16243"/>
                  </a:cubicBezTo>
                  <a:lnTo>
                    <a:pt x="11188" y="16239"/>
                  </a:lnTo>
                  <a:cubicBezTo>
                    <a:pt x="11279" y="16431"/>
                    <a:pt x="11373" y="16620"/>
                    <a:pt x="11473" y="16801"/>
                  </a:cubicBezTo>
                  <a:cubicBezTo>
                    <a:pt x="13592" y="20633"/>
                    <a:pt x="17020" y="20618"/>
                    <a:pt x="19129" y="16769"/>
                  </a:cubicBezTo>
                  <a:cubicBezTo>
                    <a:pt x="21238" y="12920"/>
                    <a:pt x="21230" y="6695"/>
                    <a:pt x="19111" y="2864"/>
                  </a:cubicBezTo>
                  <a:cubicBezTo>
                    <a:pt x="16992" y="-967"/>
                    <a:pt x="13565" y="-953"/>
                    <a:pt x="11456" y="2896"/>
                  </a:cubicBezTo>
                  <a:cubicBezTo>
                    <a:pt x="11363" y="3066"/>
                    <a:pt x="11275" y="3241"/>
                    <a:pt x="11191" y="3419"/>
                  </a:cubicBezTo>
                  <a:lnTo>
                    <a:pt x="11191" y="3415"/>
                  </a:lnTo>
                  <a:cubicBezTo>
                    <a:pt x="9188" y="7638"/>
                    <a:pt x="7669" y="7229"/>
                    <a:pt x="6088" y="4754"/>
                  </a:cubicBezTo>
                  <a:lnTo>
                    <a:pt x="6088" y="4756"/>
                  </a:lnTo>
                  <a:cubicBezTo>
                    <a:pt x="4638" y="2482"/>
                    <a:pt x="2445" y="2598"/>
                    <a:pt x="1073" y="5102"/>
                  </a:cubicBezTo>
                  <a:close/>
                </a:path>
              </a:pathLst>
            </a:custGeom>
            <a:solidFill>
              <a:schemeClr val="accent3"/>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sp>
          <p:nvSpPr>
            <p:cNvPr id="41" name="Shape 407"/>
            <p:cNvSpPr/>
            <p:nvPr/>
          </p:nvSpPr>
          <p:spPr>
            <a:xfrm>
              <a:off x="12622821" y="3790205"/>
              <a:ext cx="3436208" cy="3437878"/>
            </a:xfrm>
            <a:custGeom>
              <a:avLst/>
              <a:gdLst/>
              <a:ahLst/>
              <a:cxnLst>
                <a:cxn ang="0">
                  <a:pos x="wd2" y="hd2"/>
                </a:cxn>
                <a:cxn ang="5400000">
                  <a:pos x="wd2" y="hd2"/>
                </a:cxn>
                <a:cxn ang="10800000">
                  <a:pos x="wd2" y="hd2"/>
                </a:cxn>
                <a:cxn ang="16200000">
                  <a:pos x="wd2" y="hd2"/>
                </a:cxn>
              </a:cxnLst>
              <a:rect l="0" t="0" r="r" b="b"/>
              <a:pathLst>
                <a:path w="21586" h="21586" extrusionOk="0">
                  <a:moveTo>
                    <a:pt x="4585" y="1"/>
                  </a:moveTo>
                  <a:cubicBezTo>
                    <a:pt x="2047" y="6"/>
                    <a:pt x="-6" y="2068"/>
                    <a:pt x="0" y="4605"/>
                  </a:cubicBezTo>
                  <a:cubicBezTo>
                    <a:pt x="5" y="7022"/>
                    <a:pt x="1878" y="8997"/>
                    <a:pt x="4251" y="9173"/>
                  </a:cubicBezTo>
                  <a:lnTo>
                    <a:pt x="4249" y="9174"/>
                  </a:lnTo>
                  <a:cubicBezTo>
                    <a:pt x="6847" y="9370"/>
                    <a:pt x="8385" y="10512"/>
                    <a:pt x="8097" y="14328"/>
                  </a:cubicBezTo>
                  <a:lnTo>
                    <a:pt x="8099" y="14326"/>
                  </a:lnTo>
                  <a:cubicBezTo>
                    <a:pt x="8086" y="14500"/>
                    <a:pt x="8077" y="14674"/>
                    <a:pt x="8078" y="14851"/>
                  </a:cubicBezTo>
                  <a:cubicBezTo>
                    <a:pt x="8086" y="18580"/>
                    <a:pt x="11117" y="21595"/>
                    <a:pt x="14847" y="21586"/>
                  </a:cubicBezTo>
                  <a:cubicBezTo>
                    <a:pt x="18577" y="21578"/>
                    <a:pt x="21594" y="18549"/>
                    <a:pt x="21585" y="14820"/>
                  </a:cubicBezTo>
                  <a:cubicBezTo>
                    <a:pt x="21577" y="11092"/>
                    <a:pt x="18546" y="8076"/>
                    <a:pt x="14816" y="8085"/>
                  </a:cubicBezTo>
                  <a:cubicBezTo>
                    <a:pt x="14651" y="8085"/>
                    <a:pt x="14490" y="8094"/>
                    <a:pt x="14328" y="8106"/>
                  </a:cubicBezTo>
                  <a:lnTo>
                    <a:pt x="14330" y="8104"/>
                  </a:lnTo>
                  <a:cubicBezTo>
                    <a:pt x="10512" y="8387"/>
                    <a:pt x="9371" y="6849"/>
                    <a:pt x="9178" y="4253"/>
                  </a:cubicBezTo>
                  <a:lnTo>
                    <a:pt x="9177" y="4254"/>
                  </a:lnTo>
                  <a:cubicBezTo>
                    <a:pt x="9002" y="1872"/>
                    <a:pt x="7012" y="-5"/>
                    <a:pt x="4585" y="1"/>
                  </a:cubicBezTo>
                  <a:close/>
                </a:path>
              </a:pathLst>
            </a:custGeom>
            <a:solidFill>
              <a:schemeClr val="accent6"/>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sp>
          <p:nvSpPr>
            <p:cNvPr id="42" name="Shape 408"/>
            <p:cNvSpPr/>
            <p:nvPr/>
          </p:nvSpPr>
          <p:spPr>
            <a:xfrm>
              <a:off x="13872576" y="5434618"/>
              <a:ext cx="2150323" cy="4112378"/>
            </a:xfrm>
            <a:custGeom>
              <a:avLst/>
              <a:gdLst/>
              <a:ahLst/>
              <a:cxnLst>
                <a:cxn ang="0">
                  <a:pos x="wd2" y="hd2"/>
                </a:cxn>
                <a:cxn ang="5400000">
                  <a:pos x="wd2" y="hd2"/>
                </a:cxn>
                <a:cxn ang="10800000">
                  <a:pos x="wd2" y="hd2"/>
                </a:cxn>
                <a:cxn ang="16200000">
                  <a:pos x="wd2" y="hd2"/>
                </a:cxn>
              </a:cxnLst>
              <a:rect l="0" t="0" r="r" b="b"/>
              <a:pathLst>
                <a:path w="19665" h="20705" extrusionOk="0">
                  <a:moveTo>
                    <a:pt x="14563" y="1073"/>
                  </a:moveTo>
                  <a:cubicBezTo>
                    <a:pt x="11944" y="-362"/>
                    <a:pt x="7708" y="-357"/>
                    <a:pt x="5101" y="1085"/>
                  </a:cubicBezTo>
                  <a:cubicBezTo>
                    <a:pt x="2617" y="2459"/>
                    <a:pt x="2511" y="4640"/>
                    <a:pt x="4772" y="6085"/>
                  </a:cubicBezTo>
                  <a:lnTo>
                    <a:pt x="4770" y="6084"/>
                  </a:lnTo>
                  <a:cubicBezTo>
                    <a:pt x="7242" y="7668"/>
                    <a:pt x="7648" y="9187"/>
                    <a:pt x="3422" y="11187"/>
                  </a:cubicBezTo>
                  <a:lnTo>
                    <a:pt x="3426" y="11187"/>
                  </a:lnTo>
                  <a:cubicBezTo>
                    <a:pt x="3234" y="11279"/>
                    <a:pt x="3045" y="11373"/>
                    <a:pt x="2864" y="11473"/>
                  </a:cubicBezTo>
                  <a:cubicBezTo>
                    <a:pt x="-968" y="13592"/>
                    <a:pt x="-953" y="17020"/>
                    <a:pt x="2896" y="19129"/>
                  </a:cubicBezTo>
                  <a:cubicBezTo>
                    <a:pt x="6745" y="21238"/>
                    <a:pt x="12970" y="21230"/>
                    <a:pt x="16801" y="19111"/>
                  </a:cubicBezTo>
                  <a:cubicBezTo>
                    <a:pt x="20632" y="16992"/>
                    <a:pt x="20618" y="13565"/>
                    <a:pt x="16769" y="11456"/>
                  </a:cubicBezTo>
                  <a:cubicBezTo>
                    <a:pt x="16599" y="11363"/>
                    <a:pt x="16424" y="11275"/>
                    <a:pt x="16246" y="11191"/>
                  </a:cubicBezTo>
                  <a:lnTo>
                    <a:pt x="16250" y="11191"/>
                  </a:lnTo>
                  <a:cubicBezTo>
                    <a:pt x="12027" y="9188"/>
                    <a:pt x="12436" y="7669"/>
                    <a:pt x="14911" y="6088"/>
                  </a:cubicBezTo>
                  <a:lnTo>
                    <a:pt x="14909" y="6088"/>
                  </a:lnTo>
                  <a:cubicBezTo>
                    <a:pt x="17183" y="4638"/>
                    <a:pt x="17067" y="2445"/>
                    <a:pt x="14563" y="1073"/>
                  </a:cubicBezTo>
                  <a:close/>
                </a:path>
              </a:pathLst>
            </a:custGeom>
            <a:solidFill>
              <a:schemeClr val="accent1"/>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sp>
          <p:nvSpPr>
            <p:cNvPr id="43" name="Shape 409"/>
            <p:cNvSpPr/>
            <p:nvPr/>
          </p:nvSpPr>
          <p:spPr>
            <a:xfrm>
              <a:off x="12228162" y="7736796"/>
              <a:ext cx="3437899" cy="3436229"/>
            </a:xfrm>
            <a:custGeom>
              <a:avLst/>
              <a:gdLst/>
              <a:ahLst/>
              <a:cxnLst>
                <a:cxn ang="0">
                  <a:pos x="wd2" y="hd2"/>
                </a:cxn>
                <a:cxn ang="5400000">
                  <a:pos x="wd2" y="hd2"/>
                </a:cxn>
                <a:cxn ang="10800000">
                  <a:pos x="wd2" y="hd2"/>
                </a:cxn>
                <a:cxn ang="16200000">
                  <a:pos x="wd2" y="hd2"/>
                </a:cxn>
              </a:cxnLst>
              <a:rect l="0" t="0" r="r" b="b"/>
              <a:pathLst>
                <a:path w="21586" h="21586" extrusionOk="0">
                  <a:moveTo>
                    <a:pt x="21586" y="4584"/>
                  </a:moveTo>
                  <a:cubicBezTo>
                    <a:pt x="21581" y="2047"/>
                    <a:pt x="19519" y="-6"/>
                    <a:pt x="16982" y="0"/>
                  </a:cubicBezTo>
                  <a:cubicBezTo>
                    <a:pt x="14565" y="5"/>
                    <a:pt x="12590" y="1878"/>
                    <a:pt x="12414" y="4251"/>
                  </a:cubicBezTo>
                  <a:lnTo>
                    <a:pt x="12413" y="4249"/>
                  </a:lnTo>
                  <a:cubicBezTo>
                    <a:pt x="12217" y="6847"/>
                    <a:pt x="11075" y="8385"/>
                    <a:pt x="7259" y="8097"/>
                  </a:cubicBezTo>
                  <a:lnTo>
                    <a:pt x="7261" y="8099"/>
                  </a:lnTo>
                  <a:cubicBezTo>
                    <a:pt x="7087" y="8086"/>
                    <a:pt x="6912" y="8077"/>
                    <a:pt x="6736" y="8078"/>
                  </a:cubicBezTo>
                  <a:cubicBezTo>
                    <a:pt x="3007" y="8086"/>
                    <a:pt x="-8" y="11117"/>
                    <a:pt x="0" y="14847"/>
                  </a:cubicBezTo>
                  <a:cubicBezTo>
                    <a:pt x="9" y="18577"/>
                    <a:pt x="3038" y="21594"/>
                    <a:pt x="6767" y="21585"/>
                  </a:cubicBezTo>
                  <a:cubicBezTo>
                    <a:pt x="10495" y="21577"/>
                    <a:pt x="13510" y="18546"/>
                    <a:pt x="13502" y="14816"/>
                  </a:cubicBezTo>
                  <a:cubicBezTo>
                    <a:pt x="13502" y="14651"/>
                    <a:pt x="13493" y="14490"/>
                    <a:pt x="13482" y="14328"/>
                  </a:cubicBezTo>
                  <a:lnTo>
                    <a:pt x="13483" y="14330"/>
                  </a:lnTo>
                  <a:cubicBezTo>
                    <a:pt x="13199" y="10512"/>
                    <a:pt x="14738" y="9371"/>
                    <a:pt x="17334" y="9178"/>
                  </a:cubicBezTo>
                  <a:lnTo>
                    <a:pt x="17333" y="9177"/>
                  </a:lnTo>
                  <a:cubicBezTo>
                    <a:pt x="19715" y="9002"/>
                    <a:pt x="21592" y="7012"/>
                    <a:pt x="21586" y="4584"/>
                  </a:cubicBezTo>
                  <a:close/>
                </a:path>
              </a:pathLst>
            </a:custGeom>
            <a:solidFill>
              <a:schemeClr val="accent2"/>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sp>
          <p:nvSpPr>
            <p:cNvPr id="44" name="Shape 410"/>
            <p:cNvSpPr/>
            <p:nvPr/>
          </p:nvSpPr>
          <p:spPr>
            <a:xfrm>
              <a:off x="9882134" y="9008475"/>
              <a:ext cx="4112389" cy="2150332"/>
            </a:xfrm>
            <a:custGeom>
              <a:avLst/>
              <a:gdLst/>
              <a:ahLst/>
              <a:cxnLst>
                <a:cxn ang="0">
                  <a:pos x="wd2" y="hd2"/>
                </a:cxn>
                <a:cxn ang="5400000">
                  <a:pos x="wd2" y="hd2"/>
                </a:cxn>
                <a:cxn ang="10800000">
                  <a:pos x="wd2" y="hd2"/>
                </a:cxn>
                <a:cxn ang="16200000">
                  <a:pos x="wd2" y="hd2"/>
                </a:cxn>
              </a:cxnLst>
              <a:rect l="0" t="0" r="r" b="b"/>
              <a:pathLst>
                <a:path w="20705" h="19665" extrusionOk="0">
                  <a:moveTo>
                    <a:pt x="19633" y="14563"/>
                  </a:moveTo>
                  <a:cubicBezTo>
                    <a:pt x="21068" y="11944"/>
                    <a:pt x="21063" y="7708"/>
                    <a:pt x="19621" y="5101"/>
                  </a:cubicBezTo>
                  <a:cubicBezTo>
                    <a:pt x="18247" y="2617"/>
                    <a:pt x="16066" y="2511"/>
                    <a:pt x="14621" y="4772"/>
                  </a:cubicBezTo>
                  <a:lnTo>
                    <a:pt x="14622" y="4770"/>
                  </a:lnTo>
                  <a:cubicBezTo>
                    <a:pt x="13038" y="7242"/>
                    <a:pt x="11519" y="7648"/>
                    <a:pt x="9519" y="3422"/>
                  </a:cubicBezTo>
                  <a:lnTo>
                    <a:pt x="9518" y="3426"/>
                  </a:lnTo>
                  <a:cubicBezTo>
                    <a:pt x="9427" y="3234"/>
                    <a:pt x="9333" y="3045"/>
                    <a:pt x="9233" y="2863"/>
                  </a:cubicBezTo>
                  <a:cubicBezTo>
                    <a:pt x="7114" y="-968"/>
                    <a:pt x="3686" y="-953"/>
                    <a:pt x="1577" y="2896"/>
                  </a:cubicBezTo>
                  <a:cubicBezTo>
                    <a:pt x="-532" y="6745"/>
                    <a:pt x="-524" y="12970"/>
                    <a:pt x="1595" y="16801"/>
                  </a:cubicBezTo>
                  <a:cubicBezTo>
                    <a:pt x="3714" y="20632"/>
                    <a:pt x="7141" y="20617"/>
                    <a:pt x="9250" y="16769"/>
                  </a:cubicBezTo>
                  <a:cubicBezTo>
                    <a:pt x="9343" y="16599"/>
                    <a:pt x="9431" y="16424"/>
                    <a:pt x="9515" y="16246"/>
                  </a:cubicBezTo>
                  <a:lnTo>
                    <a:pt x="9515" y="16250"/>
                  </a:lnTo>
                  <a:cubicBezTo>
                    <a:pt x="11518" y="12027"/>
                    <a:pt x="13037" y="12436"/>
                    <a:pt x="14618" y="14911"/>
                  </a:cubicBezTo>
                  <a:lnTo>
                    <a:pt x="14618" y="14909"/>
                  </a:lnTo>
                  <a:cubicBezTo>
                    <a:pt x="16068" y="17183"/>
                    <a:pt x="18261" y="17067"/>
                    <a:pt x="19633" y="14563"/>
                  </a:cubicBezTo>
                  <a:close/>
                </a:path>
              </a:pathLst>
            </a:custGeom>
            <a:solidFill>
              <a:schemeClr val="accent3"/>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sp>
          <p:nvSpPr>
            <p:cNvPr id="45" name="Shape 411"/>
            <p:cNvSpPr/>
            <p:nvPr/>
          </p:nvSpPr>
          <p:spPr>
            <a:xfrm>
              <a:off x="8259646" y="7298286"/>
              <a:ext cx="3436208" cy="3437898"/>
            </a:xfrm>
            <a:custGeom>
              <a:avLst/>
              <a:gdLst/>
              <a:ahLst/>
              <a:cxnLst>
                <a:cxn ang="0">
                  <a:pos x="wd2" y="hd2"/>
                </a:cxn>
                <a:cxn ang="5400000">
                  <a:pos x="wd2" y="hd2"/>
                </a:cxn>
                <a:cxn ang="10800000">
                  <a:pos x="wd2" y="hd2"/>
                </a:cxn>
                <a:cxn ang="16200000">
                  <a:pos x="wd2" y="hd2"/>
                </a:cxn>
              </a:cxnLst>
              <a:rect l="0" t="0" r="r" b="b"/>
              <a:pathLst>
                <a:path w="21586" h="21586" extrusionOk="0">
                  <a:moveTo>
                    <a:pt x="17001" y="21585"/>
                  </a:moveTo>
                  <a:cubicBezTo>
                    <a:pt x="19538" y="21579"/>
                    <a:pt x="21591" y="19518"/>
                    <a:pt x="21585" y="16981"/>
                  </a:cubicBezTo>
                  <a:cubicBezTo>
                    <a:pt x="21580" y="14564"/>
                    <a:pt x="19707" y="12589"/>
                    <a:pt x="17334" y="12413"/>
                  </a:cubicBezTo>
                  <a:lnTo>
                    <a:pt x="17336" y="12412"/>
                  </a:lnTo>
                  <a:cubicBezTo>
                    <a:pt x="14738" y="12216"/>
                    <a:pt x="13200" y="11074"/>
                    <a:pt x="13488" y="7258"/>
                  </a:cubicBezTo>
                  <a:lnTo>
                    <a:pt x="13486" y="7260"/>
                  </a:lnTo>
                  <a:cubicBezTo>
                    <a:pt x="13499" y="7086"/>
                    <a:pt x="13508" y="6912"/>
                    <a:pt x="13507" y="6735"/>
                  </a:cubicBezTo>
                  <a:cubicBezTo>
                    <a:pt x="13499" y="3006"/>
                    <a:pt x="10468" y="-9"/>
                    <a:pt x="6738" y="0"/>
                  </a:cubicBezTo>
                  <a:cubicBezTo>
                    <a:pt x="3008" y="8"/>
                    <a:pt x="-9" y="3037"/>
                    <a:pt x="0" y="6766"/>
                  </a:cubicBezTo>
                  <a:cubicBezTo>
                    <a:pt x="8" y="10494"/>
                    <a:pt x="3039" y="13509"/>
                    <a:pt x="6769" y="13501"/>
                  </a:cubicBezTo>
                  <a:cubicBezTo>
                    <a:pt x="6934" y="13500"/>
                    <a:pt x="7095" y="13492"/>
                    <a:pt x="7257" y="13480"/>
                  </a:cubicBezTo>
                  <a:lnTo>
                    <a:pt x="7255" y="13482"/>
                  </a:lnTo>
                  <a:cubicBezTo>
                    <a:pt x="11073" y="13198"/>
                    <a:pt x="12214" y="14736"/>
                    <a:pt x="12407" y="17333"/>
                  </a:cubicBezTo>
                  <a:lnTo>
                    <a:pt x="12408" y="17332"/>
                  </a:lnTo>
                  <a:cubicBezTo>
                    <a:pt x="12583" y="19714"/>
                    <a:pt x="14573" y="21591"/>
                    <a:pt x="17001" y="21585"/>
                  </a:cubicBezTo>
                  <a:close/>
                </a:path>
              </a:pathLst>
            </a:custGeom>
            <a:solidFill>
              <a:schemeClr val="accent4"/>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sp>
          <p:nvSpPr>
            <p:cNvPr id="46" name="Shape 412"/>
            <p:cNvSpPr/>
            <p:nvPr/>
          </p:nvSpPr>
          <p:spPr>
            <a:xfrm>
              <a:off x="8106167" y="4930332"/>
              <a:ext cx="2150363" cy="4107288"/>
            </a:xfrm>
            <a:custGeom>
              <a:avLst/>
              <a:gdLst/>
              <a:ahLst/>
              <a:cxnLst>
                <a:cxn ang="0">
                  <a:pos x="wd2" y="hd2"/>
                </a:cxn>
                <a:cxn ang="5400000">
                  <a:pos x="wd2" y="hd2"/>
                </a:cxn>
                <a:cxn ang="10800000">
                  <a:pos x="wd2" y="hd2"/>
                </a:cxn>
                <a:cxn ang="16200000">
                  <a:pos x="wd2" y="hd2"/>
                </a:cxn>
              </a:cxnLst>
              <a:rect l="0" t="0" r="r" b="b"/>
              <a:pathLst>
                <a:path w="19338" h="20543" extrusionOk="0">
                  <a:moveTo>
                    <a:pt x="6733" y="19645"/>
                  </a:moveTo>
                  <a:cubicBezTo>
                    <a:pt x="9474" y="20971"/>
                    <a:pt x="13630" y="20810"/>
                    <a:pt x="16014" y="19285"/>
                  </a:cubicBezTo>
                  <a:cubicBezTo>
                    <a:pt x="18287" y="17832"/>
                    <a:pt x="18129" y="15666"/>
                    <a:pt x="15738" y="14318"/>
                  </a:cubicBezTo>
                  <a:lnTo>
                    <a:pt x="15740" y="14318"/>
                  </a:lnTo>
                  <a:cubicBezTo>
                    <a:pt x="13125" y="12839"/>
                    <a:pt x="12544" y="11349"/>
                    <a:pt x="16450" y="9211"/>
                  </a:cubicBezTo>
                  <a:lnTo>
                    <a:pt x="16446" y="9211"/>
                  </a:lnTo>
                  <a:cubicBezTo>
                    <a:pt x="16624" y="9113"/>
                    <a:pt x="16798" y="9013"/>
                    <a:pt x="16964" y="8907"/>
                  </a:cubicBezTo>
                  <a:cubicBezTo>
                    <a:pt x="20469" y="6666"/>
                    <a:pt x="20043" y="3269"/>
                    <a:pt x="16014" y="1320"/>
                  </a:cubicBezTo>
                  <a:cubicBezTo>
                    <a:pt x="11985" y="-629"/>
                    <a:pt x="5878" y="-393"/>
                    <a:pt x="2373" y="1848"/>
                  </a:cubicBezTo>
                  <a:cubicBezTo>
                    <a:pt x="-1131" y="4090"/>
                    <a:pt x="-706" y="7486"/>
                    <a:pt x="3323" y="9435"/>
                  </a:cubicBezTo>
                  <a:cubicBezTo>
                    <a:pt x="3501" y="9521"/>
                    <a:pt x="3683" y="9601"/>
                    <a:pt x="3868" y="9678"/>
                  </a:cubicBezTo>
                  <a:lnTo>
                    <a:pt x="3864" y="9678"/>
                  </a:lnTo>
                  <a:cubicBezTo>
                    <a:pt x="8247" y="11508"/>
                    <a:pt x="8028" y="13029"/>
                    <a:pt x="5789" y="14687"/>
                  </a:cubicBezTo>
                  <a:lnTo>
                    <a:pt x="5792" y="14687"/>
                  </a:lnTo>
                  <a:cubicBezTo>
                    <a:pt x="3734" y="16208"/>
                    <a:pt x="4111" y="18377"/>
                    <a:pt x="6733" y="19645"/>
                  </a:cubicBezTo>
                  <a:close/>
                </a:path>
              </a:pathLst>
            </a:custGeom>
            <a:solidFill>
              <a:schemeClr val="accent5"/>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sp>
          <p:nvSpPr>
            <p:cNvPr id="47" name="Shape 413"/>
            <p:cNvSpPr/>
            <p:nvPr/>
          </p:nvSpPr>
          <p:spPr>
            <a:xfrm>
              <a:off x="13009481" y="4127348"/>
              <a:ext cx="733668" cy="721882"/>
            </a:xfrm>
            <a:prstGeom prst="rect">
              <a:avLst/>
            </a:prstGeom>
            <a:ln w="12700">
              <a:miter lim="400000"/>
            </a:ln>
          </p:spPr>
          <p:txBody>
            <a:bodyPr lIns="71437" tIns="71437" rIns="71437" bIns="71437" anchor="ct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latin typeface="微软雅黑" panose="020B0503020204020204" pitchFamily="34" charset="-122"/>
                  <a:ea typeface="微软雅黑" panose="020B0503020204020204" pitchFamily="34" charset="-122"/>
                </a:rPr>
                <a:t>C</a:t>
              </a:r>
              <a:endParaRPr sz="2800" dirty="0">
                <a:latin typeface="微软雅黑" panose="020B0503020204020204" pitchFamily="34" charset="-122"/>
                <a:ea typeface="微软雅黑" panose="020B0503020204020204" pitchFamily="34" charset="-122"/>
              </a:endParaRPr>
            </a:p>
          </p:txBody>
        </p:sp>
        <p:sp>
          <p:nvSpPr>
            <p:cNvPr id="48" name="Shape 414"/>
            <p:cNvSpPr/>
            <p:nvPr/>
          </p:nvSpPr>
          <p:spPr>
            <a:xfrm>
              <a:off x="12848479" y="9722701"/>
              <a:ext cx="775759" cy="721881"/>
            </a:xfrm>
            <a:prstGeom prst="rect">
              <a:avLst/>
            </a:prstGeom>
            <a:ln w="12700">
              <a:miter lim="400000"/>
            </a:ln>
          </p:spPr>
          <p:txBody>
            <a:bodyPr lIns="71437" tIns="71437" rIns="71437" bIns="71437" anchor="ct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latin typeface="微软雅黑" panose="020B0503020204020204" pitchFamily="34" charset="-122"/>
                  <a:ea typeface="微软雅黑" panose="020B0503020204020204" pitchFamily="34" charset="-122"/>
                </a:rPr>
                <a:t>F</a:t>
              </a:r>
              <a:endParaRPr sz="2800" dirty="0">
                <a:latin typeface="微软雅黑" panose="020B0503020204020204" pitchFamily="34" charset="-122"/>
                <a:ea typeface="微软雅黑" panose="020B0503020204020204" pitchFamily="34" charset="-122"/>
              </a:endParaRPr>
            </a:p>
          </p:txBody>
        </p:sp>
        <p:sp>
          <p:nvSpPr>
            <p:cNvPr id="49" name="Shape 415"/>
            <p:cNvSpPr/>
            <p:nvPr/>
          </p:nvSpPr>
          <p:spPr>
            <a:xfrm>
              <a:off x="14571014" y="8102526"/>
              <a:ext cx="733667" cy="721881"/>
            </a:xfrm>
            <a:prstGeom prst="rect">
              <a:avLst/>
            </a:prstGeom>
            <a:ln w="12700">
              <a:miter lim="400000"/>
            </a:ln>
          </p:spPr>
          <p:txBody>
            <a:bodyPr lIns="71437" tIns="71437" rIns="71437" bIns="71437" anchor="ct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latin typeface="微软雅黑" panose="020B0503020204020204" pitchFamily="34" charset="-122"/>
                  <a:ea typeface="微软雅黑" panose="020B0503020204020204" pitchFamily="34" charset="-122"/>
                </a:rPr>
                <a:t>E</a:t>
              </a:r>
              <a:endParaRPr sz="2800" dirty="0">
                <a:latin typeface="微软雅黑" panose="020B0503020204020204" pitchFamily="34" charset="-122"/>
                <a:ea typeface="微软雅黑" panose="020B0503020204020204" pitchFamily="34" charset="-122"/>
              </a:endParaRPr>
            </a:p>
          </p:txBody>
        </p:sp>
        <p:sp>
          <p:nvSpPr>
            <p:cNvPr id="50" name="Shape 416"/>
            <p:cNvSpPr/>
            <p:nvPr/>
          </p:nvSpPr>
          <p:spPr>
            <a:xfrm>
              <a:off x="14582799" y="5827866"/>
              <a:ext cx="733668" cy="721882"/>
            </a:xfrm>
            <a:prstGeom prst="rect">
              <a:avLst/>
            </a:prstGeom>
            <a:ln w="12700">
              <a:miter lim="400000"/>
            </a:ln>
          </p:spPr>
          <p:txBody>
            <a:bodyPr lIns="71437" tIns="71437" rIns="71437" bIns="71437" anchor="ct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latin typeface="微软雅黑" panose="020B0503020204020204" pitchFamily="34" charset="-122"/>
                  <a:ea typeface="微软雅黑" panose="020B0503020204020204" pitchFamily="34" charset="-122"/>
                </a:rPr>
                <a:t>D</a:t>
              </a:r>
              <a:endParaRPr sz="2800" dirty="0">
                <a:latin typeface="微软雅黑" panose="020B0503020204020204" pitchFamily="34" charset="-122"/>
                <a:ea typeface="微软雅黑" panose="020B0503020204020204" pitchFamily="34" charset="-122"/>
              </a:endParaRPr>
            </a:p>
          </p:txBody>
        </p:sp>
        <p:sp>
          <p:nvSpPr>
            <p:cNvPr id="51" name="Shape 417"/>
            <p:cNvSpPr/>
            <p:nvPr/>
          </p:nvSpPr>
          <p:spPr>
            <a:xfrm>
              <a:off x="8795994" y="5603461"/>
              <a:ext cx="817852" cy="721881"/>
            </a:xfrm>
            <a:prstGeom prst="rect">
              <a:avLst/>
            </a:prstGeom>
            <a:ln w="12700">
              <a:miter lim="400000"/>
            </a:ln>
          </p:spPr>
          <p:txBody>
            <a:bodyPr lIns="71437" tIns="71437" rIns="71437" bIns="71437" anchor="ct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latin typeface="微软雅黑" panose="020B0503020204020204" pitchFamily="34" charset="-122"/>
                  <a:ea typeface="微软雅黑" panose="020B0503020204020204" pitchFamily="34" charset="-122"/>
                </a:rPr>
                <a:t>A</a:t>
              </a:r>
              <a:endParaRPr sz="2800" dirty="0">
                <a:latin typeface="微软雅黑" panose="020B0503020204020204" pitchFamily="34" charset="-122"/>
                <a:ea typeface="微软雅黑" panose="020B0503020204020204" pitchFamily="34" charset="-122"/>
              </a:endParaRPr>
            </a:p>
          </p:txBody>
        </p:sp>
        <p:sp>
          <p:nvSpPr>
            <p:cNvPr id="52" name="Shape 418"/>
            <p:cNvSpPr/>
            <p:nvPr/>
          </p:nvSpPr>
          <p:spPr>
            <a:xfrm>
              <a:off x="8931409" y="7929667"/>
              <a:ext cx="817851" cy="721882"/>
            </a:xfrm>
            <a:prstGeom prst="rect">
              <a:avLst/>
            </a:prstGeom>
            <a:ln w="12700">
              <a:miter lim="400000"/>
            </a:ln>
          </p:spPr>
          <p:txBody>
            <a:bodyPr lIns="71437" tIns="71437" rIns="71437" bIns="71437" anchor="ct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latin typeface="微软雅黑" panose="020B0503020204020204" pitchFamily="34" charset="-122"/>
                  <a:ea typeface="微软雅黑" panose="020B0503020204020204" pitchFamily="34" charset="-122"/>
                </a:rPr>
                <a:t>H</a:t>
              </a:r>
              <a:endParaRPr sz="2800" dirty="0">
                <a:latin typeface="微软雅黑" panose="020B0503020204020204" pitchFamily="34" charset="-122"/>
                <a:ea typeface="微软雅黑" panose="020B0503020204020204" pitchFamily="34" charset="-122"/>
              </a:endParaRPr>
            </a:p>
          </p:txBody>
        </p:sp>
        <p:sp>
          <p:nvSpPr>
            <p:cNvPr id="53" name="Shape 419"/>
            <p:cNvSpPr/>
            <p:nvPr/>
          </p:nvSpPr>
          <p:spPr>
            <a:xfrm>
              <a:off x="10568300" y="9604842"/>
              <a:ext cx="775760" cy="721881"/>
            </a:xfrm>
            <a:prstGeom prst="rect">
              <a:avLst/>
            </a:prstGeom>
            <a:ln w="12700">
              <a:miter lim="400000"/>
            </a:ln>
          </p:spPr>
          <p:txBody>
            <a:bodyPr lIns="71437" tIns="71437" rIns="71437" bIns="71437" anchor="ct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latin typeface="微软雅黑" panose="020B0503020204020204" pitchFamily="34" charset="-122"/>
                  <a:ea typeface="微软雅黑" panose="020B0503020204020204" pitchFamily="34" charset="-122"/>
                </a:rPr>
                <a:t>J</a:t>
              </a:r>
              <a:endParaRPr sz="2800" dirty="0">
                <a:latin typeface="微软雅黑" panose="020B0503020204020204" pitchFamily="34" charset="-122"/>
                <a:ea typeface="微软雅黑" panose="020B0503020204020204" pitchFamily="34" charset="-122"/>
              </a:endParaRPr>
            </a:p>
          </p:txBody>
        </p:sp>
        <p:sp>
          <p:nvSpPr>
            <p:cNvPr id="54" name="Shape 420"/>
            <p:cNvSpPr/>
            <p:nvPr/>
          </p:nvSpPr>
          <p:spPr>
            <a:xfrm>
              <a:off x="10841338" y="4083936"/>
              <a:ext cx="481114" cy="721882"/>
            </a:xfrm>
            <a:prstGeom prst="rect">
              <a:avLst/>
            </a:prstGeom>
            <a:ln w="12700">
              <a:miter lim="400000"/>
            </a:ln>
          </p:spPr>
          <p:txBody>
            <a:bodyPr lIns="71437" tIns="71437" rIns="71437" bIns="71437" anchor="ct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latin typeface="微软雅黑" panose="020B0503020204020204" pitchFamily="34" charset="-122"/>
                  <a:ea typeface="微软雅黑" panose="020B0503020204020204" pitchFamily="34" charset="-122"/>
                </a:rPr>
                <a:t>B</a:t>
              </a:r>
              <a:endParaRPr sz="2800" dirty="0">
                <a:latin typeface="微软雅黑" panose="020B0503020204020204" pitchFamily="34" charset="-122"/>
                <a:ea typeface="微软雅黑" panose="020B0503020204020204" pitchFamily="34" charset="-122"/>
              </a:endParaRPr>
            </a:p>
          </p:txBody>
        </p:sp>
        <p:sp>
          <p:nvSpPr>
            <p:cNvPr id="55" name="Shape 421"/>
            <p:cNvSpPr/>
            <p:nvPr/>
          </p:nvSpPr>
          <p:spPr>
            <a:xfrm>
              <a:off x="10412455" y="6124626"/>
              <a:ext cx="1144108" cy="1051884"/>
            </a:xfrm>
            <a:prstGeom prst="rect">
              <a:avLst/>
            </a:prstGeom>
            <a:ln w="12700">
              <a:miter lim="400000"/>
            </a:ln>
          </p:spPr>
          <p:txBody>
            <a:bodyPr lIns="71437" tIns="71437" rIns="71437" bIns="71437" anchor="ctr"/>
            <a:lstStyle>
              <a:lvl1pPr>
                <a:lnSpc>
                  <a:spcPct val="150000"/>
                </a:lnSpc>
                <a:defRPr sz="5600">
                  <a:solidFill>
                    <a:srgbClr val="0087B1"/>
                  </a:solidFill>
                  <a:latin typeface="Lato Light"/>
                  <a:ea typeface="Lato Light"/>
                  <a:cs typeface="Lato Light"/>
                  <a:sym typeface="Lato Light"/>
                </a:defRPr>
              </a:lvl1pPr>
            </a:lstStyle>
            <a:p>
              <a:pPr lvl="0">
                <a:lnSpc>
                  <a:spcPct val="100000"/>
                </a:lnSpc>
                <a:defRPr sz="1800">
                  <a:solidFill>
                    <a:srgbClr val="000000"/>
                  </a:solidFill>
                </a:defRPr>
              </a:pPr>
              <a:r>
                <a:rPr sz="3600" dirty="0">
                  <a:latin typeface="微软雅黑" panose="020B0503020204020204" pitchFamily="34" charset="-122"/>
                  <a:ea typeface="微软雅黑" panose="020B0503020204020204" pitchFamily="34" charset="-122"/>
                </a:rPr>
                <a:t>UP</a:t>
              </a:r>
              <a:endParaRPr sz="3600" dirty="0">
                <a:latin typeface="微软雅黑" panose="020B0503020204020204" pitchFamily="34" charset="-122"/>
                <a:ea typeface="微软雅黑" panose="020B0503020204020204" pitchFamily="34" charset="-122"/>
              </a:endParaRPr>
            </a:p>
          </p:txBody>
        </p:sp>
        <p:grpSp>
          <p:nvGrpSpPr>
            <p:cNvPr id="57" name="组合 56"/>
            <p:cNvGrpSpPr/>
            <p:nvPr/>
          </p:nvGrpSpPr>
          <p:grpSpPr>
            <a:xfrm>
              <a:off x="11540577" y="6334541"/>
              <a:ext cx="2446300" cy="819281"/>
              <a:chOff x="11540576" y="7277516"/>
              <a:chExt cx="3684909" cy="819281"/>
            </a:xfrm>
          </p:grpSpPr>
          <p:sp>
            <p:nvSpPr>
              <p:cNvPr id="59" name="Shape 422"/>
              <p:cNvSpPr/>
              <p:nvPr/>
            </p:nvSpPr>
            <p:spPr>
              <a:xfrm>
                <a:off x="11540576" y="7277516"/>
                <a:ext cx="3684909" cy="535135"/>
              </a:xfrm>
              <a:prstGeom prst="rect">
                <a:avLst/>
              </a:prstGeom>
              <a:ln w="12700">
                <a:miter lim="400000"/>
              </a:ln>
            </p:spPr>
            <p:txBody>
              <a:bodyPr lIns="0" tIns="0" rIns="0" bIns="0"/>
              <a:lstStyle>
                <a:lvl1pPr algn="l" defTabSz="647700">
                  <a:lnSpc>
                    <a:spcPct val="120000"/>
                  </a:lnSpc>
                  <a:spcBef>
                    <a:spcPts val="1700"/>
                  </a:spcBef>
                  <a:defRPr sz="2500" b="1">
                    <a:solidFill>
                      <a:srgbClr val="0087B1"/>
                    </a:solidFill>
                    <a:latin typeface="Lato"/>
                    <a:ea typeface="Lato"/>
                    <a:cs typeface="Lato"/>
                    <a:sym typeface="Lato"/>
                  </a:defRPr>
                </a:lvl1pPr>
              </a:lstStyle>
              <a:p>
                <a:pPr lvl="0">
                  <a:lnSpc>
                    <a:spcPct val="100000"/>
                  </a:lnSpc>
                  <a:defRPr sz="1800" b="0">
                    <a:solidFill>
                      <a:srgbClr val="000000"/>
                    </a:solidFill>
                  </a:defRPr>
                </a:pPr>
                <a:r>
                  <a:rPr sz="1200" dirty="0">
                    <a:latin typeface="微软雅黑" panose="020B0503020204020204" pitchFamily="34" charset="-122"/>
                    <a:ea typeface="微软雅黑" panose="020B0503020204020204" pitchFamily="34" charset="-122"/>
                  </a:rPr>
                  <a:t>Social Marketing</a:t>
                </a:r>
                <a:endParaRPr sz="1200" dirty="0">
                  <a:latin typeface="微软雅黑" panose="020B0503020204020204" pitchFamily="34" charset="-122"/>
                  <a:ea typeface="微软雅黑" panose="020B0503020204020204" pitchFamily="34" charset="-122"/>
                </a:endParaRPr>
              </a:p>
            </p:txBody>
          </p:sp>
          <p:sp>
            <p:nvSpPr>
              <p:cNvPr id="60" name="Shape 423"/>
              <p:cNvSpPr/>
              <p:nvPr/>
            </p:nvSpPr>
            <p:spPr>
              <a:xfrm>
                <a:off x="11540576" y="7593543"/>
                <a:ext cx="3512735" cy="503254"/>
              </a:xfrm>
              <a:prstGeom prst="rect">
                <a:avLst/>
              </a:prstGeom>
              <a:ln w="12700">
                <a:miter lim="400000"/>
              </a:ln>
            </p:spPr>
            <p:txBody>
              <a:bodyPr lIns="0" tIns="0" rIns="0" bIns="0"/>
              <a:lstStyle>
                <a:lvl1pPr algn="l" defTabSz="647700">
                  <a:lnSpc>
                    <a:spcPct val="120000"/>
                  </a:lnSpc>
                  <a:spcBef>
                    <a:spcPts val="1700"/>
                  </a:spcBef>
                  <a:defRPr sz="1800" b="1">
                    <a:solidFill>
                      <a:srgbClr val="3E4147"/>
                    </a:solidFill>
                    <a:latin typeface="Lato"/>
                    <a:ea typeface="Lato"/>
                    <a:cs typeface="Lato"/>
                    <a:sym typeface="Lato"/>
                  </a:defRPr>
                </a:lvl1pPr>
              </a:lstStyle>
              <a:p>
                <a:pPr lvl="0">
                  <a:lnSpc>
                    <a:spcPct val="100000"/>
                  </a:lnSpc>
                  <a:defRPr b="0">
                    <a:solidFill>
                      <a:srgbClr val="000000"/>
                    </a:solidFill>
                  </a:defRPr>
                </a:pPr>
                <a:r>
                  <a:rPr b="0" dirty="0" smtClean="0">
                    <a:solidFill>
                      <a:srgbClr val="3E4147"/>
                    </a:solidFill>
                    <a:latin typeface="微软雅黑" panose="020B0503020204020204" pitchFamily="34" charset="-122"/>
                    <a:ea typeface="微软雅黑" panose="020B0503020204020204" pitchFamily="34" charset="-122"/>
                  </a:rPr>
                  <a:t>Put your Sub</a:t>
                </a:r>
                <a:endParaRPr b="0" dirty="0">
                  <a:solidFill>
                    <a:srgbClr val="3E4147"/>
                  </a:solidFill>
                  <a:latin typeface="微软雅黑" panose="020B0503020204020204" pitchFamily="34" charset="-122"/>
                  <a:ea typeface="微软雅黑" panose="020B0503020204020204" pitchFamily="34" charset="-122"/>
                </a:endParaRPr>
              </a:p>
            </p:txBody>
          </p:sp>
        </p:grpSp>
        <p:sp>
          <p:nvSpPr>
            <p:cNvPr id="58" name="Shape 424"/>
            <p:cNvSpPr/>
            <p:nvPr/>
          </p:nvSpPr>
          <p:spPr>
            <a:xfrm>
              <a:off x="10568300" y="7153821"/>
              <a:ext cx="3340891" cy="1461036"/>
            </a:xfrm>
            <a:prstGeom prst="rect">
              <a:avLst/>
            </a:prstGeom>
            <a:ln w="12700">
              <a:miter lim="400000"/>
            </a:ln>
          </p:spPr>
          <p:txBody>
            <a:bodyPr lIns="0" tIns="0" rIns="0" bIns="0"/>
            <a:lstStyle/>
            <a:p>
              <a:pPr algn="l" defTabSz="452755">
                <a:spcBef>
                  <a:spcPts val="1190"/>
                </a:spcBef>
                <a:defRPr sz="1800"/>
              </a:pPr>
              <a:r>
                <a:rPr lang="zh-CN" altLang="en-US" sz="1100" dirty="0">
                  <a:solidFill>
                    <a:srgbClr val="3E4147"/>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输入您的内容输入您的内容输入您的内容输入您的内容输入您的内容输入您的内容输入您的内容输入您的内容</a:t>
              </a:r>
              <a:r>
                <a:rPr sz="1100" dirty="0">
                  <a:solidFill>
                    <a:srgbClr val="838383"/>
                  </a:solidFill>
                  <a:latin typeface="微软雅黑" panose="020B0503020204020204" pitchFamily="34" charset="-122"/>
                  <a:ea typeface="微软雅黑" panose="020B0503020204020204" pitchFamily="34" charset="-122"/>
                  <a:cs typeface="Lato"/>
                  <a:sym typeface="Lato"/>
                </a:rPr>
                <a:t>Integer </a:t>
              </a:r>
              <a:r>
                <a:rPr sz="1100" dirty="0" err="1">
                  <a:solidFill>
                    <a:srgbClr val="838383"/>
                  </a:solidFill>
                  <a:latin typeface="微软雅黑" panose="020B0503020204020204" pitchFamily="34" charset="-122"/>
                  <a:ea typeface="微软雅黑" panose="020B0503020204020204" pitchFamily="34" charset="-122"/>
                  <a:cs typeface="Lato"/>
                  <a:sym typeface="Lato"/>
                </a:rPr>
                <a:t>mollis</a:t>
              </a:r>
              <a:r>
                <a:rPr sz="1100" dirty="0">
                  <a:solidFill>
                    <a:srgbClr val="838383"/>
                  </a:solidFill>
                  <a:latin typeface="微软雅黑" panose="020B0503020204020204" pitchFamily="34" charset="-122"/>
                  <a:ea typeface="微软雅黑" panose="020B0503020204020204" pitchFamily="34" charset="-122"/>
                  <a:cs typeface="Lato"/>
                  <a:sym typeface="Lato"/>
                </a:rPr>
                <a:t> </a:t>
              </a:r>
              <a:r>
                <a:rPr sz="1100" dirty="0" err="1">
                  <a:solidFill>
                    <a:srgbClr val="838383"/>
                  </a:solidFill>
                  <a:latin typeface="微软雅黑" panose="020B0503020204020204" pitchFamily="34" charset="-122"/>
                  <a:ea typeface="微软雅黑" panose="020B0503020204020204" pitchFamily="34" charset="-122"/>
                  <a:cs typeface="Lato"/>
                  <a:sym typeface="Lato"/>
                </a:rPr>
                <a:t>vehicula</a:t>
              </a:r>
              <a:r>
                <a:rPr sz="1100" dirty="0">
                  <a:solidFill>
                    <a:srgbClr val="838383"/>
                  </a:solidFill>
                  <a:latin typeface="微软雅黑" panose="020B0503020204020204" pitchFamily="34" charset="-122"/>
                  <a:ea typeface="微软雅黑" panose="020B0503020204020204" pitchFamily="34" charset="-122"/>
                  <a:cs typeface="Lato"/>
                  <a:sym typeface="Lato"/>
                </a:rPr>
                <a:t> ligula </a:t>
              </a:r>
              <a:r>
                <a:rPr sz="1100" dirty="0" err="1">
                  <a:solidFill>
                    <a:srgbClr val="838383"/>
                  </a:solidFill>
                  <a:latin typeface="微软雅黑" panose="020B0503020204020204" pitchFamily="34" charset="-122"/>
                  <a:ea typeface="微软雅黑" panose="020B0503020204020204" pitchFamily="34" charset="-122"/>
                  <a:cs typeface="Lato"/>
                  <a:sym typeface="Lato"/>
                </a:rPr>
                <a:t>ut</a:t>
              </a:r>
              <a:r>
                <a:rPr sz="1100" dirty="0">
                  <a:solidFill>
                    <a:srgbClr val="838383"/>
                  </a:solidFill>
                  <a:latin typeface="微软雅黑" panose="020B0503020204020204" pitchFamily="34" charset="-122"/>
                  <a:ea typeface="微软雅黑" panose="020B0503020204020204" pitchFamily="34" charset="-122"/>
                  <a:cs typeface="Lato"/>
                  <a:sym typeface="Lato"/>
                </a:rPr>
                <a:t> </a:t>
              </a:r>
              <a:r>
                <a:rPr sz="1100" dirty="0" err="1">
                  <a:solidFill>
                    <a:srgbClr val="838383"/>
                  </a:solidFill>
                  <a:latin typeface="微软雅黑" panose="020B0503020204020204" pitchFamily="34" charset="-122"/>
                  <a:ea typeface="微软雅黑" panose="020B0503020204020204" pitchFamily="34" charset="-122"/>
                  <a:cs typeface="Lato"/>
                  <a:sym typeface="Lato"/>
                </a:rPr>
                <a:t>faucibus</a:t>
              </a:r>
              <a:r>
                <a:rPr sz="1100" dirty="0">
                  <a:solidFill>
                    <a:srgbClr val="838383"/>
                  </a:solidFill>
                  <a:latin typeface="微软雅黑" panose="020B0503020204020204" pitchFamily="34" charset="-122"/>
                  <a:ea typeface="微软雅黑" panose="020B0503020204020204" pitchFamily="34" charset="-122"/>
                  <a:cs typeface="Lato"/>
                  <a:sym typeface="Lato"/>
                </a:rPr>
                <a:t>.</a:t>
              </a:r>
              <a:endParaRPr sz="1100" dirty="0">
                <a:solidFill>
                  <a:srgbClr val="838383"/>
                </a:solidFill>
                <a:latin typeface="微软雅黑" panose="020B0503020204020204" pitchFamily="34" charset="-122"/>
                <a:ea typeface="微软雅黑" panose="020B0503020204020204" pitchFamily="34" charset="-122"/>
                <a:cs typeface="Lato"/>
                <a:sym typeface="Lato"/>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31" presetClass="entr" presetSubtype="0"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1000" fill="hold"/>
                                        <p:tgtEl>
                                          <p:spTgt spid="38"/>
                                        </p:tgtEl>
                                        <p:attrNameLst>
                                          <p:attrName>ppt_w</p:attrName>
                                        </p:attrNameLst>
                                      </p:cBhvr>
                                      <p:tavLst>
                                        <p:tav tm="0">
                                          <p:val>
                                            <p:fltVal val="0"/>
                                          </p:val>
                                        </p:tav>
                                        <p:tav tm="100000">
                                          <p:val>
                                            <p:strVal val="#ppt_w"/>
                                          </p:val>
                                        </p:tav>
                                      </p:tavLst>
                                    </p:anim>
                                    <p:anim calcmode="lin" valueType="num">
                                      <p:cBhvr>
                                        <p:cTn id="25" dur="1000" fill="hold"/>
                                        <p:tgtEl>
                                          <p:spTgt spid="38"/>
                                        </p:tgtEl>
                                        <p:attrNameLst>
                                          <p:attrName>ppt_h</p:attrName>
                                        </p:attrNameLst>
                                      </p:cBhvr>
                                      <p:tavLst>
                                        <p:tav tm="0">
                                          <p:val>
                                            <p:fltVal val="0"/>
                                          </p:val>
                                        </p:tav>
                                        <p:tav tm="100000">
                                          <p:val>
                                            <p:strVal val="#ppt_h"/>
                                          </p:val>
                                        </p:tav>
                                      </p:tavLst>
                                    </p:anim>
                                    <p:anim calcmode="lin" valueType="num">
                                      <p:cBhvr>
                                        <p:cTn id="26" dur="1000" fill="hold"/>
                                        <p:tgtEl>
                                          <p:spTgt spid="38"/>
                                        </p:tgtEl>
                                        <p:attrNameLst>
                                          <p:attrName>style.rotation</p:attrName>
                                        </p:attrNameLst>
                                      </p:cBhvr>
                                      <p:tavLst>
                                        <p:tav tm="0">
                                          <p:val>
                                            <p:fltVal val="90"/>
                                          </p:val>
                                        </p:tav>
                                        <p:tav tm="100000">
                                          <p:val>
                                            <p:fltVal val="0"/>
                                          </p:val>
                                        </p:tav>
                                      </p:tavLst>
                                    </p:anim>
                                    <p:animEffect transition="in" filter="fade">
                                      <p:cBhvr>
                                        <p:cTn id="27" dur="1000"/>
                                        <p:tgtEl>
                                          <p:spTgt spid="38"/>
                                        </p:tgtEl>
                                      </p:cBhvr>
                                    </p:animEffect>
                                  </p:childTnLst>
                                </p:cTn>
                              </p:par>
                            </p:childTnLst>
                          </p:cTn>
                        </p:par>
                        <p:par>
                          <p:cTn id="28" fill="hold">
                            <p:stCondLst>
                              <p:cond delay="1500"/>
                            </p:stCondLst>
                            <p:childTnLst>
                              <p:par>
                                <p:cTn id="29" presetID="2" presetClass="entr" presetSubtype="2"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25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50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75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Oval 98"/>
          <p:cNvSpPr/>
          <p:nvPr/>
        </p:nvSpPr>
        <p:spPr>
          <a:xfrm>
            <a:off x="4977091" y="3608912"/>
            <a:ext cx="911588" cy="8874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algn="ctr"/>
            <a:r>
              <a:rPr lang="en-US" altLang="zh-CN">
                <a:solidFill>
                  <a:schemeClr val="bg1"/>
                </a:solidFill>
                <a:latin typeface="FontAwesome" pitchFamily="2" charset="0"/>
              </a:rPr>
              <a:t></a:t>
            </a:r>
            <a:endParaRPr lang="en-US" altLang="zh-CN">
              <a:solidFill>
                <a:schemeClr val="bg1"/>
              </a:solidFill>
              <a:latin typeface="FontAwesome" pitchFamily="2" charset="0"/>
            </a:endParaRPr>
          </a:p>
        </p:txBody>
      </p:sp>
      <p:sp>
        <p:nvSpPr>
          <p:cNvPr id="7" name="Freeform 29"/>
          <p:cNvSpPr/>
          <p:nvPr/>
        </p:nvSpPr>
        <p:spPr bwMode="auto">
          <a:xfrm>
            <a:off x="12647906" y="6029598"/>
            <a:ext cx="199318" cy="2947"/>
          </a:xfrm>
          <a:custGeom>
            <a:avLst/>
            <a:gdLst>
              <a:gd name="T0" fmla="*/ 0 w 68"/>
              <a:gd name="T1" fmla="*/ 0 h 1588"/>
              <a:gd name="T2" fmla="*/ 68 w 68"/>
              <a:gd name="T3" fmla="*/ 0 h 1588"/>
              <a:gd name="T4" fmla="*/ 0 w 68"/>
              <a:gd name="T5" fmla="*/ 0 h 1588"/>
              <a:gd name="T6" fmla="*/ 0 w 68"/>
              <a:gd name="T7" fmla="*/ 0 h 1588"/>
              <a:gd name="T8" fmla="*/ 0 60000 65536"/>
              <a:gd name="T9" fmla="*/ 0 60000 65536"/>
              <a:gd name="T10" fmla="*/ 0 60000 65536"/>
              <a:gd name="T11" fmla="*/ 0 60000 65536"/>
              <a:gd name="T12" fmla="*/ 0 w 68"/>
              <a:gd name="T13" fmla="*/ 0 h 1588"/>
              <a:gd name="T14" fmla="*/ 68 w 68"/>
              <a:gd name="T15" fmla="*/ 1588 h 1588"/>
            </a:gdLst>
            <a:ahLst/>
            <a:cxnLst>
              <a:cxn ang="T8">
                <a:pos x="T0" y="T1"/>
              </a:cxn>
              <a:cxn ang="T9">
                <a:pos x="T2" y="T3"/>
              </a:cxn>
              <a:cxn ang="T10">
                <a:pos x="T4" y="T5"/>
              </a:cxn>
              <a:cxn ang="T11">
                <a:pos x="T6" y="T7"/>
              </a:cxn>
            </a:cxnLst>
            <a:rect l="T12" t="T13" r="T14" b="T15"/>
            <a:pathLst>
              <a:path w="68" h="1588">
                <a:moveTo>
                  <a:pt x="0" y="0"/>
                </a:moveTo>
                <a:lnTo>
                  <a:pt x="6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69171" tIns="84586" rIns="169171" bIns="84586"/>
          <a:lstStyle/>
          <a:p>
            <a:endParaRPr lang="zh-CN" altLang="en-US"/>
          </a:p>
        </p:txBody>
      </p:sp>
      <p:sp>
        <p:nvSpPr>
          <p:cNvPr id="11" name="Oval 108"/>
          <p:cNvSpPr/>
          <p:nvPr/>
        </p:nvSpPr>
        <p:spPr>
          <a:xfrm>
            <a:off x="4977091" y="4764708"/>
            <a:ext cx="911588" cy="890434"/>
          </a:xfrm>
          <a:prstGeom prst="ellipse">
            <a:avLst/>
          </a:prstGeom>
          <a:solidFill>
            <a:schemeClr val="accent4"/>
          </a:solidFill>
          <a:ln w="12700">
            <a:miter lim="400000"/>
          </a:ln>
        </p:spPr>
        <p:txBody>
          <a:bodyPr lIns="0" tIns="0" rIns="0" bIns="0" anchor="ctr"/>
          <a:lstStyle/>
          <a:p>
            <a:r>
              <a:rPr lang="en-US" altLang="zh-CN" sz="2200">
                <a:solidFill>
                  <a:srgbClr val="FFFFFF"/>
                </a:solidFill>
              </a:rPr>
              <a:t></a:t>
            </a:r>
            <a:endParaRPr lang="en-US" altLang="zh-CN" sz="2200">
              <a:solidFill>
                <a:srgbClr val="FFFFFF"/>
              </a:solidFill>
            </a:endParaRPr>
          </a:p>
        </p:txBody>
      </p:sp>
      <p:sp>
        <p:nvSpPr>
          <p:cNvPr id="15" name="Oval 113"/>
          <p:cNvSpPr/>
          <p:nvPr/>
        </p:nvSpPr>
        <p:spPr>
          <a:xfrm>
            <a:off x="5830056" y="5923453"/>
            <a:ext cx="908656" cy="89043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algn="ctr"/>
            <a:r>
              <a:rPr lang="en-US" altLang="zh-CN">
                <a:solidFill>
                  <a:schemeClr val="bg1"/>
                </a:solidFill>
                <a:latin typeface="FontAwesome" pitchFamily="2" charset="0"/>
              </a:rPr>
              <a:t></a:t>
            </a:r>
            <a:endParaRPr lang="en-US" altLang="zh-CN">
              <a:solidFill>
                <a:schemeClr val="bg1"/>
              </a:solidFill>
              <a:latin typeface="FontAwesome" pitchFamily="2" charset="0"/>
            </a:endParaRPr>
          </a:p>
        </p:txBody>
      </p:sp>
      <p:sp>
        <p:nvSpPr>
          <p:cNvPr id="19" name="Oval 117"/>
          <p:cNvSpPr/>
          <p:nvPr/>
        </p:nvSpPr>
        <p:spPr>
          <a:xfrm>
            <a:off x="11100260" y="3664934"/>
            <a:ext cx="911586" cy="8904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algn="ctr"/>
            <a:r>
              <a:rPr lang="en-US" altLang="zh-CN">
                <a:solidFill>
                  <a:schemeClr val="bg1"/>
                </a:solidFill>
                <a:latin typeface="FontAwesome" pitchFamily="2" charset="0"/>
              </a:rPr>
              <a:t></a:t>
            </a:r>
            <a:endParaRPr lang="en-US" altLang="zh-CN">
              <a:solidFill>
                <a:schemeClr val="bg1"/>
              </a:solidFill>
              <a:latin typeface="FontAwesome" pitchFamily="2" charset="0"/>
            </a:endParaRPr>
          </a:p>
        </p:txBody>
      </p:sp>
      <p:sp>
        <p:nvSpPr>
          <p:cNvPr id="23" name="Oval 121"/>
          <p:cNvSpPr/>
          <p:nvPr/>
        </p:nvSpPr>
        <p:spPr>
          <a:xfrm>
            <a:off x="11100260" y="4794192"/>
            <a:ext cx="911586" cy="89043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algn="ctr"/>
            <a:r>
              <a:rPr lang="en-US" altLang="zh-CN">
                <a:solidFill>
                  <a:schemeClr val="bg1"/>
                </a:solidFill>
                <a:latin typeface="FontAwesome" pitchFamily="2" charset="0"/>
              </a:rPr>
              <a:t></a:t>
            </a:r>
            <a:endParaRPr lang="en-US" altLang="zh-CN">
              <a:solidFill>
                <a:schemeClr val="bg1"/>
              </a:solidFill>
              <a:latin typeface="FontAwesome" pitchFamily="2" charset="0"/>
            </a:endParaRPr>
          </a:p>
        </p:txBody>
      </p:sp>
      <p:sp>
        <p:nvSpPr>
          <p:cNvPr id="27" name="Oval 131"/>
          <p:cNvSpPr/>
          <p:nvPr/>
        </p:nvSpPr>
        <p:spPr>
          <a:xfrm>
            <a:off x="10355748" y="5923453"/>
            <a:ext cx="911586" cy="890434"/>
          </a:xfrm>
          <a:prstGeom prst="ellipse">
            <a:avLst/>
          </a:prstGeom>
          <a:solidFill>
            <a:schemeClr val="accent6"/>
          </a:solidFill>
          <a:ln w="12700">
            <a:miter lim="400000"/>
          </a:ln>
        </p:spPr>
        <p:txBody>
          <a:bodyPr lIns="0" tIns="0" rIns="0" bIns="0" anchor="ctr"/>
          <a:lstStyle/>
          <a:p>
            <a:r>
              <a:rPr lang="en-US" altLang="zh-CN" sz="2200" dirty="0">
                <a:solidFill>
                  <a:srgbClr val="FFFFFF"/>
                </a:solidFill>
              </a:rPr>
              <a:t></a:t>
            </a:r>
            <a:endParaRPr lang="en-US" altLang="zh-CN" sz="2200" dirty="0">
              <a:solidFill>
                <a:srgbClr val="FFFFFF"/>
              </a:solidFill>
            </a:endParaRPr>
          </a:p>
        </p:txBody>
      </p:sp>
      <p:sp>
        <p:nvSpPr>
          <p:cNvPr id="28" name="Oval 48"/>
          <p:cNvSpPr/>
          <p:nvPr/>
        </p:nvSpPr>
        <p:spPr>
          <a:xfrm>
            <a:off x="5830056" y="2450170"/>
            <a:ext cx="908656" cy="8904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169171" anchor="ctr"/>
          <a:lstStyle/>
          <a:p>
            <a:pPr algn="ctr"/>
            <a:r>
              <a:rPr lang="en-US" altLang="zh-CN">
                <a:solidFill>
                  <a:schemeClr val="bg1"/>
                </a:solidFill>
                <a:latin typeface="FontAwesome" pitchFamily="2" charset="0"/>
              </a:rPr>
              <a:t></a:t>
            </a:r>
            <a:endParaRPr lang="en-US" altLang="zh-CN">
              <a:solidFill>
                <a:schemeClr val="bg1"/>
              </a:solidFill>
              <a:latin typeface="FontAwesome" pitchFamily="2" charset="0"/>
            </a:endParaRPr>
          </a:p>
        </p:txBody>
      </p:sp>
      <p:sp>
        <p:nvSpPr>
          <p:cNvPr id="29" name="Oval 50"/>
          <p:cNvSpPr/>
          <p:nvPr/>
        </p:nvSpPr>
        <p:spPr>
          <a:xfrm>
            <a:off x="10355748" y="2532727"/>
            <a:ext cx="911586" cy="8904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algn="ctr"/>
            <a:r>
              <a:rPr lang="en-US" altLang="zh-CN">
                <a:solidFill>
                  <a:schemeClr val="bg1"/>
                </a:solidFill>
                <a:latin typeface="FontAwesome" pitchFamily="2" charset="0"/>
              </a:rPr>
              <a:t></a:t>
            </a:r>
            <a:endParaRPr lang="en-US" altLang="zh-CN">
              <a:solidFill>
                <a:schemeClr val="bg1"/>
              </a:solidFill>
              <a:latin typeface="FontAwesome" pitchFamily="2" charset="0"/>
            </a:endParaRPr>
          </a:p>
        </p:txBody>
      </p:sp>
      <p:grpSp>
        <p:nvGrpSpPr>
          <p:cNvPr id="38" name="Group 62"/>
          <p:cNvGrpSpPr/>
          <p:nvPr/>
        </p:nvGrpSpPr>
        <p:grpSpPr bwMode="auto">
          <a:xfrm>
            <a:off x="6079202" y="2957304"/>
            <a:ext cx="4725011" cy="3891963"/>
            <a:chOff x="4719638" y="-687388"/>
            <a:chExt cx="3173413" cy="2597151"/>
          </a:xfrm>
        </p:grpSpPr>
        <p:sp>
          <p:nvSpPr>
            <p:cNvPr id="39" name="Freeform 6"/>
            <p:cNvSpPr/>
            <p:nvPr/>
          </p:nvSpPr>
          <p:spPr bwMode="auto">
            <a:xfrm>
              <a:off x="5682293" y="-687388"/>
              <a:ext cx="1631984" cy="812593"/>
            </a:xfrm>
            <a:custGeom>
              <a:avLst/>
              <a:gdLst/>
              <a:ahLst/>
              <a:cxnLst>
                <a:cxn ang="0">
                  <a:pos x="718" y="90"/>
                </a:cxn>
                <a:cxn ang="0">
                  <a:pos x="1531" y="333"/>
                </a:cxn>
                <a:cxn ang="0">
                  <a:pos x="1529" y="421"/>
                </a:cxn>
                <a:cxn ang="0">
                  <a:pos x="1228" y="762"/>
                </a:cxn>
                <a:cxn ang="0">
                  <a:pos x="941" y="750"/>
                </a:cxn>
                <a:cxn ang="0">
                  <a:pos x="715" y="532"/>
                </a:cxn>
                <a:cxn ang="0">
                  <a:pos x="439" y="533"/>
                </a:cxn>
                <a:cxn ang="0">
                  <a:pos x="0" y="164"/>
                </a:cxn>
                <a:cxn ang="0">
                  <a:pos x="166" y="66"/>
                </a:cxn>
                <a:cxn ang="0">
                  <a:pos x="660" y="66"/>
                </a:cxn>
                <a:cxn ang="0">
                  <a:pos x="715" y="89"/>
                </a:cxn>
                <a:cxn ang="0">
                  <a:pos x="718" y="90"/>
                </a:cxn>
              </a:cxnLst>
              <a:rect l="0" t="0" r="r" b="b"/>
              <a:pathLst>
                <a:path w="1531" h="762">
                  <a:moveTo>
                    <a:pt x="718" y="90"/>
                  </a:moveTo>
                  <a:cubicBezTo>
                    <a:pt x="1081" y="5"/>
                    <a:pt x="1352" y="86"/>
                    <a:pt x="1531" y="333"/>
                  </a:cubicBezTo>
                  <a:cubicBezTo>
                    <a:pt x="1531" y="383"/>
                    <a:pt x="1530" y="412"/>
                    <a:pt x="1529" y="421"/>
                  </a:cubicBezTo>
                  <a:cubicBezTo>
                    <a:pt x="1506" y="570"/>
                    <a:pt x="1406" y="684"/>
                    <a:pt x="1228" y="762"/>
                  </a:cubicBezTo>
                  <a:cubicBezTo>
                    <a:pt x="1130" y="733"/>
                    <a:pt x="1035" y="729"/>
                    <a:pt x="941" y="750"/>
                  </a:cubicBezTo>
                  <a:cubicBezTo>
                    <a:pt x="905" y="633"/>
                    <a:pt x="830" y="560"/>
                    <a:pt x="715" y="532"/>
                  </a:cubicBezTo>
                  <a:cubicBezTo>
                    <a:pt x="640" y="513"/>
                    <a:pt x="548" y="514"/>
                    <a:pt x="439" y="533"/>
                  </a:cubicBezTo>
                  <a:cubicBezTo>
                    <a:pt x="368" y="379"/>
                    <a:pt x="222" y="256"/>
                    <a:pt x="0" y="164"/>
                  </a:cubicBezTo>
                  <a:cubicBezTo>
                    <a:pt x="54" y="123"/>
                    <a:pt x="110" y="90"/>
                    <a:pt x="166" y="66"/>
                  </a:cubicBezTo>
                  <a:cubicBezTo>
                    <a:pt x="321" y="0"/>
                    <a:pt x="485" y="0"/>
                    <a:pt x="660" y="66"/>
                  </a:cubicBezTo>
                  <a:cubicBezTo>
                    <a:pt x="678" y="73"/>
                    <a:pt x="697" y="80"/>
                    <a:pt x="715" y="89"/>
                  </a:cubicBezTo>
                  <a:cubicBezTo>
                    <a:pt x="716" y="89"/>
                    <a:pt x="717" y="89"/>
                    <a:pt x="718" y="90"/>
                  </a:cubicBezTo>
                  <a:close/>
                </a:path>
              </a:pathLst>
            </a:custGeom>
            <a:solidFill>
              <a:schemeClr val="accent3"/>
            </a:solidFill>
            <a:ln w="9525">
              <a:noFill/>
              <a:round/>
            </a:ln>
          </p:spPr>
          <p:txBody>
            <a:bodyPr/>
            <a:lstStyle/>
            <a:p>
              <a:pPr defTabSz="1908810">
                <a:defRPr/>
              </a:pPr>
              <a:endParaRPr lang="en-US">
                <a:latin typeface="+mn-lt"/>
                <a:cs typeface="+mn-cs"/>
              </a:endParaRPr>
            </a:p>
          </p:txBody>
        </p:sp>
        <p:sp>
          <p:nvSpPr>
            <p:cNvPr id="40" name="Freeform 7"/>
            <p:cNvSpPr/>
            <p:nvPr/>
          </p:nvSpPr>
          <p:spPr bwMode="auto">
            <a:xfrm>
              <a:off x="4746625" y="-455613"/>
              <a:ext cx="1841500" cy="1084263"/>
            </a:xfrm>
            <a:custGeom>
              <a:avLst/>
              <a:gdLst>
                <a:gd name="T0" fmla="*/ 1690 w 1727"/>
                <a:gd name="T1" fmla="*/ 555 h 1016"/>
                <a:gd name="T2" fmla="*/ 1690 w 1727"/>
                <a:gd name="T3" fmla="*/ 825 h 1016"/>
                <a:gd name="T4" fmla="*/ 1627 w 1727"/>
                <a:gd name="T5" fmla="*/ 894 h 1016"/>
                <a:gd name="T6" fmla="*/ 1593 w 1727"/>
                <a:gd name="T7" fmla="*/ 918 h 1016"/>
                <a:gd name="T8" fmla="*/ 1400 w 1727"/>
                <a:gd name="T9" fmla="*/ 981 h 1016"/>
                <a:gd name="T10" fmla="*/ 1252 w 1727"/>
                <a:gd name="T11" fmla="*/ 974 h 1016"/>
                <a:gd name="T12" fmla="*/ 1245 w 1727"/>
                <a:gd name="T13" fmla="*/ 973 h 1016"/>
                <a:gd name="T14" fmla="*/ 968 w 1727"/>
                <a:gd name="T15" fmla="*/ 1016 h 1016"/>
                <a:gd name="T16" fmla="*/ 769 w 1727"/>
                <a:gd name="T17" fmla="*/ 874 h 1016"/>
                <a:gd name="T18" fmla="*/ 0 w 1727"/>
                <a:gd name="T19" fmla="*/ 784 h 1016"/>
                <a:gd name="T20" fmla="*/ 223 w 1727"/>
                <a:gd name="T21" fmla="*/ 471 h 1016"/>
                <a:gd name="T22" fmla="*/ 684 w 1727"/>
                <a:gd name="T23" fmla="*/ 6 h 1016"/>
                <a:gd name="T24" fmla="*/ 667 w 1727"/>
                <a:gd name="T25" fmla="*/ 0 h 1016"/>
                <a:gd name="T26" fmla="*/ 684 w 1727"/>
                <a:gd name="T27" fmla="*/ 6 h 1016"/>
                <a:gd name="T28" fmla="*/ 684 w 1727"/>
                <a:gd name="T29" fmla="*/ 6 h 1016"/>
                <a:gd name="T30" fmla="*/ 1218 w 1727"/>
                <a:gd name="T31" fmla="*/ 409 h 1016"/>
                <a:gd name="T32" fmla="*/ 1247 w 1727"/>
                <a:gd name="T33" fmla="*/ 443 h 1016"/>
                <a:gd name="T34" fmla="*/ 1291 w 1727"/>
                <a:gd name="T35" fmla="*/ 449 h 1016"/>
                <a:gd name="T36" fmla="*/ 1593 w 1727"/>
                <a:gd name="T37" fmla="*/ 457 h 1016"/>
                <a:gd name="T38" fmla="*/ 1690 w 1727"/>
                <a:gd name="T39" fmla="*/ 555 h 10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7"/>
                <a:gd name="T61" fmla="*/ 0 h 1016"/>
                <a:gd name="T62" fmla="*/ 1727 w 1727"/>
                <a:gd name="T63" fmla="*/ 1016 h 10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7" h="1016">
                  <a:moveTo>
                    <a:pt x="1690" y="555"/>
                  </a:moveTo>
                  <a:cubicBezTo>
                    <a:pt x="1727" y="647"/>
                    <a:pt x="1727" y="737"/>
                    <a:pt x="1690" y="825"/>
                  </a:cubicBezTo>
                  <a:cubicBezTo>
                    <a:pt x="1674" y="850"/>
                    <a:pt x="1653" y="873"/>
                    <a:pt x="1627" y="894"/>
                  </a:cubicBezTo>
                  <a:cubicBezTo>
                    <a:pt x="1616" y="903"/>
                    <a:pt x="1605" y="911"/>
                    <a:pt x="1593" y="918"/>
                  </a:cubicBezTo>
                  <a:cubicBezTo>
                    <a:pt x="1537" y="954"/>
                    <a:pt x="1473" y="975"/>
                    <a:pt x="1400" y="981"/>
                  </a:cubicBezTo>
                  <a:cubicBezTo>
                    <a:pt x="1354" y="985"/>
                    <a:pt x="1305" y="982"/>
                    <a:pt x="1252" y="974"/>
                  </a:cubicBezTo>
                  <a:cubicBezTo>
                    <a:pt x="1249" y="974"/>
                    <a:pt x="1247" y="974"/>
                    <a:pt x="1245" y="973"/>
                  </a:cubicBezTo>
                  <a:cubicBezTo>
                    <a:pt x="1145" y="970"/>
                    <a:pt x="1053" y="984"/>
                    <a:pt x="968" y="1016"/>
                  </a:cubicBezTo>
                  <a:cubicBezTo>
                    <a:pt x="901" y="960"/>
                    <a:pt x="835" y="913"/>
                    <a:pt x="769" y="874"/>
                  </a:cubicBezTo>
                  <a:cubicBezTo>
                    <a:pt x="507" y="717"/>
                    <a:pt x="250" y="687"/>
                    <a:pt x="0" y="784"/>
                  </a:cubicBezTo>
                  <a:cubicBezTo>
                    <a:pt x="35" y="673"/>
                    <a:pt x="109" y="569"/>
                    <a:pt x="223" y="471"/>
                  </a:cubicBezTo>
                  <a:cubicBezTo>
                    <a:pt x="293" y="238"/>
                    <a:pt x="446" y="83"/>
                    <a:pt x="684" y="6"/>
                  </a:cubicBezTo>
                  <a:cubicBezTo>
                    <a:pt x="679" y="4"/>
                    <a:pt x="673" y="2"/>
                    <a:pt x="667" y="0"/>
                  </a:cubicBezTo>
                  <a:cubicBezTo>
                    <a:pt x="673" y="2"/>
                    <a:pt x="678" y="4"/>
                    <a:pt x="684" y="6"/>
                  </a:cubicBezTo>
                  <a:cubicBezTo>
                    <a:pt x="684" y="6"/>
                    <a:pt x="684" y="6"/>
                    <a:pt x="684" y="6"/>
                  </a:cubicBezTo>
                  <a:cubicBezTo>
                    <a:pt x="983" y="121"/>
                    <a:pt x="1161" y="255"/>
                    <a:pt x="1218" y="409"/>
                  </a:cubicBezTo>
                  <a:cubicBezTo>
                    <a:pt x="1223" y="424"/>
                    <a:pt x="1233" y="435"/>
                    <a:pt x="1247" y="443"/>
                  </a:cubicBezTo>
                  <a:cubicBezTo>
                    <a:pt x="1261" y="450"/>
                    <a:pt x="1276" y="453"/>
                    <a:pt x="1291" y="449"/>
                  </a:cubicBezTo>
                  <a:cubicBezTo>
                    <a:pt x="1422" y="420"/>
                    <a:pt x="1522" y="423"/>
                    <a:pt x="1593" y="457"/>
                  </a:cubicBezTo>
                  <a:cubicBezTo>
                    <a:pt x="1636" y="478"/>
                    <a:pt x="1668" y="511"/>
                    <a:pt x="1690" y="555"/>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8"/>
            <p:cNvSpPr/>
            <p:nvPr/>
          </p:nvSpPr>
          <p:spPr bwMode="auto">
            <a:xfrm>
              <a:off x="7138988" y="-185738"/>
              <a:ext cx="754063" cy="960438"/>
            </a:xfrm>
            <a:custGeom>
              <a:avLst/>
              <a:gdLst>
                <a:gd name="T0" fmla="*/ 284 w 707"/>
                <a:gd name="T1" fmla="*/ 0 h 900"/>
                <a:gd name="T2" fmla="*/ 593 w 707"/>
                <a:gd name="T3" fmla="*/ 900 h 900"/>
                <a:gd name="T4" fmla="*/ 292 w 707"/>
                <a:gd name="T5" fmla="*/ 797 h 900"/>
                <a:gd name="T6" fmla="*/ 0 w 707"/>
                <a:gd name="T7" fmla="*/ 364 h 900"/>
                <a:gd name="T8" fmla="*/ 284 w 707"/>
                <a:gd name="T9" fmla="*/ 0 h 900"/>
                <a:gd name="T10" fmla="*/ 0 60000 65536"/>
                <a:gd name="T11" fmla="*/ 0 60000 65536"/>
                <a:gd name="T12" fmla="*/ 0 60000 65536"/>
                <a:gd name="T13" fmla="*/ 0 60000 65536"/>
                <a:gd name="T14" fmla="*/ 0 60000 65536"/>
                <a:gd name="T15" fmla="*/ 0 w 707"/>
                <a:gd name="T16" fmla="*/ 0 h 900"/>
                <a:gd name="T17" fmla="*/ 707 w 707"/>
                <a:gd name="T18" fmla="*/ 900 h 900"/>
              </a:gdLst>
              <a:ahLst/>
              <a:cxnLst>
                <a:cxn ang="T10">
                  <a:pos x="T0" y="T1"/>
                </a:cxn>
                <a:cxn ang="T11">
                  <a:pos x="T2" y="T3"/>
                </a:cxn>
                <a:cxn ang="T12">
                  <a:pos x="T4" y="T5"/>
                </a:cxn>
                <a:cxn ang="T13">
                  <a:pos x="T6" y="T7"/>
                </a:cxn>
                <a:cxn ang="T14">
                  <a:pos x="T8" y="T9"/>
                </a:cxn>
              </a:cxnLst>
              <a:rect l="T15" t="T16" r="T17" b="T18"/>
              <a:pathLst>
                <a:path w="707" h="900">
                  <a:moveTo>
                    <a:pt x="284" y="0"/>
                  </a:moveTo>
                  <a:cubicBezTo>
                    <a:pt x="604" y="216"/>
                    <a:pt x="707" y="517"/>
                    <a:pt x="593" y="900"/>
                  </a:cubicBezTo>
                  <a:cubicBezTo>
                    <a:pt x="496" y="834"/>
                    <a:pt x="396" y="800"/>
                    <a:pt x="292" y="797"/>
                  </a:cubicBezTo>
                  <a:cubicBezTo>
                    <a:pt x="279" y="629"/>
                    <a:pt x="181" y="485"/>
                    <a:pt x="0" y="364"/>
                  </a:cubicBezTo>
                  <a:cubicBezTo>
                    <a:pt x="161" y="274"/>
                    <a:pt x="255" y="153"/>
                    <a:pt x="28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Freeform 9"/>
            <p:cNvSpPr/>
            <p:nvPr/>
          </p:nvSpPr>
          <p:spPr bwMode="auto">
            <a:xfrm>
              <a:off x="5600700" y="225425"/>
              <a:ext cx="2147888" cy="1684338"/>
            </a:xfrm>
            <a:custGeom>
              <a:avLst/>
              <a:gdLst>
                <a:gd name="T0" fmla="*/ 1678 w 2013"/>
                <a:gd name="T1" fmla="*/ 541 h 1578"/>
                <a:gd name="T2" fmla="*/ 2005 w 2013"/>
                <a:gd name="T3" fmla="*/ 648 h 1578"/>
                <a:gd name="T4" fmla="*/ 2006 w 2013"/>
                <a:gd name="T5" fmla="*/ 648 h 1578"/>
                <a:gd name="T6" fmla="*/ 2009 w 2013"/>
                <a:gd name="T7" fmla="*/ 651 h 1578"/>
                <a:gd name="T8" fmla="*/ 1428 w 2013"/>
                <a:gd name="T9" fmla="*/ 1227 h 1578"/>
                <a:gd name="T10" fmla="*/ 1520 w 2013"/>
                <a:gd name="T11" fmla="*/ 1543 h 1578"/>
                <a:gd name="T12" fmla="*/ 1520 w 2013"/>
                <a:gd name="T13" fmla="*/ 1578 h 1578"/>
                <a:gd name="T14" fmla="*/ 963 w 2013"/>
                <a:gd name="T15" fmla="*/ 1056 h 1578"/>
                <a:gd name="T16" fmla="*/ 634 w 2013"/>
                <a:gd name="T17" fmla="*/ 1030 h 1578"/>
                <a:gd name="T18" fmla="*/ 599 w 2013"/>
                <a:gd name="T19" fmla="*/ 1055 h 1578"/>
                <a:gd name="T20" fmla="*/ 0 w 2013"/>
                <a:gd name="T21" fmla="*/ 898 h 1578"/>
                <a:gd name="T22" fmla="*/ 2 w 2013"/>
                <a:gd name="T23" fmla="*/ 877 h 1578"/>
                <a:gd name="T24" fmla="*/ 5 w 2013"/>
                <a:gd name="T25" fmla="*/ 834 h 1578"/>
                <a:gd name="T26" fmla="*/ 108 w 2013"/>
                <a:gd name="T27" fmla="*/ 548 h 1578"/>
                <a:gd name="T28" fmla="*/ 179 w 2013"/>
                <a:gd name="T29" fmla="*/ 510 h 1578"/>
                <a:gd name="T30" fmla="*/ 181 w 2013"/>
                <a:gd name="T31" fmla="*/ 509 h 1578"/>
                <a:gd name="T32" fmla="*/ 181 w 2013"/>
                <a:gd name="T33" fmla="*/ 509 h 1578"/>
                <a:gd name="T34" fmla="*/ 183 w 2013"/>
                <a:gd name="T35" fmla="*/ 508 h 1578"/>
                <a:gd name="T36" fmla="*/ 435 w 2013"/>
                <a:gd name="T37" fmla="*/ 462 h 1578"/>
                <a:gd name="T38" fmla="*/ 599 w 2013"/>
                <a:gd name="T39" fmla="*/ 471 h 1578"/>
                <a:gd name="T40" fmla="*/ 792 w 2013"/>
                <a:gd name="T41" fmla="*/ 425 h 1578"/>
                <a:gd name="T42" fmla="*/ 906 w 2013"/>
                <a:gd name="T43" fmla="*/ 355 h 1578"/>
                <a:gd name="T44" fmla="*/ 1047 w 2013"/>
                <a:gd name="T45" fmla="*/ 17 h 1578"/>
                <a:gd name="T46" fmla="*/ 1283 w 2013"/>
                <a:gd name="T47" fmla="*/ 32 h 1578"/>
                <a:gd name="T48" fmla="*/ 1609 w 2013"/>
                <a:gd name="T49" fmla="*/ 475 h 1578"/>
                <a:gd name="T50" fmla="*/ 1617 w 2013"/>
                <a:gd name="T51" fmla="*/ 510 h 1578"/>
                <a:gd name="T52" fmla="*/ 1643 w 2013"/>
                <a:gd name="T53" fmla="*/ 534 h 1578"/>
                <a:gd name="T54" fmla="*/ 1678 w 2013"/>
                <a:gd name="T55" fmla="*/ 541 h 15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13"/>
                <a:gd name="T85" fmla="*/ 0 h 1578"/>
                <a:gd name="T86" fmla="*/ 2013 w 2013"/>
                <a:gd name="T87" fmla="*/ 1578 h 15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13" h="1578">
                  <a:moveTo>
                    <a:pt x="1678" y="541"/>
                  </a:moveTo>
                  <a:cubicBezTo>
                    <a:pt x="1772" y="532"/>
                    <a:pt x="1881" y="568"/>
                    <a:pt x="2005" y="648"/>
                  </a:cubicBezTo>
                  <a:cubicBezTo>
                    <a:pt x="2000" y="645"/>
                    <a:pt x="2000" y="645"/>
                    <a:pt x="2006" y="648"/>
                  </a:cubicBezTo>
                  <a:cubicBezTo>
                    <a:pt x="2012" y="651"/>
                    <a:pt x="2013" y="652"/>
                    <a:pt x="2009" y="651"/>
                  </a:cubicBezTo>
                  <a:cubicBezTo>
                    <a:pt x="1987" y="975"/>
                    <a:pt x="1793" y="1167"/>
                    <a:pt x="1428" y="1227"/>
                  </a:cubicBezTo>
                  <a:cubicBezTo>
                    <a:pt x="1389" y="1326"/>
                    <a:pt x="1420" y="1432"/>
                    <a:pt x="1520" y="1543"/>
                  </a:cubicBezTo>
                  <a:cubicBezTo>
                    <a:pt x="1520" y="1578"/>
                    <a:pt x="1520" y="1578"/>
                    <a:pt x="1520" y="1578"/>
                  </a:cubicBezTo>
                  <a:cubicBezTo>
                    <a:pt x="1203" y="1534"/>
                    <a:pt x="1017" y="1360"/>
                    <a:pt x="963" y="1056"/>
                  </a:cubicBezTo>
                  <a:cubicBezTo>
                    <a:pt x="844" y="1099"/>
                    <a:pt x="734" y="1090"/>
                    <a:pt x="634" y="1030"/>
                  </a:cubicBezTo>
                  <a:cubicBezTo>
                    <a:pt x="623" y="1039"/>
                    <a:pt x="611" y="1047"/>
                    <a:pt x="599" y="1055"/>
                  </a:cubicBezTo>
                  <a:cubicBezTo>
                    <a:pt x="415" y="1175"/>
                    <a:pt x="215" y="1123"/>
                    <a:pt x="0" y="898"/>
                  </a:cubicBezTo>
                  <a:cubicBezTo>
                    <a:pt x="1" y="890"/>
                    <a:pt x="1" y="883"/>
                    <a:pt x="2" y="877"/>
                  </a:cubicBezTo>
                  <a:cubicBezTo>
                    <a:pt x="4" y="850"/>
                    <a:pt x="5" y="835"/>
                    <a:pt x="5" y="834"/>
                  </a:cubicBezTo>
                  <a:cubicBezTo>
                    <a:pt x="8" y="704"/>
                    <a:pt x="42" y="608"/>
                    <a:pt x="108" y="548"/>
                  </a:cubicBezTo>
                  <a:cubicBezTo>
                    <a:pt x="131" y="533"/>
                    <a:pt x="155" y="520"/>
                    <a:pt x="179" y="510"/>
                  </a:cubicBezTo>
                  <a:cubicBezTo>
                    <a:pt x="181" y="509"/>
                    <a:pt x="181" y="509"/>
                    <a:pt x="181" y="509"/>
                  </a:cubicBezTo>
                  <a:cubicBezTo>
                    <a:pt x="181" y="509"/>
                    <a:pt x="181" y="509"/>
                    <a:pt x="181" y="509"/>
                  </a:cubicBezTo>
                  <a:cubicBezTo>
                    <a:pt x="183" y="508"/>
                    <a:pt x="183" y="508"/>
                    <a:pt x="183" y="508"/>
                  </a:cubicBezTo>
                  <a:cubicBezTo>
                    <a:pt x="259" y="474"/>
                    <a:pt x="343" y="459"/>
                    <a:pt x="435" y="462"/>
                  </a:cubicBezTo>
                  <a:cubicBezTo>
                    <a:pt x="493" y="471"/>
                    <a:pt x="548" y="474"/>
                    <a:pt x="599" y="471"/>
                  </a:cubicBezTo>
                  <a:cubicBezTo>
                    <a:pt x="670" y="467"/>
                    <a:pt x="734" y="452"/>
                    <a:pt x="792" y="425"/>
                  </a:cubicBezTo>
                  <a:cubicBezTo>
                    <a:pt x="833" y="407"/>
                    <a:pt x="871" y="384"/>
                    <a:pt x="906" y="355"/>
                  </a:cubicBezTo>
                  <a:cubicBezTo>
                    <a:pt x="1020" y="262"/>
                    <a:pt x="1067" y="149"/>
                    <a:pt x="1047" y="17"/>
                  </a:cubicBezTo>
                  <a:cubicBezTo>
                    <a:pt x="1124" y="0"/>
                    <a:pt x="1203" y="5"/>
                    <a:pt x="1283" y="32"/>
                  </a:cubicBezTo>
                  <a:cubicBezTo>
                    <a:pt x="1503" y="150"/>
                    <a:pt x="1611" y="298"/>
                    <a:pt x="1609" y="475"/>
                  </a:cubicBezTo>
                  <a:cubicBezTo>
                    <a:pt x="1608" y="488"/>
                    <a:pt x="1611" y="499"/>
                    <a:pt x="1617" y="510"/>
                  </a:cubicBezTo>
                  <a:cubicBezTo>
                    <a:pt x="1624" y="520"/>
                    <a:pt x="1632" y="528"/>
                    <a:pt x="1643" y="534"/>
                  </a:cubicBezTo>
                  <a:cubicBezTo>
                    <a:pt x="1654" y="540"/>
                    <a:pt x="1666" y="542"/>
                    <a:pt x="1678" y="541"/>
                  </a:cubicBezTo>
                  <a:close/>
                </a:path>
              </a:pathLst>
            </a:custGeom>
            <a:solidFill>
              <a:schemeClr val="accent6"/>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zh-CN" altLang="en-US" sz="2200">
                <a:solidFill>
                  <a:srgbClr val="FFFFFF"/>
                </a:solidFill>
              </a:endParaRPr>
            </a:p>
          </p:txBody>
        </p:sp>
        <p:sp>
          <p:nvSpPr>
            <p:cNvPr id="43" name="Freeform 10"/>
            <p:cNvSpPr/>
            <p:nvPr/>
          </p:nvSpPr>
          <p:spPr bwMode="auto">
            <a:xfrm>
              <a:off x="4719638" y="446088"/>
              <a:ext cx="925513" cy="677863"/>
            </a:xfrm>
            <a:custGeom>
              <a:avLst/>
              <a:gdLst>
                <a:gd name="T0" fmla="*/ 861 w 867"/>
                <a:gd name="T1" fmla="*/ 238 h 635"/>
                <a:gd name="T2" fmla="*/ 855 w 867"/>
                <a:gd name="T3" fmla="*/ 242 h 635"/>
                <a:gd name="T4" fmla="*/ 703 w 867"/>
                <a:gd name="T5" fmla="*/ 625 h 635"/>
                <a:gd name="T6" fmla="*/ 703 w 867"/>
                <a:gd name="T7" fmla="*/ 631 h 635"/>
                <a:gd name="T8" fmla="*/ 424 w 867"/>
                <a:gd name="T9" fmla="*/ 604 h 635"/>
                <a:gd name="T10" fmla="*/ 21 w 867"/>
                <a:gd name="T11" fmla="*/ 245 h 635"/>
                <a:gd name="T12" fmla="*/ 0 w 867"/>
                <a:gd name="T13" fmla="*/ 89 h 635"/>
                <a:gd name="T14" fmla="*/ 32 w 867"/>
                <a:gd name="T15" fmla="*/ 74 h 635"/>
                <a:gd name="T16" fmla="*/ 453 w 867"/>
                <a:gd name="T17" fmla="*/ 30 h 635"/>
                <a:gd name="T18" fmla="*/ 867 w 867"/>
                <a:gd name="T19" fmla="*/ 234 h 635"/>
                <a:gd name="T20" fmla="*/ 861 w 867"/>
                <a:gd name="T21" fmla="*/ 238 h 6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7"/>
                <a:gd name="T34" fmla="*/ 0 h 635"/>
                <a:gd name="T35" fmla="*/ 867 w 867"/>
                <a:gd name="T36" fmla="*/ 635 h 6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7" h="635">
                  <a:moveTo>
                    <a:pt x="861" y="238"/>
                  </a:moveTo>
                  <a:cubicBezTo>
                    <a:pt x="859" y="239"/>
                    <a:pt x="857" y="241"/>
                    <a:pt x="855" y="242"/>
                  </a:cubicBezTo>
                  <a:cubicBezTo>
                    <a:pt x="758" y="321"/>
                    <a:pt x="707" y="448"/>
                    <a:pt x="703" y="625"/>
                  </a:cubicBezTo>
                  <a:cubicBezTo>
                    <a:pt x="703" y="627"/>
                    <a:pt x="703" y="629"/>
                    <a:pt x="703" y="631"/>
                  </a:cubicBezTo>
                  <a:cubicBezTo>
                    <a:pt x="600" y="635"/>
                    <a:pt x="507" y="626"/>
                    <a:pt x="424" y="604"/>
                  </a:cubicBezTo>
                  <a:cubicBezTo>
                    <a:pt x="234" y="554"/>
                    <a:pt x="100" y="434"/>
                    <a:pt x="21" y="245"/>
                  </a:cubicBezTo>
                  <a:cubicBezTo>
                    <a:pt x="7" y="192"/>
                    <a:pt x="0" y="139"/>
                    <a:pt x="0" y="89"/>
                  </a:cubicBezTo>
                  <a:cubicBezTo>
                    <a:pt x="17" y="81"/>
                    <a:pt x="28" y="76"/>
                    <a:pt x="32" y="74"/>
                  </a:cubicBezTo>
                  <a:cubicBezTo>
                    <a:pt x="170" y="15"/>
                    <a:pt x="310" y="0"/>
                    <a:pt x="453" y="30"/>
                  </a:cubicBezTo>
                  <a:cubicBezTo>
                    <a:pt x="589" y="58"/>
                    <a:pt x="727" y="126"/>
                    <a:pt x="867" y="234"/>
                  </a:cubicBezTo>
                  <a:cubicBezTo>
                    <a:pt x="865" y="235"/>
                    <a:pt x="863" y="237"/>
                    <a:pt x="861" y="238"/>
                  </a:cubicBez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zh-CN" altLang="en-US" sz="2200">
                <a:solidFill>
                  <a:srgbClr val="FFFFFF"/>
                </a:solidFill>
              </a:endParaRPr>
            </a:p>
          </p:txBody>
        </p:sp>
      </p:grpSp>
      <p:grpSp>
        <p:nvGrpSpPr>
          <p:cNvPr id="44" name="Group 57"/>
          <p:cNvGrpSpPr/>
          <p:nvPr/>
        </p:nvGrpSpPr>
        <p:grpSpPr bwMode="auto">
          <a:xfrm>
            <a:off x="319982" y="3460377"/>
            <a:ext cx="4348951" cy="958383"/>
            <a:chOff x="519336" y="1329747"/>
            <a:chExt cx="2355633" cy="517148"/>
          </a:xfrm>
        </p:grpSpPr>
        <p:sp>
          <p:nvSpPr>
            <p:cNvPr id="45" name="TextBox 44"/>
            <p:cNvSpPr txBox="1"/>
            <p:nvPr/>
          </p:nvSpPr>
          <p:spPr>
            <a:xfrm>
              <a:off x="2052171" y="1329747"/>
              <a:ext cx="822798" cy="185546"/>
            </a:xfrm>
            <a:prstGeom prst="rect">
              <a:avLst/>
            </a:prstGeom>
            <a:noFill/>
          </p:spPr>
          <p:txBody>
            <a:bodyPr wrap="none" lIns="0" tIns="0" rIns="0" bIns="0">
              <a:spAutoFit/>
            </a:bodyPr>
            <a:lstStyle/>
            <a:p>
              <a:pPr algn="r"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519336" y="1545383"/>
              <a:ext cx="2355633" cy="301512"/>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r" defTabSz="1691640">
                <a:spcBef>
                  <a:spcPct val="20000"/>
                </a:spcBef>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7" name="Group 56"/>
          <p:cNvGrpSpPr/>
          <p:nvPr/>
        </p:nvGrpSpPr>
        <p:grpSpPr bwMode="auto">
          <a:xfrm>
            <a:off x="539968" y="4613224"/>
            <a:ext cx="4128964" cy="958383"/>
            <a:chOff x="523279" y="2043891"/>
            <a:chExt cx="2236476" cy="517147"/>
          </a:xfrm>
        </p:grpSpPr>
        <p:sp>
          <p:nvSpPr>
            <p:cNvPr id="48" name="TextBox 47"/>
            <p:cNvSpPr txBox="1"/>
            <p:nvPr/>
          </p:nvSpPr>
          <p:spPr>
            <a:xfrm>
              <a:off x="1936957" y="2043891"/>
              <a:ext cx="822798" cy="185546"/>
            </a:xfrm>
            <a:prstGeom prst="rect">
              <a:avLst/>
            </a:prstGeom>
            <a:noFill/>
          </p:spPr>
          <p:txBody>
            <a:bodyPr wrap="none" lIns="0" tIns="0" rIns="0" bIns="0">
              <a:spAutoFit/>
            </a:bodyPr>
            <a:lstStyle/>
            <a:p>
              <a:pPr algn="r"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523279" y="2259527"/>
              <a:ext cx="2236476" cy="301511"/>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r" defTabSz="1691640">
                <a:spcBef>
                  <a:spcPct val="20000"/>
                </a:spcBef>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0" name="Group 53"/>
          <p:cNvGrpSpPr/>
          <p:nvPr/>
        </p:nvGrpSpPr>
        <p:grpSpPr bwMode="auto">
          <a:xfrm>
            <a:off x="539966" y="5895801"/>
            <a:ext cx="4553983" cy="921423"/>
            <a:chOff x="461784" y="2777368"/>
            <a:chExt cx="2466688" cy="495724"/>
          </a:xfrm>
        </p:grpSpPr>
        <p:sp>
          <p:nvSpPr>
            <p:cNvPr id="51" name="TextBox 50"/>
            <p:cNvSpPr txBox="1"/>
            <p:nvPr/>
          </p:nvSpPr>
          <p:spPr>
            <a:xfrm>
              <a:off x="2105674" y="2777368"/>
              <a:ext cx="822798" cy="184993"/>
            </a:xfrm>
            <a:prstGeom prst="rect">
              <a:avLst/>
            </a:prstGeom>
            <a:noFill/>
          </p:spPr>
          <p:txBody>
            <a:bodyPr wrap="none" lIns="0" tIns="0" rIns="0" bIns="0">
              <a:spAutoFit/>
            </a:bodyPr>
            <a:lstStyle/>
            <a:p>
              <a:pPr algn="r"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461784" y="2972478"/>
              <a:ext cx="2466687" cy="300614"/>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r" defTabSz="1691640">
                <a:spcBef>
                  <a:spcPct val="20000"/>
                </a:spcBef>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3" name="Group 58"/>
          <p:cNvGrpSpPr/>
          <p:nvPr/>
        </p:nvGrpSpPr>
        <p:grpSpPr bwMode="auto">
          <a:xfrm>
            <a:off x="12289487" y="3455720"/>
            <a:ext cx="4249506" cy="918476"/>
            <a:chOff x="5396563" y="1329747"/>
            <a:chExt cx="2299323" cy="495614"/>
          </a:xfrm>
        </p:grpSpPr>
        <p:sp>
          <p:nvSpPr>
            <p:cNvPr id="54" name="TextBox 53"/>
            <p:cNvSpPr txBox="1"/>
            <p:nvPr/>
          </p:nvSpPr>
          <p:spPr>
            <a:xfrm>
              <a:off x="5396563" y="1329747"/>
              <a:ext cx="821925" cy="185546"/>
            </a:xfrm>
            <a:prstGeom prst="rect">
              <a:avLst/>
            </a:prstGeom>
            <a:noFill/>
          </p:spPr>
          <p:txBody>
            <a:bodyPr wrap="none" lIns="0" tIns="0" rIns="0" bIns="0">
              <a:spAutoFit/>
            </a:bodyPr>
            <a:lstStyle/>
            <a:p>
              <a:pPr algn="l"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5426456" y="1523849"/>
              <a:ext cx="2269430" cy="301512"/>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6" name="Group 55"/>
          <p:cNvGrpSpPr/>
          <p:nvPr/>
        </p:nvGrpSpPr>
        <p:grpSpPr bwMode="auto">
          <a:xfrm>
            <a:off x="12289487" y="4608567"/>
            <a:ext cx="4249506" cy="918476"/>
            <a:chOff x="5551195" y="2039246"/>
            <a:chExt cx="2546835" cy="495613"/>
          </a:xfrm>
        </p:grpSpPr>
        <p:sp>
          <p:nvSpPr>
            <p:cNvPr id="57" name="TextBox 56"/>
            <p:cNvSpPr txBox="1"/>
            <p:nvPr/>
          </p:nvSpPr>
          <p:spPr>
            <a:xfrm>
              <a:off x="5551195" y="2039246"/>
              <a:ext cx="895391" cy="182685"/>
            </a:xfrm>
            <a:prstGeom prst="rect">
              <a:avLst/>
            </a:prstGeom>
            <a:noFill/>
          </p:spPr>
          <p:txBody>
            <a:bodyPr wrap="none" lIns="0" tIns="0" rIns="0" bIns="0">
              <a:spAutoFit/>
            </a:bodyPr>
            <a:lstStyle/>
            <a:p>
              <a:pPr algn="l"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5551195" y="2233348"/>
              <a:ext cx="2546835" cy="301511"/>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9" name="Group 54"/>
          <p:cNvGrpSpPr/>
          <p:nvPr/>
        </p:nvGrpSpPr>
        <p:grpSpPr bwMode="auto">
          <a:xfrm>
            <a:off x="11764029" y="5891149"/>
            <a:ext cx="4249504" cy="885879"/>
            <a:chOff x="5448623" y="2772723"/>
            <a:chExt cx="2301767" cy="476601"/>
          </a:xfrm>
        </p:grpSpPr>
        <p:sp>
          <p:nvSpPr>
            <p:cNvPr id="60" name="TextBox 59"/>
            <p:cNvSpPr txBox="1"/>
            <p:nvPr/>
          </p:nvSpPr>
          <p:spPr>
            <a:xfrm>
              <a:off x="5448623" y="2772723"/>
              <a:ext cx="822799" cy="184993"/>
            </a:xfrm>
            <a:prstGeom prst="rect">
              <a:avLst/>
            </a:prstGeom>
            <a:noFill/>
          </p:spPr>
          <p:txBody>
            <a:bodyPr wrap="none" lIns="0" tIns="0" rIns="0" bIns="0">
              <a:spAutoFit/>
            </a:bodyPr>
            <a:lstStyle/>
            <a:p>
              <a:pPr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5448623" y="2967833"/>
              <a:ext cx="2301767" cy="281491"/>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2" name="TextBox 61"/>
          <p:cNvSpPr txBox="1"/>
          <p:nvPr/>
        </p:nvSpPr>
        <p:spPr>
          <a:xfrm>
            <a:off x="1433334" y="7878279"/>
            <a:ext cx="14016751" cy="838146"/>
          </a:xfrm>
          <a:prstGeom prst="rect">
            <a:avLst/>
          </a:prstGeom>
          <a:noFill/>
        </p:spPr>
        <p:txBody>
          <a:bodyPr lIns="0" tIns="0" rIns="0" bIns="0">
            <a:spAutoFit/>
          </a:bodyPr>
          <a:lstStyle/>
          <a:p>
            <a:pPr defTabSz="1908810">
              <a:defRPr/>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a:t>
            </a:r>
            <a:r>
              <a:rPr lang="en-US" sz="18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a:t>
            </a:r>
            <a:r>
              <a:rPr lang="en-US" sz="1800" dirty="0">
                <a:solidFill>
                  <a:schemeClr val="tx1">
                    <a:lumMod val="50000"/>
                    <a:lumOff val="50000"/>
                  </a:schemeClr>
                </a:solidFill>
                <a:latin typeface="微软雅黑" panose="020B0503020204020204" pitchFamily="34" charset="-122"/>
                <a:ea typeface="微软雅黑" panose="020B0503020204020204" pitchFamily="34" charset="-122"/>
              </a:rPr>
              <a:t> embarrassing hidden in the middle of text. All the lorem ipsum generators</a:t>
            </a:r>
            <a:endParaRPr lang="en-US"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63" name="Straight Connector 52"/>
          <p:cNvCxnSpPr/>
          <p:nvPr/>
        </p:nvCxnSpPr>
        <p:spPr>
          <a:xfrm>
            <a:off x="1445058" y="7665988"/>
            <a:ext cx="13993302"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64" name="Group 59"/>
          <p:cNvGrpSpPr/>
          <p:nvPr/>
        </p:nvGrpSpPr>
        <p:grpSpPr bwMode="auto">
          <a:xfrm>
            <a:off x="11716024" y="2335307"/>
            <a:ext cx="4249504" cy="918476"/>
            <a:chOff x="5424838" y="1329747"/>
            <a:chExt cx="2301767" cy="495614"/>
          </a:xfrm>
        </p:grpSpPr>
        <p:sp>
          <p:nvSpPr>
            <p:cNvPr id="65" name="TextBox 64"/>
            <p:cNvSpPr txBox="1"/>
            <p:nvPr/>
          </p:nvSpPr>
          <p:spPr>
            <a:xfrm>
              <a:off x="5442303" y="1329747"/>
              <a:ext cx="822799" cy="185546"/>
            </a:xfrm>
            <a:prstGeom prst="rect">
              <a:avLst/>
            </a:prstGeom>
            <a:noFill/>
          </p:spPr>
          <p:txBody>
            <a:bodyPr wrap="none" lIns="0" tIns="0" rIns="0" bIns="0">
              <a:spAutoFit/>
            </a:bodyPr>
            <a:lstStyle/>
            <a:p>
              <a:pPr algn="l"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5424838" y="1523849"/>
              <a:ext cx="2301767" cy="301512"/>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7" name="Group 62"/>
          <p:cNvGrpSpPr/>
          <p:nvPr/>
        </p:nvGrpSpPr>
        <p:grpSpPr bwMode="auto">
          <a:xfrm>
            <a:off x="539967" y="2230867"/>
            <a:ext cx="5087451" cy="642043"/>
            <a:chOff x="119326" y="1329747"/>
            <a:chExt cx="2755643" cy="345418"/>
          </a:xfrm>
        </p:grpSpPr>
        <p:sp>
          <p:nvSpPr>
            <p:cNvPr id="68" name="TextBox 67"/>
            <p:cNvSpPr txBox="1"/>
            <p:nvPr/>
          </p:nvSpPr>
          <p:spPr>
            <a:xfrm>
              <a:off x="2052171" y="1329747"/>
              <a:ext cx="822798" cy="184994"/>
            </a:xfrm>
            <a:prstGeom prst="rect">
              <a:avLst/>
            </a:prstGeom>
            <a:noFill/>
          </p:spPr>
          <p:txBody>
            <a:bodyPr wrap="none" lIns="0" tIns="0" rIns="0" bIns="0">
              <a:spAutoFit/>
            </a:bodyPr>
            <a:lstStyle/>
            <a:p>
              <a:pPr algn="r"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119326" y="1524858"/>
              <a:ext cx="2755643" cy="150307"/>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r" defTabSz="1691640">
                <a:spcBef>
                  <a:spcPct val="20000"/>
                </a:spcBef>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70"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slide(fromBottom)">
                                      <p:cBhvr>
                                        <p:cTn id="12" dur="500"/>
                                        <p:tgtEl>
                                          <p:spTgt spid="29"/>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slide(fromBottom)">
                                      <p:cBhvr>
                                        <p:cTn id="16" dur="500"/>
                                        <p:tgtEl>
                                          <p:spTgt spid="28"/>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slide(fromBottom)">
                                      <p:cBhvr>
                                        <p:cTn id="20" dur="500"/>
                                        <p:tgtEl>
                                          <p:spTgt spid="19"/>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lide(fromBottom)">
                                      <p:cBhvr>
                                        <p:cTn id="24" dur="500"/>
                                        <p:tgtEl>
                                          <p:spTgt spid="6"/>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slide(fromBottom)">
                                      <p:cBhvr>
                                        <p:cTn id="28" dur="500"/>
                                        <p:tgtEl>
                                          <p:spTgt spid="23"/>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lide(fromBottom)">
                                      <p:cBhvr>
                                        <p:cTn id="32" dur="500"/>
                                        <p:tgtEl>
                                          <p:spTgt spid="11"/>
                                        </p:tgtEl>
                                      </p:cBhvr>
                                    </p:animEffect>
                                  </p:childTnLst>
                                </p:cTn>
                              </p:par>
                            </p:childTnLst>
                          </p:cTn>
                        </p:par>
                        <p:par>
                          <p:cTn id="33" fill="hold">
                            <p:stCondLst>
                              <p:cond delay="3500"/>
                            </p:stCondLst>
                            <p:childTnLst>
                              <p:par>
                                <p:cTn id="34" presetID="12" presetClass="entr" presetSubtype="4"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slide(fromBottom)">
                                      <p:cBhvr>
                                        <p:cTn id="36" dur="500"/>
                                        <p:tgtEl>
                                          <p:spTgt spid="27"/>
                                        </p:tgtEl>
                                      </p:cBhvr>
                                    </p:animEffect>
                                  </p:childTnLst>
                                </p:cTn>
                              </p:par>
                            </p:childTnLst>
                          </p:cTn>
                        </p:par>
                        <p:par>
                          <p:cTn id="37" fill="hold">
                            <p:stCondLst>
                              <p:cond delay="4000"/>
                            </p:stCondLst>
                            <p:childTnLst>
                              <p:par>
                                <p:cTn id="38" presetID="12" presetClass="entr" presetSubtype="4"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slide(fromBottom)">
                                      <p:cBhvr>
                                        <p:cTn id="40" dur="500"/>
                                        <p:tgtEl>
                                          <p:spTgt spid="15"/>
                                        </p:tgtEl>
                                      </p:cBhvr>
                                    </p:animEffect>
                                  </p:childTnLst>
                                </p:cTn>
                              </p:par>
                            </p:childTnLst>
                          </p:cTn>
                        </p:par>
                        <p:par>
                          <p:cTn id="41" fill="hold">
                            <p:stCondLst>
                              <p:cond delay="4500"/>
                            </p:stCondLst>
                            <p:childTnLst>
                              <p:par>
                                <p:cTn id="42" presetID="12" presetClass="entr" presetSubtype="8"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slide(fromLeft)">
                                      <p:cBhvr>
                                        <p:cTn id="44" dur="500"/>
                                        <p:tgtEl>
                                          <p:spTgt spid="64"/>
                                        </p:tgtEl>
                                      </p:cBhvr>
                                    </p:animEffect>
                                  </p:childTnLst>
                                </p:cTn>
                              </p:par>
                            </p:childTnLst>
                          </p:cTn>
                        </p:par>
                        <p:par>
                          <p:cTn id="45" fill="hold">
                            <p:stCondLst>
                              <p:cond delay="5000"/>
                            </p:stCondLst>
                            <p:childTnLst>
                              <p:par>
                                <p:cTn id="46" presetID="12" presetClass="entr" presetSubtype="2" fill="hold" nodeType="after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slide(fromRight)">
                                      <p:cBhvr>
                                        <p:cTn id="48" dur="500"/>
                                        <p:tgtEl>
                                          <p:spTgt spid="67"/>
                                        </p:tgtEl>
                                      </p:cBhvr>
                                    </p:animEffect>
                                  </p:childTnLst>
                                </p:cTn>
                              </p:par>
                            </p:childTnLst>
                          </p:cTn>
                        </p:par>
                        <p:par>
                          <p:cTn id="49" fill="hold">
                            <p:stCondLst>
                              <p:cond delay="5500"/>
                            </p:stCondLst>
                            <p:childTnLst>
                              <p:par>
                                <p:cTn id="50" presetID="12" presetClass="entr" presetSubtype="8"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slide(fromLeft)">
                                      <p:cBhvr>
                                        <p:cTn id="52" dur="500"/>
                                        <p:tgtEl>
                                          <p:spTgt spid="53"/>
                                        </p:tgtEl>
                                      </p:cBhvr>
                                    </p:animEffect>
                                  </p:childTnLst>
                                </p:cTn>
                              </p:par>
                            </p:childTnLst>
                          </p:cTn>
                        </p:par>
                        <p:par>
                          <p:cTn id="53" fill="hold">
                            <p:stCondLst>
                              <p:cond delay="6000"/>
                            </p:stCondLst>
                            <p:childTnLst>
                              <p:par>
                                <p:cTn id="54" presetID="12" presetClass="entr" presetSubtype="2"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slide(fromRight)">
                                      <p:cBhvr>
                                        <p:cTn id="56" dur="500"/>
                                        <p:tgtEl>
                                          <p:spTgt spid="44"/>
                                        </p:tgtEl>
                                      </p:cBhvr>
                                    </p:animEffect>
                                  </p:childTnLst>
                                </p:cTn>
                              </p:par>
                            </p:childTnLst>
                          </p:cTn>
                        </p:par>
                        <p:par>
                          <p:cTn id="57" fill="hold">
                            <p:stCondLst>
                              <p:cond delay="6500"/>
                            </p:stCondLst>
                            <p:childTnLst>
                              <p:par>
                                <p:cTn id="58" presetID="12" presetClass="entr" presetSubtype="8" fill="hold"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slide(fromLeft)">
                                      <p:cBhvr>
                                        <p:cTn id="60" dur="500"/>
                                        <p:tgtEl>
                                          <p:spTgt spid="56"/>
                                        </p:tgtEl>
                                      </p:cBhvr>
                                    </p:animEffect>
                                  </p:childTnLst>
                                </p:cTn>
                              </p:par>
                            </p:childTnLst>
                          </p:cTn>
                        </p:par>
                        <p:par>
                          <p:cTn id="61" fill="hold">
                            <p:stCondLst>
                              <p:cond delay="7000"/>
                            </p:stCondLst>
                            <p:childTnLst>
                              <p:par>
                                <p:cTn id="62" presetID="12" presetClass="entr" presetSubtype="2"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slide(fromRight)">
                                      <p:cBhvr>
                                        <p:cTn id="64" dur="500"/>
                                        <p:tgtEl>
                                          <p:spTgt spid="47"/>
                                        </p:tgtEl>
                                      </p:cBhvr>
                                    </p:animEffect>
                                  </p:childTnLst>
                                </p:cTn>
                              </p:par>
                            </p:childTnLst>
                          </p:cTn>
                        </p:par>
                        <p:par>
                          <p:cTn id="65" fill="hold">
                            <p:stCondLst>
                              <p:cond delay="7500"/>
                            </p:stCondLst>
                            <p:childTnLst>
                              <p:par>
                                <p:cTn id="66" presetID="12" presetClass="entr" presetSubtype="8"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slide(fromLeft)">
                                      <p:cBhvr>
                                        <p:cTn id="68" dur="500"/>
                                        <p:tgtEl>
                                          <p:spTgt spid="59"/>
                                        </p:tgtEl>
                                      </p:cBhvr>
                                    </p:animEffect>
                                  </p:childTnLst>
                                </p:cTn>
                              </p:par>
                            </p:childTnLst>
                          </p:cTn>
                        </p:par>
                        <p:par>
                          <p:cTn id="69" fill="hold">
                            <p:stCondLst>
                              <p:cond delay="8000"/>
                            </p:stCondLst>
                            <p:childTnLst>
                              <p:par>
                                <p:cTn id="70" presetID="12" presetClass="entr" presetSubtype="2"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slide(fromRight)">
                                      <p:cBhvr>
                                        <p:cTn id="72" dur="500"/>
                                        <p:tgtEl>
                                          <p:spTgt spid="50"/>
                                        </p:tgtEl>
                                      </p:cBhvr>
                                    </p:animEffect>
                                  </p:childTnLst>
                                </p:cTn>
                              </p:par>
                            </p:childTnLst>
                          </p:cTn>
                        </p:par>
                        <p:par>
                          <p:cTn id="73" fill="hold">
                            <p:stCondLst>
                              <p:cond delay="8500"/>
                            </p:stCondLst>
                            <p:childTnLst>
                              <p:par>
                                <p:cTn id="74" presetID="18" presetClass="entr" presetSubtype="3" fill="hold" nodeType="after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strips(upRight)">
                                      <p:cBhvr>
                                        <p:cTn id="76" dur="500"/>
                                        <p:tgtEl>
                                          <p:spTgt spid="63"/>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5" grpId="0" animBg="1"/>
      <p:bldP spid="19" grpId="0" animBg="1"/>
      <p:bldP spid="23" grpId="0" animBg="1"/>
      <p:bldP spid="27" grpId="0" animBg="1"/>
      <p:bldP spid="28" grpId="0" animBg="1"/>
      <p:bldP spid="29"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2239" y="3699"/>
            <a:ext cx="17077859" cy="9569990"/>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组合 31"/>
          <p:cNvGrpSpPr/>
          <p:nvPr/>
        </p:nvGrpSpPr>
        <p:grpSpPr>
          <a:xfrm>
            <a:off x="5635332" y="2184547"/>
            <a:ext cx="5812466" cy="572000"/>
            <a:chOff x="1682750" y="1250950"/>
            <a:chExt cx="3148012" cy="307975"/>
          </a:xfrm>
        </p:grpSpPr>
        <p:sp>
          <p:nvSpPr>
            <p:cNvPr id="33" name="Freeform 9"/>
            <p:cNvSpPr/>
            <p:nvPr/>
          </p:nvSpPr>
          <p:spPr bwMode="auto">
            <a:xfrm>
              <a:off x="1682750" y="1250950"/>
              <a:ext cx="3148012" cy="307975"/>
            </a:xfrm>
            <a:custGeom>
              <a:avLst/>
              <a:gdLst>
                <a:gd name="T0" fmla="*/ 64 w 1983"/>
                <a:gd name="T1" fmla="*/ 194 h 194"/>
                <a:gd name="T2" fmla="*/ 0 w 1983"/>
                <a:gd name="T3" fmla="*/ 97 h 194"/>
                <a:gd name="T4" fmla="*/ 64 w 1983"/>
                <a:gd name="T5" fmla="*/ 0 h 194"/>
                <a:gd name="T6" fmla="*/ 1918 w 1983"/>
                <a:gd name="T7" fmla="*/ 0 h 194"/>
                <a:gd name="T8" fmla="*/ 1983 w 1983"/>
                <a:gd name="T9" fmla="*/ 97 h 194"/>
                <a:gd name="T10" fmla="*/ 1918 w 1983"/>
                <a:gd name="T11" fmla="*/ 194 h 194"/>
                <a:gd name="T12" fmla="*/ 64 w 1983"/>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1983" h="194">
                  <a:moveTo>
                    <a:pt x="64" y="194"/>
                  </a:moveTo>
                  <a:lnTo>
                    <a:pt x="0" y="97"/>
                  </a:lnTo>
                  <a:lnTo>
                    <a:pt x="64" y="0"/>
                  </a:lnTo>
                  <a:lnTo>
                    <a:pt x="1918" y="0"/>
                  </a:lnTo>
                  <a:lnTo>
                    <a:pt x="1983" y="97"/>
                  </a:lnTo>
                  <a:lnTo>
                    <a:pt x="1918" y="194"/>
                  </a:lnTo>
                  <a:lnTo>
                    <a:pt x="64" y="194"/>
                  </a:lnTo>
                  <a:close/>
                </a:path>
              </a:pathLst>
            </a:custGeom>
            <a:solidFill>
              <a:srgbClr val="4F2E15"/>
            </a:solidFill>
            <a:ln w="12700">
              <a:miter lim="400000"/>
            </a:ln>
          </p:spPr>
          <p:txBody>
            <a:bodyPr lIns="35519" tIns="35519" rIns="35519" bIns="35519" anchor="ctr"/>
            <a:lstStyle/>
            <a:p>
              <a:pPr defTabSz="577215"/>
              <a:endParaRPr lang="zh-CN" altLang="en-US" sz="2200">
                <a:solidFill>
                  <a:schemeClr val="tx2">
                    <a:lumMod val="25000"/>
                    <a:lumOff val="75000"/>
                  </a:schemeClr>
                </a:solidFill>
                <a:latin typeface="微软雅黑" panose="020B0503020204020204" pitchFamily="34" charset="-122"/>
                <a:ea typeface="微软雅黑" panose="020B0503020204020204" pitchFamily="34" charset="-122"/>
              </a:endParaRPr>
            </a:p>
          </p:txBody>
        </p:sp>
        <p:sp>
          <p:nvSpPr>
            <p:cNvPr id="34" name="Rectangle 19"/>
            <p:cNvSpPr>
              <a:spLocks noChangeArrowheads="1"/>
            </p:cNvSpPr>
            <p:nvPr/>
          </p:nvSpPr>
          <p:spPr bwMode="auto">
            <a:xfrm>
              <a:off x="2269319" y="1304925"/>
              <a:ext cx="1611344" cy="24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lvl="0"/>
              <a:r>
                <a:rPr lang="zh-CN" altLang="en-US" sz="2900" dirty="0">
                  <a:solidFill>
                    <a:schemeClr val="tx2">
                      <a:lumMod val="25000"/>
                      <a:lumOff val="75000"/>
                    </a:schemeClr>
                  </a:solidFill>
                  <a:latin typeface="方正兰亭黑简体" panose="02000000000000000000" pitchFamily="2" charset="-122"/>
                  <a:ea typeface="方正兰亭黑简体" panose="02000000000000000000" pitchFamily="2" charset="-122"/>
                </a:rPr>
                <a:t>输</a:t>
              </a:r>
              <a:r>
                <a:rPr lang="zh-CN" altLang="en-US" sz="2900" dirty="0" smtClean="0">
                  <a:solidFill>
                    <a:schemeClr val="tx2">
                      <a:lumMod val="25000"/>
                      <a:lumOff val="75000"/>
                    </a:schemeClr>
                  </a:solidFill>
                  <a:latin typeface="方正兰亭黑简体" panose="02000000000000000000" pitchFamily="2" charset="-122"/>
                  <a:ea typeface="方正兰亭黑简体" panose="02000000000000000000" pitchFamily="2" charset="-122"/>
                </a:rPr>
                <a:t>入您的章节标题</a:t>
              </a:r>
              <a:endParaRPr lang="zh-CN" altLang="zh-CN" sz="2900" dirty="0">
                <a:solidFill>
                  <a:schemeClr val="tx2">
                    <a:lumMod val="25000"/>
                    <a:lumOff val="75000"/>
                  </a:schemeClr>
                </a:solidFill>
                <a:latin typeface="方正兰亭黑简体" panose="02000000000000000000" pitchFamily="2" charset="-122"/>
                <a:ea typeface="方正兰亭黑简体" panose="02000000000000000000" pitchFamily="2" charset="-122"/>
              </a:endParaRPr>
            </a:p>
          </p:txBody>
        </p:sp>
      </p:grpSp>
      <p:grpSp>
        <p:nvGrpSpPr>
          <p:cNvPr id="35" name="组合 34"/>
          <p:cNvGrpSpPr/>
          <p:nvPr/>
        </p:nvGrpSpPr>
        <p:grpSpPr>
          <a:xfrm>
            <a:off x="6677304" y="3759023"/>
            <a:ext cx="5812466" cy="569053"/>
            <a:chOff x="2808288" y="1814513"/>
            <a:chExt cx="3148012" cy="306388"/>
          </a:xfrm>
        </p:grpSpPr>
        <p:sp>
          <p:nvSpPr>
            <p:cNvPr id="36" name="Freeform 10"/>
            <p:cNvSpPr/>
            <p:nvPr/>
          </p:nvSpPr>
          <p:spPr bwMode="auto">
            <a:xfrm>
              <a:off x="2808288" y="1814513"/>
              <a:ext cx="3148012" cy="306388"/>
            </a:xfrm>
            <a:custGeom>
              <a:avLst/>
              <a:gdLst>
                <a:gd name="T0" fmla="*/ 64 w 1983"/>
                <a:gd name="T1" fmla="*/ 193 h 193"/>
                <a:gd name="T2" fmla="*/ 0 w 1983"/>
                <a:gd name="T3" fmla="*/ 97 h 193"/>
                <a:gd name="T4" fmla="*/ 64 w 1983"/>
                <a:gd name="T5" fmla="*/ 0 h 193"/>
                <a:gd name="T6" fmla="*/ 1919 w 1983"/>
                <a:gd name="T7" fmla="*/ 0 h 193"/>
                <a:gd name="T8" fmla="*/ 1983 w 1983"/>
                <a:gd name="T9" fmla="*/ 97 h 193"/>
                <a:gd name="T10" fmla="*/ 1919 w 1983"/>
                <a:gd name="T11" fmla="*/ 193 h 193"/>
                <a:gd name="T12" fmla="*/ 64 w 1983"/>
                <a:gd name="T13" fmla="*/ 193 h 193"/>
              </a:gdLst>
              <a:ahLst/>
              <a:cxnLst>
                <a:cxn ang="0">
                  <a:pos x="T0" y="T1"/>
                </a:cxn>
                <a:cxn ang="0">
                  <a:pos x="T2" y="T3"/>
                </a:cxn>
                <a:cxn ang="0">
                  <a:pos x="T4" y="T5"/>
                </a:cxn>
                <a:cxn ang="0">
                  <a:pos x="T6" y="T7"/>
                </a:cxn>
                <a:cxn ang="0">
                  <a:pos x="T8" y="T9"/>
                </a:cxn>
                <a:cxn ang="0">
                  <a:pos x="T10" y="T11"/>
                </a:cxn>
                <a:cxn ang="0">
                  <a:pos x="T12" y="T13"/>
                </a:cxn>
              </a:cxnLst>
              <a:rect l="0" t="0" r="r" b="b"/>
              <a:pathLst>
                <a:path w="1983" h="193">
                  <a:moveTo>
                    <a:pt x="64" y="193"/>
                  </a:moveTo>
                  <a:lnTo>
                    <a:pt x="0" y="97"/>
                  </a:lnTo>
                  <a:lnTo>
                    <a:pt x="64" y="0"/>
                  </a:lnTo>
                  <a:lnTo>
                    <a:pt x="1919" y="0"/>
                  </a:lnTo>
                  <a:lnTo>
                    <a:pt x="1983" y="97"/>
                  </a:lnTo>
                  <a:lnTo>
                    <a:pt x="1919" y="193"/>
                  </a:lnTo>
                  <a:lnTo>
                    <a:pt x="64" y="193"/>
                  </a:lnTo>
                  <a:close/>
                </a:path>
              </a:pathLst>
            </a:custGeom>
            <a:solidFill>
              <a:srgbClr val="4F2E15"/>
            </a:solidFill>
            <a:ln w="12700">
              <a:miter lim="400000"/>
            </a:ln>
          </p:spPr>
          <p:txBody>
            <a:bodyPr lIns="35519" tIns="35519" rIns="35519" bIns="35519" anchor="ctr"/>
            <a:lstStyle/>
            <a:p>
              <a:pPr defTabSz="577215"/>
              <a:endParaRPr lang="zh-CN" altLang="en-US" sz="2200">
                <a:solidFill>
                  <a:schemeClr val="tx2">
                    <a:lumMod val="25000"/>
                    <a:lumOff val="75000"/>
                  </a:schemeClr>
                </a:solidFill>
                <a:latin typeface="微软雅黑" panose="020B0503020204020204" pitchFamily="34" charset="-122"/>
                <a:ea typeface="微软雅黑" panose="020B0503020204020204" pitchFamily="34" charset="-122"/>
              </a:endParaRPr>
            </a:p>
          </p:txBody>
        </p:sp>
        <p:sp>
          <p:nvSpPr>
            <p:cNvPr id="37" name="Rectangle 20"/>
            <p:cNvSpPr>
              <a:spLocks noChangeArrowheads="1"/>
            </p:cNvSpPr>
            <p:nvPr/>
          </p:nvSpPr>
          <p:spPr bwMode="auto">
            <a:xfrm>
              <a:off x="3204353" y="1857375"/>
              <a:ext cx="1611344" cy="24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lvl="0"/>
              <a:r>
                <a:rPr lang="zh-CN" altLang="en-US" sz="2900" dirty="0">
                  <a:solidFill>
                    <a:schemeClr val="tx2">
                      <a:lumMod val="25000"/>
                      <a:lumOff val="75000"/>
                    </a:schemeClr>
                  </a:solidFill>
                  <a:latin typeface="方正兰亭黑简体" panose="02000000000000000000" pitchFamily="2" charset="-122"/>
                  <a:ea typeface="方正兰亭黑简体" panose="02000000000000000000" pitchFamily="2" charset="-122"/>
                </a:rPr>
                <a:t>输入您的章节标题</a:t>
              </a:r>
              <a:endParaRPr lang="zh-CN" altLang="zh-CN" sz="2900" dirty="0">
                <a:solidFill>
                  <a:schemeClr val="tx2">
                    <a:lumMod val="25000"/>
                    <a:lumOff val="75000"/>
                  </a:schemeClr>
                </a:solidFill>
                <a:latin typeface="方正兰亭黑简体" panose="02000000000000000000" pitchFamily="2" charset="-122"/>
                <a:ea typeface="方正兰亭黑简体" panose="02000000000000000000" pitchFamily="2" charset="-122"/>
              </a:endParaRPr>
            </a:p>
          </p:txBody>
        </p:sp>
      </p:grpSp>
      <p:grpSp>
        <p:nvGrpSpPr>
          <p:cNvPr id="38" name="组合 37"/>
          <p:cNvGrpSpPr/>
          <p:nvPr/>
        </p:nvGrpSpPr>
        <p:grpSpPr>
          <a:xfrm>
            <a:off x="6691524" y="5637395"/>
            <a:ext cx="5815398" cy="572000"/>
            <a:chOff x="3476625" y="2625725"/>
            <a:chExt cx="3149600" cy="307975"/>
          </a:xfrm>
          <a:solidFill>
            <a:schemeClr val="accent2">
              <a:lumMod val="60000"/>
              <a:lumOff val="40000"/>
            </a:schemeClr>
          </a:solidFill>
        </p:grpSpPr>
        <p:sp>
          <p:nvSpPr>
            <p:cNvPr id="39" name="Freeform 11"/>
            <p:cNvSpPr/>
            <p:nvPr/>
          </p:nvSpPr>
          <p:spPr bwMode="auto">
            <a:xfrm>
              <a:off x="3476625" y="2625725"/>
              <a:ext cx="3149600" cy="307975"/>
            </a:xfrm>
            <a:custGeom>
              <a:avLst/>
              <a:gdLst>
                <a:gd name="T0" fmla="*/ 65 w 1984"/>
                <a:gd name="T1" fmla="*/ 194 h 194"/>
                <a:gd name="T2" fmla="*/ 0 w 1984"/>
                <a:gd name="T3" fmla="*/ 97 h 194"/>
                <a:gd name="T4" fmla="*/ 65 w 1984"/>
                <a:gd name="T5" fmla="*/ 0 h 194"/>
                <a:gd name="T6" fmla="*/ 1919 w 1984"/>
                <a:gd name="T7" fmla="*/ 0 h 194"/>
                <a:gd name="T8" fmla="*/ 1984 w 1984"/>
                <a:gd name="T9" fmla="*/ 97 h 194"/>
                <a:gd name="T10" fmla="*/ 1919 w 1984"/>
                <a:gd name="T11" fmla="*/ 194 h 194"/>
                <a:gd name="T12" fmla="*/ 65 w 1984"/>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1984" h="194">
                  <a:moveTo>
                    <a:pt x="65" y="194"/>
                  </a:moveTo>
                  <a:lnTo>
                    <a:pt x="0" y="97"/>
                  </a:lnTo>
                  <a:lnTo>
                    <a:pt x="65" y="0"/>
                  </a:lnTo>
                  <a:lnTo>
                    <a:pt x="1919" y="0"/>
                  </a:lnTo>
                  <a:lnTo>
                    <a:pt x="1984" y="97"/>
                  </a:lnTo>
                  <a:lnTo>
                    <a:pt x="1919" y="194"/>
                  </a:lnTo>
                  <a:lnTo>
                    <a:pt x="65" y="194"/>
                  </a:lnTo>
                  <a:close/>
                </a:path>
              </a:pathLst>
            </a:custGeom>
            <a:solidFill>
              <a:srgbClr val="4F2E15"/>
            </a:solidFill>
            <a:ln w="12700">
              <a:miter lim="400000"/>
            </a:ln>
          </p:spPr>
          <p:txBody>
            <a:bodyPr lIns="35519" tIns="35519" rIns="35519" bIns="35519" anchor="ctr"/>
            <a:lstStyle/>
            <a:p>
              <a:pPr defTabSz="577215"/>
              <a:endParaRPr lang="zh-CN" altLang="en-US" sz="2200">
                <a:solidFill>
                  <a:schemeClr val="tx2">
                    <a:lumMod val="25000"/>
                    <a:lumOff val="75000"/>
                  </a:schemeClr>
                </a:solidFill>
                <a:latin typeface="微软雅黑" panose="020B0503020204020204" pitchFamily="34" charset="-122"/>
                <a:ea typeface="微软雅黑" panose="020B0503020204020204" pitchFamily="34" charset="-122"/>
              </a:endParaRPr>
            </a:p>
          </p:txBody>
        </p:sp>
        <p:sp>
          <p:nvSpPr>
            <p:cNvPr id="40" name="Rectangle 21"/>
            <p:cNvSpPr>
              <a:spLocks noChangeArrowheads="1"/>
            </p:cNvSpPr>
            <p:nvPr/>
          </p:nvSpPr>
          <p:spPr bwMode="auto">
            <a:xfrm>
              <a:off x="3872843" y="2654300"/>
              <a:ext cx="1633266" cy="24299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lvl="0"/>
              <a:r>
                <a:rPr lang="zh-CN" altLang="en-US" sz="2900" dirty="0">
                  <a:solidFill>
                    <a:schemeClr val="tx2">
                      <a:lumMod val="25000"/>
                      <a:lumOff val="75000"/>
                    </a:schemeClr>
                  </a:solidFill>
                  <a:latin typeface="方正兰亭黑简体" panose="02000000000000000000" pitchFamily="2" charset="-122"/>
                  <a:ea typeface="方正兰亭黑简体" panose="02000000000000000000" pitchFamily="2" charset="-122"/>
                </a:rPr>
                <a:t>输入您的章节标题</a:t>
              </a:r>
              <a:endParaRPr lang="zh-CN" altLang="zh-CN" sz="2900" dirty="0">
                <a:solidFill>
                  <a:schemeClr val="tx2">
                    <a:lumMod val="25000"/>
                    <a:lumOff val="75000"/>
                  </a:schemeClr>
                </a:solidFill>
                <a:latin typeface="方正兰亭黑简体" panose="02000000000000000000" pitchFamily="2" charset="-122"/>
                <a:ea typeface="方正兰亭黑简体" panose="02000000000000000000" pitchFamily="2" charset="-122"/>
              </a:endParaRPr>
            </a:p>
          </p:txBody>
        </p:sp>
      </p:grpSp>
      <p:grpSp>
        <p:nvGrpSpPr>
          <p:cNvPr id="41" name="组合 40"/>
          <p:cNvGrpSpPr/>
          <p:nvPr/>
        </p:nvGrpSpPr>
        <p:grpSpPr>
          <a:xfrm>
            <a:off x="5782868" y="7353949"/>
            <a:ext cx="5812466" cy="566104"/>
            <a:chOff x="3495675" y="3602038"/>
            <a:chExt cx="3148012" cy="304800"/>
          </a:xfrm>
        </p:grpSpPr>
        <p:sp>
          <p:nvSpPr>
            <p:cNvPr id="42" name="Freeform 12"/>
            <p:cNvSpPr/>
            <p:nvPr/>
          </p:nvSpPr>
          <p:spPr bwMode="auto">
            <a:xfrm>
              <a:off x="3495675" y="3602038"/>
              <a:ext cx="3148012" cy="304800"/>
            </a:xfrm>
            <a:custGeom>
              <a:avLst/>
              <a:gdLst>
                <a:gd name="T0" fmla="*/ 64 w 1983"/>
                <a:gd name="T1" fmla="*/ 192 h 192"/>
                <a:gd name="T2" fmla="*/ 0 w 1983"/>
                <a:gd name="T3" fmla="*/ 96 h 192"/>
                <a:gd name="T4" fmla="*/ 64 w 1983"/>
                <a:gd name="T5" fmla="*/ 0 h 192"/>
                <a:gd name="T6" fmla="*/ 1918 w 1983"/>
                <a:gd name="T7" fmla="*/ 0 h 192"/>
                <a:gd name="T8" fmla="*/ 1983 w 1983"/>
                <a:gd name="T9" fmla="*/ 96 h 192"/>
                <a:gd name="T10" fmla="*/ 1918 w 1983"/>
                <a:gd name="T11" fmla="*/ 192 h 192"/>
                <a:gd name="T12" fmla="*/ 64 w 1983"/>
                <a:gd name="T13" fmla="*/ 192 h 192"/>
              </a:gdLst>
              <a:ahLst/>
              <a:cxnLst>
                <a:cxn ang="0">
                  <a:pos x="T0" y="T1"/>
                </a:cxn>
                <a:cxn ang="0">
                  <a:pos x="T2" y="T3"/>
                </a:cxn>
                <a:cxn ang="0">
                  <a:pos x="T4" y="T5"/>
                </a:cxn>
                <a:cxn ang="0">
                  <a:pos x="T6" y="T7"/>
                </a:cxn>
                <a:cxn ang="0">
                  <a:pos x="T8" y="T9"/>
                </a:cxn>
                <a:cxn ang="0">
                  <a:pos x="T10" y="T11"/>
                </a:cxn>
                <a:cxn ang="0">
                  <a:pos x="T12" y="T13"/>
                </a:cxn>
              </a:cxnLst>
              <a:rect l="0" t="0" r="r" b="b"/>
              <a:pathLst>
                <a:path w="1983" h="192">
                  <a:moveTo>
                    <a:pt x="64" y="192"/>
                  </a:moveTo>
                  <a:lnTo>
                    <a:pt x="0" y="96"/>
                  </a:lnTo>
                  <a:lnTo>
                    <a:pt x="64" y="0"/>
                  </a:lnTo>
                  <a:lnTo>
                    <a:pt x="1918" y="0"/>
                  </a:lnTo>
                  <a:lnTo>
                    <a:pt x="1983" y="96"/>
                  </a:lnTo>
                  <a:lnTo>
                    <a:pt x="1918" y="192"/>
                  </a:lnTo>
                  <a:lnTo>
                    <a:pt x="64" y="192"/>
                  </a:lnTo>
                  <a:close/>
                </a:path>
              </a:pathLst>
            </a:custGeom>
            <a:solidFill>
              <a:srgbClr val="4F2E15"/>
            </a:solidFill>
            <a:ln w="12700">
              <a:miter lim="400000"/>
            </a:ln>
          </p:spPr>
          <p:txBody>
            <a:bodyPr lIns="35519" tIns="35519" rIns="35519" bIns="35519" anchor="ctr"/>
            <a:lstStyle/>
            <a:p>
              <a:pPr defTabSz="577215"/>
              <a:endParaRPr lang="zh-CN" altLang="en-US" sz="2200">
                <a:solidFill>
                  <a:schemeClr val="tx2">
                    <a:lumMod val="25000"/>
                    <a:lumOff val="75000"/>
                  </a:schemeClr>
                </a:solidFill>
                <a:latin typeface="微软雅黑" panose="020B0503020204020204" pitchFamily="34" charset="-122"/>
                <a:ea typeface="微软雅黑" panose="020B0503020204020204" pitchFamily="34" charset="-122"/>
              </a:endParaRPr>
            </a:p>
          </p:txBody>
        </p:sp>
        <p:sp>
          <p:nvSpPr>
            <p:cNvPr id="43" name="Rectangle 22"/>
            <p:cNvSpPr>
              <a:spLocks noChangeArrowheads="1"/>
            </p:cNvSpPr>
            <p:nvPr/>
          </p:nvSpPr>
          <p:spPr bwMode="auto">
            <a:xfrm>
              <a:off x="3883804" y="3657600"/>
              <a:ext cx="1611344" cy="24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lvl="0"/>
              <a:r>
                <a:rPr lang="zh-CN" altLang="en-US" sz="2900" dirty="0">
                  <a:solidFill>
                    <a:schemeClr val="tx2">
                      <a:lumMod val="25000"/>
                      <a:lumOff val="75000"/>
                    </a:schemeClr>
                  </a:solidFill>
                  <a:latin typeface="方正兰亭黑简体" panose="02000000000000000000" pitchFamily="2" charset="-122"/>
                  <a:ea typeface="方正兰亭黑简体" panose="02000000000000000000" pitchFamily="2" charset="-122"/>
                </a:rPr>
                <a:t>输入您的章节标题</a:t>
              </a:r>
              <a:endParaRPr lang="zh-CN" altLang="zh-CN" sz="2900" dirty="0">
                <a:solidFill>
                  <a:schemeClr val="tx2">
                    <a:lumMod val="25000"/>
                    <a:lumOff val="75000"/>
                  </a:schemeClr>
                </a:solidFill>
                <a:latin typeface="方正兰亭黑简体" panose="02000000000000000000" pitchFamily="2" charset="-122"/>
                <a:ea typeface="方正兰亭黑简体" panose="02000000000000000000" pitchFamily="2" charset="-122"/>
              </a:endParaRPr>
            </a:p>
          </p:txBody>
        </p:sp>
      </p:grpSp>
      <p:sp>
        <p:nvSpPr>
          <p:cNvPr id="44" name="Freeform 25"/>
          <p:cNvSpPr/>
          <p:nvPr/>
        </p:nvSpPr>
        <p:spPr bwMode="auto">
          <a:xfrm>
            <a:off x="3180010" y="1898548"/>
            <a:ext cx="2934078" cy="6194709"/>
          </a:xfrm>
          <a:custGeom>
            <a:avLst/>
            <a:gdLst>
              <a:gd name="T0" fmla="*/ 5 w 1001"/>
              <a:gd name="T1" fmla="*/ 0 h 2101"/>
              <a:gd name="T2" fmla="*/ 622 w 1001"/>
              <a:gd name="T3" fmla="*/ 204 h 2101"/>
              <a:gd name="T4" fmla="*/ 1001 w 1001"/>
              <a:gd name="T5" fmla="*/ 728 h 2101"/>
              <a:gd name="T6" fmla="*/ 1000 w 1001"/>
              <a:gd name="T7" fmla="*/ 1378 h 2101"/>
              <a:gd name="T8" fmla="*/ 617 w 1001"/>
              <a:gd name="T9" fmla="*/ 1903 h 2101"/>
              <a:gd name="T10" fmla="*/ 0 w 1001"/>
              <a:gd name="T11" fmla="*/ 2101 h 2101"/>
            </a:gdLst>
            <a:ahLst/>
            <a:cxnLst>
              <a:cxn ang="0">
                <a:pos x="T0" y="T1"/>
              </a:cxn>
              <a:cxn ang="0">
                <a:pos x="T2" y="T3"/>
              </a:cxn>
              <a:cxn ang="0">
                <a:pos x="T4" y="T5"/>
              </a:cxn>
              <a:cxn ang="0">
                <a:pos x="T6" y="T7"/>
              </a:cxn>
              <a:cxn ang="0">
                <a:pos x="T8" y="T9"/>
              </a:cxn>
              <a:cxn ang="0">
                <a:pos x="T10" y="T11"/>
              </a:cxn>
            </a:cxnLst>
            <a:rect l="0" t="0" r="r" b="b"/>
            <a:pathLst>
              <a:path w="1001" h="2101">
                <a:moveTo>
                  <a:pt x="5" y="0"/>
                </a:moveTo>
                <a:lnTo>
                  <a:pt x="622" y="204"/>
                </a:lnTo>
                <a:lnTo>
                  <a:pt x="1001" y="728"/>
                </a:lnTo>
                <a:lnTo>
                  <a:pt x="1000" y="1378"/>
                </a:lnTo>
                <a:lnTo>
                  <a:pt x="617" y="1903"/>
                </a:lnTo>
                <a:lnTo>
                  <a:pt x="0" y="2101"/>
                </a:lnTo>
              </a:path>
            </a:pathLst>
          </a:custGeom>
          <a:noFill/>
          <a:ln w="9525">
            <a:solidFill>
              <a:schemeClr val="accent6"/>
            </a:solidFill>
            <a:prstDash val="solid"/>
            <a:round/>
          </a:ln>
          <a:extLst>
            <a:ext uri="{909E8E84-426E-40DD-AFC4-6F175D3DCCD1}">
              <a14:hiddenFill xmlns:a14="http://schemas.microsoft.com/office/drawing/2010/main">
                <a:solidFill>
                  <a:srgbClr val="FFFFFF"/>
                </a:solidFill>
              </a14:hiddenFill>
            </a:ext>
          </a:extLst>
        </p:spPr>
        <p:txBody>
          <a:bodyPr vert="horz" wrap="square" lIns="169171" tIns="84586" rIns="169171" bIns="84586" numCol="1" anchor="t" anchorCtr="0" compatLnSpc="1"/>
          <a:lstStyle/>
          <a:p>
            <a:endParaRPr lang="zh-CN" altLang="en-US">
              <a:ln>
                <a:solidFill>
                  <a:sysClr val="windowText" lastClr="000000"/>
                </a:solidFill>
              </a:ln>
              <a:solidFill>
                <a:schemeClr val="tx2">
                  <a:lumMod val="25000"/>
                  <a:lumOff val="75000"/>
                </a:schemeClr>
              </a:solidFill>
              <a:latin typeface="方正中等线简体" panose="02010601030101010101" pitchFamily="2" charset="-122"/>
              <a:ea typeface="方正中等线简体" panose="02010601030101010101" pitchFamily="2" charset="-122"/>
            </a:endParaRPr>
          </a:p>
        </p:txBody>
      </p:sp>
      <p:grpSp>
        <p:nvGrpSpPr>
          <p:cNvPr id="45" name="组合 44"/>
          <p:cNvGrpSpPr/>
          <p:nvPr/>
        </p:nvGrpSpPr>
        <p:grpSpPr>
          <a:xfrm>
            <a:off x="5725714" y="3723936"/>
            <a:ext cx="647783" cy="619176"/>
            <a:chOff x="2084388" y="1758950"/>
            <a:chExt cx="350837" cy="333375"/>
          </a:xfrm>
        </p:grpSpPr>
        <p:sp>
          <p:nvSpPr>
            <p:cNvPr id="46" name="Freeform 27"/>
            <p:cNvSpPr/>
            <p:nvPr/>
          </p:nvSpPr>
          <p:spPr bwMode="auto">
            <a:xfrm>
              <a:off x="2084388" y="1758950"/>
              <a:ext cx="350837" cy="333375"/>
            </a:xfrm>
            <a:custGeom>
              <a:avLst/>
              <a:gdLst>
                <a:gd name="T0" fmla="*/ 42 w 221"/>
                <a:gd name="T1" fmla="*/ 210 h 210"/>
                <a:gd name="T2" fmla="*/ 0 w 221"/>
                <a:gd name="T3" fmla="*/ 81 h 210"/>
                <a:gd name="T4" fmla="*/ 110 w 221"/>
                <a:gd name="T5" fmla="*/ 0 h 210"/>
                <a:gd name="T6" fmla="*/ 221 w 221"/>
                <a:gd name="T7" fmla="*/ 81 h 210"/>
                <a:gd name="T8" fmla="*/ 178 w 221"/>
                <a:gd name="T9" fmla="*/ 210 h 210"/>
                <a:gd name="T10" fmla="*/ 42 w 221"/>
                <a:gd name="T11" fmla="*/ 210 h 210"/>
              </a:gdLst>
              <a:ahLst/>
              <a:cxnLst>
                <a:cxn ang="0">
                  <a:pos x="T0" y="T1"/>
                </a:cxn>
                <a:cxn ang="0">
                  <a:pos x="T2" y="T3"/>
                </a:cxn>
                <a:cxn ang="0">
                  <a:pos x="T4" y="T5"/>
                </a:cxn>
                <a:cxn ang="0">
                  <a:pos x="T6" y="T7"/>
                </a:cxn>
                <a:cxn ang="0">
                  <a:pos x="T8" y="T9"/>
                </a:cxn>
                <a:cxn ang="0">
                  <a:pos x="T10" y="T11"/>
                </a:cxn>
              </a:cxnLst>
              <a:rect l="0" t="0" r="r" b="b"/>
              <a:pathLst>
                <a:path w="221" h="210">
                  <a:moveTo>
                    <a:pt x="42" y="210"/>
                  </a:moveTo>
                  <a:lnTo>
                    <a:pt x="0" y="81"/>
                  </a:lnTo>
                  <a:lnTo>
                    <a:pt x="110" y="0"/>
                  </a:lnTo>
                  <a:lnTo>
                    <a:pt x="221" y="81"/>
                  </a:lnTo>
                  <a:lnTo>
                    <a:pt x="178" y="210"/>
                  </a:lnTo>
                  <a:lnTo>
                    <a:pt x="42" y="210"/>
                  </a:lnTo>
                  <a:close/>
                </a:path>
              </a:pathLst>
            </a:custGeom>
            <a:solidFill>
              <a:srgbClr val="4F2E15"/>
            </a:solidFill>
            <a:ln w="12700">
              <a:miter lim="400000"/>
            </a:ln>
          </p:spPr>
          <p:txBody>
            <a:bodyPr lIns="35519" tIns="35519" rIns="35519" bIns="35519" anchor="ctr"/>
            <a:lstStyle/>
            <a:p>
              <a:pPr defTabSz="577215"/>
              <a:endParaRPr lang="zh-CN" altLang="en-US" sz="2200">
                <a:solidFill>
                  <a:schemeClr val="tx2">
                    <a:lumMod val="25000"/>
                    <a:lumOff val="75000"/>
                  </a:schemeClr>
                </a:solidFill>
                <a:latin typeface="微软雅黑" panose="020B0503020204020204" pitchFamily="34" charset="-122"/>
                <a:ea typeface="微软雅黑" panose="020B0503020204020204" pitchFamily="34" charset="-122"/>
              </a:endParaRPr>
            </a:p>
          </p:txBody>
        </p:sp>
        <p:sp>
          <p:nvSpPr>
            <p:cNvPr id="47" name="Freeform 33"/>
            <p:cNvSpPr/>
            <p:nvPr/>
          </p:nvSpPr>
          <p:spPr bwMode="auto">
            <a:xfrm>
              <a:off x="2197100" y="1838325"/>
              <a:ext cx="120650" cy="192088"/>
            </a:xfrm>
            <a:custGeom>
              <a:avLst/>
              <a:gdLst>
                <a:gd name="T0" fmla="*/ 0 w 76"/>
                <a:gd name="T1" fmla="*/ 121 h 121"/>
                <a:gd name="T2" fmla="*/ 0 w 76"/>
                <a:gd name="T3" fmla="*/ 98 h 121"/>
                <a:gd name="T4" fmla="*/ 7 w 76"/>
                <a:gd name="T5" fmla="*/ 90 h 121"/>
                <a:gd name="T6" fmla="*/ 15 w 76"/>
                <a:gd name="T7" fmla="*/ 81 h 121"/>
                <a:gd name="T8" fmla="*/ 36 w 76"/>
                <a:gd name="T9" fmla="*/ 61 h 121"/>
                <a:gd name="T10" fmla="*/ 44 w 76"/>
                <a:gd name="T11" fmla="*/ 52 h 121"/>
                <a:gd name="T12" fmla="*/ 49 w 76"/>
                <a:gd name="T13" fmla="*/ 45 h 121"/>
                <a:gd name="T14" fmla="*/ 50 w 76"/>
                <a:gd name="T15" fmla="*/ 37 h 121"/>
                <a:gd name="T16" fmla="*/ 49 w 76"/>
                <a:gd name="T17" fmla="*/ 31 h 121"/>
                <a:gd name="T18" fmla="*/ 47 w 76"/>
                <a:gd name="T19" fmla="*/ 27 h 121"/>
                <a:gd name="T20" fmla="*/ 44 w 76"/>
                <a:gd name="T21" fmla="*/ 24 h 121"/>
                <a:gd name="T22" fmla="*/ 36 w 76"/>
                <a:gd name="T23" fmla="*/ 23 h 121"/>
                <a:gd name="T24" fmla="*/ 33 w 76"/>
                <a:gd name="T25" fmla="*/ 24 h 121"/>
                <a:gd name="T26" fmla="*/ 28 w 76"/>
                <a:gd name="T27" fmla="*/ 27 h 121"/>
                <a:gd name="T28" fmla="*/ 23 w 76"/>
                <a:gd name="T29" fmla="*/ 35 h 121"/>
                <a:gd name="T30" fmla="*/ 0 w 76"/>
                <a:gd name="T31" fmla="*/ 44 h 121"/>
                <a:gd name="T32" fmla="*/ 0 w 76"/>
                <a:gd name="T33" fmla="*/ 35 h 121"/>
                <a:gd name="T34" fmla="*/ 3 w 76"/>
                <a:gd name="T35" fmla="*/ 26 h 121"/>
                <a:gd name="T36" fmla="*/ 5 w 76"/>
                <a:gd name="T37" fmla="*/ 19 h 121"/>
                <a:gd name="T38" fmla="*/ 8 w 76"/>
                <a:gd name="T39" fmla="*/ 14 h 121"/>
                <a:gd name="T40" fmla="*/ 20 w 76"/>
                <a:gd name="T41" fmla="*/ 5 h 121"/>
                <a:gd name="T42" fmla="*/ 28 w 76"/>
                <a:gd name="T43" fmla="*/ 2 h 121"/>
                <a:gd name="T44" fmla="*/ 37 w 76"/>
                <a:gd name="T45" fmla="*/ 0 h 121"/>
                <a:gd name="T46" fmla="*/ 54 w 76"/>
                <a:gd name="T47" fmla="*/ 3 h 121"/>
                <a:gd name="T48" fmla="*/ 60 w 76"/>
                <a:gd name="T49" fmla="*/ 8 h 121"/>
                <a:gd name="T50" fmla="*/ 66 w 76"/>
                <a:gd name="T51" fmla="*/ 13 h 121"/>
                <a:gd name="T52" fmla="*/ 71 w 76"/>
                <a:gd name="T53" fmla="*/ 24 h 121"/>
                <a:gd name="T54" fmla="*/ 75 w 76"/>
                <a:gd name="T55" fmla="*/ 35 h 121"/>
                <a:gd name="T56" fmla="*/ 73 w 76"/>
                <a:gd name="T57" fmla="*/ 47 h 121"/>
                <a:gd name="T58" fmla="*/ 71 w 76"/>
                <a:gd name="T59" fmla="*/ 53 h 121"/>
                <a:gd name="T60" fmla="*/ 68 w 76"/>
                <a:gd name="T61" fmla="*/ 60 h 121"/>
                <a:gd name="T62" fmla="*/ 44 w 76"/>
                <a:gd name="T63" fmla="*/ 82 h 121"/>
                <a:gd name="T64" fmla="*/ 36 w 76"/>
                <a:gd name="T65" fmla="*/ 92 h 121"/>
                <a:gd name="T66" fmla="*/ 76 w 76"/>
                <a:gd name="T67" fmla="*/ 10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121">
                  <a:moveTo>
                    <a:pt x="76" y="121"/>
                  </a:moveTo>
                  <a:lnTo>
                    <a:pt x="0" y="121"/>
                  </a:lnTo>
                  <a:lnTo>
                    <a:pt x="0" y="98"/>
                  </a:lnTo>
                  <a:lnTo>
                    <a:pt x="0" y="98"/>
                  </a:lnTo>
                  <a:lnTo>
                    <a:pt x="7" y="90"/>
                  </a:lnTo>
                  <a:lnTo>
                    <a:pt x="7" y="90"/>
                  </a:lnTo>
                  <a:lnTo>
                    <a:pt x="15" y="81"/>
                  </a:lnTo>
                  <a:lnTo>
                    <a:pt x="15" y="81"/>
                  </a:lnTo>
                  <a:lnTo>
                    <a:pt x="26" y="69"/>
                  </a:lnTo>
                  <a:lnTo>
                    <a:pt x="36" y="61"/>
                  </a:lnTo>
                  <a:lnTo>
                    <a:pt x="36" y="61"/>
                  </a:lnTo>
                  <a:lnTo>
                    <a:pt x="44" y="52"/>
                  </a:lnTo>
                  <a:lnTo>
                    <a:pt x="44" y="52"/>
                  </a:lnTo>
                  <a:lnTo>
                    <a:pt x="49" y="45"/>
                  </a:lnTo>
                  <a:lnTo>
                    <a:pt x="49" y="45"/>
                  </a:lnTo>
                  <a:lnTo>
                    <a:pt x="50" y="37"/>
                  </a:lnTo>
                  <a:lnTo>
                    <a:pt x="50" y="37"/>
                  </a:lnTo>
                  <a:lnTo>
                    <a:pt x="49" y="31"/>
                  </a:lnTo>
                  <a:lnTo>
                    <a:pt x="49" y="31"/>
                  </a:lnTo>
                  <a:lnTo>
                    <a:pt x="47" y="27"/>
                  </a:lnTo>
                  <a:lnTo>
                    <a:pt x="44" y="24"/>
                  </a:lnTo>
                  <a:lnTo>
                    <a:pt x="44" y="24"/>
                  </a:lnTo>
                  <a:lnTo>
                    <a:pt x="41" y="24"/>
                  </a:lnTo>
                  <a:lnTo>
                    <a:pt x="36" y="23"/>
                  </a:lnTo>
                  <a:lnTo>
                    <a:pt x="36" y="23"/>
                  </a:lnTo>
                  <a:lnTo>
                    <a:pt x="33" y="24"/>
                  </a:lnTo>
                  <a:lnTo>
                    <a:pt x="28" y="27"/>
                  </a:lnTo>
                  <a:lnTo>
                    <a:pt x="28" y="27"/>
                  </a:lnTo>
                  <a:lnTo>
                    <a:pt x="24" y="31"/>
                  </a:lnTo>
                  <a:lnTo>
                    <a:pt x="23" y="35"/>
                  </a:lnTo>
                  <a:lnTo>
                    <a:pt x="23" y="44"/>
                  </a:lnTo>
                  <a:lnTo>
                    <a:pt x="0" y="44"/>
                  </a:lnTo>
                  <a:lnTo>
                    <a:pt x="0" y="44"/>
                  </a:lnTo>
                  <a:lnTo>
                    <a:pt x="0" y="35"/>
                  </a:lnTo>
                  <a:lnTo>
                    <a:pt x="0" y="35"/>
                  </a:lnTo>
                  <a:lnTo>
                    <a:pt x="3" y="26"/>
                  </a:lnTo>
                  <a:lnTo>
                    <a:pt x="3" y="26"/>
                  </a:lnTo>
                  <a:lnTo>
                    <a:pt x="5" y="19"/>
                  </a:lnTo>
                  <a:lnTo>
                    <a:pt x="8" y="14"/>
                  </a:lnTo>
                  <a:lnTo>
                    <a:pt x="8" y="14"/>
                  </a:lnTo>
                  <a:lnTo>
                    <a:pt x="13" y="8"/>
                  </a:lnTo>
                  <a:lnTo>
                    <a:pt x="20" y="5"/>
                  </a:lnTo>
                  <a:lnTo>
                    <a:pt x="20" y="5"/>
                  </a:lnTo>
                  <a:lnTo>
                    <a:pt x="28" y="2"/>
                  </a:lnTo>
                  <a:lnTo>
                    <a:pt x="37" y="0"/>
                  </a:lnTo>
                  <a:lnTo>
                    <a:pt x="37" y="0"/>
                  </a:lnTo>
                  <a:lnTo>
                    <a:pt x="47" y="2"/>
                  </a:lnTo>
                  <a:lnTo>
                    <a:pt x="54" y="3"/>
                  </a:lnTo>
                  <a:lnTo>
                    <a:pt x="54" y="3"/>
                  </a:lnTo>
                  <a:lnTo>
                    <a:pt x="60" y="8"/>
                  </a:lnTo>
                  <a:lnTo>
                    <a:pt x="66" y="13"/>
                  </a:lnTo>
                  <a:lnTo>
                    <a:pt x="66" y="13"/>
                  </a:lnTo>
                  <a:lnTo>
                    <a:pt x="70" y="19"/>
                  </a:lnTo>
                  <a:lnTo>
                    <a:pt x="71" y="24"/>
                  </a:lnTo>
                  <a:lnTo>
                    <a:pt x="71" y="24"/>
                  </a:lnTo>
                  <a:lnTo>
                    <a:pt x="75" y="35"/>
                  </a:lnTo>
                  <a:lnTo>
                    <a:pt x="75" y="35"/>
                  </a:lnTo>
                  <a:lnTo>
                    <a:pt x="73" y="47"/>
                  </a:lnTo>
                  <a:lnTo>
                    <a:pt x="73" y="47"/>
                  </a:lnTo>
                  <a:lnTo>
                    <a:pt x="71" y="53"/>
                  </a:lnTo>
                  <a:lnTo>
                    <a:pt x="68" y="60"/>
                  </a:lnTo>
                  <a:lnTo>
                    <a:pt x="68" y="60"/>
                  </a:lnTo>
                  <a:lnTo>
                    <a:pt x="57" y="71"/>
                  </a:lnTo>
                  <a:lnTo>
                    <a:pt x="44" y="82"/>
                  </a:lnTo>
                  <a:lnTo>
                    <a:pt x="44" y="82"/>
                  </a:lnTo>
                  <a:lnTo>
                    <a:pt x="36" y="92"/>
                  </a:lnTo>
                  <a:lnTo>
                    <a:pt x="28" y="100"/>
                  </a:lnTo>
                  <a:lnTo>
                    <a:pt x="76" y="100"/>
                  </a:lnTo>
                  <a:lnTo>
                    <a:pt x="76" y="121"/>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tx2">
                    <a:lumMod val="25000"/>
                    <a:lumOff val="75000"/>
                  </a:schemeClr>
                </a:solidFill>
                <a:latin typeface="方正中等线简体" panose="02010601030101010101" pitchFamily="2" charset="-122"/>
                <a:ea typeface="方正中等线简体" panose="02010601030101010101" pitchFamily="2" charset="-122"/>
              </a:endParaRPr>
            </a:p>
          </p:txBody>
        </p:sp>
      </p:grpSp>
      <p:grpSp>
        <p:nvGrpSpPr>
          <p:cNvPr id="48" name="组合 47"/>
          <p:cNvGrpSpPr/>
          <p:nvPr/>
        </p:nvGrpSpPr>
        <p:grpSpPr>
          <a:xfrm>
            <a:off x="5818043" y="5597736"/>
            <a:ext cx="641921" cy="619176"/>
            <a:chOff x="2695575" y="2592388"/>
            <a:chExt cx="347662" cy="333375"/>
          </a:xfrm>
        </p:grpSpPr>
        <p:sp>
          <p:nvSpPr>
            <p:cNvPr id="49" name="Freeform 28"/>
            <p:cNvSpPr/>
            <p:nvPr/>
          </p:nvSpPr>
          <p:spPr bwMode="auto">
            <a:xfrm>
              <a:off x="2695575" y="2592388"/>
              <a:ext cx="347662" cy="333375"/>
            </a:xfrm>
            <a:custGeom>
              <a:avLst/>
              <a:gdLst>
                <a:gd name="T0" fmla="*/ 42 w 219"/>
                <a:gd name="T1" fmla="*/ 210 h 210"/>
                <a:gd name="T2" fmla="*/ 0 w 219"/>
                <a:gd name="T3" fmla="*/ 81 h 210"/>
                <a:gd name="T4" fmla="*/ 109 w 219"/>
                <a:gd name="T5" fmla="*/ 0 h 210"/>
                <a:gd name="T6" fmla="*/ 219 w 219"/>
                <a:gd name="T7" fmla="*/ 81 h 210"/>
                <a:gd name="T8" fmla="*/ 177 w 219"/>
                <a:gd name="T9" fmla="*/ 210 h 210"/>
                <a:gd name="T10" fmla="*/ 42 w 219"/>
                <a:gd name="T11" fmla="*/ 210 h 210"/>
              </a:gdLst>
              <a:ahLst/>
              <a:cxnLst>
                <a:cxn ang="0">
                  <a:pos x="T0" y="T1"/>
                </a:cxn>
                <a:cxn ang="0">
                  <a:pos x="T2" y="T3"/>
                </a:cxn>
                <a:cxn ang="0">
                  <a:pos x="T4" y="T5"/>
                </a:cxn>
                <a:cxn ang="0">
                  <a:pos x="T6" y="T7"/>
                </a:cxn>
                <a:cxn ang="0">
                  <a:pos x="T8" y="T9"/>
                </a:cxn>
                <a:cxn ang="0">
                  <a:pos x="T10" y="T11"/>
                </a:cxn>
              </a:cxnLst>
              <a:rect l="0" t="0" r="r" b="b"/>
              <a:pathLst>
                <a:path w="219" h="210">
                  <a:moveTo>
                    <a:pt x="42" y="210"/>
                  </a:moveTo>
                  <a:lnTo>
                    <a:pt x="0" y="81"/>
                  </a:lnTo>
                  <a:lnTo>
                    <a:pt x="109" y="0"/>
                  </a:lnTo>
                  <a:lnTo>
                    <a:pt x="219" y="81"/>
                  </a:lnTo>
                  <a:lnTo>
                    <a:pt x="177" y="210"/>
                  </a:lnTo>
                  <a:lnTo>
                    <a:pt x="42" y="210"/>
                  </a:lnTo>
                  <a:close/>
                </a:path>
              </a:pathLst>
            </a:custGeom>
            <a:solidFill>
              <a:srgbClr val="4F2E15"/>
            </a:solidFill>
            <a:ln w="12700">
              <a:miter lim="400000"/>
            </a:ln>
          </p:spPr>
          <p:txBody>
            <a:bodyPr lIns="35519" tIns="35519" rIns="35519" bIns="35519" anchor="ctr"/>
            <a:lstStyle/>
            <a:p>
              <a:pPr defTabSz="577215"/>
              <a:endParaRPr lang="zh-CN" altLang="en-US" sz="2200">
                <a:solidFill>
                  <a:schemeClr val="tx2">
                    <a:lumMod val="25000"/>
                    <a:lumOff val="75000"/>
                  </a:schemeClr>
                </a:solidFill>
                <a:latin typeface="微软雅黑" panose="020B0503020204020204" pitchFamily="34" charset="-122"/>
                <a:ea typeface="微软雅黑" panose="020B0503020204020204" pitchFamily="34" charset="-122"/>
              </a:endParaRPr>
            </a:p>
          </p:txBody>
        </p:sp>
        <p:sp>
          <p:nvSpPr>
            <p:cNvPr id="50" name="Freeform 34"/>
            <p:cNvSpPr/>
            <p:nvPr/>
          </p:nvSpPr>
          <p:spPr bwMode="auto">
            <a:xfrm>
              <a:off x="2808288" y="2687638"/>
              <a:ext cx="122237" cy="193675"/>
            </a:xfrm>
            <a:custGeom>
              <a:avLst/>
              <a:gdLst>
                <a:gd name="T0" fmla="*/ 1 w 77"/>
                <a:gd name="T1" fmla="*/ 38 h 122"/>
                <a:gd name="T2" fmla="*/ 1 w 77"/>
                <a:gd name="T3" fmla="*/ 29 h 122"/>
                <a:gd name="T4" fmla="*/ 6 w 77"/>
                <a:gd name="T5" fmla="*/ 16 h 122"/>
                <a:gd name="T6" fmla="*/ 11 w 77"/>
                <a:gd name="T7" fmla="*/ 9 h 122"/>
                <a:gd name="T8" fmla="*/ 17 w 77"/>
                <a:gd name="T9" fmla="*/ 4 h 122"/>
                <a:gd name="T10" fmla="*/ 37 w 77"/>
                <a:gd name="T11" fmla="*/ 0 h 122"/>
                <a:gd name="T12" fmla="*/ 45 w 77"/>
                <a:gd name="T13" fmla="*/ 1 h 122"/>
                <a:gd name="T14" fmla="*/ 55 w 77"/>
                <a:gd name="T15" fmla="*/ 3 h 122"/>
                <a:gd name="T16" fmla="*/ 66 w 77"/>
                <a:gd name="T17" fmla="*/ 11 h 122"/>
                <a:gd name="T18" fmla="*/ 71 w 77"/>
                <a:gd name="T19" fmla="*/ 17 h 122"/>
                <a:gd name="T20" fmla="*/ 72 w 77"/>
                <a:gd name="T21" fmla="*/ 22 h 122"/>
                <a:gd name="T22" fmla="*/ 74 w 77"/>
                <a:gd name="T23" fmla="*/ 32 h 122"/>
                <a:gd name="T24" fmla="*/ 71 w 77"/>
                <a:gd name="T25" fmla="*/ 45 h 122"/>
                <a:gd name="T26" fmla="*/ 67 w 77"/>
                <a:gd name="T27" fmla="*/ 50 h 122"/>
                <a:gd name="T28" fmla="*/ 61 w 77"/>
                <a:gd name="T29" fmla="*/ 56 h 122"/>
                <a:gd name="T30" fmla="*/ 67 w 77"/>
                <a:gd name="T31" fmla="*/ 61 h 122"/>
                <a:gd name="T32" fmla="*/ 72 w 77"/>
                <a:gd name="T33" fmla="*/ 66 h 122"/>
                <a:gd name="T34" fmla="*/ 76 w 77"/>
                <a:gd name="T35" fmla="*/ 71 h 122"/>
                <a:gd name="T36" fmla="*/ 77 w 77"/>
                <a:gd name="T37" fmla="*/ 87 h 122"/>
                <a:gd name="T38" fmla="*/ 76 w 77"/>
                <a:gd name="T39" fmla="*/ 96 h 122"/>
                <a:gd name="T40" fmla="*/ 72 w 77"/>
                <a:gd name="T41" fmla="*/ 106 h 122"/>
                <a:gd name="T42" fmla="*/ 59 w 77"/>
                <a:gd name="T43" fmla="*/ 117 h 122"/>
                <a:gd name="T44" fmla="*/ 51 w 77"/>
                <a:gd name="T45" fmla="*/ 121 h 122"/>
                <a:gd name="T46" fmla="*/ 43 w 77"/>
                <a:gd name="T47" fmla="*/ 122 h 122"/>
                <a:gd name="T48" fmla="*/ 26 w 77"/>
                <a:gd name="T49" fmla="*/ 121 h 122"/>
                <a:gd name="T50" fmla="*/ 17 w 77"/>
                <a:gd name="T51" fmla="*/ 117 h 122"/>
                <a:gd name="T52" fmla="*/ 11 w 77"/>
                <a:gd name="T53" fmla="*/ 113 h 122"/>
                <a:gd name="T54" fmla="*/ 3 w 77"/>
                <a:gd name="T55" fmla="*/ 100 h 122"/>
                <a:gd name="T56" fmla="*/ 0 w 77"/>
                <a:gd name="T57" fmla="*/ 93 h 122"/>
                <a:gd name="T58" fmla="*/ 0 w 77"/>
                <a:gd name="T59" fmla="*/ 79 h 122"/>
                <a:gd name="T60" fmla="*/ 21 w 77"/>
                <a:gd name="T61" fmla="*/ 79 h 122"/>
                <a:gd name="T62" fmla="*/ 22 w 77"/>
                <a:gd name="T63" fmla="*/ 84 h 122"/>
                <a:gd name="T64" fmla="*/ 24 w 77"/>
                <a:gd name="T65" fmla="*/ 90 h 122"/>
                <a:gd name="T66" fmla="*/ 27 w 77"/>
                <a:gd name="T67" fmla="*/ 96 h 122"/>
                <a:gd name="T68" fmla="*/ 32 w 77"/>
                <a:gd name="T69" fmla="*/ 100 h 122"/>
                <a:gd name="T70" fmla="*/ 37 w 77"/>
                <a:gd name="T71" fmla="*/ 100 h 122"/>
                <a:gd name="T72" fmla="*/ 45 w 77"/>
                <a:gd name="T73" fmla="*/ 100 h 122"/>
                <a:gd name="T74" fmla="*/ 51 w 77"/>
                <a:gd name="T75" fmla="*/ 95 h 122"/>
                <a:gd name="T76" fmla="*/ 55 w 77"/>
                <a:gd name="T77" fmla="*/ 87 h 122"/>
                <a:gd name="T78" fmla="*/ 55 w 77"/>
                <a:gd name="T79" fmla="*/ 82 h 122"/>
                <a:gd name="T80" fmla="*/ 53 w 77"/>
                <a:gd name="T81" fmla="*/ 79 h 122"/>
                <a:gd name="T82" fmla="*/ 45 w 77"/>
                <a:gd name="T83" fmla="*/ 71 h 122"/>
                <a:gd name="T84" fmla="*/ 42 w 77"/>
                <a:gd name="T85" fmla="*/ 69 h 122"/>
                <a:gd name="T86" fmla="*/ 29 w 77"/>
                <a:gd name="T87" fmla="*/ 67 h 122"/>
                <a:gd name="T88" fmla="*/ 29 w 77"/>
                <a:gd name="T89" fmla="*/ 48 h 122"/>
                <a:gd name="T90" fmla="*/ 35 w 77"/>
                <a:gd name="T91" fmla="*/ 48 h 122"/>
                <a:gd name="T92" fmla="*/ 42 w 77"/>
                <a:gd name="T93" fmla="*/ 46 h 122"/>
                <a:gd name="T94" fmla="*/ 48 w 77"/>
                <a:gd name="T95" fmla="*/ 42 h 122"/>
                <a:gd name="T96" fmla="*/ 50 w 77"/>
                <a:gd name="T97" fmla="*/ 38 h 122"/>
                <a:gd name="T98" fmla="*/ 51 w 77"/>
                <a:gd name="T99" fmla="*/ 33 h 122"/>
                <a:gd name="T100" fmla="*/ 50 w 77"/>
                <a:gd name="T101" fmla="*/ 27 h 122"/>
                <a:gd name="T102" fmla="*/ 45 w 77"/>
                <a:gd name="T103" fmla="*/ 22 h 122"/>
                <a:gd name="T104" fmla="*/ 38 w 77"/>
                <a:gd name="T105" fmla="*/ 21 h 122"/>
                <a:gd name="T106" fmla="*/ 32 w 77"/>
                <a:gd name="T107" fmla="*/ 22 h 122"/>
                <a:gd name="T108" fmla="*/ 26 w 77"/>
                <a:gd name="T109" fmla="*/ 27 h 122"/>
                <a:gd name="T110" fmla="*/ 24 w 77"/>
                <a:gd name="T111" fmla="*/ 30 h 122"/>
                <a:gd name="T112" fmla="*/ 22 w 77"/>
                <a:gd name="T113"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 h="122">
                  <a:moveTo>
                    <a:pt x="1" y="38"/>
                  </a:moveTo>
                  <a:lnTo>
                    <a:pt x="1" y="38"/>
                  </a:lnTo>
                  <a:lnTo>
                    <a:pt x="1" y="29"/>
                  </a:lnTo>
                  <a:lnTo>
                    <a:pt x="1" y="29"/>
                  </a:lnTo>
                  <a:lnTo>
                    <a:pt x="3" y="24"/>
                  </a:lnTo>
                  <a:lnTo>
                    <a:pt x="6" y="16"/>
                  </a:lnTo>
                  <a:lnTo>
                    <a:pt x="6" y="16"/>
                  </a:lnTo>
                  <a:lnTo>
                    <a:pt x="11" y="9"/>
                  </a:lnTo>
                  <a:lnTo>
                    <a:pt x="17" y="4"/>
                  </a:lnTo>
                  <a:lnTo>
                    <a:pt x="17" y="4"/>
                  </a:lnTo>
                  <a:lnTo>
                    <a:pt x="27" y="1"/>
                  </a:lnTo>
                  <a:lnTo>
                    <a:pt x="37" y="0"/>
                  </a:lnTo>
                  <a:lnTo>
                    <a:pt x="37" y="0"/>
                  </a:lnTo>
                  <a:lnTo>
                    <a:pt x="45" y="1"/>
                  </a:lnTo>
                  <a:lnTo>
                    <a:pt x="55" y="3"/>
                  </a:lnTo>
                  <a:lnTo>
                    <a:pt x="55" y="3"/>
                  </a:lnTo>
                  <a:lnTo>
                    <a:pt x="61" y="8"/>
                  </a:lnTo>
                  <a:lnTo>
                    <a:pt x="66" y="11"/>
                  </a:lnTo>
                  <a:lnTo>
                    <a:pt x="66" y="11"/>
                  </a:lnTo>
                  <a:lnTo>
                    <a:pt x="71" y="17"/>
                  </a:lnTo>
                  <a:lnTo>
                    <a:pt x="72" y="22"/>
                  </a:lnTo>
                  <a:lnTo>
                    <a:pt x="72" y="22"/>
                  </a:lnTo>
                  <a:lnTo>
                    <a:pt x="74" y="32"/>
                  </a:lnTo>
                  <a:lnTo>
                    <a:pt x="74" y="32"/>
                  </a:lnTo>
                  <a:lnTo>
                    <a:pt x="72" y="38"/>
                  </a:lnTo>
                  <a:lnTo>
                    <a:pt x="71" y="45"/>
                  </a:lnTo>
                  <a:lnTo>
                    <a:pt x="71" y="45"/>
                  </a:lnTo>
                  <a:lnTo>
                    <a:pt x="67" y="50"/>
                  </a:lnTo>
                  <a:lnTo>
                    <a:pt x="64" y="53"/>
                  </a:lnTo>
                  <a:lnTo>
                    <a:pt x="61" y="56"/>
                  </a:lnTo>
                  <a:lnTo>
                    <a:pt x="61" y="56"/>
                  </a:lnTo>
                  <a:lnTo>
                    <a:pt x="67" y="61"/>
                  </a:lnTo>
                  <a:lnTo>
                    <a:pt x="67" y="61"/>
                  </a:lnTo>
                  <a:lnTo>
                    <a:pt x="72" y="66"/>
                  </a:lnTo>
                  <a:lnTo>
                    <a:pt x="76" y="71"/>
                  </a:lnTo>
                  <a:lnTo>
                    <a:pt x="76" y="71"/>
                  </a:lnTo>
                  <a:lnTo>
                    <a:pt x="77" y="77"/>
                  </a:lnTo>
                  <a:lnTo>
                    <a:pt x="77" y="87"/>
                  </a:lnTo>
                  <a:lnTo>
                    <a:pt x="77" y="87"/>
                  </a:lnTo>
                  <a:lnTo>
                    <a:pt x="76" y="96"/>
                  </a:lnTo>
                  <a:lnTo>
                    <a:pt x="72" y="106"/>
                  </a:lnTo>
                  <a:lnTo>
                    <a:pt x="72" y="106"/>
                  </a:lnTo>
                  <a:lnTo>
                    <a:pt x="67" y="113"/>
                  </a:lnTo>
                  <a:lnTo>
                    <a:pt x="59" y="117"/>
                  </a:lnTo>
                  <a:lnTo>
                    <a:pt x="59" y="117"/>
                  </a:lnTo>
                  <a:lnTo>
                    <a:pt x="51" y="121"/>
                  </a:lnTo>
                  <a:lnTo>
                    <a:pt x="43" y="122"/>
                  </a:lnTo>
                  <a:lnTo>
                    <a:pt x="43" y="122"/>
                  </a:lnTo>
                  <a:lnTo>
                    <a:pt x="34" y="122"/>
                  </a:lnTo>
                  <a:lnTo>
                    <a:pt x="26" y="121"/>
                  </a:lnTo>
                  <a:lnTo>
                    <a:pt x="26" y="121"/>
                  </a:lnTo>
                  <a:lnTo>
                    <a:pt x="17" y="117"/>
                  </a:lnTo>
                  <a:lnTo>
                    <a:pt x="11" y="113"/>
                  </a:lnTo>
                  <a:lnTo>
                    <a:pt x="11" y="113"/>
                  </a:lnTo>
                  <a:lnTo>
                    <a:pt x="6" y="108"/>
                  </a:lnTo>
                  <a:lnTo>
                    <a:pt x="3" y="100"/>
                  </a:lnTo>
                  <a:lnTo>
                    <a:pt x="3" y="100"/>
                  </a:lnTo>
                  <a:lnTo>
                    <a:pt x="0" y="93"/>
                  </a:lnTo>
                  <a:lnTo>
                    <a:pt x="0" y="87"/>
                  </a:lnTo>
                  <a:lnTo>
                    <a:pt x="0" y="79"/>
                  </a:lnTo>
                  <a:lnTo>
                    <a:pt x="21" y="79"/>
                  </a:lnTo>
                  <a:lnTo>
                    <a:pt x="21" y="79"/>
                  </a:lnTo>
                  <a:lnTo>
                    <a:pt x="22" y="84"/>
                  </a:lnTo>
                  <a:lnTo>
                    <a:pt x="22" y="84"/>
                  </a:lnTo>
                  <a:lnTo>
                    <a:pt x="24" y="90"/>
                  </a:lnTo>
                  <a:lnTo>
                    <a:pt x="24" y="90"/>
                  </a:lnTo>
                  <a:lnTo>
                    <a:pt x="26" y="95"/>
                  </a:lnTo>
                  <a:lnTo>
                    <a:pt x="27" y="96"/>
                  </a:lnTo>
                  <a:lnTo>
                    <a:pt x="27" y="96"/>
                  </a:lnTo>
                  <a:lnTo>
                    <a:pt x="32" y="100"/>
                  </a:lnTo>
                  <a:lnTo>
                    <a:pt x="37" y="100"/>
                  </a:lnTo>
                  <a:lnTo>
                    <a:pt x="37" y="100"/>
                  </a:lnTo>
                  <a:lnTo>
                    <a:pt x="45" y="100"/>
                  </a:lnTo>
                  <a:lnTo>
                    <a:pt x="45" y="100"/>
                  </a:lnTo>
                  <a:lnTo>
                    <a:pt x="51" y="95"/>
                  </a:lnTo>
                  <a:lnTo>
                    <a:pt x="51" y="95"/>
                  </a:lnTo>
                  <a:lnTo>
                    <a:pt x="53" y="92"/>
                  </a:lnTo>
                  <a:lnTo>
                    <a:pt x="55" y="87"/>
                  </a:lnTo>
                  <a:lnTo>
                    <a:pt x="55" y="87"/>
                  </a:lnTo>
                  <a:lnTo>
                    <a:pt x="55" y="82"/>
                  </a:lnTo>
                  <a:lnTo>
                    <a:pt x="53" y="79"/>
                  </a:lnTo>
                  <a:lnTo>
                    <a:pt x="53" y="79"/>
                  </a:lnTo>
                  <a:lnTo>
                    <a:pt x="50" y="74"/>
                  </a:lnTo>
                  <a:lnTo>
                    <a:pt x="45" y="71"/>
                  </a:lnTo>
                  <a:lnTo>
                    <a:pt x="45" y="71"/>
                  </a:lnTo>
                  <a:lnTo>
                    <a:pt x="42" y="69"/>
                  </a:lnTo>
                  <a:lnTo>
                    <a:pt x="37" y="67"/>
                  </a:lnTo>
                  <a:lnTo>
                    <a:pt x="29" y="67"/>
                  </a:lnTo>
                  <a:lnTo>
                    <a:pt x="29" y="48"/>
                  </a:lnTo>
                  <a:lnTo>
                    <a:pt x="29" y="48"/>
                  </a:lnTo>
                  <a:lnTo>
                    <a:pt x="35" y="48"/>
                  </a:lnTo>
                  <a:lnTo>
                    <a:pt x="35" y="48"/>
                  </a:lnTo>
                  <a:lnTo>
                    <a:pt x="42" y="46"/>
                  </a:lnTo>
                  <a:lnTo>
                    <a:pt x="42" y="46"/>
                  </a:lnTo>
                  <a:lnTo>
                    <a:pt x="45" y="45"/>
                  </a:lnTo>
                  <a:lnTo>
                    <a:pt x="48" y="42"/>
                  </a:lnTo>
                  <a:lnTo>
                    <a:pt x="48" y="42"/>
                  </a:lnTo>
                  <a:lnTo>
                    <a:pt x="50" y="38"/>
                  </a:lnTo>
                  <a:lnTo>
                    <a:pt x="51" y="33"/>
                  </a:lnTo>
                  <a:lnTo>
                    <a:pt x="51" y="33"/>
                  </a:lnTo>
                  <a:lnTo>
                    <a:pt x="50" y="27"/>
                  </a:lnTo>
                  <a:lnTo>
                    <a:pt x="50" y="27"/>
                  </a:lnTo>
                  <a:lnTo>
                    <a:pt x="48" y="25"/>
                  </a:lnTo>
                  <a:lnTo>
                    <a:pt x="45" y="22"/>
                  </a:lnTo>
                  <a:lnTo>
                    <a:pt x="45" y="22"/>
                  </a:lnTo>
                  <a:lnTo>
                    <a:pt x="38" y="21"/>
                  </a:lnTo>
                  <a:lnTo>
                    <a:pt x="38" y="21"/>
                  </a:lnTo>
                  <a:lnTo>
                    <a:pt x="32" y="22"/>
                  </a:lnTo>
                  <a:lnTo>
                    <a:pt x="32" y="22"/>
                  </a:lnTo>
                  <a:lnTo>
                    <a:pt x="26" y="27"/>
                  </a:lnTo>
                  <a:lnTo>
                    <a:pt x="26" y="27"/>
                  </a:lnTo>
                  <a:lnTo>
                    <a:pt x="24" y="30"/>
                  </a:lnTo>
                  <a:lnTo>
                    <a:pt x="24" y="33"/>
                  </a:lnTo>
                  <a:lnTo>
                    <a:pt x="22" y="38"/>
                  </a:lnTo>
                  <a:lnTo>
                    <a:pt x="1" y="38"/>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tx2">
                    <a:lumMod val="25000"/>
                    <a:lumOff val="75000"/>
                  </a:schemeClr>
                </a:solidFill>
                <a:latin typeface="方正中等线简体" panose="02010601030101010101" pitchFamily="2" charset="-122"/>
                <a:ea typeface="方正中等线简体" panose="02010601030101010101" pitchFamily="2" charset="-122"/>
              </a:endParaRPr>
            </a:p>
          </p:txBody>
        </p:sp>
      </p:grpSp>
      <p:grpSp>
        <p:nvGrpSpPr>
          <p:cNvPr id="51" name="组合 50"/>
          <p:cNvGrpSpPr/>
          <p:nvPr/>
        </p:nvGrpSpPr>
        <p:grpSpPr>
          <a:xfrm>
            <a:off x="4734249" y="7322116"/>
            <a:ext cx="641921" cy="619176"/>
            <a:chOff x="2716213" y="3579813"/>
            <a:chExt cx="347662" cy="333375"/>
          </a:xfrm>
        </p:grpSpPr>
        <p:sp>
          <p:nvSpPr>
            <p:cNvPr id="52" name="Freeform 29"/>
            <p:cNvSpPr/>
            <p:nvPr/>
          </p:nvSpPr>
          <p:spPr bwMode="auto">
            <a:xfrm>
              <a:off x="2716213" y="3579813"/>
              <a:ext cx="347662" cy="333375"/>
            </a:xfrm>
            <a:custGeom>
              <a:avLst/>
              <a:gdLst>
                <a:gd name="T0" fmla="*/ 42 w 219"/>
                <a:gd name="T1" fmla="*/ 210 h 210"/>
                <a:gd name="T2" fmla="*/ 0 w 219"/>
                <a:gd name="T3" fmla="*/ 80 h 210"/>
                <a:gd name="T4" fmla="*/ 109 w 219"/>
                <a:gd name="T5" fmla="*/ 0 h 210"/>
                <a:gd name="T6" fmla="*/ 219 w 219"/>
                <a:gd name="T7" fmla="*/ 80 h 210"/>
                <a:gd name="T8" fmla="*/ 177 w 219"/>
                <a:gd name="T9" fmla="*/ 210 h 210"/>
                <a:gd name="T10" fmla="*/ 42 w 219"/>
                <a:gd name="T11" fmla="*/ 210 h 210"/>
              </a:gdLst>
              <a:ahLst/>
              <a:cxnLst>
                <a:cxn ang="0">
                  <a:pos x="T0" y="T1"/>
                </a:cxn>
                <a:cxn ang="0">
                  <a:pos x="T2" y="T3"/>
                </a:cxn>
                <a:cxn ang="0">
                  <a:pos x="T4" y="T5"/>
                </a:cxn>
                <a:cxn ang="0">
                  <a:pos x="T6" y="T7"/>
                </a:cxn>
                <a:cxn ang="0">
                  <a:pos x="T8" y="T9"/>
                </a:cxn>
                <a:cxn ang="0">
                  <a:pos x="T10" y="T11"/>
                </a:cxn>
              </a:cxnLst>
              <a:rect l="0" t="0" r="r" b="b"/>
              <a:pathLst>
                <a:path w="219" h="210">
                  <a:moveTo>
                    <a:pt x="42" y="210"/>
                  </a:moveTo>
                  <a:lnTo>
                    <a:pt x="0" y="80"/>
                  </a:lnTo>
                  <a:lnTo>
                    <a:pt x="109" y="0"/>
                  </a:lnTo>
                  <a:lnTo>
                    <a:pt x="219" y="80"/>
                  </a:lnTo>
                  <a:lnTo>
                    <a:pt x="177" y="210"/>
                  </a:lnTo>
                  <a:lnTo>
                    <a:pt x="42" y="210"/>
                  </a:lnTo>
                  <a:close/>
                </a:path>
              </a:pathLst>
            </a:custGeom>
            <a:solidFill>
              <a:srgbClr val="4F2E15"/>
            </a:solidFill>
            <a:ln w="12700">
              <a:miter lim="400000"/>
            </a:ln>
          </p:spPr>
          <p:txBody>
            <a:bodyPr lIns="35519" tIns="35519" rIns="35519" bIns="35519" anchor="ctr"/>
            <a:lstStyle/>
            <a:p>
              <a:pPr defTabSz="577215"/>
              <a:endParaRPr lang="zh-CN" altLang="en-US" sz="2200">
                <a:solidFill>
                  <a:schemeClr val="tx2">
                    <a:lumMod val="25000"/>
                    <a:lumOff val="75000"/>
                  </a:schemeClr>
                </a:solidFill>
                <a:latin typeface="微软雅黑" panose="020B0503020204020204" pitchFamily="34" charset="-122"/>
                <a:ea typeface="微软雅黑" panose="020B0503020204020204" pitchFamily="34" charset="-122"/>
              </a:endParaRPr>
            </a:p>
          </p:txBody>
        </p:sp>
        <p:sp>
          <p:nvSpPr>
            <p:cNvPr id="53" name="Freeform 35"/>
            <p:cNvSpPr>
              <a:spLocks noEditPoints="1"/>
            </p:cNvSpPr>
            <p:nvPr/>
          </p:nvSpPr>
          <p:spPr bwMode="auto">
            <a:xfrm>
              <a:off x="2813050" y="3668713"/>
              <a:ext cx="122237" cy="192088"/>
            </a:xfrm>
            <a:custGeom>
              <a:avLst/>
              <a:gdLst>
                <a:gd name="T0" fmla="*/ 68 w 77"/>
                <a:gd name="T1" fmla="*/ 121 h 121"/>
                <a:gd name="T2" fmla="*/ 45 w 77"/>
                <a:gd name="T3" fmla="*/ 121 h 121"/>
                <a:gd name="T4" fmla="*/ 45 w 77"/>
                <a:gd name="T5" fmla="*/ 102 h 121"/>
                <a:gd name="T6" fmla="*/ 0 w 77"/>
                <a:gd name="T7" fmla="*/ 102 h 121"/>
                <a:gd name="T8" fmla="*/ 0 w 77"/>
                <a:gd name="T9" fmla="*/ 79 h 121"/>
                <a:gd name="T10" fmla="*/ 48 w 77"/>
                <a:gd name="T11" fmla="*/ 0 h 121"/>
                <a:gd name="T12" fmla="*/ 68 w 77"/>
                <a:gd name="T13" fmla="*/ 0 h 121"/>
                <a:gd name="T14" fmla="*/ 68 w 77"/>
                <a:gd name="T15" fmla="*/ 79 h 121"/>
                <a:gd name="T16" fmla="*/ 77 w 77"/>
                <a:gd name="T17" fmla="*/ 79 h 121"/>
                <a:gd name="T18" fmla="*/ 77 w 77"/>
                <a:gd name="T19" fmla="*/ 102 h 121"/>
                <a:gd name="T20" fmla="*/ 68 w 77"/>
                <a:gd name="T21" fmla="*/ 102 h 121"/>
                <a:gd name="T22" fmla="*/ 68 w 77"/>
                <a:gd name="T23" fmla="*/ 121 h 121"/>
                <a:gd name="T24" fmla="*/ 45 w 77"/>
                <a:gd name="T25" fmla="*/ 44 h 121"/>
                <a:gd name="T26" fmla="*/ 23 w 77"/>
                <a:gd name="T27" fmla="*/ 79 h 121"/>
                <a:gd name="T28" fmla="*/ 45 w 77"/>
                <a:gd name="T29" fmla="*/ 79 h 121"/>
                <a:gd name="T30" fmla="*/ 45 w 77"/>
                <a:gd name="T31"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121">
                  <a:moveTo>
                    <a:pt x="68" y="121"/>
                  </a:moveTo>
                  <a:lnTo>
                    <a:pt x="45" y="121"/>
                  </a:lnTo>
                  <a:lnTo>
                    <a:pt x="45" y="102"/>
                  </a:lnTo>
                  <a:lnTo>
                    <a:pt x="0" y="102"/>
                  </a:lnTo>
                  <a:lnTo>
                    <a:pt x="0" y="79"/>
                  </a:lnTo>
                  <a:lnTo>
                    <a:pt x="48" y="0"/>
                  </a:lnTo>
                  <a:lnTo>
                    <a:pt x="68" y="0"/>
                  </a:lnTo>
                  <a:lnTo>
                    <a:pt x="68" y="79"/>
                  </a:lnTo>
                  <a:lnTo>
                    <a:pt x="77" y="79"/>
                  </a:lnTo>
                  <a:lnTo>
                    <a:pt x="77" y="102"/>
                  </a:lnTo>
                  <a:lnTo>
                    <a:pt x="68" y="102"/>
                  </a:lnTo>
                  <a:lnTo>
                    <a:pt x="68" y="121"/>
                  </a:lnTo>
                  <a:close/>
                  <a:moveTo>
                    <a:pt x="45" y="44"/>
                  </a:moveTo>
                  <a:lnTo>
                    <a:pt x="23" y="79"/>
                  </a:lnTo>
                  <a:lnTo>
                    <a:pt x="45" y="79"/>
                  </a:lnTo>
                  <a:lnTo>
                    <a:pt x="45" y="44"/>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tx2">
                    <a:lumMod val="25000"/>
                    <a:lumOff val="75000"/>
                  </a:schemeClr>
                </a:solidFill>
                <a:latin typeface="方正中等线简体" panose="02010601030101010101" pitchFamily="2" charset="-122"/>
                <a:ea typeface="方正中等线简体" panose="02010601030101010101" pitchFamily="2" charset="-122"/>
              </a:endParaRPr>
            </a:p>
          </p:txBody>
        </p:sp>
      </p:grpSp>
      <p:grpSp>
        <p:nvGrpSpPr>
          <p:cNvPr id="59" name="组合 58"/>
          <p:cNvGrpSpPr/>
          <p:nvPr/>
        </p:nvGrpSpPr>
        <p:grpSpPr>
          <a:xfrm>
            <a:off x="4731229" y="2203405"/>
            <a:ext cx="581619" cy="553142"/>
            <a:chOff x="1104900" y="1438275"/>
            <a:chExt cx="349250" cy="330200"/>
          </a:xfrm>
        </p:grpSpPr>
        <p:sp>
          <p:nvSpPr>
            <p:cNvPr id="60" name="Freeform 26"/>
            <p:cNvSpPr/>
            <p:nvPr/>
          </p:nvSpPr>
          <p:spPr bwMode="auto">
            <a:xfrm>
              <a:off x="1104900" y="1438275"/>
              <a:ext cx="349250" cy="330200"/>
            </a:xfrm>
            <a:custGeom>
              <a:avLst/>
              <a:gdLst>
                <a:gd name="T0" fmla="*/ 42 w 220"/>
                <a:gd name="T1" fmla="*/ 208 h 208"/>
                <a:gd name="T2" fmla="*/ 0 w 220"/>
                <a:gd name="T3" fmla="*/ 79 h 208"/>
                <a:gd name="T4" fmla="*/ 110 w 220"/>
                <a:gd name="T5" fmla="*/ 0 h 208"/>
                <a:gd name="T6" fmla="*/ 220 w 220"/>
                <a:gd name="T7" fmla="*/ 79 h 208"/>
                <a:gd name="T8" fmla="*/ 178 w 220"/>
                <a:gd name="T9" fmla="*/ 208 h 208"/>
                <a:gd name="T10" fmla="*/ 42 w 220"/>
                <a:gd name="T11" fmla="*/ 208 h 208"/>
              </a:gdLst>
              <a:ahLst/>
              <a:cxnLst>
                <a:cxn ang="0">
                  <a:pos x="T0" y="T1"/>
                </a:cxn>
                <a:cxn ang="0">
                  <a:pos x="T2" y="T3"/>
                </a:cxn>
                <a:cxn ang="0">
                  <a:pos x="T4" y="T5"/>
                </a:cxn>
                <a:cxn ang="0">
                  <a:pos x="T6" y="T7"/>
                </a:cxn>
                <a:cxn ang="0">
                  <a:pos x="T8" y="T9"/>
                </a:cxn>
                <a:cxn ang="0">
                  <a:pos x="T10" y="T11"/>
                </a:cxn>
              </a:cxnLst>
              <a:rect l="0" t="0" r="r" b="b"/>
              <a:pathLst>
                <a:path w="220" h="208">
                  <a:moveTo>
                    <a:pt x="42" y="208"/>
                  </a:moveTo>
                  <a:lnTo>
                    <a:pt x="0" y="79"/>
                  </a:lnTo>
                  <a:lnTo>
                    <a:pt x="110" y="0"/>
                  </a:lnTo>
                  <a:lnTo>
                    <a:pt x="220" y="79"/>
                  </a:lnTo>
                  <a:lnTo>
                    <a:pt x="178" y="208"/>
                  </a:lnTo>
                  <a:lnTo>
                    <a:pt x="42" y="208"/>
                  </a:lnTo>
                  <a:close/>
                </a:path>
              </a:pathLst>
            </a:custGeom>
            <a:solidFill>
              <a:srgbClr val="4F2E15"/>
            </a:solidFill>
            <a:ln w="12700">
              <a:miter lim="400000"/>
            </a:ln>
          </p:spPr>
          <p:txBody>
            <a:bodyPr lIns="35519" tIns="35519" rIns="35519" bIns="35519" anchor="ctr"/>
            <a:lstStyle/>
            <a:p>
              <a:pPr defTabSz="577215"/>
              <a:endParaRPr lang="zh-CN" altLang="en-US" sz="2200">
                <a:solidFill>
                  <a:schemeClr val="tx2">
                    <a:lumMod val="25000"/>
                    <a:lumOff val="75000"/>
                  </a:schemeClr>
                </a:solidFill>
                <a:latin typeface="微软雅黑" panose="020B0503020204020204" pitchFamily="34" charset="-122"/>
                <a:ea typeface="微软雅黑" panose="020B0503020204020204" pitchFamily="34" charset="-122"/>
              </a:endParaRPr>
            </a:p>
          </p:txBody>
        </p:sp>
        <p:sp>
          <p:nvSpPr>
            <p:cNvPr id="61" name="Freeform 32"/>
            <p:cNvSpPr/>
            <p:nvPr/>
          </p:nvSpPr>
          <p:spPr bwMode="auto">
            <a:xfrm>
              <a:off x="1233488" y="1533525"/>
              <a:ext cx="68262" cy="188913"/>
            </a:xfrm>
            <a:custGeom>
              <a:avLst/>
              <a:gdLst>
                <a:gd name="T0" fmla="*/ 21 w 43"/>
                <a:gd name="T1" fmla="*/ 29 h 119"/>
                <a:gd name="T2" fmla="*/ 0 w 43"/>
                <a:gd name="T3" fmla="*/ 29 h 119"/>
                <a:gd name="T4" fmla="*/ 0 w 43"/>
                <a:gd name="T5" fmla="*/ 8 h 119"/>
                <a:gd name="T6" fmla="*/ 8 w 43"/>
                <a:gd name="T7" fmla="*/ 8 h 119"/>
                <a:gd name="T8" fmla="*/ 8 w 43"/>
                <a:gd name="T9" fmla="*/ 8 h 119"/>
                <a:gd name="T10" fmla="*/ 14 w 43"/>
                <a:gd name="T11" fmla="*/ 8 h 119"/>
                <a:gd name="T12" fmla="*/ 14 w 43"/>
                <a:gd name="T13" fmla="*/ 8 h 119"/>
                <a:gd name="T14" fmla="*/ 19 w 43"/>
                <a:gd name="T15" fmla="*/ 6 h 119"/>
                <a:gd name="T16" fmla="*/ 19 w 43"/>
                <a:gd name="T17" fmla="*/ 6 h 119"/>
                <a:gd name="T18" fmla="*/ 22 w 43"/>
                <a:gd name="T19" fmla="*/ 3 h 119"/>
                <a:gd name="T20" fmla="*/ 24 w 43"/>
                <a:gd name="T21" fmla="*/ 0 h 119"/>
                <a:gd name="T22" fmla="*/ 43 w 43"/>
                <a:gd name="T23" fmla="*/ 0 h 119"/>
                <a:gd name="T24" fmla="*/ 43 w 43"/>
                <a:gd name="T25" fmla="*/ 119 h 119"/>
                <a:gd name="T26" fmla="*/ 21 w 43"/>
                <a:gd name="T27" fmla="*/ 119 h 119"/>
                <a:gd name="T28" fmla="*/ 21 w 43"/>
                <a:gd name="T29" fmla="*/ 2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119">
                  <a:moveTo>
                    <a:pt x="21" y="29"/>
                  </a:moveTo>
                  <a:lnTo>
                    <a:pt x="0" y="29"/>
                  </a:lnTo>
                  <a:lnTo>
                    <a:pt x="0" y="8"/>
                  </a:lnTo>
                  <a:lnTo>
                    <a:pt x="8" y="8"/>
                  </a:lnTo>
                  <a:lnTo>
                    <a:pt x="8" y="8"/>
                  </a:lnTo>
                  <a:lnTo>
                    <a:pt x="14" y="8"/>
                  </a:lnTo>
                  <a:lnTo>
                    <a:pt x="14" y="8"/>
                  </a:lnTo>
                  <a:lnTo>
                    <a:pt x="19" y="6"/>
                  </a:lnTo>
                  <a:lnTo>
                    <a:pt x="19" y="6"/>
                  </a:lnTo>
                  <a:lnTo>
                    <a:pt x="22" y="3"/>
                  </a:lnTo>
                  <a:lnTo>
                    <a:pt x="24" y="0"/>
                  </a:lnTo>
                  <a:lnTo>
                    <a:pt x="43" y="0"/>
                  </a:lnTo>
                  <a:lnTo>
                    <a:pt x="43" y="119"/>
                  </a:lnTo>
                  <a:lnTo>
                    <a:pt x="21" y="119"/>
                  </a:lnTo>
                  <a:lnTo>
                    <a:pt x="21" y="29"/>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tx2">
                    <a:lumMod val="25000"/>
                    <a:lumOff val="75000"/>
                  </a:schemeClr>
                </a:solidFill>
                <a:latin typeface="方正中等线简体" panose="02010601030101010101" pitchFamily="2" charset="-122"/>
                <a:ea typeface="方正中等线简体" panose="02010601030101010101" pitchFamily="2" charset="-122"/>
              </a:endParaRPr>
            </a:p>
          </p:txBody>
        </p:sp>
      </p:grpSp>
      <p:sp>
        <p:nvSpPr>
          <p:cNvPr id="54" name="Freeform 15"/>
          <p:cNvSpPr/>
          <p:nvPr/>
        </p:nvSpPr>
        <p:spPr bwMode="auto">
          <a:xfrm>
            <a:off x="1134067" y="3122157"/>
            <a:ext cx="4302925" cy="3753387"/>
          </a:xfrm>
          <a:custGeom>
            <a:avLst/>
            <a:gdLst>
              <a:gd name="T0" fmla="*/ 367 w 1468"/>
              <a:gd name="T1" fmla="*/ 1273 h 1273"/>
              <a:gd name="T2" fmla="*/ 0 w 1468"/>
              <a:gd name="T3" fmla="*/ 637 h 1273"/>
              <a:gd name="T4" fmla="*/ 367 w 1468"/>
              <a:gd name="T5" fmla="*/ 0 h 1273"/>
              <a:gd name="T6" fmla="*/ 1102 w 1468"/>
              <a:gd name="T7" fmla="*/ 0 h 1273"/>
              <a:gd name="T8" fmla="*/ 1468 w 1468"/>
              <a:gd name="T9" fmla="*/ 637 h 1273"/>
              <a:gd name="T10" fmla="*/ 1102 w 1468"/>
              <a:gd name="T11" fmla="*/ 1273 h 1273"/>
              <a:gd name="T12" fmla="*/ 367 w 1468"/>
              <a:gd name="T13" fmla="*/ 1273 h 1273"/>
            </a:gdLst>
            <a:ahLst/>
            <a:cxnLst>
              <a:cxn ang="0">
                <a:pos x="T0" y="T1"/>
              </a:cxn>
              <a:cxn ang="0">
                <a:pos x="T2" y="T3"/>
              </a:cxn>
              <a:cxn ang="0">
                <a:pos x="T4" y="T5"/>
              </a:cxn>
              <a:cxn ang="0">
                <a:pos x="T6" y="T7"/>
              </a:cxn>
              <a:cxn ang="0">
                <a:pos x="T8" y="T9"/>
              </a:cxn>
              <a:cxn ang="0">
                <a:pos x="T10" y="T11"/>
              </a:cxn>
              <a:cxn ang="0">
                <a:pos x="T12" y="T13"/>
              </a:cxn>
            </a:cxnLst>
            <a:rect l="0" t="0" r="r" b="b"/>
            <a:pathLst>
              <a:path w="1468" h="1273">
                <a:moveTo>
                  <a:pt x="367" y="1273"/>
                </a:moveTo>
                <a:lnTo>
                  <a:pt x="0" y="637"/>
                </a:lnTo>
                <a:lnTo>
                  <a:pt x="367" y="0"/>
                </a:lnTo>
                <a:lnTo>
                  <a:pt x="1102" y="0"/>
                </a:lnTo>
                <a:lnTo>
                  <a:pt x="1468" y="637"/>
                </a:lnTo>
                <a:lnTo>
                  <a:pt x="1102" y="1273"/>
                </a:lnTo>
                <a:lnTo>
                  <a:pt x="367" y="1273"/>
                </a:lnTo>
                <a:close/>
              </a:path>
            </a:pathLst>
          </a:custGeom>
          <a:solidFill>
            <a:srgbClr val="4F2E15"/>
          </a:solidFill>
          <a:ln w="12700">
            <a:miter lim="400000"/>
          </a:ln>
        </p:spPr>
        <p:txBody>
          <a:bodyPr lIns="35519" tIns="35519" rIns="35519" bIns="35519" anchor="ctr"/>
          <a:lstStyle/>
          <a:p>
            <a:pPr defTabSz="577215"/>
            <a:endParaRPr lang="zh-CN" altLang="en-US" sz="2200">
              <a:solidFill>
                <a:schemeClr val="tx2">
                  <a:lumMod val="25000"/>
                  <a:lumOff val="75000"/>
                </a:schemeClr>
              </a:solidFill>
              <a:latin typeface="微软雅黑" panose="020B0503020204020204" pitchFamily="34" charset="-122"/>
              <a:ea typeface="微软雅黑" panose="020B0503020204020204" pitchFamily="34" charset="-122"/>
            </a:endParaRPr>
          </a:p>
        </p:txBody>
      </p:sp>
      <p:grpSp>
        <p:nvGrpSpPr>
          <p:cNvPr id="55" name="组合 54"/>
          <p:cNvGrpSpPr/>
          <p:nvPr/>
        </p:nvGrpSpPr>
        <p:grpSpPr>
          <a:xfrm>
            <a:off x="2444290" y="3576218"/>
            <a:ext cx="1852485" cy="3091818"/>
            <a:chOff x="889000" y="2520950"/>
            <a:chExt cx="1003300" cy="1664688"/>
          </a:xfrm>
        </p:grpSpPr>
        <p:sp>
          <p:nvSpPr>
            <p:cNvPr id="56" name="Freeform 16"/>
            <p:cNvSpPr>
              <a:spLocks noEditPoints="1"/>
            </p:cNvSpPr>
            <p:nvPr/>
          </p:nvSpPr>
          <p:spPr bwMode="auto">
            <a:xfrm>
              <a:off x="889000" y="2520950"/>
              <a:ext cx="1003300" cy="1109663"/>
            </a:xfrm>
            <a:custGeom>
              <a:avLst/>
              <a:gdLst>
                <a:gd name="T0" fmla="*/ 315 w 632"/>
                <a:gd name="T1" fmla="*/ 617 h 699"/>
                <a:gd name="T2" fmla="*/ 322 w 632"/>
                <a:gd name="T3" fmla="*/ 617 h 699"/>
                <a:gd name="T4" fmla="*/ 357 w 632"/>
                <a:gd name="T5" fmla="*/ 591 h 699"/>
                <a:gd name="T6" fmla="*/ 365 w 632"/>
                <a:gd name="T7" fmla="*/ 589 h 699"/>
                <a:gd name="T8" fmla="*/ 383 w 632"/>
                <a:gd name="T9" fmla="*/ 581 h 699"/>
                <a:gd name="T10" fmla="*/ 377 w 632"/>
                <a:gd name="T11" fmla="*/ 576 h 699"/>
                <a:gd name="T12" fmla="*/ 378 w 632"/>
                <a:gd name="T13" fmla="*/ 567 h 699"/>
                <a:gd name="T14" fmla="*/ 374 w 632"/>
                <a:gd name="T15" fmla="*/ 555 h 699"/>
                <a:gd name="T16" fmla="*/ 349 w 632"/>
                <a:gd name="T17" fmla="*/ 536 h 699"/>
                <a:gd name="T18" fmla="*/ 340 w 632"/>
                <a:gd name="T19" fmla="*/ 534 h 699"/>
                <a:gd name="T20" fmla="*/ 323 w 632"/>
                <a:gd name="T21" fmla="*/ 541 h 699"/>
                <a:gd name="T22" fmla="*/ 320 w 632"/>
                <a:gd name="T23" fmla="*/ 552 h 699"/>
                <a:gd name="T24" fmla="*/ 328 w 632"/>
                <a:gd name="T25" fmla="*/ 575 h 699"/>
                <a:gd name="T26" fmla="*/ 327 w 632"/>
                <a:gd name="T27" fmla="*/ 576 h 699"/>
                <a:gd name="T28" fmla="*/ 306 w 632"/>
                <a:gd name="T29" fmla="*/ 573 h 699"/>
                <a:gd name="T30" fmla="*/ 290 w 632"/>
                <a:gd name="T31" fmla="*/ 565 h 699"/>
                <a:gd name="T32" fmla="*/ 290 w 632"/>
                <a:gd name="T33" fmla="*/ 560 h 699"/>
                <a:gd name="T34" fmla="*/ 298 w 632"/>
                <a:gd name="T35" fmla="*/ 542 h 699"/>
                <a:gd name="T36" fmla="*/ 296 w 632"/>
                <a:gd name="T37" fmla="*/ 531 h 699"/>
                <a:gd name="T38" fmla="*/ 278 w 632"/>
                <a:gd name="T39" fmla="*/ 523 h 699"/>
                <a:gd name="T40" fmla="*/ 262 w 632"/>
                <a:gd name="T41" fmla="*/ 523 h 699"/>
                <a:gd name="T42" fmla="*/ 244 w 632"/>
                <a:gd name="T43" fmla="*/ 533 h 699"/>
                <a:gd name="T44" fmla="*/ 241 w 632"/>
                <a:gd name="T45" fmla="*/ 542 h 699"/>
                <a:gd name="T46" fmla="*/ 248 w 632"/>
                <a:gd name="T47" fmla="*/ 575 h 699"/>
                <a:gd name="T48" fmla="*/ 278 w 632"/>
                <a:gd name="T49" fmla="*/ 597 h 699"/>
                <a:gd name="T50" fmla="*/ 262 w 632"/>
                <a:gd name="T51" fmla="*/ 567 h 699"/>
                <a:gd name="T52" fmla="*/ 259 w 632"/>
                <a:gd name="T53" fmla="*/ 541 h 699"/>
                <a:gd name="T54" fmla="*/ 264 w 632"/>
                <a:gd name="T55" fmla="*/ 539 h 699"/>
                <a:gd name="T56" fmla="*/ 281 w 632"/>
                <a:gd name="T57" fmla="*/ 539 h 699"/>
                <a:gd name="T58" fmla="*/ 278 w 632"/>
                <a:gd name="T59" fmla="*/ 547 h 699"/>
                <a:gd name="T60" fmla="*/ 273 w 632"/>
                <a:gd name="T61" fmla="*/ 567 h 699"/>
                <a:gd name="T62" fmla="*/ 281 w 632"/>
                <a:gd name="T63" fmla="*/ 579 h 699"/>
                <a:gd name="T64" fmla="*/ 315 w 632"/>
                <a:gd name="T65" fmla="*/ 591 h 699"/>
                <a:gd name="T66" fmla="*/ 309 w 632"/>
                <a:gd name="T67" fmla="*/ 609 h 699"/>
                <a:gd name="T68" fmla="*/ 312 w 632"/>
                <a:gd name="T69" fmla="*/ 615 h 699"/>
                <a:gd name="T70" fmla="*/ 399 w 632"/>
                <a:gd name="T71" fmla="*/ 600 h 699"/>
                <a:gd name="T72" fmla="*/ 357 w 632"/>
                <a:gd name="T73" fmla="*/ 609 h 699"/>
                <a:gd name="T74" fmla="*/ 335 w 632"/>
                <a:gd name="T75" fmla="*/ 628 h 699"/>
                <a:gd name="T76" fmla="*/ 343 w 632"/>
                <a:gd name="T77" fmla="*/ 642 h 699"/>
                <a:gd name="T78" fmla="*/ 365 w 632"/>
                <a:gd name="T79" fmla="*/ 625 h 699"/>
                <a:gd name="T80" fmla="*/ 398 w 632"/>
                <a:gd name="T81" fmla="*/ 617 h 699"/>
                <a:gd name="T82" fmla="*/ 427 w 632"/>
                <a:gd name="T83" fmla="*/ 604 h 699"/>
                <a:gd name="T84" fmla="*/ 424 w 632"/>
                <a:gd name="T85" fmla="*/ 621 h 699"/>
                <a:gd name="T86" fmla="*/ 51 w 632"/>
                <a:gd name="T87" fmla="*/ 651 h 699"/>
                <a:gd name="T88" fmla="*/ 475 w 632"/>
                <a:gd name="T89" fmla="*/ 305 h 699"/>
                <a:gd name="T90" fmla="*/ 0 w 632"/>
                <a:gd name="T91" fmla="*/ 0 h 699"/>
                <a:gd name="T92" fmla="*/ 524 w 632"/>
                <a:gd name="T93" fmla="*/ 466 h 699"/>
                <a:gd name="T94" fmla="*/ 152 w 632"/>
                <a:gd name="T95" fmla="*/ 116 h 699"/>
                <a:gd name="T96" fmla="*/ 152 w 632"/>
                <a:gd name="T97" fmla="*/ 82 h 699"/>
                <a:gd name="T98" fmla="*/ 84 w 632"/>
                <a:gd name="T99" fmla="*/ 187 h 699"/>
                <a:gd name="T100" fmla="*/ 428 w 632"/>
                <a:gd name="T101" fmla="*/ 222 h 699"/>
                <a:gd name="T102" fmla="*/ 428 w 632"/>
                <a:gd name="T103" fmla="*/ 242 h 699"/>
                <a:gd name="T104" fmla="*/ 84 w 632"/>
                <a:gd name="T105" fmla="*/ 281 h 699"/>
                <a:gd name="T106" fmla="*/ 428 w 632"/>
                <a:gd name="T107" fmla="*/ 281 h 699"/>
                <a:gd name="T108" fmla="*/ 84 w 632"/>
                <a:gd name="T109" fmla="*/ 357 h 699"/>
                <a:gd name="T110" fmla="*/ 571 w 632"/>
                <a:gd name="T111" fmla="*/ 250 h 699"/>
                <a:gd name="T112" fmla="*/ 632 w 632"/>
                <a:gd name="T113" fmla="*/ 311 h 699"/>
                <a:gd name="T114" fmla="*/ 454 w 632"/>
                <a:gd name="T115" fmla="*/ 489 h 699"/>
                <a:gd name="T116" fmla="*/ 393 w 632"/>
                <a:gd name="T117" fmla="*/ 428 h 699"/>
                <a:gd name="T118" fmla="*/ 375 w 632"/>
                <a:gd name="T119" fmla="*/ 445 h 699"/>
                <a:gd name="T120" fmla="*/ 445 w 632"/>
                <a:gd name="T121" fmla="*/ 50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2" h="699">
                  <a:moveTo>
                    <a:pt x="312" y="615"/>
                  </a:moveTo>
                  <a:lnTo>
                    <a:pt x="312" y="615"/>
                  </a:lnTo>
                  <a:lnTo>
                    <a:pt x="315" y="617"/>
                  </a:lnTo>
                  <a:lnTo>
                    <a:pt x="319" y="618"/>
                  </a:lnTo>
                  <a:lnTo>
                    <a:pt x="319" y="618"/>
                  </a:lnTo>
                  <a:lnTo>
                    <a:pt x="322" y="617"/>
                  </a:lnTo>
                  <a:lnTo>
                    <a:pt x="327" y="615"/>
                  </a:lnTo>
                  <a:lnTo>
                    <a:pt x="335" y="609"/>
                  </a:lnTo>
                  <a:lnTo>
                    <a:pt x="357" y="591"/>
                  </a:lnTo>
                  <a:lnTo>
                    <a:pt x="357" y="591"/>
                  </a:lnTo>
                  <a:lnTo>
                    <a:pt x="365" y="589"/>
                  </a:lnTo>
                  <a:lnTo>
                    <a:pt x="365" y="589"/>
                  </a:lnTo>
                  <a:lnTo>
                    <a:pt x="369" y="591"/>
                  </a:lnTo>
                  <a:lnTo>
                    <a:pt x="375" y="594"/>
                  </a:lnTo>
                  <a:lnTo>
                    <a:pt x="383" y="581"/>
                  </a:lnTo>
                  <a:lnTo>
                    <a:pt x="378" y="576"/>
                  </a:lnTo>
                  <a:lnTo>
                    <a:pt x="378" y="576"/>
                  </a:lnTo>
                  <a:lnTo>
                    <a:pt x="377" y="576"/>
                  </a:lnTo>
                  <a:lnTo>
                    <a:pt x="377" y="576"/>
                  </a:lnTo>
                  <a:lnTo>
                    <a:pt x="378" y="571"/>
                  </a:lnTo>
                  <a:lnTo>
                    <a:pt x="378" y="567"/>
                  </a:lnTo>
                  <a:lnTo>
                    <a:pt x="377" y="560"/>
                  </a:lnTo>
                  <a:lnTo>
                    <a:pt x="374" y="555"/>
                  </a:lnTo>
                  <a:lnTo>
                    <a:pt x="374" y="555"/>
                  </a:lnTo>
                  <a:lnTo>
                    <a:pt x="369" y="547"/>
                  </a:lnTo>
                  <a:lnTo>
                    <a:pt x="359" y="539"/>
                  </a:lnTo>
                  <a:lnTo>
                    <a:pt x="349" y="536"/>
                  </a:lnTo>
                  <a:lnTo>
                    <a:pt x="344" y="534"/>
                  </a:lnTo>
                  <a:lnTo>
                    <a:pt x="340" y="534"/>
                  </a:lnTo>
                  <a:lnTo>
                    <a:pt x="340" y="534"/>
                  </a:lnTo>
                  <a:lnTo>
                    <a:pt x="332" y="536"/>
                  </a:lnTo>
                  <a:lnTo>
                    <a:pt x="327" y="537"/>
                  </a:lnTo>
                  <a:lnTo>
                    <a:pt x="323" y="541"/>
                  </a:lnTo>
                  <a:lnTo>
                    <a:pt x="322" y="544"/>
                  </a:lnTo>
                  <a:lnTo>
                    <a:pt x="322" y="544"/>
                  </a:lnTo>
                  <a:lnTo>
                    <a:pt x="320" y="552"/>
                  </a:lnTo>
                  <a:lnTo>
                    <a:pt x="322" y="560"/>
                  </a:lnTo>
                  <a:lnTo>
                    <a:pt x="325" y="568"/>
                  </a:lnTo>
                  <a:lnTo>
                    <a:pt x="328" y="575"/>
                  </a:lnTo>
                  <a:lnTo>
                    <a:pt x="328" y="575"/>
                  </a:lnTo>
                  <a:lnTo>
                    <a:pt x="327" y="576"/>
                  </a:lnTo>
                  <a:lnTo>
                    <a:pt x="327" y="576"/>
                  </a:lnTo>
                  <a:lnTo>
                    <a:pt x="320" y="576"/>
                  </a:lnTo>
                  <a:lnTo>
                    <a:pt x="320" y="576"/>
                  </a:lnTo>
                  <a:lnTo>
                    <a:pt x="306" y="573"/>
                  </a:lnTo>
                  <a:lnTo>
                    <a:pt x="296" y="570"/>
                  </a:lnTo>
                  <a:lnTo>
                    <a:pt x="291" y="567"/>
                  </a:lnTo>
                  <a:lnTo>
                    <a:pt x="290" y="565"/>
                  </a:lnTo>
                  <a:lnTo>
                    <a:pt x="290" y="565"/>
                  </a:lnTo>
                  <a:lnTo>
                    <a:pt x="290" y="563"/>
                  </a:lnTo>
                  <a:lnTo>
                    <a:pt x="290" y="560"/>
                  </a:lnTo>
                  <a:lnTo>
                    <a:pt x="293" y="554"/>
                  </a:lnTo>
                  <a:lnTo>
                    <a:pt x="293" y="554"/>
                  </a:lnTo>
                  <a:lnTo>
                    <a:pt x="298" y="542"/>
                  </a:lnTo>
                  <a:lnTo>
                    <a:pt x="298" y="537"/>
                  </a:lnTo>
                  <a:lnTo>
                    <a:pt x="296" y="531"/>
                  </a:lnTo>
                  <a:lnTo>
                    <a:pt x="296" y="531"/>
                  </a:lnTo>
                  <a:lnTo>
                    <a:pt x="291" y="528"/>
                  </a:lnTo>
                  <a:lnTo>
                    <a:pt x="285" y="525"/>
                  </a:lnTo>
                  <a:lnTo>
                    <a:pt x="278" y="523"/>
                  </a:lnTo>
                  <a:lnTo>
                    <a:pt x="272" y="521"/>
                  </a:lnTo>
                  <a:lnTo>
                    <a:pt x="272" y="521"/>
                  </a:lnTo>
                  <a:lnTo>
                    <a:pt x="262" y="523"/>
                  </a:lnTo>
                  <a:lnTo>
                    <a:pt x="254" y="525"/>
                  </a:lnTo>
                  <a:lnTo>
                    <a:pt x="248" y="529"/>
                  </a:lnTo>
                  <a:lnTo>
                    <a:pt x="244" y="533"/>
                  </a:lnTo>
                  <a:lnTo>
                    <a:pt x="244" y="533"/>
                  </a:lnTo>
                  <a:lnTo>
                    <a:pt x="243" y="537"/>
                  </a:lnTo>
                  <a:lnTo>
                    <a:pt x="241" y="542"/>
                  </a:lnTo>
                  <a:lnTo>
                    <a:pt x="241" y="552"/>
                  </a:lnTo>
                  <a:lnTo>
                    <a:pt x="244" y="563"/>
                  </a:lnTo>
                  <a:lnTo>
                    <a:pt x="248" y="575"/>
                  </a:lnTo>
                  <a:lnTo>
                    <a:pt x="257" y="594"/>
                  </a:lnTo>
                  <a:lnTo>
                    <a:pt x="265" y="607"/>
                  </a:lnTo>
                  <a:lnTo>
                    <a:pt x="278" y="597"/>
                  </a:lnTo>
                  <a:lnTo>
                    <a:pt x="278" y="597"/>
                  </a:lnTo>
                  <a:lnTo>
                    <a:pt x="270" y="583"/>
                  </a:lnTo>
                  <a:lnTo>
                    <a:pt x="262" y="567"/>
                  </a:lnTo>
                  <a:lnTo>
                    <a:pt x="257" y="552"/>
                  </a:lnTo>
                  <a:lnTo>
                    <a:pt x="257" y="546"/>
                  </a:lnTo>
                  <a:lnTo>
                    <a:pt x="259" y="541"/>
                  </a:lnTo>
                  <a:lnTo>
                    <a:pt x="259" y="541"/>
                  </a:lnTo>
                  <a:lnTo>
                    <a:pt x="260" y="539"/>
                  </a:lnTo>
                  <a:lnTo>
                    <a:pt x="264" y="539"/>
                  </a:lnTo>
                  <a:lnTo>
                    <a:pt x="272" y="539"/>
                  </a:lnTo>
                  <a:lnTo>
                    <a:pt x="272" y="539"/>
                  </a:lnTo>
                  <a:lnTo>
                    <a:pt x="281" y="539"/>
                  </a:lnTo>
                  <a:lnTo>
                    <a:pt x="281" y="539"/>
                  </a:lnTo>
                  <a:lnTo>
                    <a:pt x="278" y="547"/>
                  </a:lnTo>
                  <a:lnTo>
                    <a:pt x="278" y="547"/>
                  </a:lnTo>
                  <a:lnTo>
                    <a:pt x="275" y="552"/>
                  </a:lnTo>
                  <a:lnTo>
                    <a:pt x="273" y="558"/>
                  </a:lnTo>
                  <a:lnTo>
                    <a:pt x="273" y="567"/>
                  </a:lnTo>
                  <a:lnTo>
                    <a:pt x="275" y="573"/>
                  </a:lnTo>
                  <a:lnTo>
                    <a:pt x="275" y="573"/>
                  </a:lnTo>
                  <a:lnTo>
                    <a:pt x="281" y="579"/>
                  </a:lnTo>
                  <a:lnTo>
                    <a:pt x="290" y="584"/>
                  </a:lnTo>
                  <a:lnTo>
                    <a:pt x="301" y="589"/>
                  </a:lnTo>
                  <a:lnTo>
                    <a:pt x="315" y="591"/>
                  </a:lnTo>
                  <a:lnTo>
                    <a:pt x="315" y="591"/>
                  </a:lnTo>
                  <a:lnTo>
                    <a:pt x="311" y="602"/>
                  </a:lnTo>
                  <a:lnTo>
                    <a:pt x="309" y="609"/>
                  </a:lnTo>
                  <a:lnTo>
                    <a:pt x="309" y="612"/>
                  </a:lnTo>
                  <a:lnTo>
                    <a:pt x="312" y="615"/>
                  </a:lnTo>
                  <a:lnTo>
                    <a:pt x="312" y="615"/>
                  </a:lnTo>
                  <a:close/>
                  <a:moveTo>
                    <a:pt x="398" y="617"/>
                  </a:moveTo>
                  <a:lnTo>
                    <a:pt x="399" y="600"/>
                  </a:lnTo>
                  <a:lnTo>
                    <a:pt x="399" y="600"/>
                  </a:lnTo>
                  <a:lnTo>
                    <a:pt x="383" y="600"/>
                  </a:lnTo>
                  <a:lnTo>
                    <a:pt x="370" y="604"/>
                  </a:lnTo>
                  <a:lnTo>
                    <a:pt x="357" y="609"/>
                  </a:lnTo>
                  <a:lnTo>
                    <a:pt x="348" y="615"/>
                  </a:lnTo>
                  <a:lnTo>
                    <a:pt x="340" y="621"/>
                  </a:lnTo>
                  <a:lnTo>
                    <a:pt x="335" y="628"/>
                  </a:lnTo>
                  <a:lnTo>
                    <a:pt x="330" y="633"/>
                  </a:lnTo>
                  <a:lnTo>
                    <a:pt x="343" y="642"/>
                  </a:lnTo>
                  <a:lnTo>
                    <a:pt x="343" y="642"/>
                  </a:lnTo>
                  <a:lnTo>
                    <a:pt x="346" y="639"/>
                  </a:lnTo>
                  <a:lnTo>
                    <a:pt x="357" y="630"/>
                  </a:lnTo>
                  <a:lnTo>
                    <a:pt x="365" y="625"/>
                  </a:lnTo>
                  <a:lnTo>
                    <a:pt x="374" y="620"/>
                  </a:lnTo>
                  <a:lnTo>
                    <a:pt x="385" y="618"/>
                  </a:lnTo>
                  <a:lnTo>
                    <a:pt x="398" y="617"/>
                  </a:lnTo>
                  <a:lnTo>
                    <a:pt x="398" y="617"/>
                  </a:lnTo>
                  <a:close/>
                  <a:moveTo>
                    <a:pt x="424" y="621"/>
                  </a:moveTo>
                  <a:lnTo>
                    <a:pt x="427" y="604"/>
                  </a:lnTo>
                  <a:lnTo>
                    <a:pt x="409" y="602"/>
                  </a:lnTo>
                  <a:lnTo>
                    <a:pt x="407" y="618"/>
                  </a:lnTo>
                  <a:lnTo>
                    <a:pt x="424" y="621"/>
                  </a:lnTo>
                  <a:close/>
                  <a:moveTo>
                    <a:pt x="475" y="507"/>
                  </a:moveTo>
                  <a:lnTo>
                    <a:pt x="475" y="651"/>
                  </a:lnTo>
                  <a:lnTo>
                    <a:pt x="51" y="651"/>
                  </a:lnTo>
                  <a:lnTo>
                    <a:pt x="51" y="50"/>
                  </a:lnTo>
                  <a:lnTo>
                    <a:pt x="475" y="50"/>
                  </a:lnTo>
                  <a:lnTo>
                    <a:pt x="475" y="305"/>
                  </a:lnTo>
                  <a:lnTo>
                    <a:pt x="524" y="261"/>
                  </a:lnTo>
                  <a:lnTo>
                    <a:pt x="524" y="0"/>
                  </a:lnTo>
                  <a:lnTo>
                    <a:pt x="0" y="0"/>
                  </a:lnTo>
                  <a:lnTo>
                    <a:pt x="0" y="699"/>
                  </a:lnTo>
                  <a:lnTo>
                    <a:pt x="524" y="699"/>
                  </a:lnTo>
                  <a:lnTo>
                    <a:pt x="524" y="466"/>
                  </a:lnTo>
                  <a:lnTo>
                    <a:pt x="475" y="507"/>
                  </a:lnTo>
                  <a:close/>
                  <a:moveTo>
                    <a:pt x="152" y="82"/>
                  </a:moveTo>
                  <a:lnTo>
                    <a:pt x="152" y="116"/>
                  </a:lnTo>
                  <a:lnTo>
                    <a:pt x="372" y="116"/>
                  </a:lnTo>
                  <a:lnTo>
                    <a:pt x="372" y="82"/>
                  </a:lnTo>
                  <a:lnTo>
                    <a:pt x="152" y="82"/>
                  </a:lnTo>
                  <a:close/>
                  <a:moveTo>
                    <a:pt x="428" y="168"/>
                  </a:moveTo>
                  <a:lnTo>
                    <a:pt x="84" y="168"/>
                  </a:lnTo>
                  <a:lnTo>
                    <a:pt x="84" y="187"/>
                  </a:lnTo>
                  <a:lnTo>
                    <a:pt x="428" y="187"/>
                  </a:lnTo>
                  <a:lnTo>
                    <a:pt x="428" y="168"/>
                  </a:lnTo>
                  <a:close/>
                  <a:moveTo>
                    <a:pt x="428" y="222"/>
                  </a:moveTo>
                  <a:lnTo>
                    <a:pt x="84" y="222"/>
                  </a:lnTo>
                  <a:lnTo>
                    <a:pt x="84" y="242"/>
                  </a:lnTo>
                  <a:lnTo>
                    <a:pt x="428" y="242"/>
                  </a:lnTo>
                  <a:lnTo>
                    <a:pt x="428" y="222"/>
                  </a:lnTo>
                  <a:close/>
                  <a:moveTo>
                    <a:pt x="428" y="281"/>
                  </a:moveTo>
                  <a:lnTo>
                    <a:pt x="84" y="281"/>
                  </a:lnTo>
                  <a:lnTo>
                    <a:pt x="84" y="298"/>
                  </a:lnTo>
                  <a:lnTo>
                    <a:pt x="428" y="298"/>
                  </a:lnTo>
                  <a:lnTo>
                    <a:pt x="428" y="281"/>
                  </a:lnTo>
                  <a:close/>
                  <a:moveTo>
                    <a:pt x="428" y="339"/>
                  </a:moveTo>
                  <a:lnTo>
                    <a:pt x="84" y="339"/>
                  </a:lnTo>
                  <a:lnTo>
                    <a:pt x="84" y="357"/>
                  </a:lnTo>
                  <a:lnTo>
                    <a:pt x="428" y="357"/>
                  </a:lnTo>
                  <a:lnTo>
                    <a:pt x="428" y="339"/>
                  </a:lnTo>
                  <a:close/>
                  <a:moveTo>
                    <a:pt x="571" y="250"/>
                  </a:moveTo>
                  <a:lnTo>
                    <a:pt x="542" y="279"/>
                  </a:lnTo>
                  <a:lnTo>
                    <a:pt x="603" y="340"/>
                  </a:lnTo>
                  <a:lnTo>
                    <a:pt x="632" y="311"/>
                  </a:lnTo>
                  <a:lnTo>
                    <a:pt x="571" y="250"/>
                  </a:lnTo>
                  <a:close/>
                  <a:moveTo>
                    <a:pt x="393" y="428"/>
                  </a:moveTo>
                  <a:lnTo>
                    <a:pt x="454" y="489"/>
                  </a:lnTo>
                  <a:lnTo>
                    <a:pt x="596" y="348"/>
                  </a:lnTo>
                  <a:lnTo>
                    <a:pt x="533" y="285"/>
                  </a:lnTo>
                  <a:lnTo>
                    <a:pt x="393" y="428"/>
                  </a:lnTo>
                  <a:close/>
                  <a:moveTo>
                    <a:pt x="445" y="500"/>
                  </a:moveTo>
                  <a:lnTo>
                    <a:pt x="382" y="439"/>
                  </a:lnTo>
                  <a:lnTo>
                    <a:pt x="375" y="445"/>
                  </a:lnTo>
                  <a:lnTo>
                    <a:pt x="357" y="525"/>
                  </a:lnTo>
                  <a:lnTo>
                    <a:pt x="437" y="507"/>
                  </a:lnTo>
                  <a:lnTo>
                    <a:pt x="445" y="500"/>
                  </a:lnTo>
                  <a:close/>
                </a:path>
              </a:pathLst>
            </a:custGeom>
            <a:solidFill>
              <a:schemeClr val="tx2">
                <a:lumMod val="25000"/>
                <a:lumOff val="75000"/>
              </a:schemeClr>
            </a:solidFill>
            <a:ln>
              <a:noFill/>
            </a:ln>
          </p:spPr>
          <p:txBody>
            <a:bodyPr vert="horz" wrap="square" lIns="91440" tIns="45720" rIns="91440" bIns="45720" numCol="1" anchor="t" anchorCtr="0" compatLnSpc="1"/>
            <a:lstStyle/>
            <a:p>
              <a:r>
                <a:rPr lang="en-US" altLang="zh-CN" dirty="0" smtClean="0">
                  <a:solidFill>
                    <a:schemeClr val="tx2">
                      <a:lumMod val="25000"/>
                      <a:lumOff val="75000"/>
                    </a:schemeClr>
                  </a:solidFill>
                  <a:latin typeface="方正中等线简体" panose="02010601030101010101" pitchFamily="2" charset="-122"/>
                  <a:ea typeface="方正中等线简体" panose="02010601030101010101" pitchFamily="2" charset="-122"/>
                </a:rPr>
                <a:t> </a:t>
              </a:r>
              <a:endParaRPr lang="zh-CN" altLang="en-US" dirty="0">
                <a:solidFill>
                  <a:schemeClr val="tx2">
                    <a:lumMod val="25000"/>
                    <a:lumOff val="75000"/>
                  </a:schemeClr>
                </a:solidFill>
                <a:latin typeface="方正中等线简体" panose="02010601030101010101" pitchFamily="2" charset="-122"/>
                <a:ea typeface="方正中等线简体" panose="02010601030101010101" pitchFamily="2" charset="-122"/>
              </a:endParaRPr>
            </a:p>
          </p:txBody>
        </p:sp>
        <p:sp>
          <p:nvSpPr>
            <p:cNvPr id="57" name="Rectangle 17"/>
            <p:cNvSpPr>
              <a:spLocks noChangeArrowheads="1"/>
            </p:cNvSpPr>
            <p:nvPr/>
          </p:nvSpPr>
          <p:spPr bwMode="auto">
            <a:xfrm>
              <a:off x="1004888" y="3716338"/>
              <a:ext cx="5883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1691640"/>
              <a:r>
                <a:rPr lang="zh-CN" altLang="zh-CN" sz="3700" dirty="0">
                  <a:solidFill>
                    <a:schemeClr val="tx2">
                      <a:lumMod val="25000"/>
                      <a:lumOff val="75000"/>
                    </a:schemeClr>
                  </a:solidFill>
                  <a:latin typeface="微软雅黑" panose="020B0503020204020204" pitchFamily="34" charset="-122"/>
                  <a:ea typeface="微软雅黑" panose="020B0503020204020204" pitchFamily="34" charset="-122"/>
                </a:rPr>
                <a:t>目 录</a:t>
              </a:r>
              <a:endParaRPr lang="zh-CN" altLang="zh-CN" dirty="0">
                <a:solidFill>
                  <a:schemeClr val="tx2">
                    <a:lumMod val="25000"/>
                    <a:lumOff val="75000"/>
                  </a:schemeClr>
                </a:solidFill>
                <a:latin typeface="微软雅黑" panose="020B0503020204020204" pitchFamily="34" charset="-122"/>
                <a:ea typeface="微软雅黑" panose="020B0503020204020204" pitchFamily="34" charset="-122"/>
              </a:endParaRPr>
            </a:p>
          </p:txBody>
        </p:sp>
        <p:sp>
          <p:nvSpPr>
            <p:cNvPr id="58" name="Rectangle 18"/>
            <p:cNvSpPr>
              <a:spLocks noChangeArrowheads="1"/>
            </p:cNvSpPr>
            <p:nvPr/>
          </p:nvSpPr>
          <p:spPr bwMode="auto">
            <a:xfrm>
              <a:off x="1020763" y="4000500"/>
              <a:ext cx="643390" cy="18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1691640"/>
              <a:r>
                <a:rPr lang="zh-CN" altLang="zh-CN" sz="2200" dirty="0">
                  <a:solidFill>
                    <a:schemeClr val="tx2">
                      <a:lumMod val="25000"/>
                      <a:lumOff val="75000"/>
                    </a:schemeClr>
                  </a:solidFill>
                  <a:latin typeface="微软雅黑" panose="020B0503020204020204" pitchFamily="34" charset="-122"/>
                  <a:ea typeface="微软雅黑" panose="020B0503020204020204" pitchFamily="34" charset="-122"/>
                </a:rPr>
                <a:t>contents</a:t>
              </a:r>
              <a:endParaRPr lang="zh-CN" altLang="zh-CN" dirty="0">
                <a:solidFill>
                  <a:schemeClr val="tx2">
                    <a:lumMod val="25000"/>
                    <a:lumOff val="7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6" presetClass="entr" presetSubtype="0" fill="hold" nodeType="withEffect">
                                  <p:stCondLst>
                                    <p:cond delay="1000"/>
                                  </p:stCondLst>
                                  <p:childTnLst>
                                    <p:set>
                                      <p:cBhvr>
                                        <p:cTn id="10" dur="1" fill="hold">
                                          <p:stCondLst>
                                            <p:cond delay="0"/>
                                          </p:stCondLst>
                                        </p:cTn>
                                        <p:tgtEl>
                                          <p:spTgt spid="55"/>
                                        </p:tgtEl>
                                        <p:attrNameLst>
                                          <p:attrName>style.visibility</p:attrName>
                                        </p:attrNameLst>
                                      </p:cBhvr>
                                      <p:to>
                                        <p:strVal val="visible"/>
                                      </p:to>
                                    </p:set>
                                    <p:animEffect transition="in" filter="wipe(down)">
                                      <p:cBhvr>
                                        <p:cTn id="11" dur="319">
                                          <p:stCondLst>
                                            <p:cond delay="0"/>
                                          </p:stCondLst>
                                        </p:cTn>
                                        <p:tgtEl>
                                          <p:spTgt spid="55"/>
                                        </p:tgtEl>
                                      </p:cBhvr>
                                    </p:animEffect>
                                    <p:anim calcmode="lin" valueType="num">
                                      <p:cBhvr>
                                        <p:cTn id="12" dur="100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13" dur="365"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4" dur="365" tmFilter="0, 0; 0.125,0.2665; 0.25,0.4; 0.375,0.465; 0.5,0.5;  0.625,0.535; 0.75,0.6; 0.875,0.7335; 1,1">
                                          <p:stCondLst>
                                            <p:cond delay="365"/>
                                          </p:stCondLst>
                                        </p:cTn>
                                        <p:tgtEl>
                                          <p:spTgt spid="55"/>
                                        </p:tgtEl>
                                        <p:attrNameLst>
                                          <p:attrName>ppt_y</p:attrName>
                                        </p:attrNameLst>
                                      </p:cBhvr>
                                      <p:tavLst>
                                        <p:tav tm="0" fmla="#ppt_y-sin(pi*$)/9">
                                          <p:val>
                                            <p:fltVal val="0"/>
                                          </p:val>
                                        </p:tav>
                                        <p:tav tm="100000">
                                          <p:val>
                                            <p:fltVal val="1"/>
                                          </p:val>
                                        </p:tav>
                                      </p:tavLst>
                                    </p:anim>
                                    <p:anim calcmode="lin" valueType="num">
                                      <p:cBhvr>
                                        <p:cTn id="15" dur="183" tmFilter="0, 0; 0.125,0.2665; 0.25,0.4; 0.375,0.465; 0.5,0.5;  0.625,0.535; 0.75,0.6; 0.875,0.7335; 1,1">
                                          <p:stCondLst>
                                            <p:cond delay="728"/>
                                          </p:stCondLst>
                                        </p:cTn>
                                        <p:tgtEl>
                                          <p:spTgt spid="55"/>
                                        </p:tgtEl>
                                        <p:attrNameLst>
                                          <p:attrName>ppt_y</p:attrName>
                                        </p:attrNameLst>
                                      </p:cBhvr>
                                      <p:tavLst>
                                        <p:tav tm="0" fmla="#ppt_y-sin(pi*$)/27">
                                          <p:val>
                                            <p:fltVal val="0"/>
                                          </p:val>
                                        </p:tav>
                                        <p:tav tm="100000">
                                          <p:val>
                                            <p:fltVal val="1"/>
                                          </p:val>
                                        </p:tav>
                                      </p:tavLst>
                                    </p:anim>
                                    <p:anim calcmode="lin" valueType="num">
                                      <p:cBhvr>
                                        <p:cTn id="16" dur="90" tmFilter="0, 0; 0.125,0.2665; 0.25,0.4; 0.375,0.465; 0.5,0.5;  0.625,0.535; 0.75,0.6; 0.875,0.7335; 1,1">
                                          <p:stCondLst>
                                            <p:cond delay="911"/>
                                          </p:stCondLst>
                                        </p:cTn>
                                        <p:tgtEl>
                                          <p:spTgt spid="55"/>
                                        </p:tgtEl>
                                        <p:attrNameLst>
                                          <p:attrName>ppt_y</p:attrName>
                                        </p:attrNameLst>
                                      </p:cBhvr>
                                      <p:tavLst>
                                        <p:tav tm="0" fmla="#ppt_y-sin(pi*$)/81">
                                          <p:val>
                                            <p:fltVal val="0"/>
                                          </p:val>
                                        </p:tav>
                                        <p:tav tm="100000">
                                          <p:val>
                                            <p:fltVal val="1"/>
                                          </p:val>
                                        </p:tav>
                                      </p:tavLst>
                                    </p:anim>
                                    <p:animScale>
                                      <p:cBhvr>
                                        <p:cTn id="17" dur="14">
                                          <p:stCondLst>
                                            <p:cond delay="357"/>
                                          </p:stCondLst>
                                        </p:cTn>
                                        <p:tgtEl>
                                          <p:spTgt spid="55"/>
                                        </p:tgtEl>
                                      </p:cBhvr>
                                      <p:to x="100000" y="60000"/>
                                    </p:animScale>
                                    <p:animScale>
                                      <p:cBhvr>
                                        <p:cTn id="18" dur="91" decel="50000">
                                          <p:stCondLst>
                                            <p:cond delay="372"/>
                                          </p:stCondLst>
                                        </p:cTn>
                                        <p:tgtEl>
                                          <p:spTgt spid="55"/>
                                        </p:tgtEl>
                                      </p:cBhvr>
                                      <p:to x="100000" y="100000"/>
                                    </p:animScale>
                                    <p:animScale>
                                      <p:cBhvr>
                                        <p:cTn id="19" dur="14">
                                          <p:stCondLst>
                                            <p:cond delay="722"/>
                                          </p:stCondLst>
                                        </p:cTn>
                                        <p:tgtEl>
                                          <p:spTgt spid="55"/>
                                        </p:tgtEl>
                                      </p:cBhvr>
                                      <p:to x="100000" y="80000"/>
                                    </p:animScale>
                                    <p:animScale>
                                      <p:cBhvr>
                                        <p:cTn id="20" dur="91" decel="50000">
                                          <p:stCondLst>
                                            <p:cond delay="736"/>
                                          </p:stCondLst>
                                        </p:cTn>
                                        <p:tgtEl>
                                          <p:spTgt spid="55"/>
                                        </p:tgtEl>
                                      </p:cBhvr>
                                      <p:to x="100000" y="100000"/>
                                    </p:animScale>
                                    <p:animScale>
                                      <p:cBhvr>
                                        <p:cTn id="21" dur="14">
                                          <p:stCondLst>
                                            <p:cond delay="903"/>
                                          </p:stCondLst>
                                        </p:cTn>
                                        <p:tgtEl>
                                          <p:spTgt spid="55"/>
                                        </p:tgtEl>
                                      </p:cBhvr>
                                      <p:to x="100000" y="90000"/>
                                    </p:animScale>
                                    <p:animScale>
                                      <p:cBhvr>
                                        <p:cTn id="22" dur="91" decel="50000">
                                          <p:stCondLst>
                                            <p:cond delay="917"/>
                                          </p:stCondLst>
                                        </p:cTn>
                                        <p:tgtEl>
                                          <p:spTgt spid="55"/>
                                        </p:tgtEl>
                                      </p:cBhvr>
                                      <p:to x="100000" y="100000"/>
                                    </p:animScale>
                                    <p:animScale>
                                      <p:cBhvr>
                                        <p:cTn id="23" dur="14">
                                          <p:stCondLst>
                                            <p:cond delay="994"/>
                                          </p:stCondLst>
                                        </p:cTn>
                                        <p:tgtEl>
                                          <p:spTgt spid="55"/>
                                        </p:tgtEl>
                                      </p:cBhvr>
                                      <p:to x="100000" y="95000"/>
                                    </p:animScale>
                                    <p:animScale>
                                      <p:cBhvr>
                                        <p:cTn id="24" dur="91" decel="50000">
                                          <p:stCondLst>
                                            <p:cond delay="1009"/>
                                          </p:stCondLst>
                                        </p:cTn>
                                        <p:tgtEl>
                                          <p:spTgt spid="55"/>
                                        </p:tgtEl>
                                      </p:cBhvr>
                                      <p:to x="100000" y="100000"/>
                                    </p:animScale>
                                  </p:childTnLst>
                                </p:cTn>
                              </p:par>
                              <p:par>
                                <p:cTn id="25" presetID="10" presetClass="entr" presetSubtype="0" fill="hold" nodeType="withEffect">
                                  <p:stCondLst>
                                    <p:cond delay="150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
                                        <p:tgtEl>
                                          <p:spTgt spid="45"/>
                                        </p:tgtEl>
                                      </p:cBhvr>
                                    </p:animEffect>
                                  </p:childTnLst>
                                </p:cTn>
                              </p:par>
                              <p:par>
                                <p:cTn id="28" presetID="10" presetClass="entr" presetSubtype="0" fill="hold" nodeType="withEffect">
                                  <p:stCondLst>
                                    <p:cond delay="150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100"/>
                                        <p:tgtEl>
                                          <p:spTgt spid="48"/>
                                        </p:tgtEl>
                                      </p:cBhvr>
                                    </p:animEffect>
                                  </p:childTnLst>
                                </p:cTn>
                              </p:par>
                              <p:par>
                                <p:cTn id="31" presetID="10" presetClass="entr" presetSubtype="0" fill="hold" nodeType="withEffect">
                                  <p:stCondLst>
                                    <p:cond delay="150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100"/>
                                        <p:tgtEl>
                                          <p:spTgt spid="51"/>
                                        </p:tgtEl>
                                      </p:cBhvr>
                                    </p:animEffect>
                                  </p:childTnLst>
                                </p:cTn>
                              </p:par>
                              <p:par>
                                <p:cTn id="34" presetID="42" presetClass="path" presetSubtype="0" accel="50000" decel="50000" fill="hold" nodeType="withEffect">
                                  <p:stCondLst>
                                    <p:cond delay="1500"/>
                                  </p:stCondLst>
                                  <p:childTnLst>
                                    <p:animMotion origin="layout" path="M 1.11111E-6 1.11111E-6 L -0.1658 0.06913 " pathEditMode="relative" rAng="0" ptsTypes="AA">
                                      <p:cBhvr>
                                        <p:cTn id="35" dur="2000" spd="-100000" fill="hold"/>
                                        <p:tgtEl>
                                          <p:spTgt spid="45"/>
                                        </p:tgtEl>
                                        <p:attrNameLst>
                                          <p:attrName>ppt_x</p:attrName>
                                          <p:attrName>ppt_y</p:attrName>
                                        </p:attrNameLst>
                                      </p:cBhvr>
                                      <p:rCtr x="-8299" y="3457"/>
                                    </p:animMotion>
                                  </p:childTnLst>
                                </p:cTn>
                              </p:par>
                              <p:par>
                                <p:cTn id="36" presetID="42" presetClass="path" presetSubtype="0" accel="50000" decel="50000" fill="hold" nodeType="withEffect">
                                  <p:stCondLst>
                                    <p:cond delay="1500"/>
                                  </p:stCondLst>
                                  <p:childTnLst>
                                    <p:animMotion origin="layout" path="M 3.88889E-6 6.17284E-7 L -0.16459 -0.09105 " pathEditMode="relative" rAng="0" ptsTypes="AA">
                                      <p:cBhvr>
                                        <p:cTn id="37" dur="2000" spd="-100000" fill="hold"/>
                                        <p:tgtEl>
                                          <p:spTgt spid="48"/>
                                        </p:tgtEl>
                                        <p:attrNameLst>
                                          <p:attrName>ppt_x</p:attrName>
                                          <p:attrName>ppt_y</p:attrName>
                                        </p:attrNameLst>
                                      </p:cBhvr>
                                      <p:rCtr x="-8229" y="-4568"/>
                                    </p:animMotion>
                                  </p:childTnLst>
                                </p:cTn>
                              </p:par>
                              <p:par>
                                <p:cTn id="38" presetID="42" presetClass="path" presetSubtype="0" accel="50000" decel="50000" fill="hold" nodeType="withEffect">
                                  <p:stCondLst>
                                    <p:cond delay="1500"/>
                                  </p:stCondLst>
                                  <p:childTnLst>
                                    <p:animMotion origin="layout" path="M 1.66667E-6 1.7284E-6 L -0.10712 -0.21296 " pathEditMode="relative" rAng="0" ptsTypes="AA">
                                      <p:cBhvr>
                                        <p:cTn id="39" dur="2000" spd="-100000" fill="hold"/>
                                        <p:tgtEl>
                                          <p:spTgt spid="51"/>
                                        </p:tgtEl>
                                        <p:attrNameLst>
                                          <p:attrName>ppt_x</p:attrName>
                                          <p:attrName>ppt_y</p:attrName>
                                        </p:attrNameLst>
                                      </p:cBhvr>
                                      <p:rCtr x="-5365" y="-10648"/>
                                    </p:animMotion>
                                  </p:childTnLst>
                                </p:cTn>
                              </p:par>
                              <p:par>
                                <p:cTn id="40" presetID="26" presetClass="emph" presetSubtype="0" fill="hold" nodeType="withEffect">
                                  <p:stCondLst>
                                    <p:cond delay="3500"/>
                                  </p:stCondLst>
                                  <p:childTnLst>
                                    <p:animEffect transition="out" filter="fade">
                                      <p:cBhvr>
                                        <p:cTn id="41" dur="300" tmFilter="0, 0; .2, .5; .8, .5; 1, 0"/>
                                        <p:tgtEl>
                                          <p:spTgt spid="45"/>
                                        </p:tgtEl>
                                      </p:cBhvr>
                                    </p:animEffect>
                                    <p:animScale>
                                      <p:cBhvr>
                                        <p:cTn id="42" dur="150" autoRev="1" fill="hold"/>
                                        <p:tgtEl>
                                          <p:spTgt spid="45"/>
                                        </p:tgtEl>
                                      </p:cBhvr>
                                      <p:by x="105000" y="105000"/>
                                    </p:animScale>
                                  </p:childTnLst>
                                </p:cTn>
                              </p:par>
                              <p:par>
                                <p:cTn id="43" presetID="26" presetClass="emph" presetSubtype="0" fill="hold" nodeType="withEffect">
                                  <p:stCondLst>
                                    <p:cond delay="3500"/>
                                  </p:stCondLst>
                                  <p:childTnLst>
                                    <p:animEffect transition="out" filter="fade">
                                      <p:cBhvr>
                                        <p:cTn id="44" dur="300" tmFilter="0, 0; .2, .5; .8, .5; 1, 0"/>
                                        <p:tgtEl>
                                          <p:spTgt spid="48"/>
                                        </p:tgtEl>
                                      </p:cBhvr>
                                    </p:animEffect>
                                    <p:animScale>
                                      <p:cBhvr>
                                        <p:cTn id="45" dur="150" autoRev="1" fill="hold"/>
                                        <p:tgtEl>
                                          <p:spTgt spid="48"/>
                                        </p:tgtEl>
                                      </p:cBhvr>
                                      <p:by x="105000" y="105000"/>
                                    </p:animScale>
                                  </p:childTnLst>
                                </p:cTn>
                              </p:par>
                              <p:par>
                                <p:cTn id="46" presetID="26" presetClass="emph" presetSubtype="0" fill="hold" nodeType="withEffect">
                                  <p:stCondLst>
                                    <p:cond delay="3500"/>
                                  </p:stCondLst>
                                  <p:childTnLst>
                                    <p:animEffect transition="out" filter="fade">
                                      <p:cBhvr>
                                        <p:cTn id="47" dur="300" tmFilter="0, 0; .2, .5; .8, .5; 1, 0"/>
                                        <p:tgtEl>
                                          <p:spTgt spid="51"/>
                                        </p:tgtEl>
                                      </p:cBhvr>
                                    </p:animEffect>
                                    <p:animScale>
                                      <p:cBhvr>
                                        <p:cTn id="48" dur="150" autoRev="1" fill="hold"/>
                                        <p:tgtEl>
                                          <p:spTgt spid="51"/>
                                        </p:tgtEl>
                                      </p:cBhvr>
                                      <p:by x="105000" y="105000"/>
                                    </p:animScale>
                                  </p:childTnLst>
                                </p:cTn>
                              </p:par>
                              <p:par>
                                <p:cTn id="49" presetID="22" presetClass="entr" presetSubtype="1" fill="hold" grpId="0" nodeType="withEffect">
                                  <p:stCondLst>
                                    <p:cond delay="375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par>
                                <p:cTn id="52" presetID="2" presetClass="entr" presetSubtype="2" fill="hold" nodeType="withEffect">
                                  <p:stCondLst>
                                    <p:cond delay="425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500" fill="hold"/>
                                        <p:tgtEl>
                                          <p:spTgt spid="32"/>
                                        </p:tgtEl>
                                        <p:attrNameLst>
                                          <p:attrName>ppt_x</p:attrName>
                                        </p:attrNameLst>
                                      </p:cBhvr>
                                      <p:tavLst>
                                        <p:tav tm="0">
                                          <p:val>
                                            <p:strVal val="1+#ppt_w/2"/>
                                          </p:val>
                                        </p:tav>
                                        <p:tav tm="100000">
                                          <p:val>
                                            <p:strVal val="#ppt_x"/>
                                          </p:val>
                                        </p:tav>
                                      </p:tavLst>
                                    </p:anim>
                                    <p:anim calcmode="lin" valueType="num">
                                      <p:cBhvr additive="base">
                                        <p:cTn id="55" dur="500" fill="hold"/>
                                        <p:tgtEl>
                                          <p:spTgt spid="32"/>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450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1+#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475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1+#ppt_w/2"/>
                                          </p:val>
                                        </p:tav>
                                        <p:tav tm="100000">
                                          <p:val>
                                            <p:strVal val="#ppt_x"/>
                                          </p:val>
                                        </p:tav>
                                      </p:tavLst>
                                    </p:anim>
                                    <p:anim calcmode="lin" valueType="num">
                                      <p:cBhvr additive="base">
                                        <p:cTn id="63" dur="500" fill="hold"/>
                                        <p:tgtEl>
                                          <p:spTgt spid="38"/>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5000"/>
                                  </p:stCondLst>
                                  <p:childTnLst>
                                    <p:set>
                                      <p:cBhvr>
                                        <p:cTn id="65" dur="1" fill="hold">
                                          <p:stCondLst>
                                            <p:cond delay="0"/>
                                          </p:stCondLst>
                                        </p:cTn>
                                        <p:tgtEl>
                                          <p:spTgt spid="41"/>
                                        </p:tgtEl>
                                        <p:attrNameLst>
                                          <p:attrName>style.visibility</p:attrName>
                                        </p:attrNameLst>
                                      </p:cBhvr>
                                      <p:to>
                                        <p:strVal val="visible"/>
                                      </p:to>
                                    </p:set>
                                    <p:anim calcmode="lin" valueType="num">
                                      <p:cBhvr additive="base">
                                        <p:cTn id="66" dur="500" fill="hold"/>
                                        <p:tgtEl>
                                          <p:spTgt spid="41"/>
                                        </p:tgtEl>
                                        <p:attrNameLst>
                                          <p:attrName>ppt_x</p:attrName>
                                        </p:attrNameLst>
                                      </p:cBhvr>
                                      <p:tavLst>
                                        <p:tav tm="0">
                                          <p:val>
                                            <p:strVal val="1+#ppt_w/2"/>
                                          </p:val>
                                        </p:tav>
                                        <p:tav tm="100000">
                                          <p:val>
                                            <p:strVal val="#ppt_x"/>
                                          </p:val>
                                        </p:tav>
                                      </p:tavLst>
                                    </p:anim>
                                    <p:anim calcmode="lin" valueType="num">
                                      <p:cBhvr additive="base">
                                        <p:cTn id="67" dur="500" fill="hold"/>
                                        <p:tgtEl>
                                          <p:spTgt spid="41"/>
                                        </p:tgtEl>
                                        <p:attrNameLst>
                                          <p:attrName>ppt_y</p:attrName>
                                        </p:attrNameLst>
                                      </p:cBhvr>
                                      <p:tavLst>
                                        <p:tav tm="0">
                                          <p:val>
                                            <p:strVal val="#ppt_y"/>
                                          </p:val>
                                        </p:tav>
                                        <p:tav tm="100000">
                                          <p:val>
                                            <p:strVal val="#ppt_y"/>
                                          </p:val>
                                        </p:tav>
                                      </p:tavLst>
                                    </p:anim>
                                  </p:childTnLst>
                                </p:cTn>
                              </p:par>
                              <p:par>
                                <p:cTn id="68" presetID="10" presetClass="entr" presetSubtype="0" fill="hold" nodeType="withEffect">
                                  <p:stCondLst>
                                    <p:cond delay="150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100"/>
                                        <p:tgtEl>
                                          <p:spTgt spid="59"/>
                                        </p:tgtEl>
                                      </p:cBhvr>
                                    </p:animEffect>
                                  </p:childTnLst>
                                </p:cTn>
                              </p:par>
                              <p:par>
                                <p:cTn id="71" presetID="42" presetClass="path" presetSubtype="0" accel="50000" decel="50000" fill="hold" nodeType="withEffect">
                                  <p:stCondLst>
                                    <p:cond delay="1500"/>
                                  </p:stCondLst>
                                  <p:childTnLst>
                                    <p:animMotion origin="layout" path="M 1.38889E-6 -2.42775E-6 L -0.10938 0.19792 " pathEditMode="relative" rAng="0" ptsTypes="AA">
                                      <p:cBhvr>
                                        <p:cTn id="72" dur="2000" spd="-100000" fill="hold"/>
                                        <p:tgtEl>
                                          <p:spTgt spid="59"/>
                                        </p:tgtEl>
                                        <p:attrNameLst>
                                          <p:attrName>ppt_x</p:attrName>
                                          <p:attrName>ppt_y</p:attrName>
                                        </p:attrNameLst>
                                      </p:cBhvr>
                                      <p:rCtr x="-5469" y="9896"/>
                                    </p:animMotion>
                                  </p:childTnLst>
                                </p:cTn>
                              </p:par>
                              <p:par>
                                <p:cTn id="73" presetID="26" presetClass="emph" presetSubtype="0" fill="hold" nodeType="withEffect">
                                  <p:stCondLst>
                                    <p:cond delay="3500"/>
                                  </p:stCondLst>
                                  <p:childTnLst>
                                    <p:animEffect transition="out" filter="fade">
                                      <p:cBhvr>
                                        <p:cTn id="74" dur="300" tmFilter="0, 0; .2, .5; .8, .5; 1, 0"/>
                                        <p:tgtEl>
                                          <p:spTgt spid="59"/>
                                        </p:tgtEl>
                                      </p:cBhvr>
                                    </p:animEffect>
                                    <p:animScale>
                                      <p:cBhvr>
                                        <p:cTn id="75" dur="150" autoRev="1" fill="hold"/>
                                        <p:tgtEl>
                                          <p:spTgt spid="5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6559239" y="2037466"/>
            <a:ext cx="2239907" cy="2630873"/>
            <a:chOff x="9372085" y="2917903"/>
            <a:chExt cx="3200462" cy="3767734"/>
          </a:xfrm>
        </p:grpSpPr>
        <p:sp>
          <p:nvSpPr>
            <p:cNvPr id="727" name="Shape 727"/>
            <p:cNvSpPr/>
            <p:nvPr/>
          </p:nvSpPr>
          <p:spPr>
            <a:xfrm>
              <a:off x="9372085" y="2917903"/>
              <a:ext cx="3200462" cy="3767734"/>
            </a:xfrm>
            <a:custGeom>
              <a:avLst/>
              <a:gdLst/>
              <a:ahLst/>
              <a:cxnLst>
                <a:cxn ang="0">
                  <a:pos x="wd2" y="hd2"/>
                </a:cxn>
                <a:cxn ang="5400000">
                  <a:pos x="wd2" y="hd2"/>
                </a:cxn>
                <a:cxn ang="10800000">
                  <a:pos x="wd2" y="hd2"/>
                </a:cxn>
                <a:cxn ang="16200000">
                  <a:pos x="wd2" y="hd2"/>
                </a:cxn>
              </a:cxnLst>
              <a:rect l="0" t="0" r="r" b="b"/>
              <a:pathLst>
                <a:path w="21483" h="21600" extrusionOk="0">
                  <a:moveTo>
                    <a:pt x="18505" y="14572"/>
                  </a:moveTo>
                  <a:cubicBezTo>
                    <a:pt x="18974" y="14572"/>
                    <a:pt x="19549" y="14855"/>
                    <a:pt x="19783" y="15202"/>
                  </a:cubicBezTo>
                  <a:lnTo>
                    <a:pt x="21307" y="17456"/>
                  </a:lnTo>
                  <a:cubicBezTo>
                    <a:pt x="21541" y="17802"/>
                    <a:pt x="21541" y="18369"/>
                    <a:pt x="21307" y="18716"/>
                  </a:cubicBezTo>
                  <a:lnTo>
                    <a:pt x="19783" y="20970"/>
                  </a:lnTo>
                  <a:cubicBezTo>
                    <a:pt x="19549" y="21317"/>
                    <a:pt x="18974" y="21600"/>
                    <a:pt x="18505" y="21600"/>
                  </a:cubicBezTo>
                  <a:lnTo>
                    <a:pt x="15458" y="21600"/>
                  </a:lnTo>
                  <a:cubicBezTo>
                    <a:pt x="14989" y="21600"/>
                    <a:pt x="14414" y="21317"/>
                    <a:pt x="14180" y="20970"/>
                  </a:cubicBezTo>
                  <a:lnTo>
                    <a:pt x="12656" y="18716"/>
                  </a:lnTo>
                  <a:cubicBezTo>
                    <a:pt x="12422" y="18369"/>
                    <a:pt x="12422" y="17802"/>
                    <a:pt x="12656" y="17456"/>
                  </a:cubicBezTo>
                  <a:lnTo>
                    <a:pt x="13507" y="16198"/>
                  </a:lnTo>
                  <a:cubicBezTo>
                    <a:pt x="13741" y="15852"/>
                    <a:pt x="13741" y="15285"/>
                    <a:pt x="13506" y="14939"/>
                  </a:cubicBezTo>
                  <a:lnTo>
                    <a:pt x="13336" y="14686"/>
                  </a:lnTo>
                  <a:cubicBezTo>
                    <a:pt x="13102" y="14340"/>
                    <a:pt x="12527" y="14056"/>
                    <a:pt x="12059" y="14056"/>
                  </a:cubicBezTo>
                  <a:lnTo>
                    <a:pt x="5352" y="14056"/>
                  </a:lnTo>
                  <a:cubicBezTo>
                    <a:pt x="4884" y="14056"/>
                    <a:pt x="4309" y="13773"/>
                    <a:pt x="4075" y="13426"/>
                  </a:cubicBezTo>
                  <a:lnTo>
                    <a:pt x="175" y="7658"/>
                  </a:lnTo>
                  <a:cubicBezTo>
                    <a:pt x="-59" y="7312"/>
                    <a:pt x="-59" y="6745"/>
                    <a:pt x="175" y="6398"/>
                  </a:cubicBezTo>
                  <a:lnTo>
                    <a:pt x="4075" y="630"/>
                  </a:lnTo>
                  <a:cubicBezTo>
                    <a:pt x="4309" y="283"/>
                    <a:pt x="4884" y="0"/>
                    <a:pt x="5352" y="0"/>
                  </a:cubicBezTo>
                  <a:lnTo>
                    <a:pt x="13151" y="0"/>
                  </a:lnTo>
                  <a:cubicBezTo>
                    <a:pt x="13619" y="0"/>
                    <a:pt x="14194" y="283"/>
                    <a:pt x="14429" y="630"/>
                  </a:cubicBezTo>
                  <a:lnTo>
                    <a:pt x="18328" y="6398"/>
                  </a:lnTo>
                  <a:cubicBezTo>
                    <a:pt x="18562" y="6745"/>
                    <a:pt x="18562" y="7312"/>
                    <a:pt x="18328" y="7658"/>
                  </a:cubicBezTo>
                  <a:lnTo>
                    <a:pt x="14975" y="12618"/>
                  </a:lnTo>
                  <a:cubicBezTo>
                    <a:pt x="14741" y="12965"/>
                    <a:pt x="14741" y="13532"/>
                    <a:pt x="14975" y="13878"/>
                  </a:cubicBezTo>
                  <a:lnTo>
                    <a:pt x="15018" y="13942"/>
                  </a:lnTo>
                  <a:cubicBezTo>
                    <a:pt x="15252" y="14288"/>
                    <a:pt x="15827" y="14572"/>
                    <a:pt x="16295" y="14572"/>
                  </a:cubicBezTo>
                  <a:cubicBezTo>
                    <a:pt x="16295" y="14572"/>
                    <a:pt x="18505" y="14572"/>
                    <a:pt x="18505" y="14572"/>
                  </a:cubicBezTo>
                  <a:close/>
                </a:path>
              </a:pathLst>
            </a:custGeom>
            <a:solidFill>
              <a:schemeClr val="accent4"/>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746" name="Shape 746"/>
            <p:cNvSpPr/>
            <p:nvPr/>
          </p:nvSpPr>
          <p:spPr>
            <a:xfrm>
              <a:off x="11510088" y="5683482"/>
              <a:ext cx="719194" cy="823694"/>
            </a:xfrm>
            <a:prstGeom prst="rect">
              <a:avLst/>
            </a:prstGeom>
            <a:ln w="12700">
              <a:miter lim="400000"/>
            </a:ln>
          </p:spPr>
          <p:txBody>
            <a:bodyPr wrap="none" lIns="71437" tIns="71437" rIns="71437" bIns="71437" anchor="ctr">
              <a:spAutoFit/>
            </a:bodyPr>
            <a:lstStyle>
              <a:lvl1pPr>
                <a:lnSpc>
                  <a:spcPct val="150000"/>
                </a:lnSpc>
                <a:defRPr sz="4000">
                  <a:solidFill>
                    <a:srgbClr val="0087B1"/>
                  </a:solidFill>
                  <a:latin typeface="FontAwesome"/>
                  <a:ea typeface="FontAwesome"/>
                  <a:cs typeface="FontAwesome"/>
                  <a:sym typeface="FontAwesome"/>
                </a:defRPr>
              </a:lvl1pPr>
            </a:lstStyle>
            <a:p>
              <a:pPr lvl="0">
                <a:lnSpc>
                  <a:spcPct val="100000"/>
                </a:lnSpc>
                <a:defRPr sz="1800">
                  <a:solidFill>
                    <a:srgbClr val="000000"/>
                  </a:solidFill>
                </a:defRPr>
              </a:pPr>
              <a:r>
                <a:rPr sz="2800">
                  <a:solidFill>
                    <a:schemeClr val="bg1"/>
                  </a:solidFill>
                </a:rPr>
                <a:t></a:t>
              </a:r>
              <a:endParaRPr sz="2800">
                <a:solidFill>
                  <a:schemeClr val="bg1"/>
                </a:solidFill>
              </a:endParaRPr>
            </a:p>
          </p:txBody>
        </p:sp>
        <p:sp>
          <p:nvSpPr>
            <p:cNvPr id="747" name="Shape 747"/>
            <p:cNvSpPr/>
            <p:nvPr/>
          </p:nvSpPr>
          <p:spPr>
            <a:xfrm>
              <a:off x="9871729" y="3016605"/>
              <a:ext cx="1765011" cy="107989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900" dirty="0"/>
                <a:t>01</a:t>
              </a:r>
              <a:endParaRPr sz="4900" dirty="0"/>
            </a:p>
          </p:txBody>
        </p:sp>
        <p:sp>
          <p:nvSpPr>
            <p:cNvPr id="753" name="Shape 753"/>
            <p:cNvSpPr/>
            <p:nvPr/>
          </p:nvSpPr>
          <p:spPr>
            <a:xfrm>
              <a:off x="9569325" y="4022973"/>
              <a:ext cx="2314759" cy="355601"/>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t>Title Example</a:t>
              </a:r>
              <a:endParaRPr sz="1600"/>
            </a:p>
          </p:txBody>
        </p:sp>
        <p:sp>
          <p:nvSpPr>
            <p:cNvPr id="759" name="Shape 759"/>
            <p:cNvSpPr/>
            <p:nvPr/>
          </p:nvSpPr>
          <p:spPr>
            <a:xfrm>
              <a:off x="9871729" y="4371958"/>
              <a:ext cx="1765011" cy="396697"/>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t>20%</a:t>
              </a:r>
            </a:p>
          </p:txBody>
        </p:sp>
      </p:grpSp>
      <p:grpSp>
        <p:nvGrpSpPr>
          <p:cNvPr id="3" name="组合 2"/>
          <p:cNvGrpSpPr/>
          <p:nvPr/>
        </p:nvGrpSpPr>
        <p:grpSpPr>
          <a:xfrm>
            <a:off x="8780186" y="2549673"/>
            <a:ext cx="2200005" cy="2653854"/>
            <a:chOff x="12545456" y="3651446"/>
            <a:chExt cx="3143449" cy="3800646"/>
          </a:xfrm>
        </p:grpSpPr>
        <p:sp>
          <p:nvSpPr>
            <p:cNvPr id="732" name="Shape 732"/>
            <p:cNvSpPr/>
            <p:nvPr/>
          </p:nvSpPr>
          <p:spPr>
            <a:xfrm>
              <a:off x="12545456" y="3651446"/>
              <a:ext cx="3143449" cy="3800646"/>
            </a:xfrm>
            <a:custGeom>
              <a:avLst/>
              <a:gdLst/>
              <a:ahLst/>
              <a:cxnLst>
                <a:cxn ang="0">
                  <a:pos x="wd2" y="hd2"/>
                </a:cxn>
                <a:cxn ang="5400000">
                  <a:pos x="wd2" y="hd2"/>
                </a:cxn>
                <a:cxn ang="10800000">
                  <a:pos x="wd2" y="hd2"/>
                </a:cxn>
                <a:cxn ang="16200000">
                  <a:pos x="wd2" y="hd2"/>
                </a:cxn>
              </a:cxnLst>
              <a:rect l="0" t="0" r="r" b="b"/>
              <a:pathLst>
                <a:path w="21481" h="21600" extrusionOk="0">
                  <a:moveTo>
                    <a:pt x="8985" y="17492"/>
                  </a:moveTo>
                  <a:cubicBezTo>
                    <a:pt x="9223" y="17835"/>
                    <a:pt x="9223" y="18397"/>
                    <a:pt x="8985" y="18741"/>
                  </a:cubicBezTo>
                  <a:lnTo>
                    <a:pt x="7433" y="20976"/>
                  </a:lnTo>
                  <a:cubicBezTo>
                    <a:pt x="7195" y="21319"/>
                    <a:pt x="6610" y="21600"/>
                    <a:pt x="6133" y="21600"/>
                  </a:cubicBezTo>
                  <a:lnTo>
                    <a:pt x="3030" y="21600"/>
                  </a:lnTo>
                  <a:cubicBezTo>
                    <a:pt x="2553" y="21600"/>
                    <a:pt x="1968" y="21319"/>
                    <a:pt x="1730" y="20976"/>
                  </a:cubicBezTo>
                  <a:lnTo>
                    <a:pt x="178" y="18741"/>
                  </a:lnTo>
                  <a:cubicBezTo>
                    <a:pt x="-60" y="18397"/>
                    <a:pt x="-60" y="17835"/>
                    <a:pt x="178" y="17492"/>
                  </a:cubicBezTo>
                  <a:lnTo>
                    <a:pt x="1730" y="15257"/>
                  </a:lnTo>
                  <a:cubicBezTo>
                    <a:pt x="1968" y="14914"/>
                    <a:pt x="2553" y="14633"/>
                    <a:pt x="3030" y="14633"/>
                  </a:cubicBezTo>
                  <a:lnTo>
                    <a:pt x="4761" y="14633"/>
                  </a:lnTo>
                  <a:cubicBezTo>
                    <a:pt x="5238" y="14633"/>
                    <a:pt x="5823" y="14352"/>
                    <a:pt x="6062" y="14008"/>
                  </a:cubicBezTo>
                  <a:lnTo>
                    <a:pt x="6235" y="13758"/>
                  </a:lnTo>
                  <a:cubicBezTo>
                    <a:pt x="6474" y="13415"/>
                    <a:pt x="6474" y="12853"/>
                    <a:pt x="6235" y="12509"/>
                  </a:cubicBezTo>
                  <a:lnTo>
                    <a:pt x="2822" y="7592"/>
                  </a:lnTo>
                  <a:cubicBezTo>
                    <a:pt x="2583" y="7248"/>
                    <a:pt x="2583" y="6686"/>
                    <a:pt x="2822" y="6343"/>
                  </a:cubicBezTo>
                  <a:lnTo>
                    <a:pt x="6791" y="624"/>
                  </a:lnTo>
                  <a:cubicBezTo>
                    <a:pt x="7030" y="281"/>
                    <a:pt x="7615" y="0"/>
                    <a:pt x="8092" y="0"/>
                  </a:cubicBezTo>
                  <a:lnTo>
                    <a:pt x="16032" y="0"/>
                  </a:lnTo>
                  <a:cubicBezTo>
                    <a:pt x="16508" y="0"/>
                    <a:pt x="17094" y="281"/>
                    <a:pt x="17332" y="625"/>
                  </a:cubicBezTo>
                  <a:lnTo>
                    <a:pt x="21302" y="6343"/>
                  </a:lnTo>
                  <a:cubicBezTo>
                    <a:pt x="21540" y="6686"/>
                    <a:pt x="21540" y="7248"/>
                    <a:pt x="21302" y="7592"/>
                  </a:cubicBezTo>
                  <a:lnTo>
                    <a:pt x="17332" y="13310"/>
                  </a:lnTo>
                  <a:cubicBezTo>
                    <a:pt x="17093" y="13654"/>
                    <a:pt x="16508" y="13935"/>
                    <a:pt x="16031" y="13935"/>
                  </a:cubicBezTo>
                  <a:lnTo>
                    <a:pt x="9204" y="13935"/>
                  </a:lnTo>
                  <a:cubicBezTo>
                    <a:pt x="8727" y="13935"/>
                    <a:pt x="8142" y="14216"/>
                    <a:pt x="7904" y="14559"/>
                  </a:cubicBezTo>
                  <a:lnTo>
                    <a:pt x="7860" y="14622"/>
                  </a:lnTo>
                  <a:cubicBezTo>
                    <a:pt x="7621" y="14966"/>
                    <a:pt x="7621" y="15528"/>
                    <a:pt x="7860" y="15871"/>
                  </a:cubicBezTo>
                  <a:cubicBezTo>
                    <a:pt x="7860" y="15871"/>
                    <a:pt x="8985" y="17492"/>
                    <a:pt x="8985" y="17492"/>
                  </a:cubicBezTo>
                  <a:close/>
                </a:path>
              </a:pathLst>
            </a:custGeom>
            <a:solidFill>
              <a:schemeClr val="accent1"/>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endParaRPr>
            </a:p>
          </p:txBody>
        </p:sp>
        <p:sp>
          <p:nvSpPr>
            <p:cNvPr id="739" name="Shape 739"/>
            <p:cNvSpPr/>
            <p:nvPr/>
          </p:nvSpPr>
          <p:spPr>
            <a:xfrm>
              <a:off x="12883936" y="6393571"/>
              <a:ext cx="719195" cy="823694"/>
            </a:xfrm>
            <a:prstGeom prst="rect">
              <a:avLst/>
            </a:prstGeom>
            <a:ln w="12700">
              <a:miter lim="400000"/>
            </a:ln>
          </p:spPr>
          <p:txBody>
            <a:bodyPr wrap="none" lIns="71437" tIns="71437" rIns="71437" bIns="71437" anchor="ctr">
              <a:spAutoFit/>
            </a:bodyPr>
            <a:lstStyle>
              <a:lvl1pPr>
                <a:lnSpc>
                  <a:spcPct val="150000"/>
                </a:lnSpc>
                <a:defRPr sz="4000">
                  <a:solidFill>
                    <a:srgbClr val="A0BC35"/>
                  </a:solidFill>
                  <a:latin typeface="FontAwesome"/>
                  <a:ea typeface="FontAwesome"/>
                  <a:cs typeface="FontAwesome"/>
                  <a:sym typeface="FontAwesome"/>
                </a:defRPr>
              </a:lvl1pPr>
            </a:lstStyle>
            <a:p>
              <a:pPr lvl="0">
                <a:lnSpc>
                  <a:spcPct val="100000"/>
                </a:lnSpc>
                <a:defRPr sz="1800">
                  <a:solidFill>
                    <a:srgbClr val="000000"/>
                  </a:solidFill>
                </a:defRPr>
              </a:pPr>
              <a:r>
                <a:rPr sz="2800">
                  <a:solidFill>
                    <a:schemeClr val="bg1"/>
                  </a:solidFill>
                </a:rPr>
                <a:t></a:t>
              </a:r>
              <a:endParaRPr sz="2800">
                <a:solidFill>
                  <a:schemeClr val="bg1"/>
                </a:solidFill>
              </a:endParaRPr>
            </a:p>
          </p:txBody>
        </p:sp>
        <p:sp>
          <p:nvSpPr>
            <p:cNvPr id="748" name="Shape 748"/>
            <p:cNvSpPr/>
            <p:nvPr/>
          </p:nvSpPr>
          <p:spPr>
            <a:xfrm>
              <a:off x="13449241" y="3742174"/>
              <a:ext cx="1765010" cy="107989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900" dirty="0">
                  <a:solidFill>
                    <a:schemeClr val="bg1"/>
                  </a:solidFill>
                </a:rPr>
                <a:t>02</a:t>
              </a:r>
              <a:endParaRPr sz="4900" dirty="0">
                <a:solidFill>
                  <a:schemeClr val="bg1"/>
                </a:solidFill>
              </a:endParaRPr>
            </a:p>
          </p:txBody>
        </p:sp>
        <p:sp>
          <p:nvSpPr>
            <p:cNvPr id="754" name="Shape 754"/>
            <p:cNvSpPr/>
            <p:nvPr/>
          </p:nvSpPr>
          <p:spPr>
            <a:xfrm>
              <a:off x="13199767" y="4733285"/>
              <a:ext cx="2314759" cy="355601"/>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solidFill>
                    <a:schemeClr val="bg1"/>
                  </a:solidFill>
                </a:rPr>
                <a:t>Title Example</a:t>
              </a:r>
              <a:endParaRPr sz="1600">
                <a:solidFill>
                  <a:schemeClr val="bg1"/>
                </a:solidFill>
              </a:endParaRPr>
            </a:p>
          </p:txBody>
        </p:sp>
        <p:sp>
          <p:nvSpPr>
            <p:cNvPr id="760" name="Shape 760"/>
            <p:cNvSpPr/>
            <p:nvPr/>
          </p:nvSpPr>
          <p:spPr>
            <a:xfrm>
              <a:off x="13474642" y="5092521"/>
              <a:ext cx="1765010" cy="396697"/>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dirty="0">
                  <a:solidFill>
                    <a:schemeClr val="bg1"/>
                  </a:solidFill>
                </a:rPr>
                <a:t>30%</a:t>
              </a:r>
              <a:endParaRPr dirty="0">
                <a:solidFill>
                  <a:schemeClr val="bg1"/>
                </a:solidFill>
              </a:endParaRPr>
            </a:p>
          </p:txBody>
        </p:sp>
      </p:grpSp>
      <p:grpSp>
        <p:nvGrpSpPr>
          <p:cNvPr id="14" name="组合 13"/>
          <p:cNvGrpSpPr/>
          <p:nvPr/>
        </p:nvGrpSpPr>
        <p:grpSpPr>
          <a:xfrm>
            <a:off x="8780185" y="4954818"/>
            <a:ext cx="3005972" cy="1712071"/>
            <a:chOff x="12545456" y="7095909"/>
            <a:chExt cx="4295044" cy="2451897"/>
          </a:xfrm>
        </p:grpSpPr>
        <p:sp>
          <p:nvSpPr>
            <p:cNvPr id="731" name="Shape 731"/>
            <p:cNvSpPr/>
            <p:nvPr/>
          </p:nvSpPr>
          <p:spPr>
            <a:xfrm>
              <a:off x="12545456" y="7095909"/>
              <a:ext cx="4295044" cy="2451897"/>
            </a:xfrm>
            <a:custGeom>
              <a:avLst/>
              <a:gdLst/>
              <a:ahLst/>
              <a:cxnLst>
                <a:cxn ang="0">
                  <a:pos x="wd2" y="hd2"/>
                </a:cxn>
                <a:cxn ang="5400000">
                  <a:pos x="wd2" y="hd2"/>
                </a:cxn>
                <a:cxn ang="10800000">
                  <a:pos x="wd2" y="hd2"/>
                </a:cxn>
                <a:cxn ang="16200000">
                  <a:pos x="wd2" y="hd2"/>
                </a:cxn>
              </a:cxnLst>
              <a:rect l="0" t="0" r="r" b="b"/>
              <a:pathLst>
                <a:path w="21513" h="21600" extrusionOk="0">
                  <a:moveTo>
                    <a:pt x="5448" y="15522"/>
                  </a:moveTo>
                  <a:cubicBezTo>
                    <a:pt x="5274" y="16055"/>
                    <a:pt x="4845" y="16490"/>
                    <a:pt x="4495" y="16490"/>
                  </a:cubicBezTo>
                  <a:lnTo>
                    <a:pt x="2221" y="16490"/>
                  </a:lnTo>
                  <a:cubicBezTo>
                    <a:pt x="1871" y="16490"/>
                    <a:pt x="1443" y="16054"/>
                    <a:pt x="1268" y="15522"/>
                  </a:cubicBezTo>
                  <a:lnTo>
                    <a:pt x="131" y="12058"/>
                  </a:lnTo>
                  <a:cubicBezTo>
                    <a:pt x="-44" y="11526"/>
                    <a:pt x="-44" y="10655"/>
                    <a:pt x="131" y="10122"/>
                  </a:cubicBezTo>
                  <a:lnTo>
                    <a:pt x="1268" y="6658"/>
                  </a:lnTo>
                  <a:cubicBezTo>
                    <a:pt x="1443" y="6126"/>
                    <a:pt x="1872" y="5690"/>
                    <a:pt x="2221" y="5690"/>
                  </a:cubicBezTo>
                  <a:lnTo>
                    <a:pt x="4495" y="5690"/>
                  </a:lnTo>
                  <a:cubicBezTo>
                    <a:pt x="4845" y="5690"/>
                    <a:pt x="5273" y="6126"/>
                    <a:pt x="5448" y="6658"/>
                  </a:cubicBezTo>
                  <a:lnTo>
                    <a:pt x="6083" y="8591"/>
                  </a:lnTo>
                  <a:cubicBezTo>
                    <a:pt x="6258" y="9123"/>
                    <a:pt x="6686" y="9559"/>
                    <a:pt x="7036" y="9558"/>
                  </a:cubicBezTo>
                  <a:lnTo>
                    <a:pt x="7291" y="9558"/>
                  </a:lnTo>
                  <a:cubicBezTo>
                    <a:pt x="7640" y="9558"/>
                    <a:pt x="8069" y="9123"/>
                    <a:pt x="8244" y="8590"/>
                  </a:cubicBezTo>
                  <a:lnTo>
                    <a:pt x="10746" y="968"/>
                  </a:lnTo>
                  <a:cubicBezTo>
                    <a:pt x="10921" y="436"/>
                    <a:pt x="11350" y="0"/>
                    <a:pt x="11699" y="0"/>
                  </a:cubicBezTo>
                  <a:lnTo>
                    <a:pt x="17518" y="0"/>
                  </a:lnTo>
                  <a:cubicBezTo>
                    <a:pt x="17868" y="0"/>
                    <a:pt x="18297" y="436"/>
                    <a:pt x="18472" y="968"/>
                  </a:cubicBezTo>
                  <a:lnTo>
                    <a:pt x="21381" y="9832"/>
                  </a:lnTo>
                  <a:cubicBezTo>
                    <a:pt x="21556" y="10365"/>
                    <a:pt x="21556" y="11236"/>
                    <a:pt x="21381" y="11768"/>
                  </a:cubicBezTo>
                  <a:lnTo>
                    <a:pt x="18472" y="20632"/>
                  </a:lnTo>
                  <a:cubicBezTo>
                    <a:pt x="18297" y="21164"/>
                    <a:pt x="17868" y="21600"/>
                    <a:pt x="17518" y="21600"/>
                  </a:cubicBezTo>
                  <a:lnTo>
                    <a:pt x="11699" y="21600"/>
                  </a:lnTo>
                  <a:cubicBezTo>
                    <a:pt x="11350" y="21600"/>
                    <a:pt x="10921" y="21164"/>
                    <a:pt x="10746" y="20632"/>
                  </a:cubicBezTo>
                  <a:lnTo>
                    <a:pt x="8244" y="13010"/>
                  </a:lnTo>
                  <a:cubicBezTo>
                    <a:pt x="8069" y="12477"/>
                    <a:pt x="7640" y="12042"/>
                    <a:pt x="7290" y="12042"/>
                  </a:cubicBezTo>
                  <a:lnTo>
                    <a:pt x="7226" y="12042"/>
                  </a:lnTo>
                  <a:cubicBezTo>
                    <a:pt x="6877" y="12042"/>
                    <a:pt x="6448" y="12477"/>
                    <a:pt x="6273" y="13010"/>
                  </a:cubicBezTo>
                  <a:cubicBezTo>
                    <a:pt x="6273" y="13010"/>
                    <a:pt x="5448" y="15522"/>
                    <a:pt x="5448" y="15522"/>
                  </a:cubicBezTo>
                  <a:close/>
                </a:path>
              </a:pathLst>
            </a:custGeom>
            <a:solidFill>
              <a:schemeClr val="accent2"/>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endParaRPr>
            </a:p>
          </p:txBody>
        </p:sp>
        <p:grpSp>
          <p:nvGrpSpPr>
            <p:cNvPr id="4" name="组合 3"/>
            <p:cNvGrpSpPr/>
            <p:nvPr/>
          </p:nvGrpSpPr>
          <p:grpSpPr>
            <a:xfrm>
              <a:off x="12924218" y="7118994"/>
              <a:ext cx="3707908" cy="1806694"/>
              <a:chOff x="12924218" y="7118994"/>
              <a:chExt cx="3707908" cy="1806694"/>
            </a:xfrm>
          </p:grpSpPr>
          <p:sp>
            <p:nvSpPr>
              <p:cNvPr id="742" name="Shape 742"/>
              <p:cNvSpPr/>
              <p:nvPr/>
            </p:nvSpPr>
            <p:spPr>
              <a:xfrm>
                <a:off x="12924218" y="7972279"/>
                <a:ext cx="719195" cy="823695"/>
              </a:xfrm>
              <a:prstGeom prst="rect">
                <a:avLst/>
              </a:prstGeom>
              <a:ln w="12700">
                <a:miter lim="400000"/>
              </a:ln>
            </p:spPr>
            <p:txBody>
              <a:bodyPr wrap="none" lIns="71437" tIns="71437" rIns="71437" bIns="71437" anchor="ctr">
                <a:spAutoFit/>
              </a:bodyPr>
              <a:lstStyle>
                <a:lvl1pPr>
                  <a:lnSpc>
                    <a:spcPct val="150000"/>
                  </a:lnSpc>
                  <a:defRPr sz="4000">
                    <a:solidFill>
                      <a:srgbClr val="002641"/>
                    </a:solidFill>
                    <a:latin typeface="FontAwesome"/>
                    <a:ea typeface="FontAwesome"/>
                    <a:cs typeface="FontAwesome"/>
                    <a:sym typeface="FontAwesome"/>
                  </a:defRPr>
                </a:lvl1pPr>
              </a:lstStyle>
              <a:p>
                <a:pPr lvl="0">
                  <a:lnSpc>
                    <a:spcPct val="100000"/>
                  </a:lnSpc>
                  <a:defRPr sz="1800">
                    <a:solidFill>
                      <a:srgbClr val="000000"/>
                    </a:solidFill>
                  </a:defRPr>
                </a:pPr>
                <a:r>
                  <a:rPr sz="2800">
                    <a:solidFill>
                      <a:schemeClr val="bg1"/>
                    </a:solidFill>
                  </a:rPr>
                  <a:t></a:t>
                </a:r>
                <a:endParaRPr sz="2800">
                  <a:solidFill>
                    <a:schemeClr val="bg1"/>
                  </a:solidFill>
                </a:endParaRPr>
              </a:p>
            </p:txBody>
          </p:sp>
          <p:sp>
            <p:nvSpPr>
              <p:cNvPr id="749" name="Shape 749"/>
              <p:cNvSpPr/>
              <p:nvPr/>
            </p:nvSpPr>
            <p:spPr>
              <a:xfrm>
                <a:off x="14592241" y="7118994"/>
                <a:ext cx="1765010" cy="107989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900" dirty="0">
                    <a:solidFill>
                      <a:schemeClr val="bg1"/>
                    </a:solidFill>
                  </a:rPr>
                  <a:t>03</a:t>
                </a:r>
                <a:endParaRPr sz="4900" dirty="0">
                  <a:solidFill>
                    <a:schemeClr val="bg1"/>
                  </a:solidFill>
                </a:endParaRPr>
              </a:p>
            </p:txBody>
          </p:sp>
          <p:sp>
            <p:nvSpPr>
              <p:cNvPr id="755" name="Shape 755"/>
              <p:cNvSpPr/>
              <p:nvPr/>
            </p:nvSpPr>
            <p:spPr>
              <a:xfrm>
                <a:off x="14317367" y="8206181"/>
                <a:ext cx="2314759" cy="355601"/>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solidFill>
                      <a:schemeClr val="bg1"/>
                    </a:solidFill>
                  </a:rPr>
                  <a:t>Title Example</a:t>
                </a:r>
                <a:endParaRPr sz="1600">
                  <a:solidFill>
                    <a:schemeClr val="bg1"/>
                  </a:solidFill>
                </a:endParaRPr>
              </a:p>
            </p:txBody>
          </p:sp>
          <p:sp>
            <p:nvSpPr>
              <p:cNvPr id="761" name="Shape 761"/>
              <p:cNvSpPr/>
              <p:nvPr/>
            </p:nvSpPr>
            <p:spPr>
              <a:xfrm>
                <a:off x="14592241" y="8528991"/>
                <a:ext cx="1765010" cy="396697"/>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a:solidFill>
                      <a:schemeClr val="bg1"/>
                    </a:solidFill>
                  </a:rPr>
                  <a:t>45%</a:t>
                </a:r>
                <a:endParaRPr>
                  <a:solidFill>
                    <a:schemeClr val="bg1"/>
                  </a:solidFill>
                </a:endParaRPr>
              </a:p>
            </p:txBody>
          </p:sp>
        </p:grpSp>
      </p:grpSp>
      <p:grpSp>
        <p:nvGrpSpPr>
          <p:cNvPr id="5" name="组合 4"/>
          <p:cNvGrpSpPr/>
          <p:nvPr/>
        </p:nvGrpSpPr>
        <p:grpSpPr>
          <a:xfrm>
            <a:off x="7865022" y="5934692"/>
            <a:ext cx="2239875" cy="2630866"/>
            <a:chOff x="11237836" y="8499209"/>
            <a:chExt cx="3200417" cy="3767725"/>
          </a:xfrm>
        </p:grpSpPr>
        <p:sp>
          <p:nvSpPr>
            <p:cNvPr id="730" name="Shape 730"/>
            <p:cNvSpPr/>
            <p:nvPr/>
          </p:nvSpPr>
          <p:spPr>
            <a:xfrm>
              <a:off x="11237836" y="8499209"/>
              <a:ext cx="3200417" cy="3767725"/>
            </a:xfrm>
            <a:custGeom>
              <a:avLst/>
              <a:gdLst/>
              <a:ahLst/>
              <a:cxnLst>
                <a:cxn ang="0">
                  <a:pos x="wd2" y="hd2"/>
                </a:cxn>
                <a:cxn ang="5400000">
                  <a:pos x="wd2" y="hd2"/>
                </a:cxn>
                <a:cxn ang="10800000">
                  <a:pos x="wd2" y="hd2"/>
                </a:cxn>
                <a:cxn ang="16200000">
                  <a:pos x="wd2" y="hd2"/>
                </a:cxn>
              </a:cxnLst>
              <a:rect l="0" t="0" r="r" b="b"/>
              <a:pathLst>
                <a:path w="21483" h="21600" extrusionOk="0">
                  <a:moveTo>
                    <a:pt x="2976" y="7028"/>
                  </a:moveTo>
                  <a:cubicBezTo>
                    <a:pt x="2508" y="7028"/>
                    <a:pt x="1933" y="6745"/>
                    <a:pt x="1699" y="6398"/>
                  </a:cubicBezTo>
                  <a:lnTo>
                    <a:pt x="175" y="4144"/>
                  </a:lnTo>
                  <a:cubicBezTo>
                    <a:pt x="-59" y="3797"/>
                    <a:pt x="-59" y="3231"/>
                    <a:pt x="175" y="2884"/>
                  </a:cubicBezTo>
                  <a:lnTo>
                    <a:pt x="1699" y="630"/>
                  </a:lnTo>
                  <a:cubicBezTo>
                    <a:pt x="1933" y="283"/>
                    <a:pt x="2508" y="0"/>
                    <a:pt x="2977" y="0"/>
                  </a:cubicBezTo>
                  <a:lnTo>
                    <a:pt x="6024" y="0"/>
                  </a:lnTo>
                  <a:cubicBezTo>
                    <a:pt x="6493" y="0"/>
                    <a:pt x="7068" y="283"/>
                    <a:pt x="7302" y="630"/>
                  </a:cubicBezTo>
                  <a:lnTo>
                    <a:pt x="8826" y="2884"/>
                  </a:lnTo>
                  <a:cubicBezTo>
                    <a:pt x="9060" y="3230"/>
                    <a:pt x="9060" y="3797"/>
                    <a:pt x="8826" y="4144"/>
                  </a:cubicBezTo>
                  <a:lnTo>
                    <a:pt x="7975" y="5402"/>
                  </a:lnTo>
                  <a:cubicBezTo>
                    <a:pt x="7741" y="5748"/>
                    <a:pt x="7741" y="6315"/>
                    <a:pt x="7976" y="6661"/>
                  </a:cubicBezTo>
                  <a:lnTo>
                    <a:pt x="8146" y="6914"/>
                  </a:lnTo>
                  <a:cubicBezTo>
                    <a:pt x="8380" y="7260"/>
                    <a:pt x="8955" y="7544"/>
                    <a:pt x="9424" y="7544"/>
                  </a:cubicBezTo>
                  <a:lnTo>
                    <a:pt x="16130" y="7544"/>
                  </a:lnTo>
                  <a:cubicBezTo>
                    <a:pt x="16598" y="7544"/>
                    <a:pt x="17173" y="7827"/>
                    <a:pt x="17407" y="8174"/>
                  </a:cubicBezTo>
                  <a:lnTo>
                    <a:pt x="21307" y="13942"/>
                  </a:lnTo>
                  <a:cubicBezTo>
                    <a:pt x="21541" y="14288"/>
                    <a:pt x="21541" y="14855"/>
                    <a:pt x="21307" y="15202"/>
                  </a:cubicBezTo>
                  <a:lnTo>
                    <a:pt x="17407" y="20970"/>
                  </a:lnTo>
                  <a:cubicBezTo>
                    <a:pt x="17173" y="21317"/>
                    <a:pt x="16598" y="21600"/>
                    <a:pt x="16130" y="21600"/>
                  </a:cubicBezTo>
                  <a:lnTo>
                    <a:pt x="8331" y="21600"/>
                  </a:lnTo>
                  <a:cubicBezTo>
                    <a:pt x="7863" y="21600"/>
                    <a:pt x="7288" y="21317"/>
                    <a:pt x="7054" y="20970"/>
                  </a:cubicBezTo>
                  <a:lnTo>
                    <a:pt x="3154" y="15202"/>
                  </a:lnTo>
                  <a:cubicBezTo>
                    <a:pt x="2920" y="14855"/>
                    <a:pt x="2920" y="14288"/>
                    <a:pt x="3154" y="13942"/>
                  </a:cubicBezTo>
                  <a:lnTo>
                    <a:pt x="6507" y="8982"/>
                  </a:lnTo>
                  <a:cubicBezTo>
                    <a:pt x="6742" y="8635"/>
                    <a:pt x="6742" y="8068"/>
                    <a:pt x="6507" y="7722"/>
                  </a:cubicBezTo>
                  <a:lnTo>
                    <a:pt x="6464" y="7658"/>
                  </a:lnTo>
                  <a:cubicBezTo>
                    <a:pt x="6230" y="7312"/>
                    <a:pt x="5655" y="7028"/>
                    <a:pt x="5187" y="7028"/>
                  </a:cubicBezTo>
                  <a:cubicBezTo>
                    <a:pt x="5187" y="7028"/>
                    <a:pt x="2976" y="7028"/>
                    <a:pt x="2976" y="7028"/>
                  </a:cubicBezTo>
                  <a:close/>
                </a:path>
              </a:pathLst>
            </a:custGeom>
            <a:solidFill>
              <a:schemeClr val="accent3"/>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740" name="Shape 740"/>
            <p:cNvSpPr/>
            <p:nvPr/>
          </p:nvSpPr>
          <p:spPr>
            <a:xfrm>
              <a:off x="11548994" y="8698099"/>
              <a:ext cx="719195"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800">
                  <a:solidFill>
                    <a:schemeClr val="bg1"/>
                  </a:solidFill>
                </a:rPr>
                <a:t></a:t>
              </a:r>
              <a:endParaRPr sz="2800">
                <a:solidFill>
                  <a:schemeClr val="bg1"/>
                </a:solidFill>
              </a:endParaRPr>
            </a:p>
          </p:txBody>
        </p:sp>
        <p:sp>
          <p:nvSpPr>
            <p:cNvPr id="750" name="Shape 750"/>
            <p:cNvSpPr/>
            <p:nvPr/>
          </p:nvSpPr>
          <p:spPr>
            <a:xfrm>
              <a:off x="12181642" y="9828327"/>
              <a:ext cx="1765010" cy="107989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900"/>
                <a:t>04</a:t>
              </a:r>
              <a:endParaRPr sz="4900"/>
            </a:p>
          </p:txBody>
        </p:sp>
        <p:sp>
          <p:nvSpPr>
            <p:cNvPr id="756" name="Shape 756"/>
            <p:cNvSpPr/>
            <p:nvPr/>
          </p:nvSpPr>
          <p:spPr>
            <a:xfrm>
              <a:off x="11906766" y="10879713"/>
              <a:ext cx="2314760" cy="355601"/>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t>Title Example</a:t>
              </a:r>
              <a:endParaRPr sz="1600"/>
            </a:p>
          </p:txBody>
        </p:sp>
        <p:sp>
          <p:nvSpPr>
            <p:cNvPr id="762" name="Shape 762"/>
            <p:cNvSpPr/>
            <p:nvPr/>
          </p:nvSpPr>
          <p:spPr>
            <a:xfrm>
              <a:off x="12181642" y="11288072"/>
              <a:ext cx="1765010" cy="396697"/>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t>23%</a:t>
              </a:r>
            </a:p>
          </p:txBody>
        </p:sp>
      </p:grpSp>
      <p:grpSp>
        <p:nvGrpSpPr>
          <p:cNvPr id="6" name="组合 5"/>
          <p:cNvGrpSpPr/>
          <p:nvPr/>
        </p:nvGrpSpPr>
        <p:grpSpPr>
          <a:xfrm>
            <a:off x="5688718" y="5400215"/>
            <a:ext cx="2200023" cy="2653844"/>
            <a:chOff x="8128251" y="7733773"/>
            <a:chExt cx="3143475" cy="3800631"/>
          </a:xfrm>
        </p:grpSpPr>
        <p:sp>
          <p:nvSpPr>
            <p:cNvPr id="729" name="Shape 729"/>
            <p:cNvSpPr/>
            <p:nvPr/>
          </p:nvSpPr>
          <p:spPr>
            <a:xfrm>
              <a:off x="8128251" y="7733773"/>
              <a:ext cx="3143475" cy="3800631"/>
            </a:xfrm>
            <a:custGeom>
              <a:avLst/>
              <a:gdLst/>
              <a:ahLst/>
              <a:cxnLst>
                <a:cxn ang="0">
                  <a:pos x="wd2" y="hd2"/>
                </a:cxn>
                <a:cxn ang="5400000">
                  <a:pos x="wd2" y="hd2"/>
                </a:cxn>
                <a:cxn ang="10800000">
                  <a:pos x="wd2" y="hd2"/>
                </a:cxn>
                <a:cxn ang="16200000">
                  <a:pos x="wd2" y="hd2"/>
                </a:cxn>
              </a:cxnLst>
              <a:rect l="0" t="0" r="r" b="b"/>
              <a:pathLst>
                <a:path w="21481" h="21600" extrusionOk="0">
                  <a:moveTo>
                    <a:pt x="12495" y="4108"/>
                  </a:moveTo>
                  <a:cubicBezTo>
                    <a:pt x="12257" y="3765"/>
                    <a:pt x="12257" y="3203"/>
                    <a:pt x="12495" y="2859"/>
                  </a:cubicBezTo>
                  <a:lnTo>
                    <a:pt x="14046" y="624"/>
                  </a:lnTo>
                  <a:cubicBezTo>
                    <a:pt x="14285" y="281"/>
                    <a:pt x="14870" y="0"/>
                    <a:pt x="15347" y="0"/>
                  </a:cubicBezTo>
                  <a:lnTo>
                    <a:pt x="18450" y="0"/>
                  </a:lnTo>
                  <a:cubicBezTo>
                    <a:pt x="18927" y="0"/>
                    <a:pt x="19512" y="281"/>
                    <a:pt x="19750" y="624"/>
                  </a:cubicBezTo>
                  <a:lnTo>
                    <a:pt x="21302" y="2859"/>
                  </a:lnTo>
                  <a:cubicBezTo>
                    <a:pt x="21540" y="3203"/>
                    <a:pt x="21540" y="3765"/>
                    <a:pt x="21302" y="4108"/>
                  </a:cubicBezTo>
                  <a:lnTo>
                    <a:pt x="19750" y="6343"/>
                  </a:lnTo>
                  <a:cubicBezTo>
                    <a:pt x="19512" y="6686"/>
                    <a:pt x="18927" y="6967"/>
                    <a:pt x="18450" y="6967"/>
                  </a:cubicBezTo>
                  <a:lnTo>
                    <a:pt x="16719" y="6967"/>
                  </a:lnTo>
                  <a:cubicBezTo>
                    <a:pt x="16242" y="6967"/>
                    <a:pt x="15657" y="7248"/>
                    <a:pt x="15418" y="7592"/>
                  </a:cubicBezTo>
                  <a:lnTo>
                    <a:pt x="15245" y="7842"/>
                  </a:lnTo>
                  <a:cubicBezTo>
                    <a:pt x="15006" y="8185"/>
                    <a:pt x="15006" y="8747"/>
                    <a:pt x="15245" y="9091"/>
                  </a:cubicBezTo>
                  <a:lnTo>
                    <a:pt x="18658" y="14008"/>
                  </a:lnTo>
                  <a:cubicBezTo>
                    <a:pt x="18897" y="14352"/>
                    <a:pt x="18897" y="14914"/>
                    <a:pt x="18658" y="15257"/>
                  </a:cubicBezTo>
                  <a:lnTo>
                    <a:pt x="14689" y="20976"/>
                  </a:lnTo>
                  <a:cubicBezTo>
                    <a:pt x="14450" y="21319"/>
                    <a:pt x="13865" y="21600"/>
                    <a:pt x="13388" y="21600"/>
                  </a:cubicBezTo>
                  <a:lnTo>
                    <a:pt x="5449" y="21600"/>
                  </a:lnTo>
                  <a:cubicBezTo>
                    <a:pt x="4972" y="21600"/>
                    <a:pt x="4387" y="21319"/>
                    <a:pt x="4148" y="20975"/>
                  </a:cubicBezTo>
                  <a:lnTo>
                    <a:pt x="178" y="15257"/>
                  </a:lnTo>
                  <a:cubicBezTo>
                    <a:pt x="-60" y="14914"/>
                    <a:pt x="-60" y="14352"/>
                    <a:pt x="178" y="14008"/>
                  </a:cubicBezTo>
                  <a:lnTo>
                    <a:pt x="4148" y="8290"/>
                  </a:lnTo>
                  <a:cubicBezTo>
                    <a:pt x="4387" y="7946"/>
                    <a:pt x="4972" y="7665"/>
                    <a:pt x="5449" y="7665"/>
                  </a:cubicBezTo>
                  <a:lnTo>
                    <a:pt x="12276" y="7665"/>
                  </a:lnTo>
                  <a:cubicBezTo>
                    <a:pt x="12753" y="7665"/>
                    <a:pt x="13338" y="7384"/>
                    <a:pt x="13576" y="7041"/>
                  </a:cubicBezTo>
                  <a:lnTo>
                    <a:pt x="13620" y="6978"/>
                  </a:lnTo>
                  <a:cubicBezTo>
                    <a:pt x="13859" y="6634"/>
                    <a:pt x="13859" y="6072"/>
                    <a:pt x="13620" y="5729"/>
                  </a:cubicBezTo>
                  <a:cubicBezTo>
                    <a:pt x="13620" y="5729"/>
                    <a:pt x="12495" y="4108"/>
                    <a:pt x="12495" y="4108"/>
                  </a:cubicBezTo>
                  <a:close/>
                </a:path>
              </a:pathLst>
            </a:custGeom>
            <a:solidFill>
              <a:schemeClr val="accent6"/>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745" name="Shape 745"/>
            <p:cNvSpPr/>
            <p:nvPr/>
          </p:nvSpPr>
          <p:spPr>
            <a:xfrm>
              <a:off x="10287794" y="7908452"/>
              <a:ext cx="719194" cy="823694"/>
            </a:xfrm>
            <a:prstGeom prst="rect">
              <a:avLst/>
            </a:prstGeom>
            <a:ln w="12700">
              <a:miter lim="400000"/>
            </a:ln>
          </p:spPr>
          <p:txBody>
            <a:bodyPr wrap="none" lIns="71437" tIns="71437" rIns="71437" bIns="71437" anchor="ctr">
              <a:spAutoFit/>
            </a:bodyPr>
            <a:lstStyle>
              <a:lvl1pPr>
                <a:lnSpc>
                  <a:spcPct val="150000"/>
                </a:lnSpc>
                <a:defRPr sz="4000">
                  <a:solidFill>
                    <a:srgbClr val="A0BC35"/>
                  </a:solidFill>
                  <a:latin typeface="FontAwesome"/>
                  <a:ea typeface="FontAwesome"/>
                  <a:cs typeface="FontAwesome"/>
                  <a:sym typeface="FontAwesome"/>
                </a:defRPr>
              </a:lvl1pPr>
            </a:lstStyle>
            <a:p>
              <a:pPr lvl="0">
                <a:lnSpc>
                  <a:spcPct val="100000"/>
                </a:lnSpc>
                <a:defRPr sz="1800">
                  <a:solidFill>
                    <a:srgbClr val="000000"/>
                  </a:solidFill>
                </a:defRPr>
              </a:pPr>
              <a:r>
                <a:rPr sz="2800">
                  <a:solidFill>
                    <a:schemeClr val="bg1"/>
                  </a:solidFill>
                </a:rPr>
                <a:t></a:t>
              </a:r>
              <a:endParaRPr sz="2800">
                <a:solidFill>
                  <a:schemeClr val="bg1"/>
                </a:solidFill>
              </a:endParaRPr>
            </a:p>
          </p:txBody>
        </p:sp>
        <p:sp>
          <p:nvSpPr>
            <p:cNvPr id="751" name="Shape 751"/>
            <p:cNvSpPr/>
            <p:nvPr/>
          </p:nvSpPr>
          <p:spPr>
            <a:xfrm>
              <a:off x="8678521" y="9122852"/>
              <a:ext cx="1765010" cy="107989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900"/>
                <a:t>05</a:t>
              </a:r>
              <a:endParaRPr sz="4900"/>
            </a:p>
          </p:txBody>
        </p:sp>
        <p:sp>
          <p:nvSpPr>
            <p:cNvPr id="757" name="Shape 757"/>
            <p:cNvSpPr/>
            <p:nvPr/>
          </p:nvSpPr>
          <p:spPr>
            <a:xfrm>
              <a:off x="8403645" y="10167171"/>
              <a:ext cx="2314760" cy="355601"/>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t>Title Example</a:t>
              </a:r>
              <a:endParaRPr sz="1600"/>
            </a:p>
          </p:txBody>
        </p:sp>
        <p:sp>
          <p:nvSpPr>
            <p:cNvPr id="763" name="Shape 763"/>
            <p:cNvSpPr/>
            <p:nvPr/>
          </p:nvSpPr>
          <p:spPr>
            <a:xfrm>
              <a:off x="8678521" y="10645220"/>
              <a:ext cx="1765010" cy="396697"/>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t>98%</a:t>
              </a:r>
            </a:p>
          </p:txBody>
        </p:sp>
      </p:grpSp>
      <p:grpSp>
        <p:nvGrpSpPr>
          <p:cNvPr id="13" name="组合 12"/>
          <p:cNvGrpSpPr/>
          <p:nvPr/>
        </p:nvGrpSpPr>
        <p:grpSpPr>
          <a:xfrm>
            <a:off x="4873998" y="3940227"/>
            <a:ext cx="3005974" cy="1713389"/>
            <a:chOff x="6964150" y="5642891"/>
            <a:chExt cx="4295048" cy="2453784"/>
          </a:xfrm>
        </p:grpSpPr>
        <p:sp>
          <p:nvSpPr>
            <p:cNvPr id="728" name="Shape 728"/>
            <p:cNvSpPr/>
            <p:nvPr/>
          </p:nvSpPr>
          <p:spPr>
            <a:xfrm>
              <a:off x="6964150" y="5644770"/>
              <a:ext cx="4295048" cy="2451905"/>
            </a:xfrm>
            <a:custGeom>
              <a:avLst/>
              <a:gdLst/>
              <a:ahLst/>
              <a:cxnLst>
                <a:cxn ang="0">
                  <a:pos x="wd2" y="hd2"/>
                </a:cxn>
                <a:cxn ang="5400000">
                  <a:pos x="wd2" y="hd2"/>
                </a:cxn>
                <a:cxn ang="10800000">
                  <a:pos x="wd2" y="hd2"/>
                </a:cxn>
                <a:cxn ang="16200000">
                  <a:pos x="wd2" y="hd2"/>
                </a:cxn>
              </a:cxnLst>
              <a:rect l="0" t="0" r="r" b="b"/>
              <a:pathLst>
                <a:path w="21513" h="21600" extrusionOk="0">
                  <a:moveTo>
                    <a:pt x="16064" y="6078"/>
                  </a:moveTo>
                  <a:cubicBezTo>
                    <a:pt x="16238" y="5546"/>
                    <a:pt x="16667" y="5110"/>
                    <a:pt x="17017" y="5110"/>
                  </a:cubicBezTo>
                  <a:lnTo>
                    <a:pt x="19291" y="5110"/>
                  </a:lnTo>
                  <a:cubicBezTo>
                    <a:pt x="19640" y="5110"/>
                    <a:pt x="20069" y="5546"/>
                    <a:pt x="20244" y="6078"/>
                  </a:cubicBezTo>
                  <a:lnTo>
                    <a:pt x="21381" y="9542"/>
                  </a:lnTo>
                  <a:cubicBezTo>
                    <a:pt x="21556" y="10075"/>
                    <a:pt x="21556" y="10946"/>
                    <a:pt x="21381" y="11478"/>
                  </a:cubicBezTo>
                  <a:lnTo>
                    <a:pt x="20244" y="14942"/>
                  </a:lnTo>
                  <a:cubicBezTo>
                    <a:pt x="20069" y="15474"/>
                    <a:pt x="19640" y="15910"/>
                    <a:pt x="19291" y="15910"/>
                  </a:cubicBezTo>
                  <a:lnTo>
                    <a:pt x="17017" y="15910"/>
                  </a:lnTo>
                  <a:cubicBezTo>
                    <a:pt x="16667" y="15910"/>
                    <a:pt x="16238" y="15474"/>
                    <a:pt x="16064" y="14942"/>
                  </a:cubicBezTo>
                  <a:lnTo>
                    <a:pt x="15429" y="13010"/>
                  </a:lnTo>
                  <a:cubicBezTo>
                    <a:pt x="15254" y="12477"/>
                    <a:pt x="14825" y="12042"/>
                    <a:pt x="14476" y="12042"/>
                  </a:cubicBezTo>
                  <a:lnTo>
                    <a:pt x="14221" y="12042"/>
                  </a:lnTo>
                  <a:cubicBezTo>
                    <a:pt x="13872" y="12042"/>
                    <a:pt x="13443" y="12477"/>
                    <a:pt x="13268" y="13010"/>
                  </a:cubicBezTo>
                  <a:lnTo>
                    <a:pt x="10766" y="20632"/>
                  </a:lnTo>
                  <a:cubicBezTo>
                    <a:pt x="10591" y="21164"/>
                    <a:pt x="10162" y="21600"/>
                    <a:pt x="9813" y="21600"/>
                  </a:cubicBezTo>
                  <a:lnTo>
                    <a:pt x="3994" y="21600"/>
                  </a:lnTo>
                  <a:cubicBezTo>
                    <a:pt x="3644" y="21600"/>
                    <a:pt x="3215" y="21164"/>
                    <a:pt x="3040" y="20632"/>
                  </a:cubicBezTo>
                  <a:lnTo>
                    <a:pt x="131" y="11768"/>
                  </a:lnTo>
                  <a:cubicBezTo>
                    <a:pt x="-44" y="11235"/>
                    <a:pt x="-44" y="10364"/>
                    <a:pt x="131" y="9832"/>
                  </a:cubicBezTo>
                  <a:lnTo>
                    <a:pt x="3040" y="968"/>
                  </a:lnTo>
                  <a:cubicBezTo>
                    <a:pt x="3215" y="436"/>
                    <a:pt x="3644" y="0"/>
                    <a:pt x="3994" y="0"/>
                  </a:cubicBezTo>
                  <a:lnTo>
                    <a:pt x="9813" y="0"/>
                  </a:lnTo>
                  <a:cubicBezTo>
                    <a:pt x="10162" y="0"/>
                    <a:pt x="10591" y="436"/>
                    <a:pt x="10766" y="968"/>
                  </a:cubicBezTo>
                  <a:lnTo>
                    <a:pt x="13268" y="8590"/>
                  </a:lnTo>
                  <a:cubicBezTo>
                    <a:pt x="13443" y="9123"/>
                    <a:pt x="13872" y="9558"/>
                    <a:pt x="14221" y="9558"/>
                  </a:cubicBezTo>
                  <a:lnTo>
                    <a:pt x="14286" y="9558"/>
                  </a:lnTo>
                  <a:cubicBezTo>
                    <a:pt x="14635" y="9558"/>
                    <a:pt x="15064" y="9123"/>
                    <a:pt x="15239" y="8590"/>
                  </a:cubicBezTo>
                  <a:cubicBezTo>
                    <a:pt x="15239" y="8590"/>
                    <a:pt x="16064" y="6078"/>
                    <a:pt x="16064" y="6078"/>
                  </a:cubicBezTo>
                  <a:close/>
                </a:path>
              </a:pathLst>
            </a:custGeom>
            <a:solidFill>
              <a:schemeClr val="accent5"/>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743" name="Shape 743"/>
            <p:cNvSpPr/>
            <p:nvPr/>
          </p:nvSpPr>
          <p:spPr>
            <a:xfrm>
              <a:off x="10132347" y="6335457"/>
              <a:ext cx="719194" cy="823694"/>
            </a:xfrm>
            <a:prstGeom prst="rect">
              <a:avLst/>
            </a:prstGeom>
            <a:ln w="12700">
              <a:miter lim="400000"/>
            </a:ln>
          </p:spPr>
          <p:txBody>
            <a:bodyPr wrap="none" lIns="71437" tIns="71437" rIns="71437" bIns="71437" anchor="ctr">
              <a:spAutoFit/>
            </a:bodyPr>
            <a:lstStyle>
              <a:lvl1pPr>
                <a:lnSpc>
                  <a:spcPct val="150000"/>
                </a:lnSpc>
                <a:defRPr sz="4000">
                  <a:solidFill>
                    <a:srgbClr val="D44024"/>
                  </a:solidFill>
                  <a:latin typeface="FontAwesome"/>
                  <a:ea typeface="FontAwesome"/>
                  <a:cs typeface="FontAwesome"/>
                  <a:sym typeface="FontAwesome"/>
                </a:defRPr>
              </a:lvl1pPr>
            </a:lstStyle>
            <a:p>
              <a:pPr lvl="0">
                <a:lnSpc>
                  <a:spcPct val="100000"/>
                </a:lnSpc>
                <a:defRPr sz="1800">
                  <a:solidFill>
                    <a:srgbClr val="000000"/>
                  </a:solidFill>
                </a:defRPr>
              </a:pPr>
              <a:r>
                <a:rPr sz="2800" dirty="0">
                  <a:solidFill>
                    <a:schemeClr val="bg1"/>
                  </a:solidFill>
                </a:rPr>
                <a:t></a:t>
              </a:r>
              <a:endParaRPr sz="2800" dirty="0">
                <a:solidFill>
                  <a:schemeClr val="bg1"/>
                </a:solidFill>
              </a:endParaRPr>
            </a:p>
          </p:txBody>
        </p:sp>
        <p:sp>
          <p:nvSpPr>
            <p:cNvPr id="752" name="Shape 752"/>
            <p:cNvSpPr/>
            <p:nvPr/>
          </p:nvSpPr>
          <p:spPr>
            <a:xfrm>
              <a:off x="7467727" y="5642891"/>
              <a:ext cx="1765010" cy="107989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900"/>
                <a:t>06</a:t>
              </a:r>
              <a:endParaRPr sz="4900"/>
            </a:p>
          </p:txBody>
        </p:sp>
        <p:sp>
          <p:nvSpPr>
            <p:cNvPr id="758" name="Shape 758"/>
            <p:cNvSpPr/>
            <p:nvPr/>
          </p:nvSpPr>
          <p:spPr>
            <a:xfrm>
              <a:off x="7192852" y="6692922"/>
              <a:ext cx="2314760" cy="355601"/>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t>Title Example</a:t>
              </a:r>
              <a:endParaRPr sz="1600"/>
            </a:p>
          </p:txBody>
        </p:sp>
        <p:sp>
          <p:nvSpPr>
            <p:cNvPr id="764" name="Shape 764"/>
            <p:cNvSpPr/>
            <p:nvPr/>
          </p:nvSpPr>
          <p:spPr>
            <a:xfrm>
              <a:off x="7467727" y="7095909"/>
              <a:ext cx="1765010" cy="396697"/>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t>85%</a:t>
              </a:r>
            </a:p>
          </p:txBody>
        </p:sp>
      </p:grpSp>
      <p:grpSp>
        <p:nvGrpSpPr>
          <p:cNvPr id="7" name="组合 6"/>
          <p:cNvGrpSpPr/>
          <p:nvPr/>
        </p:nvGrpSpPr>
        <p:grpSpPr>
          <a:xfrm>
            <a:off x="1985951" y="2751425"/>
            <a:ext cx="3861898" cy="1211691"/>
            <a:chOff x="2837601" y="3940379"/>
            <a:chExt cx="5518024" cy="1735290"/>
          </a:xfrm>
        </p:grpSpPr>
        <p:sp>
          <p:nvSpPr>
            <p:cNvPr id="738" name="Shape 738"/>
            <p:cNvSpPr/>
            <p:nvPr/>
          </p:nvSpPr>
          <p:spPr>
            <a:xfrm>
              <a:off x="6386672" y="3940379"/>
              <a:ext cx="1968953" cy="466142"/>
            </a:xfrm>
            <a:custGeom>
              <a:avLst/>
              <a:gdLst/>
              <a:ahLst/>
              <a:cxnLst>
                <a:cxn ang="0">
                  <a:pos x="wd2" y="hd2"/>
                </a:cxn>
                <a:cxn ang="5400000">
                  <a:pos x="wd2" y="hd2"/>
                </a:cxn>
                <a:cxn ang="10800000">
                  <a:pos x="wd2" y="hd2"/>
                </a:cxn>
                <a:cxn ang="16200000">
                  <a:pos x="wd2" y="hd2"/>
                </a:cxn>
              </a:cxnLst>
              <a:rect l="0" t="0" r="r" b="b"/>
              <a:pathLst>
                <a:path w="21600" h="21600" extrusionOk="0">
                  <a:moveTo>
                    <a:pt x="19013" y="21600"/>
                  </a:moveTo>
                  <a:lnTo>
                    <a:pt x="0" y="21600"/>
                  </a:lnTo>
                  <a:lnTo>
                    <a:pt x="0" y="0"/>
                  </a:lnTo>
                  <a:lnTo>
                    <a:pt x="19013" y="0"/>
                  </a:lnTo>
                  <a:lnTo>
                    <a:pt x="21600" y="10802"/>
                  </a:lnTo>
                  <a:cubicBezTo>
                    <a:pt x="21600" y="10802"/>
                    <a:pt x="19013" y="21600"/>
                    <a:pt x="19013" y="21600"/>
                  </a:cubicBezTo>
                  <a:close/>
                </a:path>
              </a:pathLst>
            </a:custGeom>
            <a:solidFill>
              <a:schemeClr val="accent4"/>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765" name="Shape 765"/>
            <p:cNvSpPr/>
            <p:nvPr/>
          </p:nvSpPr>
          <p:spPr>
            <a:xfrm>
              <a:off x="6586967" y="3984873"/>
              <a:ext cx="1428602" cy="355601"/>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t>Issue #1</a:t>
              </a:r>
              <a:endParaRPr sz="1600"/>
            </a:p>
          </p:txBody>
        </p:sp>
        <p:sp>
          <p:nvSpPr>
            <p:cNvPr id="50" name="Shape 801"/>
            <p:cNvSpPr/>
            <p:nvPr/>
          </p:nvSpPr>
          <p:spPr>
            <a:xfrm>
              <a:off x="2837601" y="4551696"/>
              <a:ext cx="5509032" cy="1123973"/>
            </a:xfrm>
            <a:prstGeom prst="rect">
              <a:avLst/>
            </a:prstGeom>
            <a:ln w="12700">
              <a:miter lim="400000"/>
            </a:ln>
          </p:spPr>
          <p:txBody>
            <a:bodyPr lIns="0" tIns="0" rIns="0" bIns="0">
              <a:spAutoFit/>
            </a:bodyPr>
            <a:lstStyle/>
            <a:p>
              <a:pPr algn="r"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12" name="组合 11"/>
          <p:cNvGrpSpPr/>
          <p:nvPr/>
        </p:nvGrpSpPr>
        <p:grpSpPr>
          <a:xfrm>
            <a:off x="1985951" y="4634836"/>
            <a:ext cx="2663294" cy="1190631"/>
            <a:chOff x="2837601" y="6637658"/>
            <a:chExt cx="3805414" cy="1705130"/>
          </a:xfrm>
        </p:grpSpPr>
        <p:sp>
          <p:nvSpPr>
            <p:cNvPr id="736" name="Shape 736"/>
            <p:cNvSpPr/>
            <p:nvPr/>
          </p:nvSpPr>
          <p:spPr>
            <a:xfrm>
              <a:off x="4607641" y="6637658"/>
              <a:ext cx="1968953" cy="466128"/>
            </a:xfrm>
            <a:custGeom>
              <a:avLst/>
              <a:gdLst/>
              <a:ahLst/>
              <a:cxnLst>
                <a:cxn ang="0">
                  <a:pos x="wd2" y="hd2"/>
                </a:cxn>
                <a:cxn ang="5400000">
                  <a:pos x="wd2" y="hd2"/>
                </a:cxn>
                <a:cxn ang="10800000">
                  <a:pos x="wd2" y="hd2"/>
                </a:cxn>
                <a:cxn ang="16200000">
                  <a:pos x="wd2" y="hd2"/>
                </a:cxn>
              </a:cxnLst>
              <a:rect l="0" t="0" r="r" b="b"/>
              <a:pathLst>
                <a:path w="21600" h="21600" extrusionOk="0">
                  <a:moveTo>
                    <a:pt x="19013" y="21600"/>
                  </a:moveTo>
                  <a:lnTo>
                    <a:pt x="0" y="21600"/>
                  </a:lnTo>
                  <a:lnTo>
                    <a:pt x="0" y="0"/>
                  </a:lnTo>
                  <a:lnTo>
                    <a:pt x="19013" y="0"/>
                  </a:lnTo>
                  <a:lnTo>
                    <a:pt x="21600" y="10801"/>
                  </a:lnTo>
                  <a:cubicBezTo>
                    <a:pt x="21600" y="10801"/>
                    <a:pt x="19013" y="21600"/>
                    <a:pt x="19013" y="21600"/>
                  </a:cubicBezTo>
                  <a:close/>
                </a:path>
              </a:pathLst>
            </a:custGeom>
            <a:solidFill>
              <a:schemeClr val="accent5"/>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770" name="Shape 770"/>
            <p:cNvSpPr/>
            <p:nvPr/>
          </p:nvSpPr>
          <p:spPr>
            <a:xfrm>
              <a:off x="4877816" y="6692922"/>
              <a:ext cx="1428602" cy="355601"/>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t>Issue #6</a:t>
              </a:r>
              <a:endParaRPr sz="1600"/>
            </a:p>
          </p:txBody>
        </p:sp>
        <p:sp>
          <p:nvSpPr>
            <p:cNvPr id="51" name="Shape 801"/>
            <p:cNvSpPr/>
            <p:nvPr/>
          </p:nvSpPr>
          <p:spPr>
            <a:xfrm>
              <a:off x="2837601" y="7218815"/>
              <a:ext cx="3805414" cy="1123973"/>
            </a:xfrm>
            <a:prstGeom prst="rect">
              <a:avLst/>
            </a:prstGeom>
            <a:ln w="12700">
              <a:miter lim="400000"/>
            </a:ln>
          </p:spPr>
          <p:txBody>
            <a:bodyPr wrap="square" lIns="0" tIns="0" rIns="0" bIns="0">
              <a:spAutoFit/>
            </a:bodyPr>
            <a:lstStyle/>
            <a:p>
              <a:pPr algn="r"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11" name="组合 10"/>
          <p:cNvGrpSpPr/>
          <p:nvPr/>
        </p:nvGrpSpPr>
        <p:grpSpPr>
          <a:xfrm>
            <a:off x="1754250" y="7087385"/>
            <a:ext cx="3855605" cy="1290944"/>
            <a:chOff x="2506537" y="10150008"/>
            <a:chExt cx="5509032" cy="1848791"/>
          </a:xfrm>
        </p:grpSpPr>
        <p:sp>
          <p:nvSpPr>
            <p:cNvPr id="737" name="Shape 737"/>
            <p:cNvSpPr/>
            <p:nvPr/>
          </p:nvSpPr>
          <p:spPr>
            <a:xfrm>
              <a:off x="5658538" y="10150008"/>
              <a:ext cx="1968954" cy="466127"/>
            </a:xfrm>
            <a:custGeom>
              <a:avLst/>
              <a:gdLst/>
              <a:ahLst/>
              <a:cxnLst>
                <a:cxn ang="0">
                  <a:pos x="wd2" y="hd2"/>
                </a:cxn>
                <a:cxn ang="5400000">
                  <a:pos x="wd2" y="hd2"/>
                </a:cxn>
                <a:cxn ang="10800000">
                  <a:pos x="wd2" y="hd2"/>
                </a:cxn>
                <a:cxn ang="16200000">
                  <a:pos x="wd2" y="hd2"/>
                </a:cxn>
              </a:cxnLst>
              <a:rect l="0" t="0" r="r" b="b"/>
              <a:pathLst>
                <a:path w="21600" h="21600" extrusionOk="0">
                  <a:moveTo>
                    <a:pt x="19013" y="0"/>
                  </a:moveTo>
                  <a:lnTo>
                    <a:pt x="0" y="0"/>
                  </a:lnTo>
                  <a:lnTo>
                    <a:pt x="0" y="21600"/>
                  </a:lnTo>
                  <a:lnTo>
                    <a:pt x="19013" y="21600"/>
                  </a:lnTo>
                  <a:lnTo>
                    <a:pt x="21600" y="10799"/>
                  </a:lnTo>
                  <a:cubicBezTo>
                    <a:pt x="21600" y="10799"/>
                    <a:pt x="19013" y="0"/>
                    <a:pt x="19013" y="0"/>
                  </a:cubicBezTo>
                  <a:close/>
                </a:path>
              </a:pathLst>
            </a:custGeom>
            <a:solidFill>
              <a:schemeClr val="accent6"/>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769" name="Shape 769"/>
            <p:cNvSpPr/>
            <p:nvPr/>
          </p:nvSpPr>
          <p:spPr>
            <a:xfrm>
              <a:off x="5865935" y="10192571"/>
              <a:ext cx="1428602" cy="355601"/>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t>Issue #5</a:t>
              </a:r>
              <a:endParaRPr sz="1600"/>
            </a:p>
          </p:txBody>
        </p:sp>
        <p:sp>
          <p:nvSpPr>
            <p:cNvPr id="52" name="Shape 801"/>
            <p:cNvSpPr/>
            <p:nvPr/>
          </p:nvSpPr>
          <p:spPr>
            <a:xfrm>
              <a:off x="2506537" y="10874826"/>
              <a:ext cx="5509032" cy="1123973"/>
            </a:xfrm>
            <a:prstGeom prst="rect">
              <a:avLst/>
            </a:prstGeom>
            <a:ln w="12700">
              <a:miter lim="400000"/>
            </a:ln>
          </p:spPr>
          <p:txBody>
            <a:bodyPr lIns="0" tIns="0" rIns="0" bIns="0">
              <a:spAutoFit/>
            </a:bodyPr>
            <a:lstStyle/>
            <a:p>
              <a:pPr algn="r"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8" name="组合 7"/>
          <p:cNvGrpSpPr/>
          <p:nvPr/>
        </p:nvGrpSpPr>
        <p:grpSpPr>
          <a:xfrm>
            <a:off x="11297120" y="3260951"/>
            <a:ext cx="3994151" cy="1256859"/>
            <a:chOff x="16141745" y="4670083"/>
            <a:chExt cx="5706992" cy="1799977"/>
          </a:xfrm>
        </p:grpSpPr>
        <p:sp>
          <p:nvSpPr>
            <p:cNvPr id="734" name="Shape 734"/>
            <p:cNvSpPr/>
            <p:nvPr/>
          </p:nvSpPr>
          <p:spPr>
            <a:xfrm>
              <a:off x="16141745" y="4670083"/>
              <a:ext cx="1968953" cy="466142"/>
            </a:xfrm>
            <a:custGeom>
              <a:avLst/>
              <a:gdLst/>
              <a:ahLst/>
              <a:cxnLst>
                <a:cxn ang="0">
                  <a:pos x="wd2" y="hd2"/>
                </a:cxn>
                <a:cxn ang="5400000">
                  <a:pos x="wd2" y="hd2"/>
                </a:cxn>
                <a:cxn ang="10800000">
                  <a:pos x="wd2" y="hd2"/>
                </a:cxn>
                <a:cxn ang="16200000">
                  <a:pos x="wd2" y="hd2"/>
                </a:cxn>
              </a:cxnLst>
              <a:rect l="0" t="0" r="r" b="b"/>
              <a:pathLst>
                <a:path w="21600" h="21600" extrusionOk="0">
                  <a:moveTo>
                    <a:pt x="2587" y="21600"/>
                  </a:moveTo>
                  <a:lnTo>
                    <a:pt x="21600" y="21600"/>
                  </a:lnTo>
                  <a:lnTo>
                    <a:pt x="21600" y="0"/>
                  </a:lnTo>
                  <a:lnTo>
                    <a:pt x="2587" y="0"/>
                  </a:lnTo>
                  <a:lnTo>
                    <a:pt x="0" y="10802"/>
                  </a:lnTo>
                  <a:cubicBezTo>
                    <a:pt x="0" y="10802"/>
                    <a:pt x="2587" y="21600"/>
                    <a:pt x="2587" y="21600"/>
                  </a:cubicBezTo>
                  <a:close/>
                </a:path>
              </a:pathLst>
            </a:custGeom>
            <a:solidFill>
              <a:schemeClr val="accent1"/>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766" name="Shape 766"/>
            <p:cNvSpPr/>
            <p:nvPr/>
          </p:nvSpPr>
          <p:spPr>
            <a:xfrm>
              <a:off x="16598820" y="4695483"/>
              <a:ext cx="1428601" cy="355601"/>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dirty="0">
                  <a:solidFill>
                    <a:schemeClr val="bg1"/>
                  </a:solidFill>
                </a:rPr>
                <a:t>Issue #2</a:t>
              </a:r>
              <a:endParaRPr sz="1600" dirty="0">
                <a:solidFill>
                  <a:schemeClr val="bg1"/>
                </a:solidFill>
              </a:endParaRPr>
            </a:p>
          </p:txBody>
        </p:sp>
        <p:sp>
          <p:nvSpPr>
            <p:cNvPr id="53" name="Shape 801"/>
            <p:cNvSpPr/>
            <p:nvPr/>
          </p:nvSpPr>
          <p:spPr>
            <a:xfrm>
              <a:off x="16339705" y="5346087"/>
              <a:ext cx="5509032" cy="1123973"/>
            </a:xfrm>
            <a:prstGeom prst="rect">
              <a:avLst/>
            </a:prstGeom>
            <a:ln w="12700">
              <a:miter lim="400000"/>
            </a:ln>
          </p:spPr>
          <p:txBody>
            <a:bodyPr lIns="0" tIns="0" rIns="0" bIns="0">
              <a:spAutoFit/>
            </a:bodyPr>
            <a:lstStyle/>
            <a:p>
              <a:pPr algn="r"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9" name="组合 8"/>
          <p:cNvGrpSpPr/>
          <p:nvPr/>
        </p:nvGrpSpPr>
        <p:grpSpPr>
          <a:xfrm>
            <a:off x="12027124" y="5648107"/>
            <a:ext cx="3614275" cy="1218437"/>
            <a:chOff x="17184801" y="8088786"/>
            <a:chExt cx="5164211" cy="1744952"/>
          </a:xfrm>
        </p:grpSpPr>
        <p:sp>
          <p:nvSpPr>
            <p:cNvPr id="733" name="Shape 733"/>
            <p:cNvSpPr/>
            <p:nvPr/>
          </p:nvSpPr>
          <p:spPr>
            <a:xfrm>
              <a:off x="17184801" y="8088786"/>
              <a:ext cx="1968953" cy="466142"/>
            </a:xfrm>
            <a:custGeom>
              <a:avLst/>
              <a:gdLst/>
              <a:ahLst/>
              <a:cxnLst>
                <a:cxn ang="0">
                  <a:pos x="wd2" y="hd2"/>
                </a:cxn>
                <a:cxn ang="5400000">
                  <a:pos x="wd2" y="hd2"/>
                </a:cxn>
                <a:cxn ang="10800000">
                  <a:pos x="wd2" y="hd2"/>
                </a:cxn>
                <a:cxn ang="16200000">
                  <a:pos x="wd2" y="hd2"/>
                </a:cxn>
              </a:cxnLst>
              <a:rect l="0" t="0" r="r" b="b"/>
              <a:pathLst>
                <a:path w="21600" h="21600" extrusionOk="0">
                  <a:moveTo>
                    <a:pt x="2587" y="0"/>
                  </a:moveTo>
                  <a:lnTo>
                    <a:pt x="21600" y="0"/>
                  </a:lnTo>
                  <a:lnTo>
                    <a:pt x="21600" y="21600"/>
                  </a:lnTo>
                  <a:lnTo>
                    <a:pt x="2587" y="21600"/>
                  </a:lnTo>
                  <a:lnTo>
                    <a:pt x="0" y="10798"/>
                  </a:lnTo>
                  <a:cubicBezTo>
                    <a:pt x="0" y="10798"/>
                    <a:pt x="2587" y="0"/>
                    <a:pt x="2587" y="0"/>
                  </a:cubicBezTo>
                  <a:close/>
                </a:path>
              </a:pathLst>
            </a:custGeom>
            <a:solidFill>
              <a:schemeClr val="accent2"/>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767" name="Shape 767"/>
            <p:cNvSpPr/>
            <p:nvPr/>
          </p:nvSpPr>
          <p:spPr>
            <a:xfrm>
              <a:off x="17665620" y="8097796"/>
              <a:ext cx="1428601" cy="355601"/>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dirty="0">
                  <a:solidFill>
                    <a:schemeClr val="bg1"/>
                  </a:solidFill>
                </a:rPr>
                <a:t>Issue #3</a:t>
              </a:r>
              <a:endParaRPr sz="1600" dirty="0">
                <a:solidFill>
                  <a:schemeClr val="bg1"/>
                </a:solidFill>
              </a:endParaRPr>
            </a:p>
          </p:txBody>
        </p:sp>
        <p:sp>
          <p:nvSpPr>
            <p:cNvPr id="54" name="Shape 801"/>
            <p:cNvSpPr/>
            <p:nvPr/>
          </p:nvSpPr>
          <p:spPr>
            <a:xfrm>
              <a:off x="17313119" y="8709765"/>
              <a:ext cx="5035893" cy="1123973"/>
            </a:xfrm>
            <a:prstGeom prst="rect">
              <a:avLst/>
            </a:prstGeom>
            <a:ln w="12700">
              <a:miter lim="400000"/>
            </a:ln>
          </p:spPr>
          <p:txBody>
            <a:bodyPr wrap="square" lIns="0" tIns="0" rIns="0" bIns="0">
              <a:spAutoFit/>
            </a:bodyPr>
            <a:lstStyle/>
            <a:p>
              <a:pPr algn="l"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10" name="组合 9"/>
          <p:cNvGrpSpPr/>
          <p:nvPr/>
        </p:nvGrpSpPr>
        <p:grpSpPr>
          <a:xfrm>
            <a:off x="10273225" y="7594888"/>
            <a:ext cx="5368173" cy="997840"/>
            <a:chOff x="14678766" y="10876814"/>
            <a:chExt cx="7670246" cy="1429030"/>
          </a:xfrm>
        </p:grpSpPr>
        <p:sp>
          <p:nvSpPr>
            <p:cNvPr id="735" name="Shape 735"/>
            <p:cNvSpPr/>
            <p:nvPr/>
          </p:nvSpPr>
          <p:spPr>
            <a:xfrm>
              <a:off x="14678766" y="10876814"/>
              <a:ext cx="1968954" cy="466142"/>
            </a:xfrm>
            <a:custGeom>
              <a:avLst/>
              <a:gdLst/>
              <a:ahLst/>
              <a:cxnLst>
                <a:cxn ang="0">
                  <a:pos x="wd2" y="hd2"/>
                </a:cxn>
                <a:cxn ang="5400000">
                  <a:pos x="wd2" y="hd2"/>
                </a:cxn>
                <a:cxn ang="10800000">
                  <a:pos x="wd2" y="hd2"/>
                </a:cxn>
                <a:cxn ang="16200000">
                  <a:pos x="wd2" y="hd2"/>
                </a:cxn>
              </a:cxnLst>
              <a:rect l="0" t="0" r="r" b="b"/>
              <a:pathLst>
                <a:path w="21600" h="21600" extrusionOk="0">
                  <a:moveTo>
                    <a:pt x="2587" y="0"/>
                  </a:moveTo>
                  <a:lnTo>
                    <a:pt x="21600" y="0"/>
                  </a:lnTo>
                  <a:lnTo>
                    <a:pt x="21600" y="21600"/>
                  </a:lnTo>
                  <a:lnTo>
                    <a:pt x="2587" y="21600"/>
                  </a:lnTo>
                  <a:lnTo>
                    <a:pt x="0" y="10798"/>
                  </a:lnTo>
                  <a:cubicBezTo>
                    <a:pt x="0" y="10798"/>
                    <a:pt x="2587" y="0"/>
                    <a:pt x="2587" y="0"/>
                  </a:cubicBezTo>
                  <a:close/>
                </a:path>
              </a:pathLst>
            </a:custGeom>
            <a:solidFill>
              <a:schemeClr val="accent3"/>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768" name="Shape 768"/>
            <p:cNvSpPr/>
            <p:nvPr/>
          </p:nvSpPr>
          <p:spPr>
            <a:xfrm>
              <a:off x="15232559" y="10906685"/>
              <a:ext cx="1428602" cy="355601"/>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t>Issue #4</a:t>
              </a:r>
              <a:endParaRPr sz="1600"/>
            </a:p>
          </p:txBody>
        </p:sp>
        <p:sp>
          <p:nvSpPr>
            <p:cNvPr id="55" name="Shape 801"/>
            <p:cNvSpPr/>
            <p:nvPr/>
          </p:nvSpPr>
          <p:spPr>
            <a:xfrm>
              <a:off x="14911104" y="11556528"/>
              <a:ext cx="7437908" cy="749316"/>
            </a:xfrm>
            <a:prstGeom prst="rect">
              <a:avLst/>
            </a:prstGeom>
            <a:ln w="12700">
              <a:miter lim="400000"/>
            </a:ln>
          </p:spPr>
          <p:txBody>
            <a:bodyPr wrap="square" lIns="0" tIns="0" rIns="0" bIns="0">
              <a:spAutoFit/>
            </a:bodyPr>
            <a:lstStyle/>
            <a:p>
              <a:pPr algn="l"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sp>
        <p:nvSpPr>
          <p:cNvPr id="63"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nodeType="withEffect">
                                  <p:stCondLst>
                                    <p:cond delay="25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par>
                                <p:cTn id="15" presetID="52" presetClass="entr" presetSubtype="0" fill="hold" nodeType="withEffect">
                                  <p:stCondLst>
                                    <p:cond delay="500"/>
                                  </p:stCondLst>
                                  <p:childTnLst>
                                    <p:set>
                                      <p:cBhvr>
                                        <p:cTn id="16" dur="1" fill="hold">
                                          <p:stCondLst>
                                            <p:cond delay="0"/>
                                          </p:stCondLst>
                                        </p:cTn>
                                        <p:tgtEl>
                                          <p:spTgt spid="14"/>
                                        </p:tgtEl>
                                        <p:attrNameLst>
                                          <p:attrName>style.visibility</p:attrName>
                                        </p:attrNameLst>
                                      </p:cBhvr>
                                      <p:to>
                                        <p:strVal val="visible"/>
                                      </p:to>
                                    </p:set>
                                    <p:animScale>
                                      <p:cBhvr>
                                        <p:cTn id="1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4"/>
                                        </p:tgtEl>
                                        <p:attrNameLst>
                                          <p:attrName>ppt_x</p:attrName>
                                          <p:attrName>ppt_y</p:attrName>
                                        </p:attrNameLst>
                                      </p:cBhvr>
                                    </p:animMotion>
                                    <p:animEffect transition="in" filter="fade">
                                      <p:cBhvr>
                                        <p:cTn id="19" dur="1000"/>
                                        <p:tgtEl>
                                          <p:spTgt spid="14"/>
                                        </p:tgtEl>
                                      </p:cBhvr>
                                    </p:animEffect>
                                  </p:childTnLst>
                                </p:cTn>
                              </p:par>
                              <p:par>
                                <p:cTn id="20" presetID="52" presetClass="entr" presetSubtype="0" fill="hold" nodeType="withEffect">
                                  <p:stCondLst>
                                    <p:cond delay="750"/>
                                  </p:stCondLst>
                                  <p:childTnLst>
                                    <p:set>
                                      <p:cBhvr>
                                        <p:cTn id="21" dur="1" fill="hold">
                                          <p:stCondLst>
                                            <p:cond delay="0"/>
                                          </p:stCondLst>
                                        </p:cTn>
                                        <p:tgtEl>
                                          <p:spTgt spid="5"/>
                                        </p:tgtEl>
                                        <p:attrNameLst>
                                          <p:attrName>style.visibility</p:attrName>
                                        </p:attrNameLst>
                                      </p:cBhvr>
                                      <p:to>
                                        <p:strVal val="visible"/>
                                      </p:to>
                                    </p:set>
                                    <p:animScale>
                                      <p:cBhvr>
                                        <p:cTn id="2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
                                        </p:tgtEl>
                                        <p:attrNameLst>
                                          <p:attrName>ppt_x</p:attrName>
                                          <p:attrName>ppt_y</p:attrName>
                                        </p:attrNameLst>
                                      </p:cBhvr>
                                    </p:animMotion>
                                    <p:animEffect transition="in" filter="fade">
                                      <p:cBhvr>
                                        <p:cTn id="24" dur="1000"/>
                                        <p:tgtEl>
                                          <p:spTgt spid="5"/>
                                        </p:tgtEl>
                                      </p:cBhvr>
                                    </p:animEffect>
                                  </p:childTnLst>
                                </p:cTn>
                              </p:par>
                              <p:par>
                                <p:cTn id="25" presetID="52" presetClass="entr" presetSubtype="0" fill="hold" nodeType="withEffect">
                                  <p:stCondLst>
                                    <p:cond delay="1000"/>
                                  </p:stCondLst>
                                  <p:childTnLst>
                                    <p:set>
                                      <p:cBhvr>
                                        <p:cTn id="26" dur="1" fill="hold">
                                          <p:stCondLst>
                                            <p:cond delay="0"/>
                                          </p:stCondLst>
                                        </p:cTn>
                                        <p:tgtEl>
                                          <p:spTgt spid="6"/>
                                        </p:tgtEl>
                                        <p:attrNameLst>
                                          <p:attrName>style.visibility</p:attrName>
                                        </p:attrNameLst>
                                      </p:cBhvr>
                                      <p:to>
                                        <p:strVal val="visible"/>
                                      </p:to>
                                    </p:set>
                                    <p:animScale>
                                      <p:cBhvr>
                                        <p:cTn id="2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
                                        </p:tgtEl>
                                        <p:attrNameLst>
                                          <p:attrName>ppt_x</p:attrName>
                                          <p:attrName>ppt_y</p:attrName>
                                        </p:attrNameLst>
                                      </p:cBhvr>
                                    </p:animMotion>
                                    <p:animEffect transition="in" filter="fade">
                                      <p:cBhvr>
                                        <p:cTn id="29" dur="1000"/>
                                        <p:tgtEl>
                                          <p:spTgt spid="6"/>
                                        </p:tgtEl>
                                      </p:cBhvr>
                                    </p:animEffect>
                                  </p:childTnLst>
                                </p:cTn>
                              </p:par>
                              <p:par>
                                <p:cTn id="30" presetID="52" presetClass="entr" presetSubtype="0" fill="hold" nodeType="withEffect">
                                  <p:stCondLst>
                                    <p:cond delay="1250"/>
                                  </p:stCondLst>
                                  <p:childTnLst>
                                    <p:set>
                                      <p:cBhvr>
                                        <p:cTn id="31" dur="1" fill="hold">
                                          <p:stCondLst>
                                            <p:cond delay="0"/>
                                          </p:stCondLst>
                                        </p:cTn>
                                        <p:tgtEl>
                                          <p:spTgt spid="13"/>
                                        </p:tgtEl>
                                        <p:attrNameLst>
                                          <p:attrName>style.visibility</p:attrName>
                                        </p:attrNameLst>
                                      </p:cBhvr>
                                      <p:to>
                                        <p:strVal val="visible"/>
                                      </p:to>
                                    </p:set>
                                    <p:animScale>
                                      <p:cBhvr>
                                        <p:cTn id="32"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3"/>
                                        </p:tgtEl>
                                        <p:attrNameLst>
                                          <p:attrName>ppt_x</p:attrName>
                                          <p:attrName>ppt_y</p:attrName>
                                        </p:attrNameLst>
                                      </p:cBhvr>
                                    </p:animMotion>
                                    <p:animEffect transition="in" filter="fade">
                                      <p:cBhvr>
                                        <p:cTn id="34" dur="1000"/>
                                        <p:tgtEl>
                                          <p:spTgt spid="13"/>
                                        </p:tgtEl>
                                      </p:cBhvr>
                                    </p:animEffect>
                                  </p:childTnLst>
                                </p:cTn>
                              </p:par>
                            </p:childTnLst>
                          </p:cTn>
                        </p:par>
                        <p:par>
                          <p:cTn id="35" fill="hold">
                            <p:stCondLst>
                              <p:cond delay="1000"/>
                            </p:stCondLst>
                            <p:childTnLst>
                              <p:par>
                                <p:cTn id="36" presetID="2" presetClass="entr" presetSubtype="8"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0-#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25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50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0-#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75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1+#ppt_w/2"/>
                                          </p:val>
                                        </p:tav>
                                        <p:tav tm="100000">
                                          <p:val>
                                            <p:strVal val="#ppt_x"/>
                                          </p:val>
                                        </p:tav>
                                      </p:tavLst>
                                    </p:anim>
                                    <p:anim calcmode="lin" valueType="num">
                                      <p:cBhvr additive="base">
                                        <p:cTn id="51" dur="500" fill="hold"/>
                                        <p:tgtEl>
                                          <p:spTgt spid="8"/>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100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1+#ppt_w/2"/>
                                          </p:val>
                                        </p:tav>
                                        <p:tav tm="100000">
                                          <p:val>
                                            <p:strVal val="#ppt_x"/>
                                          </p:val>
                                        </p:tav>
                                      </p:tavLst>
                                    </p:anim>
                                    <p:anim calcmode="lin" valueType="num">
                                      <p:cBhvr additive="base">
                                        <p:cTn id="55" dur="500" fill="hold"/>
                                        <p:tgtEl>
                                          <p:spTgt spid="9"/>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125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1+#ppt_w/2"/>
                                          </p:val>
                                        </p:tav>
                                        <p:tav tm="100000">
                                          <p:val>
                                            <p:strVal val="#ppt_x"/>
                                          </p:val>
                                        </p:tav>
                                      </p:tavLst>
                                    </p:anim>
                                    <p:anim calcmode="lin" valueType="num">
                                      <p:cBhvr additive="base">
                                        <p:cTn id="5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6180122" y="2840883"/>
            <a:ext cx="2970241" cy="1963791"/>
            <a:chOff x="8830388" y="4068494"/>
            <a:chExt cx="4243991" cy="2812391"/>
          </a:xfrm>
        </p:grpSpPr>
        <p:sp>
          <p:nvSpPr>
            <p:cNvPr id="778" name="Shape 778"/>
            <p:cNvSpPr/>
            <p:nvPr/>
          </p:nvSpPr>
          <p:spPr>
            <a:xfrm>
              <a:off x="8830388" y="4068494"/>
              <a:ext cx="4243991" cy="2812391"/>
            </a:xfrm>
            <a:custGeom>
              <a:avLst/>
              <a:gdLst/>
              <a:ahLst/>
              <a:cxnLst>
                <a:cxn ang="0">
                  <a:pos x="wd2" y="hd2"/>
                </a:cxn>
                <a:cxn ang="5400000">
                  <a:pos x="wd2" y="hd2"/>
                </a:cxn>
                <a:cxn ang="10800000">
                  <a:pos x="wd2" y="hd2"/>
                </a:cxn>
                <a:cxn ang="16200000">
                  <a:pos x="wd2" y="hd2"/>
                </a:cxn>
              </a:cxnLst>
              <a:rect l="0" t="0" r="r" b="b"/>
              <a:pathLst>
                <a:path w="21560" h="21600" extrusionOk="0">
                  <a:moveTo>
                    <a:pt x="3119" y="16611"/>
                  </a:moveTo>
                  <a:cubicBezTo>
                    <a:pt x="5081" y="14887"/>
                    <a:pt x="7676" y="14630"/>
                    <a:pt x="9047" y="14630"/>
                  </a:cubicBezTo>
                  <a:cubicBezTo>
                    <a:pt x="9529" y="14630"/>
                    <a:pt x="9843" y="14663"/>
                    <a:pt x="9906" y="14669"/>
                  </a:cubicBezTo>
                  <a:lnTo>
                    <a:pt x="21551" y="14669"/>
                  </a:lnTo>
                  <a:cubicBezTo>
                    <a:pt x="21585" y="13299"/>
                    <a:pt x="21600" y="8578"/>
                    <a:pt x="20326" y="5263"/>
                  </a:cubicBezTo>
                  <a:cubicBezTo>
                    <a:pt x="18809" y="1314"/>
                    <a:pt x="16129" y="125"/>
                    <a:pt x="15819" y="0"/>
                  </a:cubicBezTo>
                  <a:cubicBezTo>
                    <a:pt x="7604" y="26"/>
                    <a:pt x="828" y="9498"/>
                    <a:pt x="0" y="21600"/>
                  </a:cubicBezTo>
                  <a:cubicBezTo>
                    <a:pt x="543" y="20036"/>
                    <a:pt x="1502" y="18030"/>
                    <a:pt x="3119" y="16611"/>
                  </a:cubicBezTo>
                  <a:close/>
                </a:path>
              </a:pathLst>
            </a:custGeom>
            <a:solidFill>
              <a:schemeClr val="accent6"/>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微软雅黑" panose="020B0503020204020204" pitchFamily="34" charset="-122"/>
                <a:ea typeface="微软雅黑" panose="020B0503020204020204" pitchFamily="34" charset="-122"/>
              </a:endParaRPr>
            </a:p>
          </p:txBody>
        </p:sp>
        <p:sp>
          <p:nvSpPr>
            <p:cNvPr id="782" name="Shape 782"/>
            <p:cNvSpPr/>
            <p:nvPr/>
          </p:nvSpPr>
          <p:spPr>
            <a:xfrm>
              <a:off x="10193490" y="5111769"/>
              <a:ext cx="2544421" cy="381001"/>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1700">
                  <a:solidFill>
                    <a:schemeClr val="bg1"/>
                  </a:solidFill>
                  <a:latin typeface="微软雅黑" panose="020B0503020204020204" pitchFamily="34" charset="-122"/>
                  <a:ea typeface="微软雅黑" panose="020B0503020204020204" pitchFamily="34" charset="-122"/>
                </a:rPr>
                <a:t>Title Example</a:t>
              </a:r>
              <a:endParaRPr sz="1700">
                <a:solidFill>
                  <a:schemeClr val="bg1"/>
                </a:solidFill>
                <a:latin typeface="微软雅黑" panose="020B0503020204020204" pitchFamily="34" charset="-122"/>
                <a:ea typeface="微软雅黑" panose="020B0503020204020204" pitchFamily="34" charset="-122"/>
              </a:endParaRPr>
            </a:p>
          </p:txBody>
        </p:sp>
        <p:sp>
          <p:nvSpPr>
            <p:cNvPr id="783" name="Shape 783"/>
            <p:cNvSpPr/>
            <p:nvPr/>
          </p:nvSpPr>
          <p:spPr>
            <a:xfrm>
              <a:off x="9637260" y="4756170"/>
              <a:ext cx="991247" cy="1079897"/>
            </a:xfrm>
            <a:prstGeom prst="rect">
              <a:avLst/>
            </a:prstGeom>
            <a:ln w="12700">
              <a:miter lim="400000"/>
            </a:ln>
          </p:spPr>
          <p:txBody>
            <a:bodyPr lIns="0" tIns="0" rIns="0" bIns="0">
              <a:spAutoFit/>
            </a:bodyPr>
            <a:lstStyle>
              <a:lvl1pPr defTabSz="647700">
                <a:lnSpc>
                  <a:spcPct val="120000"/>
                </a:lnSpc>
                <a:spcBef>
                  <a:spcPts val="1700"/>
                </a:spcBef>
                <a:defRPr sz="7000" b="1">
                  <a:solidFill>
                    <a:srgbClr val="FFFFFF"/>
                  </a:solidFill>
                  <a:latin typeface="Lato"/>
                  <a:ea typeface="Lato"/>
                  <a:cs typeface="Lato"/>
                  <a:sym typeface="Lato"/>
                </a:defRPr>
              </a:lvl1pPr>
            </a:lstStyle>
            <a:p>
              <a:pPr lvl="0">
                <a:lnSpc>
                  <a:spcPct val="100000"/>
                </a:lnSpc>
                <a:defRPr sz="1800" b="0">
                  <a:solidFill>
                    <a:srgbClr val="000000"/>
                  </a:solidFill>
                </a:defRPr>
              </a:pPr>
              <a:r>
                <a:rPr sz="4900" dirty="0">
                  <a:solidFill>
                    <a:schemeClr val="bg1"/>
                  </a:solidFill>
                  <a:latin typeface="微软雅黑" panose="020B0503020204020204" pitchFamily="34" charset="-122"/>
                  <a:ea typeface="微软雅黑" panose="020B0503020204020204" pitchFamily="34" charset="-122"/>
                </a:rPr>
                <a:t>A</a:t>
              </a:r>
              <a:endParaRPr sz="49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7614973" y="5294983"/>
            <a:ext cx="2970177" cy="1963791"/>
            <a:chOff x="10880556" y="7583067"/>
            <a:chExt cx="4243899" cy="2812391"/>
          </a:xfrm>
        </p:grpSpPr>
        <p:sp>
          <p:nvSpPr>
            <p:cNvPr id="780" name="Shape 780"/>
            <p:cNvSpPr/>
            <p:nvPr/>
          </p:nvSpPr>
          <p:spPr>
            <a:xfrm>
              <a:off x="10880556" y="7583067"/>
              <a:ext cx="4243899" cy="2812391"/>
            </a:xfrm>
            <a:custGeom>
              <a:avLst/>
              <a:gdLst/>
              <a:ahLst/>
              <a:cxnLst>
                <a:cxn ang="0">
                  <a:pos x="wd2" y="hd2"/>
                </a:cxn>
                <a:cxn ang="5400000">
                  <a:pos x="wd2" y="hd2"/>
                </a:cxn>
                <a:cxn ang="10800000">
                  <a:pos x="wd2" y="hd2"/>
                </a:cxn>
                <a:cxn ang="16200000">
                  <a:pos x="wd2" y="hd2"/>
                </a:cxn>
              </a:cxnLst>
              <a:rect l="0" t="0" r="r" b="b"/>
              <a:pathLst>
                <a:path w="21560" h="21600" extrusionOk="0">
                  <a:moveTo>
                    <a:pt x="18442" y="4989"/>
                  </a:moveTo>
                  <a:cubicBezTo>
                    <a:pt x="16479" y="6711"/>
                    <a:pt x="13885" y="6970"/>
                    <a:pt x="12513" y="6970"/>
                  </a:cubicBezTo>
                  <a:cubicBezTo>
                    <a:pt x="12032" y="6970"/>
                    <a:pt x="11717" y="6937"/>
                    <a:pt x="11654" y="6931"/>
                  </a:cubicBezTo>
                  <a:lnTo>
                    <a:pt x="10" y="6931"/>
                  </a:lnTo>
                  <a:cubicBezTo>
                    <a:pt x="-25" y="8301"/>
                    <a:pt x="-40" y="13022"/>
                    <a:pt x="1234" y="16337"/>
                  </a:cubicBezTo>
                  <a:cubicBezTo>
                    <a:pt x="2756" y="20297"/>
                    <a:pt x="5432" y="21477"/>
                    <a:pt x="5741" y="21600"/>
                  </a:cubicBezTo>
                  <a:cubicBezTo>
                    <a:pt x="13956" y="21574"/>
                    <a:pt x="20732" y="12102"/>
                    <a:pt x="21560" y="0"/>
                  </a:cubicBezTo>
                  <a:cubicBezTo>
                    <a:pt x="21017" y="1564"/>
                    <a:pt x="20059" y="3567"/>
                    <a:pt x="18442" y="4989"/>
                  </a:cubicBezTo>
                  <a:close/>
                </a:path>
              </a:pathLst>
            </a:custGeom>
            <a:solidFill>
              <a:schemeClr val="accent3"/>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微软雅黑" panose="020B0503020204020204" pitchFamily="34" charset="-122"/>
                <a:ea typeface="微软雅黑" panose="020B0503020204020204" pitchFamily="34" charset="-122"/>
              </a:endParaRPr>
            </a:p>
          </p:txBody>
        </p:sp>
        <p:sp>
          <p:nvSpPr>
            <p:cNvPr id="785" name="Shape 785"/>
            <p:cNvSpPr/>
            <p:nvPr/>
          </p:nvSpPr>
          <p:spPr>
            <a:xfrm>
              <a:off x="13390941" y="8497127"/>
              <a:ext cx="991247" cy="1079897"/>
            </a:xfrm>
            <a:prstGeom prst="rect">
              <a:avLst/>
            </a:prstGeom>
            <a:ln w="12700">
              <a:miter lim="400000"/>
            </a:ln>
          </p:spPr>
          <p:txBody>
            <a:bodyPr lIns="0" tIns="0" rIns="0" bIns="0">
              <a:spAutoFit/>
            </a:bodyPr>
            <a:lstStyle>
              <a:lvl1pPr defTabSz="647700">
                <a:lnSpc>
                  <a:spcPct val="120000"/>
                </a:lnSpc>
                <a:spcBef>
                  <a:spcPts val="1700"/>
                </a:spcBef>
                <a:defRPr sz="7000" b="1">
                  <a:solidFill>
                    <a:srgbClr val="FFFFFF"/>
                  </a:solidFill>
                  <a:latin typeface="Lato"/>
                  <a:ea typeface="Lato"/>
                  <a:cs typeface="Lato"/>
                  <a:sym typeface="Lato"/>
                </a:defRPr>
              </a:lvl1pPr>
            </a:lstStyle>
            <a:p>
              <a:pPr lvl="0">
                <a:lnSpc>
                  <a:spcPct val="100000"/>
                </a:lnSpc>
                <a:defRPr sz="1800" b="0">
                  <a:solidFill>
                    <a:srgbClr val="000000"/>
                  </a:solidFill>
                </a:defRPr>
              </a:pPr>
              <a:r>
                <a:rPr sz="4900" dirty="0">
                  <a:solidFill>
                    <a:schemeClr val="bg1"/>
                  </a:solidFill>
                  <a:latin typeface="微软雅黑" panose="020B0503020204020204" pitchFamily="34" charset="-122"/>
                  <a:ea typeface="微软雅黑" panose="020B0503020204020204" pitchFamily="34" charset="-122"/>
                </a:rPr>
                <a:t>C</a:t>
              </a:r>
              <a:endParaRPr sz="4900" dirty="0">
                <a:solidFill>
                  <a:schemeClr val="bg1"/>
                </a:solidFill>
                <a:latin typeface="微软雅黑" panose="020B0503020204020204" pitchFamily="34" charset="-122"/>
                <a:ea typeface="微软雅黑" panose="020B0503020204020204" pitchFamily="34" charset="-122"/>
              </a:endParaRPr>
            </a:p>
          </p:txBody>
        </p:sp>
        <p:sp>
          <p:nvSpPr>
            <p:cNvPr id="787" name="Shape 787"/>
            <p:cNvSpPr/>
            <p:nvPr/>
          </p:nvSpPr>
          <p:spPr>
            <a:xfrm>
              <a:off x="10972517" y="8878127"/>
              <a:ext cx="2544421" cy="381001"/>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1700">
                  <a:solidFill>
                    <a:schemeClr val="bg1"/>
                  </a:solidFill>
                  <a:latin typeface="微软雅黑" panose="020B0503020204020204" pitchFamily="34" charset="-122"/>
                  <a:ea typeface="微软雅黑" panose="020B0503020204020204" pitchFamily="34" charset="-122"/>
                </a:rPr>
                <a:t>Title Example</a:t>
              </a:r>
              <a:endParaRPr sz="170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8639865" y="2840883"/>
            <a:ext cx="1968226" cy="3016022"/>
            <a:chOff x="12344961" y="4068494"/>
            <a:chExt cx="2812274" cy="4319315"/>
          </a:xfrm>
        </p:grpSpPr>
        <p:sp>
          <p:nvSpPr>
            <p:cNvPr id="781" name="Shape 781"/>
            <p:cNvSpPr/>
            <p:nvPr/>
          </p:nvSpPr>
          <p:spPr>
            <a:xfrm>
              <a:off x="12344961" y="4068494"/>
              <a:ext cx="2812274" cy="4244199"/>
            </a:xfrm>
            <a:custGeom>
              <a:avLst/>
              <a:gdLst/>
              <a:ahLst/>
              <a:cxnLst>
                <a:cxn ang="0">
                  <a:pos x="wd2" y="hd2"/>
                </a:cxn>
                <a:cxn ang="5400000">
                  <a:pos x="wd2" y="hd2"/>
                </a:cxn>
                <a:cxn ang="10800000">
                  <a:pos x="wd2" y="hd2"/>
                </a:cxn>
                <a:cxn ang="16200000">
                  <a:pos x="wd2" y="hd2"/>
                </a:cxn>
              </a:cxnLst>
              <a:rect l="0" t="0" r="r" b="b"/>
              <a:pathLst>
                <a:path w="21600" h="21600" extrusionOk="0">
                  <a:moveTo>
                    <a:pt x="6930" y="21590"/>
                  </a:moveTo>
                  <a:cubicBezTo>
                    <a:pt x="7144" y="21594"/>
                    <a:pt x="7438" y="21600"/>
                    <a:pt x="7794" y="21600"/>
                  </a:cubicBezTo>
                  <a:lnTo>
                    <a:pt x="7795" y="21600"/>
                  </a:lnTo>
                  <a:cubicBezTo>
                    <a:pt x="9785" y="21600"/>
                    <a:pt x="13539" y="21440"/>
                    <a:pt x="16336" y="20363"/>
                  </a:cubicBezTo>
                  <a:cubicBezTo>
                    <a:pt x="20297" y="18839"/>
                    <a:pt x="21476" y="16157"/>
                    <a:pt x="21600" y="15849"/>
                  </a:cubicBezTo>
                  <a:cubicBezTo>
                    <a:pt x="21574" y="7619"/>
                    <a:pt x="12100" y="830"/>
                    <a:pt x="0" y="0"/>
                  </a:cubicBezTo>
                  <a:cubicBezTo>
                    <a:pt x="1563" y="544"/>
                    <a:pt x="3566" y="1504"/>
                    <a:pt x="4988" y="3124"/>
                  </a:cubicBezTo>
                  <a:cubicBezTo>
                    <a:pt x="7344" y="5812"/>
                    <a:pt x="6962" y="9641"/>
                    <a:pt x="6930" y="9924"/>
                  </a:cubicBezTo>
                  <a:cubicBezTo>
                    <a:pt x="6930" y="9924"/>
                    <a:pt x="6930" y="21590"/>
                    <a:pt x="6930" y="21590"/>
                  </a:cubicBezTo>
                  <a:close/>
                </a:path>
              </a:pathLst>
            </a:custGeom>
            <a:solidFill>
              <a:schemeClr val="accent4"/>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微软雅黑" panose="020B0503020204020204" pitchFamily="34" charset="-122"/>
                <a:ea typeface="微软雅黑" panose="020B0503020204020204" pitchFamily="34" charset="-122"/>
              </a:endParaRPr>
            </a:p>
          </p:txBody>
        </p:sp>
        <p:sp>
          <p:nvSpPr>
            <p:cNvPr id="784" name="Shape 784"/>
            <p:cNvSpPr/>
            <p:nvPr/>
          </p:nvSpPr>
          <p:spPr>
            <a:xfrm>
              <a:off x="13318975" y="4743469"/>
              <a:ext cx="991247" cy="1079897"/>
            </a:xfrm>
            <a:prstGeom prst="rect">
              <a:avLst/>
            </a:prstGeom>
            <a:ln w="12700">
              <a:miter lim="400000"/>
            </a:ln>
          </p:spPr>
          <p:txBody>
            <a:bodyPr lIns="0" tIns="0" rIns="0" bIns="0">
              <a:spAutoFit/>
            </a:bodyPr>
            <a:lstStyle>
              <a:lvl1pPr defTabSz="647700">
                <a:lnSpc>
                  <a:spcPct val="120000"/>
                </a:lnSpc>
                <a:spcBef>
                  <a:spcPts val="1700"/>
                </a:spcBef>
                <a:defRPr sz="7000" b="1">
                  <a:solidFill>
                    <a:srgbClr val="FFFFFF"/>
                  </a:solidFill>
                  <a:latin typeface="Lato"/>
                  <a:ea typeface="Lato"/>
                  <a:cs typeface="Lato"/>
                  <a:sym typeface="Lato"/>
                </a:defRPr>
              </a:lvl1pPr>
            </a:lstStyle>
            <a:p>
              <a:pPr lvl="0">
                <a:lnSpc>
                  <a:spcPct val="100000"/>
                </a:lnSpc>
                <a:defRPr sz="1800" b="0">
                  <a:solidFill>
                    <a:srgbClr val="000000"/>
                  </a:solidFill>
                </a:defRPr>
              </a:pPr>
              <a:r>
                <a:rPr sz="4900" dirty="0">
                  <a:solidFill>
                    <a:schemeClr val="bg1"/>
                  </a:solidFill>
                  <a:latin typeface="微软雅黑" panose="020B0503020204020204" pitchFamily="34" charset="-122"/>
                  <a:ea typeface="微软雅黑" panose="020B0503020204020204" pitchFamily="34" charset="-122"/>
                </a:rPr>
                <a:t>B</a:t>
              </a:r>
              <a:endParaRPr sz="4900" dirty="0">
                <a:solidFill>
                  <a:schemeClr val="bg1"/>
                </a:solidFill>
                <a:latin typeface="微软雅黑" panose="020B0503020204020204" pitchFamily="34" charset="-122"/>
                <a:ea typeface="微软雅黑" panose="020B0503020204020204" pitchFamily="34" charset="-122"/>
              </a:endParaRPr>
            </a:p>
          </p:txBody>
        </p:sp>
        <p:sp>
          <p:nvSpPr>
            <p:cNvPr id="788" name="Shape 788"/>
            <p:cNvSpPr/>
            <p:nvPr/>
          </p:nvSpPr>
          <p:spPr>
            <a:xfrm rot="16200000">
              <a:off x="12529688" y="6925098"/>
              <a:ext cx="2544421" cy="381001"/>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1700">
                  <a:solidFill>
                    <a:schemeClr val="bg1"/>
                  </a:solidFill>
                  <a:latin typeface="微软雅黑" panose="020B0503020204020204" pitchFamily="34" charset="-122"/>
                  <a:ea typeface="微软雅黑" panose="020B0503020204020204" pitchFamily="34" charset="-122"/>
                </a:rPr>
                <a:t>Title Example</a:t>
              </a:r>
              <a:endParaRPr sz="170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6180122" y="4272441"/>
            <a:ext cx="1968308" cy="2963571"/>
            <a:chOff x="8830388" y="6118662"/>
            <a:chExt cx="2812391" cy="4244199"/>
          </a:xfrm>
        </p:grpSpPr>
        <p:sp>
          <p:nvSpPr>
            <p:cNvPr id="779" name="Shape 779"/>
            <p:cNvSpPr/>
            <p:nvPr/>
          </p:nvSpPr>
          <p:spPr>
            <a:xfrm>
              <a:off x="8830388" y="6118662"/>
              <a:ext cx="2812391" cy="4244199"/>
            </a:xfrm>
            <a:custGeom>
              <a:avLst/>
              <a:gdLst/>
              <a:ahLst/>
              <a:cxnLst>
                <a:cxn ang="0">
                  <a:pos x="wd2" y="hd2"/>
                </a:cxn>
                <a:cxn ang="5400000">
                  <a:pos x="wd2" y="hd2"/>
                </a:cxn>
                <a:cxn ang="10800000">
                  <a:pos x="wd2" y="hd2"/>
                </a:cxn>
                <a:cxn ang="16200000">
                  <a:pos x="wd2" y="hd2"/>
                </a:cxn>
              </a:cxnLst>
              <a:rect l="0" t="0" r="r" b="b"/>
              <a:pathLst>
                <a:path w="21600" h="21600" extrusionOk="0">
                  <a:moveTo>
                    <a:pt x="5263" y="1237"/>
                  </a:moveTo>
                  <a:cubicBezTo>
                    <a:pt x="1315" y="2757"/>
                    <a:pt x="125" y="5443"/>
                    <a:pt x="0" y="5751"/>
                  </a:cubicBezTo>
                  <a:cubicBezTo>
                    <a:pt x="27" y="13981"/>
                    <a:pt x="9500" y="20770"/>
                    <a:pt x="21600" y="21600"/>
                  </a:cubicBezTo>
                  <a:cubicBezTo>
                    <a:pt x="20036" y="21056"/>
                    <a:pt x="18033" y="20096"/>
                    <a:pt x="16612" y="18476"/>
                  </a:cubicBezTo>
                  <a:cubicBezTo>
                    <a:pt x="14253" y="15785"/>
                    <a:pt x="14639" y="11951"/>
                    <a:pt x="14669" y="11674"/>
                  </a:cubicBezTo>
                  <a:lnTo>
                    <a:pt x="14669" y="10"/>
                  </a:lnTo>
                  <a:cubicBezTo>
                    <a:pt x="14456" y="4"/>
                    <a:pt x="14162" y="0"/>
                    <a:pt x="13806" y="0"/>
                  </a:cubicBezTo>
                  <a:cubicBezTo>
                    <a:pt x="11817" y="0"/>
                    <a:pt x="8062" y="160"/>
                    <a:pt x="5263" y="1237"/>
                  </a:cubicBezTo>
                  <a:close/>
                </a:path>
              </a:pathLst>
            </a:custGeom>
            <a:solidFill>
              <a:schemeClr val="accent1"/>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微软雅黑" panose="020B0503020204020204" pitchFamily="34" charset="-122"/>
                <a:ea typeface="微软雅黑" panose="020B0503020204020204" pitchFamily="34" charset="-122"/>
              </a:endParaRPr>
            </a:p>
          </p:txBody>
        </p:sp>
        <p:sp>
          <p:nvSpPr>
            <p:cNvPr id="786" name="Shape 786"/>
            <p:cNvSpPr/>
            <p:nvPr/>
          </p:nvSpPr>
          <p:spPr>
            <a:xfrm>
              <a:off x="9677900" y="8509827"/>
              <a:ext cx="991246" cy="1079897"/>
            </a:xfrm>
            <a:prstGeom prst="rect">
              <a:avLst/>
            </a:prstGeom>
            <a:ln w="12700">
              <a:miter lim="400000"/>
            </a:ln>
          </p:spPr>
          <p:txBody>
            <a:bodyPr lIns="0" tIns="0" rIns="0" bIns="0">
              <a:spAutoFit/>
            </a:bodyPr>
            <a:lstStyle>
              <a:lvl1pPr defTabSz="647700">
                <a:lnSpc>
                  <a:spcPct val="120000"/>
                </a:lnSpc>
                <a:spcBef>
                  <a:spcPts val="1700"/>
                </a:spcBef>
                <a:defRPr sz="7000" b="1">
                  <a:solidFill>
                    <a:srgbClr val="FFFFFF"/>
                  </a:solidFill>
                  <a:latin typeface="Lato"/>
                  <a:ea typeface="Lato"/>
                  <a:cs typeface="Lato"/>
                  <a:sym typeface="Lato"/>
                </a:defRPr>
              </a:lvl1pPr>
            </a:lstStyle>
            <a:p>
              <a:pPr lvl="0">
                <a:lnSpc>
                  <a:spcPct val="100000"/>
                </a:lnSpc>
                <a:defRPr sz="1800" b="0">
                  <a:solidFill>
                    <a:srgbClr val="000000"/>
                  </a:solidFill>
                </a:defRPr>
              </a:pPr>
              <a:r>
                <a:rPr sz="4900" dirty="0">
                  <a:solidFill>
                    <a:schemeClr val="bg1"/>
                  </a:solidFill>
                  <a:latin typeface="微软雅黑" panose="020B0503020204020204" pitchFamily="34" charset="-122"/>
                  <a:ea typeface="微软雅黑" panose="020B0503020204020204" pitchFamily="34" charset="-122"/>
                </a:rPr>
                <a:t>D</a:t>
              </a:r>
              <a:endParaRPr sz="4900" dirty="0">
                <a:solidFill>
                  <a:schemeClr val="bg1"/>
                </a:solidFill>
                <a:latin typeface="微软雅黑" panose="020B0503020204020204" pitchFamily="34" charset="-122"/>
                <a:ea typeface="微软雅黑" panose="020B0503020204020204" pitchFamily="34" charset="-122"/>
              </a:endParaRPr>
            </a:p>
          </p:txBody>
        </p:sp>
        <p:sp>
          <p:nvSpPr>
            <p:cNvPr id="789" name="Shape 789"/>
            <p:cNvSpPr/>
            <p:nvPr/>
          </p:nvSpPr>
          <p:spPr>
            <a:xfrm rot="16200000">
              <a:off x="8860671" y="7509298"/>
              <a:ext cx="2544422" cy="381001"/>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FFFFFF"/>
                  </a:solidFill>
                  <a:latin typeface="Lato"/>
                  <a:ea typeface="Lato"/>
                  <a:cs typeface="Lato"/>
                  <a:sym typeface="Lato"/>
                </a:defRPr>
              </a:lvl1pPr>
            </a:lstStyle>
            <a:p>
              <a:pPr lvl="0">
                <a:lnSpc>
                  <a:spcPct val="100000"/>
                </a:lnSpc>
                <a:defRPr sz="1800" b="0">
                  <a:solidFill>
                    <a:srgbClr val="000000"/>
                  </a:solidFill>
                </a:defRPr>
              </a:pPr>
              <a:r>
                <a:rPr sz="1700" dirty="0">
                  <a:solidFill>
                    <a:schemeClr val="bg1"/>
                  </a:solidFill>
                  <a:latin typeface="微软雅黑" panose="020B0503020204020204" pitchFamily="34" charset="-122"/>
                  <a:ea typeface="微软雅黑" panose="020B0503020204020204" pitchFamily="34" charset="-122"/>
                </a:rPr>
                <a:t>Title Example</a:t>
              </a:r>
              <a:endParaRPr sz="17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0806401" y="2919721"/>
            <a:ext cx="831339" cy="829431"/>
            <a:chOff x="15440588" y="4181400"/>
            <a:chExt cx="1187848" cy="1187847"/>
          </a:xfrm>
        </p:grpSpPr>
        <p:sp>
          <p:nvSpPr>
            <p:cNvPr id="790" name="Shape 790"/>
            <p:cNvSpPr/>
            <p:nvPr/>
          </p:nvSpPr>
          <p:spPr>
            <a:xfrm>
              <a:off x="15440588" y="4181400"/>
              <a:ext cx="1187848" cy="1187847"/>
            </a:xfrm>
            <a:prstGeom prst="roundRect">
              <a:avLst>
                <a:gd name="adj" fmla="val 18176"/>
              </a:avLst>
            </a:prstGeom>
            <a:solidFill>
              <a:schemeClr val="accent4"/>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791" name="Shape 791"/>
            <p:cNvSpPr/>
            <p:nvPr/>
          </p:nvSpPr>
          <p:spPr>
            <a:xfrm>
              <a:off x="15758856" y="4331671"/>
              <a:ext cx="529088"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微软雅黑" panose="020B0503020204020204" pitchFamily="34" charset="-122"/>
                  <a:ea typeface="微软雅黑" panose="020B0503020204020204" pitchFamily="34" charset="-122"/>
                </a:rPr>
                <a:t>B</a:t>
              </a:r>
              <a:endParaRPr sz="28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0806401" y="6167520"/>
            <a:ext cx="831339" cy="829431"/>
            <a:chOff x="15440588" y="8832648"/>
            <a:chExt cx="1187848" cy="1187848"/>
          </a:xfrm>
        </p:grpSpPr>
        <p:sp>
          <p:nvSpPr>
            <p:cNvPr id="794" name="Shape 794"/>
            <p:cNvSpPr/>
            <p:nvPr/>
          </p:nvSpPr>
          <p:spPr>
            <a:xfrm>
              <a:off x="15440588" y="8832648"/>
              <a:ext cx="1187848" cy="1187848"/>
            </a:xfrm>
            <a:prstGeom prst="roundRect">
              <a:avLst>
                <a:gd name="adj" fmla="val 18176"/>
              </a:avLst>
            </a:prstGeom>
            <a:solidFill>
              <a:schemeClr val="accent3"/>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795" name="Shape 795"/>
            <p:cNvSpPr/>
            <p:nvPr/>
          </p:nvSpPr>
          <p:spPr>
            <a:xfrm>
              <a:off x="15748548" y="8982919"/>
              <a:ext cx="549704" cy="823695"/>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微软雅黑" panose="020B0503020204020204" pitchFamily="34" charset="-122"/>
                  <a:ea typeface="微软雅黑" panose="020B0503020204020204" pitchFamily="34" charset="-122"/>
                </a:rPr>
                <a:t>C</a:t>
              </a:r>
              <a:endParaRPr sz="2800" dirty="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5094564" y="2919721"/>
            <a:ext cx="831339" cy="829431"/>
            <a:chOff x="7279302" y="4181400"/>
            <a:chExt cx="1187848" cy="1187847"/>
          </a:xfrm>
        </p:grpSpPr>
        <p:sp>
          <p:nvSpPr>
            <p:cNvPr id="798" name="Shape 798"/>
            <p:cNvSpPr/>
            <p:nvPr/>
          </p:nvSpPr>
          <p:spPr>
            <a:xfrm>
              <a:off x="7279302" y="4181400"/>
              <a:ext cx="1187848" cy="1187847"/>
            </a:xfrm>
            <a:prstGeom prst="roundRect">
              <a:avLst>
                <a:gd name="adj" fmla="val 18176"/>
              </a:avLst>
            </a:prstGeom>
            <a:solidFill>
              <a:schemeClr val="accent6"/>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799" name="Shape 799"/>
            <p:cNvSpPr/>
            <p:nvPr/>
          </p:nvSpPr>
          <p:spPr>
            <a:xfrm>
              <a:off x="7578100" y="4331671"/>
              <a:ext cx="568027"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微软雅黑" panose="020B0503020204020204" pitchFamily="34" charset="-122"/>
                  <a:ea typeface="微软雅黑" panose="020B0503020204020204" pitchFamily="34" charset="-122"/>
                </a:rPr>
                <a:t>A</a:t>
              </a:r>
              <a:endParaRPr sz="2800"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992268" y="2781327"/>
            <a:ext cx="3876099" cy="1443399"/>
            <a:chOff x="1417790" y="3983203"/>
            <a:chExt cx="5538314" cy="2067125"/>
          </a:xfrm>
        </p:grpSpPr>
        <p:sp>
          <p:nvSpPr>
            <p:cNvPr id="800" name="Shape 800"/>
            <p:cNvSpPr/>
            <p:nvPr/>
          </p:nvSpPr>
          <p:spPr>
            <a:xfrm>
              <a:off x="1417790" y="3983203"/>
              <a:ext cx="5538314" cy="492443"/>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200" dirty="0">
                  <a:solidFill>
                    <a:schemeClr val="accent5"/>
                  </a:solidFill>
                  <a:latin typeface="微软雅黑" panose="020B0503020204020204" pitchFamily="34" charset="-122"/>
                  <a:ea typeface="微软雅黑" panose="020B0503020204020204" pitchFamily="34" charset="-122"/>
                </a:rPr>
                <a:t>Title Example</a:t>
              </a:r>
              <a:endParaRPr sz="2200" dirty="0">
                <a:solidFill>
                  <a:schemeClr val="accent5"/>
                </a:solidFill>
                <a:latin typeface="微软雅黑" panose="020B0503020204020204" pitchFamily="34" charset="-122"/>
                <a:ea typeface="微软雅黑" panose="020B0503020204020204" pitchFamily="34" charset="-122"/>
              </a:endParaRPr>
            </a:p>
          </p:txBody>
        </p:sp>
        <p:sp>
          <p:nvSpPr>
            <p:cNvPr id="801" name="Shape 801"/>
            <p:cNvSpPr/>
            <p:nvPr/>
          </p:nvSpPr>
          <p:spPr>
            <a:xfrm>
              <a:off x="1432431" y="4551697"/>
              <a:ext cx="5509031" cy="1498631"/>
            </a:xfrm>
            <a:prstGeom prst="rect">
              <a:avLst/>
            </a:prstGeom>
            <a:ln w="12700">
              <a:miter lim="400000"/>
            </a:ln>
          </p:spPr>
          <p:txBody>
            <a:bodyPr lIns="0" tIns="0" rIns="0" bIns="0">
              <a:spAutoFit/>
            </a:bodyPr>
            <a:lstStyle/>
            <a:p>
              <a:pPr algn="r"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7" name="组合 6"/>
          <p:cNvGrpSpPr/>
          <p:nvPr/>
        </p:nvGrpSpPr>
        <p:grpSpPr>
          <a:xfrm>
            <a:off x="5094564" y="6128373"/>
            <a:ext cx="831339" cy="829431"/>
            <a:chOff x="7279302" y="8776585"/>
            <a:chExt cx="1187848" cy="1187848"/>
          </a:xfrm>
        </p:grpSpPr>
        <p:sp>
          <p:nvSpPr>
            <p:cNvPr id="802" name="Shape 802"/>
            <p:cNvSpPr/>
            <p:nvPr/>
          </p:nvSpPr>
          <p:spPr>
            <a:xfrm>
              <a:off x="7279302" y="8776585"/>
              <a:ext cx="1187848" cy="1187848"/>
            </a:xfrm>
            <a:prstGeom prst="roundRect">
              <a:avLst>
                <a:gd name="adj" fmla="val 18176"/>
              </a:avLst>
            </a:prstGeom>
            <a:solidFill>
              <a:schemeClr val="accent1"/>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803" name="Shape 803"/>
            <p:cNvSpPr/>
            <p:nvPr/>
          </p:nvSpPr>
          <p:spPr>
            <a:xfrm>
              <a:off x="7563213" y="8926856"/>
              <a:ext cx="597801" cy="823695"/>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微软雅黑" panose="020B0503020204020204" pitchFamily="34" charset="-122"/>
                  <a:ea typeface="微软雅黑" panose="020B0503020204020204" pitchFamily="34" charset="-122"/>
                </a:rPr>
                <a:t>D</a:t>
              </a:r>
              <a:endParaRPr sz="280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992268" y="5754226"/>
            <a:ext cx="3876099" cy="1443399"/>
            <a:chOff x="1417790" y="8240761"/>
            <a:chExt cx="5538314" cy="2067125"/>
          </a:xfrm>
        </p:grpSpPr>
        <p:sp>
          <p:nvSpPr>
            <p:cNvPr id="36" name="Shape 800"/>
            <p:cNvSpPr/>
            <p:nvPr/>
          </p:nvSpPr>
          <p:spPr>
            <a:xfrm>
              <a:off x="1417790" y="8240761"/>
              <a:ext cx="5538314" cy="492443"/>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200" dirty="0">
                  <a:solidFill>
                    <a:schemeClr val="accent1"/>
                  </a:solidFill>
                  <a:latin typeface="微软雅黑" panose="020B0503020204020204" pitchFamily="34" charset="-122"/>
                  <a:ea typeface="微软雅黑" panose="020B0503020204020204" pitchFamily="34" charset="-122"/>
                </a:rPr>
                <a:t>Title Example</a:t>
              </a:r>
              <a:endParaRPr sz="2200" dirty="0">
                <a:solidFill>
                  <a:schemeClr val="accent1"/>
                </a:solidFill>
                <a:latin typeface="微软雅黑" panose="020B0503020204020204" pitchFamily="34" charset="-122"/>
                <a:ea typeface="微软雅黑" panose="020B0503020204020204" pitchFamily="34" charset="-122"/>
              </a:endParaRPr>
            </a:p>
          </p:txBody>
        </p:sp>
        <p:sp>
          <p:nvSpPr>
            <p:cNvPr id="37" name="Shape 801"/>
            <p:cNvSpPr/>
            <p:nvPr/>
          </p:nvSpPr>
          <p:spPr>
            <a:xfrm>
              <a:off x="1432431" y="8809255"/>
              <a:ext cx="5509031" cy="1498631"/>
            </a:xfrm>
            <a:prstGeom prst="rect">
              <a:avLst/>
            </a:prstGeom>
            <a:ln w="12700">
              <a:miter lim="400000"/>
            </a:ln>
          </p:spPr>
          <p:txBody>
            <a:bodyPr lIns="0" tIns="0" rIns="0" bIns="0">
              <a:spAutoFit/>
            </a:bodyPr>
            <a:lstStyle/>
            <a:p>
              <a:pPr algn="r"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13" name="组合 12"/>
          <p:cNvGrpSpPr/>
          <p:nvPr/>
        </p:nvGrpSpPr>
        <p:grpSpPr>
          <a:xfrm>
            <a:off x="11851605" y="5754226"/>
            <a:ext cx="3876099" cy="1443399"/>
            <a:chOff x="16934015" y="8240761"/>
            <a:chExt cx="5538314" cy="2067125"/>
          </a:xfrm>
        </p:grpSpPr>
        <p:sp>
          <p:nvSpPr>
            <p:cNvPr id="38" name="Shape 800"/>
            <p:cNvSpPr/>
            <p:nvPr/>
          </p:nvSpPr>
          <p:spPr>
            <a:xfrm>
              <a:off x="16934015" y="8240761"/>
              <a:ext cx="5538314" cy="492443"/>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gn="l">
                <a:lnSpc>
                  <a:spcPct val="100000"/>
                </a:lnSpc>
                <a:defRPr sz="1800" b="0">
                  <a:solidFill>
                    <a:srgbClr val="000000"/>
                  </a:solidFill>
                </a:defRPr>
              </a:pPr>
              <a:r>
                <a:rPr sz="2200" dirty="0">
                  <a:solidFill>
                    <a:schemeClr val="accent3"/>
                  </a:solidFill>
                  <a:latin typeface="微软雅黑" panose="020B0503020204020204" pitchFamily="34" charset="-122"/>
                  <a:ea typeface="微软雅黑" panose="020B0503020204020204" pitchFamily="34" charset="-122"/>
                </a:rPr>
                <a:t>Title Example</a:t>
              </a:r>
              <a:endParaRPr sz="2200" dirty="0">
                <a:solidFill>
                  <a:schemeClr val="accent3"/>
                </a:solidFill>
                <a:latin typeface="微软雅黑" panose="020B0503020204020204" pitchFamily="34" charset="-122"/>
                <a:ea typeface="微软雅黑" panose="020B0503020204020204" pitchFamily="34" charset="-122"/>
              </a:endParaRPr>
            </a:p>
          </p:txBody>
        </p:sp>
        <p:sp>
          <p:nvSpPr>
            <p:cNvPr id="39" name="Shape 801"/>
            <p:cNvSpPr/>
            <p:nvPr/>
          </p:nvSpPr>
          <p:spPr>
            <a:xfrm>
              <a:off x="16948656" y="8809255"/>
              <a:ext cx="5509031" cy="1498631"/>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12" name="组合 11"/>
          <p:cNvGrpSpPr/>
          <p:nvPr/>
        </p:nvGrpSpPr>
        <p:grpSpPr>
          <a:xfrm>
            <a:off x="11851605" y="2575865"/>
            <a:ext cx="3876099" cy="1443399"/>
            <a:chOff x="16934015" y="3688957"/>
            <a:chExt cx="5538314" cy="2067125"/>
          </a:xfrm>
        </p:grpSpPr>
        <p:sp>
          <p:nvSpPr>
            <p:cNvPr id="40" name="Shape 800"/>
            <p:cNvSpPr/>
            <p:nvPr/>
          </p:nvSpPr>
          <p:spPr>
            <a:xfrm>
              <a:off x="16934015" y="3688957"/>
              <a:ext cx="5538314" cy="492443"/>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gn="l">
                <a:lnSpc>
                  <a:spcPct val="100000"/>
                </a:lnSpc>
                <a:defRPr sz="1800" b="0">
                  <a:solidFill>
                    <a:srgbClr val="000000"/>
                  </a:solidFill>
                </a:defRPr>
              </a:pPr>
              <a:r>
                <a:rPr sz="2200" dirty="0">
                  <a:solidFill>
                    <a:schemeClr val="accent4"/>
                  </a:solidFill>
                  <a:latin typeface="微软雅黑" panose="020B0503020204020204" pitchFamily="34" charset="-122"/>
                  <a:ea typeface="微软雅黑" panose="020B0503020204020204" pitchFamily="34" charset="-122"/>
                </a:rPr>
                <a:t>Title Example</a:t>
              </a:r>
              <a:endParaRPr sz="2200" dirty="0">
                <a:solidFill>
                  <a:schemeClr val="accent4"/>
                </a:solidFill>
                <a:latin typeface="微软雅黑" panose="020B0503020204020204" pitchFamily="34" charset="-122"/>
                <a:ea typeface="微软雅黑" panose="020B0503020204020204" pitchFamily="34" charset="-122"/>
              </a:endParaRPr>
            </a:p>
          </p:txBody>
        </p:sp>
        <p:sp>
          <p:nvSpPr>
            <p:cNvPr id="41" name="Shape 801"/>
            <p:cNvSpPr/>
            <p:nvPr/>
          </p:nvSpPr>
          <p:spPr>
            <a:xfrm>
              <a:off x="16948656" y="4257451"/>
              <a:ext cx="5509031" cy="1498631"/>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sp>
        <p:nvSpPr>
          <p:cNvPr id="43"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dissolv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1"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2"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par>
                                <p:cTn id="14" presetID="22" presetClass="entr" presetSubtype="4" fill="hold" nodeType="withEffect">
                                  <p:stCondLst>
                                    <p:cond delay="75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52" presetClass="entr" presetSubtype="0" fill="hold" nodeType="withEffect">
                                  <p:stCondLst>
                                    <p:cond delay="750"/>
                                  </p:stCondLst>
                                  <p:childTnLst>
                                    <p:set>
                                      <p:cBhvr>
                                        <p:cTn id="18" dur="1" fill="hold">
                                          <p:stCondLst>
                                            <p:cond delay="0"/>
                                          </p:stCondLst>
                                        </p:cTn>
                                        <p:tgtEl>
                                          <p:spTgt spid="6"/>
                                        </p:tgtEl>
                                        <p:attrNameLst>
                                          <p:attrName>style.visibility</p:attrName>
                                        </p:attrNameLst>
                                      </p:cBhvr>
                                      <p:to>
                                        <p:strVal val="visible"/>
                                      </p:to>
                                    </p:set>
                                    <p:animScale>
                                      <p:cBhvr>
                                        <p:cTn id="1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tgtEl>
                                        <p:attrNameLst>
                                          <p:attrName>ppt_x</p:attrName>
                                          <p:attrName>ppt_y</p:attrName>
                                        </p:attrNameLst>
                                      </p:cBhvr>
                                    </p:animMotion>
                                    <p:animEffect transition="in" filter="fade">
                                      <p:cBhvr>
                                        <p:cTn id="21" dur="1000"/>
                                        <p:tgtEl>
                                          <p:spTgt spid="6"/>
                                        </p:tgtEl>
                                      </p:cBhvr>
                                    </p:animEffect>
                                  </p:childTnLst>
                                </p:cTn>
                              </p:par>
                              <p:par>
                                <p:cTn id="22" presetID="52" presetClass="entr" presetSubtype="0" fill="hold" nodeType="withEffect">
                                  <p:stCondLst>
                                    <p:cond delay="1000"/>
                                  </p:stCondLst>
                                  <p:childTnLst>
                                    <p:set>
                                      <p:cBhvr>
                                        <p:cTn id="23" dur="1" fill="hold">
                                          <p:stCondLst>
                                            <p:cond delay="0"/>
                                          </p:stCondLst>
                                        </p:cTn>
                                        <p:tgtEl>
                                          <p:spTgt spid="8"/>
                                        </p:tgtEl>
                                        <p:attrNameLst>
                                          <p:attrName>style.visibility</p:attrName>
                                        </p:attrNameLst>
                                      </p:cBhvr>
                                      <p:to>
                                        <p:strVal val="visible"/>
                                      </p:to>
                                    </p:set>
                                    <p:animScale>
                                      <p:cBhvr>
                                        <p:cTn id="2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8"/>
                                        </p:tgtEl>
                                        <p:attrNameLst>
                                          <p:attrName>ppt_x</p:attrName>
                                          <p:attrName>ppt_y</p:attrName>
                                        </p:attrNameLst>
                                      </p:cBhvr>
                                    </p:animMotion>
                                    <p:animEffect transition="in" filter="fade">
                                      <p:cBhvr>
                                        <p:cTn id="26" dur="1000"/>
                                        <p:tgtEl>
                                          <p:spTgt spid="8"/>
                                        </p:tgtEl>
                                      </p:cBhvr>
                                    </p:animEffect>
                                  </p:childTnLst>
                                </p:cTn>
                              </p:par>
                              <p:par>
                                <p:cTn id="27" presetID="52" presetClass="entr" presetSubtype="0" fill="hold" nodeType="withEffect">
                                  <p:stCondLst>
                                    <p:cond delay="1250"/>
                                  </p:stCondLst>
                                  <p:childTnLst>
                                    <p:set>
                                      <p:cBhvr>
                                        <p:cTn id="28" dur="1" fill="hold">
                                          <p:stCondLst>
                                            <p:cond delay="0"/>
                                          </p:stCondLst>
                                        </p:cTn>
                                        <p:tgtEl>
                                          <p:spTgt spid="9"/>
                                        </p:tgtEl>
                                        <p:attrNameLst>
                                          <p:attrName>style.visibility</p:attrName>
                                        </p:attrNameLst>
                                      </p:cBhvr>
                                      <p:to>
                                        <p:strVal val="visible"/>
                                      </p:to>
                                    </p:set>
                                    <p:animScale>
                                      <p:cBhvr>
                                        <p:cTn id="29"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9"/>
                                        </p:tgtEl>
                                        <p:attrNameLst>
                                          <p:attrName>ppt_x</p:attrName>
                                          <p:attrName>ppt_y</p:attrName>
                                        </p:attrNameLst>
                                      </p:cBhvr>
                                    </p:animMotion>
                                    <p:animEffect transition="in" filter="fade">
                                      <p:cBhvr>
                                        <p:cTn id="31" dur="1000"/>
                                        <p:tgtEl>
                                          <p:spTgt spid="9"/>
                                        </p:tgtEl>
                                      </p:cBhvr>
                                    </p:animEffect>
                                  </p:childTnLst>
                                </p:cTn>
                              </p:par>
                              <p:par>
                                <p:cTn id="32" presetID="52" presetClass="entr" presetSubtype="0" fill="hold" nodeType="withEffect">
                                  <p:stCondLst>
                                    <p:cond delay="1500"/>
                                  </p:stCondLst>
                                  <p:childTnLst>
                                    <p:set>
                                      <p:cBhvr>
                                        <p:cTn id="33" dur="1" fill="hold">
                                          <p:stCondLst>
                                            <p:cond delay="0"/>
                                          </p:stCondLst>
                                        </p:cTn>
                                        <p:tgtEl>
                                          <p:spTgt spid="7"/>
                                        </p:tgtEl>
                                        <p:attrNameLst>
                                          <p:attrName>style.visibility</p:attrName>
                                        </p:attrNameLst>
                                      </p:cBhvr>
                                      <p:to>
                                        <p:strVal val="visible"/>
                                      </p:to>
                                    </p:set>
                                    <p:animScale>
                                      <p:cBhvr>
                                        <p:cTn id="3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7"/>
                                        </p:tgtEl>
                                        <p:attrNameLst>
                                          <p:attrName>ppt_x</p:attrName>
                                          <p:attrName>ppt_y</p:attrName>
                                        </p:attrNameLst>
                                      </p:cBhvr>
                                    </p:animMotion>
                                    <p:animEffect transition="in" filter="fade">
                                      <p:cBhvr>
                                        <p:cTn id="36" dur="1000"/>
                                        <p:tgtEl>
                                          <p:spTgt spid="7"/>
                                        </p:tgtEl>
                                      </p:cBhvr>
                                    </p:animEffect>
                                  </p:childTnLst>
                                </p:cTn>
                              </p:par>
                              <p:par>
                                <p:cTn id="37" presetID="2" presetClass="entr" presetSubtype="2"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200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200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1+#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200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0-#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AutoShape 1"/>
          <p:cNvSpPr/>
          <p:nvPr/>
        </p:nvSpPr>
        <p:spPr bwMode="auto">
          <a:xfrm>
            <a:off x="1573237" y="1921020"/>
            <a:ext cx="13936927" cy="11273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输入您的内容输入您的内容输入您的输入您的内容输入您的内容输入您的内容输入您的内容内容输入您的内容</a:t>
            </a:r>
            <a:r>
              <a:rPr lang="en-US" altLang="zh-CN" sz="1700" dirty="0">
                <a:solidFill>
                  <a:srgbClr val="838383"/>
                </a:solidFill>
                <a:latin typeface="微软雅黑" panose="020B0503020204020204" pitchFamily="34" charset="-122"/>
                <a:ea typeface="微软雅黑" panose="020B0503020204020204" pitchFamily="34" charset="-122"/>
                <a:cs typeface="Lato" charset="0"/>
                <a:sym typeface="Lato" charset="0"/>
              </a:rPr>
              <a:t>.</a:t>
            </a: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输入您的内容输入您的内容输入您的输入您的内容输入您的内容输入您的内容输入您的内容内容输入您的内容 入您的内容输入您的内容输入您的内容内容输入您的内容</a:t>
            </a:r>
            <a:r>
              <a:rPr lang="en-US" altLang="zh-CN" sz="1700" dirty="0">
                <a:solidFill>
                  <a:srgbClr val="838383"/>
                </a:solidFill>
                <a:latin typeface="微软雅黑" panose="020B0503020204020204" pitchFamily="34" charset="-122"/>
                <a:ea typeface="微软雅黑" panose="020B0503020204020204" pitchFamily="34" charset="-122"/>
                <a:cs typeface="Lato" charset="0"/>
                <a:sym typeface="Lato" charset="0"/>
              </a:rPr>
              <a:t>.</a:t>
            </a: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a:t>
            </a:r>
            <a:endParaRPr lang="es-ES" sz="1700" dirty="0">
              <a:latin typeface="微软雅黑" panose="020B0503020204020204" pitchFamily="34" charset="-122"/>
              <a:ea typeface="微软雅黑" panose="020B0503020204020204" pitchFamily="34" charset="-122"/>
              <a:cs typeface="Gill Sans" charset="0"/>
            </a:endParaRPr>
          </a:p>
        </p:txBody>
      </p:sp>
      <p:grpSp>
        <p:nvGrpSpPr>
          <p:cNvPr id="35" name="Group 4"/>
          <p:cNvGrpSpPr/>
          <p:nvPr/>
        </p:nvGrpSpPr>
        <p:grpSpPr bwMode="auto">
          <a:xfrm>
            <a:off x="4881924" y="2832203"/>
            <a:ext cx="7452878" cy="6241929"/>
            <a:chOff x="-92" y="0"/>
            <a:chExt cx="10648308" cy="8939379"/>
          </a:xfrm>
        </p:grpSpPr>
        <p:sp>
          <p:nvSpPr>
            <p:cNvPr id="62" name="AutoShape 5"/>
            <p:cNvSpPr/>
            <p:nvPr/>
          </p:nvSpPr>
          <p:spPr bwMode="auto">
            <a:xfrm>
              <a:off x="7146402" y="4400632"/>
              <a:ext cx="3501814" cy="131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1" y="0"/>
                  </a:moveTo>
                  <a:cubicBezTo>
                    <a:pt x="15720" y="0"/>
                    <a:pt x="14174" y="3248"/>
                    <a:pt x="13674" y="7700"/>
                  </a:cubicBezTo>
                  <a:lnTo>
                    <a:pt x="0" y="6335"/>
                  </a:lnTo>
                  <a:lnTo>
                    <a:pt x="13525" y="11887"/>
                  </a:lnTo>
                  <a:cubicBezTo>
                    <a:pt x="13729" y="17342"/>
                    <a:pt x="15453" y="21599"/>
                    <a:pt x="17551" y="21599"/>
                  </a:cubicBezTo>
                  <a:cubicBezTo>
                    <a:pt x="19787" y="21599"/>
                    <a:pt x="21599" y="16761"/>
                    <a:pt x="21599" y="10796"/>
                  </a:cubicBezTo>
                  <a:cubicBezTo>
                    <a:pt x="21599" y="4832"/>
                    <a:pt x="19787" y="0"/>
                    <a:pt x="17551" y="0"/>
                  </a:cubicBezTo>
                  <a:close/>
                </a:path>
              </a:pathLst>
            </a:custGeom>
            <a:solidFill>
              <a:schemeClr val="accent6"/>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63" name="AutoShape 6"/>
            <p:cNvSpPr/>
            <p:nvPr/>
          </p:nvSpPr>
          <p:spPr bwMode="auto">
            <a:xfrm>
              <a:off x="6805111" y="5815121"/>
              <a:ext cx="2271575" cy="1595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448" y="9841"/>
                  </a:lnTo>
                  <a:cubicBezTo>
                    <a:pt x="9230" y="10744"/>
                    <a:pt x="9108" y="11706"/>
                    <a:pt x="9108" y="12715"/>
                  </a:cubicBezTo>
                  <a:cubicBezTo>
                    <a:pt x="9108" y="17620"/>
                    <a:pt x="11904" y="21599"/>
                    <a:pt x="15354" y="21599"/>
                  </a:cubicBezTo>
                  <a:cubicBezTo>
                    <a:pt x="18803" y="21600"/>
                    <a:pt x="21599" y="17620"/>
                    <a:pt x="21599" y="12715"/>
                  </a:cubicBezTo>
                  <a:cubicBezTo>
                    <a:pt x="21599" y="7809"/>
                    <a:pt x="18803" y="3835"/>
                    <a:pt x="15354" y="3835"/>
                  </a:cubicBezTo>
                  <a:cubicBezTo>
                    <a:pt x="13494" y="3835"/>
                    <a:pt x="11842" y="5014"/>
                    <a:pt x="10698" y="6849"/>
                  </a:cubicBezTo>
                  <a:lnTo>
                    <a:pt x="0" y="0"/>
                  </a:lnTo>
                  <a:close/>
                </a:path>
              </a:pathLst>
            </a:custGeom>
            <a:solidFill>
              <a:schemeClr val="accent1"/>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64" name="AutoShape 7"/>
            <p:cNvSpPr/>
            <p:nvPr/>
          </p:nvSpPr>
          <p:spPr bwMode="auto">
            <a:xfrm>
              <a:off x="6732090" y="755664"/>
              <a:ext cx="2381106" cy="2087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646" y="0"/>
                  </a:moveTo>
                  <a:cubicBezTo>
                    <a:pt x="12358" y="0"/>
                    <a:pt x="9693" y="3039"/>
                    <a:pt x="9693" y="6790"/>
                  </a:cubicBezTo>
                  <a:cubicBezTo>
                    <a:pt x="9693" y="7958"/>
                    <a:pt x="9975" y="9042"/>
                    <a:pt x="10431" y="10003"/>
                  </a:cubicBezTo>
                  <a:lnTo>
                    <a:pt x="0" y="21600"/>
                  </a:lnTo>
                  <a:lnTo>
                    <a:pt x="11914" y="12044"/>
                  </a:lnTo>
                  <a:cubicBezTo>
                    <a:pt x="12937" y="12993"/>
                    <a:pt x="14225" y="13585"/>
                    <a:pt x="15646" y="13585"/>
                  </a:cubicBezTo>
                  <a:cubicBezTo>
                    <a:pt x="18934" y="13585"/>
                    <a:pt x="21599" y="10541"/>
                    <a:pt x="21599" y="6790"/>
                  </a:cubicBezTo>
                  <a:cubicBezTo>
                    <a:pt x="21599" y="3039"/>
                    <a:pt x="18934" y="0"/>
                    <a:pt x="15646" y="0"/>
                  </a:cubicBezTo>
                  <a:close/>
                </a:path>
              </a:pathLst>
            </a:custGeom>
            <a:solidFill>
              <a:schemeClr val="accent4"/>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65" name="AutoShape 8"/>
            <p:cNvSpPr/>
            <p:nvPr/>
          </p:nvSpPr>
          <p:spPr bwMode="auto">
            <a:xfrm>
              <a:off x="7167039" y="2476546"/>
              <a:ext cx="3479590" cy="1363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25" y="0"/>
                  </a:moveTo>
                  <a:cubicBezTo>
                    <a:pt x="15275" y="0"/>
                    <a:pt x="13450" y="4649"/>
                    <a:pt x="13450" y="10388"/>
                  </a:cubicBezTo>
                  <a:cubicBezTo>
                    <a:pt x="13450" y="10561"/>
                    <a:pt x="13457" y="10732"/>
                    <a:pt x="13460" y="10903"/>
                  </a:cubicBezTo>
                  <a:lnTo>
                    <a:pt x="0" y="21600"/>
                  </a:lnTo>
                  <a:lnTo>
                    <a:pt x="13854" y="14825"/>
                  </a:lnTo>
                  <a:cubicBezTo>
                    <a:pt x="14508" y="18336"/>
                    <a:pt x="15899" y="20783"/>
                    <a:pt x="17525" y="20783"/>
                  </a:cubicBezTo>
                  <a:cubicBezTo>
                    <a:pt x="19775" y="20783"/>
                    <a:pt x="21599" y="16127"/>
                    <a:pt x="21599" y="10388"/>
                  </a:cubicBezTo>
                  <a:cubicBezTo>
                    <a:pt x="21599" y="4649"/>
                    <a:pt x="19775" y="0"/>
                    <a:pt x="17525" y="0"/>
                  </a:cubicBezTo>
                  <a:close/>
                </a:path>
              </a:pathLst>
            </a:custGeom>
            <a:solidFill>
              <a:schemeClr val="accent5"/>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66" name="AutoShape 9"/>
            <p:cNvSpPr/>
            <p:nvPr/>
          </p:nvSpPr>
          <p:spPr bwMode="auto">
            <a:xfrm>
              <a:off x="8206788" y="1198584"/>
              <a:ext cx="525431" cy="525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600" y="5659"/>
                    <a:pt x="21600" y="6675"/>
                  </a:cubicBezTo>
                  <a:cubicBezTo>
                    <a:pt x="21600"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600"/>
                    <a:pt x="10798" y="21600"/>
                  </a:cubicBezTo>
                  <a:cubicBezTo>
                    <a:pt x="10553" y="21600"/>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67" name="AutoShape 10"/>
            <p:cNvSpPr/>
            <p:nvPr/>
          </p:nvSpPr>
          <p:spPr bwMode="auto">
            <a:xfrm>
              <a:off x="8157579" y="6546972"/>
              <a:ext cx="523843" cy="4318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600" y="760"/>
                    <a:pt x="21600" y="1048"/>
                  </a:cubicBezTo>
                  <a:lnTo>
                    <a:pt x="21600" y="16238"/>
                  </a:lnTo>
                  <a:cubicBezTo>
                    <a:pt x="21600"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600"/>
                    <a:pt x="16197" y="21600"/>
                  </a:cubicBezTo>
                  <a:cubicBezTo>
                    <a:pt x="15705" y="21600"/>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8999" y="17274"/>
                  </a:lnTo>
                  <a:lnTo>
                    <a:pt x="8999" y="17369"/>
                  </a:lnTo>
                  <a:cubicBezTo>
                    <a:pt x="8999" y="17948"/>
                    <a:pt x="8904" y="18498"/>
                    <a:pt x="8713" y="19017"/>
                  </a:cubicBezTo>
                  <a:cubicBezTo>
                    <a:pt x="8522" y="19535"/>
                    <a:pt x="8265" y="19984"/>
                    <a:pt x="7946" y="20361"/>
                  </a:cubicBezTo>
                  <a:cubicBezTo>
                    <a:pt x="7628" y="20738"/>
                    <a:pt x="7244" y="21038"/>
                    <a:pt x="6803" y="21263"/>
                  </a:cubicBezTo>
                  <a:cubicBezTo>
                    <a:pt x="6360" y="21487"/>
                    <a:pt x="5894" y="21600"/>
                    <a:pt x="5402" y="21600"/>
                  </a:cubicBezTo>
                  <a:cubicBezTo>
                    <a:pt x="4910" y="21600"/>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1"/>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59"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68" name="AutoShape 11"/>
            <p:cNvSpPr/>
            <p:nvPr/>
          </p:nvSpPr>
          <p:spPr bwMode="auto">
            <a:xfrm>
              <a:off x="9735459" y="2849615"/>
              <a:ext cx="525430" cy="525473"/>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69" name="AutoShape 12"/>
            <p:cNvSpPr/>
            <p:nvPr/>
          </p:nvSpPr>
          <p:spPr bwMode="auto">
            <a:xfrm>
              <a:off x="9759270" y="4773701"/>
              <a:ext cx="525431" cy="525473"/>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4"/>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3"/>
                    <a:pt x="6410" y="9875"/>
                  </a:cubicBezTo>
                  <a:cubicBezTo>
                    <a:pt x="5862" y="8926"/>
                    <a:pt x="5319" y="8127"/>
                    <a:pt x="4776" y="7473"/>
                  </a:cubicBezTo>
                  <a:cubicBezTo>
                    <a:pt x="4232" y="6822"/>
                    <a:pt x="3650" y="6495"/>
                    <a:pt x="3024" y="6495"/>
                  </a:cubicBezTo>
                  <a:lnTo>
                    <a:pt x="462" y="6495"/>
                  </a:lnTo>
                  <a:close/>
                  <a:moveTo>
                    <a:pt x="21333" y="15997"/>
                  </a:moveTo>
                  <a:cubicBezTo>
                    <a:pt x="21514" y="16166"/>
                    <a:pt x="21600"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0" name="AutoShape 13"/>
            <p:cNvSpPr/>
            <p:nvPr/>
          </p:nvSpPr>
          <p:spPr bwMode="auto">
            <a:xfrm>
              <a:off x="5828857" y="0"/>
              <a:ext cx="1312784" cy="23812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0"/>
                  </a:moveTo>
                  <a:cubicBezTo>
                    <a:pt x="4835" y="0"/>
                    <a:pt x="0" y="2663"/>
                    <a:pt x="0" y="5951"/>
                  </a:cubicBezTo>
                  <a:cubicBezTo>
                    <a:pt x="0" y="8122"/>
                    <a:pt x="2127" y="10006"/>
                    <a:pt x="5275" y="11046"/>
                  </a:cubicBezTo>
                  <a:lnTo>
                    <a:pt x="737" y="21599"/>
                  </a:lnTo>
                  <a:lnTo>
                    <a:pt x="9252" y="11838"/>
                  </a:lnTo>
                  <a:cubicBezTo>
                    <a:pt x="9759" y="11879"/>
                    <a:pt x="10272" y="11907"/>
                    <a:pt x="10799" y="11907"/>
                  </a:cubicBezTo>
                  <a:cubicBezTo>
                    <a:pt x="16764" y="11907"/>
                    <a:pt x="21599" y="9239"/>
                    <a:pt x="21599" y="5951"/>
                  </a:cubicBezTo>
                  <a:cubicBezTo>
                    <a:pt x="21599" y="2663"/>
                    <a:pt x="16764" y="0"/>
                    <a:pt x="10799" y="0"/>
                  </a:cubicBezTo>
                  <a:close/>
                </a:path>
              </a:pathLst>
            </a:custGeom>
            <a:solidFill>
              <a:schemeClr val="accent3"/>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1" name="AutoShape 14"/>
            <p:cNvSpPr/>
            <p:nvPr/>
          </p:nvSpPr>
          <p:spPr bwMode="auto">
            <a:xfrm>
              <a:off x="5782822" y="6456483"/>
              <a:ext cx="1715984" cy="24828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86" y="11625"/>
                  </a:lnTo>
                  <a:cubicBezTo>
                    <a:pt x="6170" y="12671"/>
                    <a:pt x="5067" y="14184"/>
                    <a:pt x="5067" y="15889"/>
                  </a:cubicBezTo>
                  <a:cubicBezTo>
                    <a:pt x="5067" y="19042"/>
                    <a:pt x="8768" y="21599"/>
                    <a:pt x="13333" y="21599"/>
                  </a:cubicBezTo>
                  <a:cubicBezTo>
                    <a:pt x="17898" y="21599"/>
                    <a:pt x="21600" y="19042"/>
                    <a:pt x="21600" y="15889"/>
                  </a:cubicBezTo>
                  <a:cubicBezTo>
                    <a:pt x="21600" y="12736"/>
                    <a:pt x="17898" y="10181"/>
                    <a:pt x="13333" y="10181"/>
                  </a:cubicBezTo>
                  <a:cubicBezTo>
                    <a:pt x="12401" y="10181"/>
                    <a:pt x="11506" y="10292"/>
                    <a:pt x="10670" y="10489"/>
                  </a:cubicBezTo>
                  <a:lnTo>
                    <a:pt x="0" y="0"/>
                  </a:lnTo>
                  <a:close/>
                </a:path>
              </a:pathLst>
            </a:custGeom>
            <a:solidFill>
              <a:schemeClr val="accent2"/>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2" name="AutoShape 15"/>
            <p:cNvSpPr/>
            <p:nvPr/>
          </p:nvSpPr>
          <p:spPr bwMode="auto">
            <a:xfrm flipH="1">
              <a:off x="-92" y="4400632"/>
              <a:ext cx="3501814" cy="131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1" y="0"/>
                  </a:moveTo>
                  <a:cubicBezTo>
                    <a:pt x="15720" y="0"/>
                    <a:pt x="14174" y="3248"/>
                    <a:pt x="13674" y="7700"/>
                  </a:cubicBezTo>
                  <a:lnTo>
                    <a:pt x="0" y="6335"/>
                  </a:lnTo>
                  <a:lnTo>
                    <a:pt x="13525" y="11887"/>
                  </a:lnTo>
                  <a:cubicBezTo>
                    <a:pt x="13729" y="17342"/>
                    <a:pt x="15453" y="21599"/>
                    <a:pt x="17551" y="21599"/>
                  </a:cubicBezTo>
                  <a:cubicBezTo>
                    <a:pt x="19787" y="21599"/>
                    <a:pt x="21599" y="16761"/>
                    <a:pt x="21599" y="10796"/>
                  </a:cubicBezTo>
                  <a:cubicBezTo>
                    <a:pt x="21599" y="4832"/>
                    <a:pt x="19787" y="0"/>
                    <a:pt x="17551" y="0"/>
                  </a:cubicBezTo>
                  <a:close/>
                </a:path>
              </a:pathLst>
            </a:custGeom>
            <a:solidFill>
              <a:schemeClr val="accent5"/>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3" name="AutoShape 16"/>
            <p:cNvSpPr/>
            <p:nvPr/>
          </p:nvSpPr>
          <p:spPr bwMode="auto">
            <a:xfrm flipH="1">
              <a:off x="1622235" y="5840521"/>
              <a:ext cx="2271576" cy="1595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448" y="9841"/>
                  </a:lnTo>
                  <a:cubicBezTo>
                    <a:pt x="9230" y="10744"/>
                    <a:pt x="9108" y="11706"/>
                    <a:pt x="9108" y="12715"/>
                  </a:cubicBezTo>
                  <a:cubicBezTo>
                    <a:pt x="9108" y="17620"/>
                    <a:pt x="11904" y="21599"/>
                    <a:pt x="15354" y="21599"/>
                  </a:cubicBezTo>
                  <a:cubicBezTo>
                    <a:pt x="18803" y="21600"/>
                    <a:pt x="21599" y="17620"/>
                    <a:pt x="21599" y="12715"/>
                  </a:cubicBezTo>
                  <a:cubicBezTo>
                    <a:pt x="21599" y="7809"/>
                    <a:pt x="18803" y="3835"/>
                    <a:pt x="15354" y="3835"/>
                  </a:cubicBezTo>
                  <a:cubicBezTo>
                    <a:pt x="13494" y="3835"/>
                    <a:pt x="11842" y="5014"/>
                    <a:pt x="10698" y="6849"/>
                  </a:cubicBezTo>
                  <a:lnTo>
                    <a:pt x="0" y="0"/>
                  </a:lnTo>
                  <a:close/>
                </a:path>
              </a:pathLst>
            </a:custGeom>
            <a:solidFill>
              <a:schemeClr val="accent4"/>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4" name="AutoShape 17"/>
            <p:cNvSpPr/>
            <p:nvPr/>
          </p:nvSpPr>
          <p:spPr bwMode="auto">
            <a:xfrm flipH="1">
              <a:off x="1534928" y="755664"/>
              <a:ext cx="2381106" cy="2087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646" y="0"/>
                  </a:moveTo>
                  <a:cubicBezTo>
                    <a:pt x="12358" y="0"/>
                    <a:pt x="9693" y="3039"/>
                    <a:pt x="9693" y="6790"/>
                  </a:cubicBezTo>
                  <a:cubicBezTo>
                    <a:pt x="9693" y="7958"/>
                    <a:pt x="9975" y="9042"/>
                    <a:pt x="10431" y="10003"/>
                  </a:cubicBezTo>
                  <a:lnTo>
                    <a:pt x="0" y="21600"/>
                  </a:lnTo>
                  <a:lnTo>
                    <a:pt x="11914" y="12044"/>
                  </a:lnTo>
                  <a:cubicBezTo>
                    <a:pt x="12937" y="12993"/>
                    <a:pt x="14225" y="13585"/>
                    <a:pt x="15646" y="13585"/>
                  </a:cubicBezTo>
                  <a:cubicBezTo>
                    <a:pt x="18934" y="13585"/>
                    <a:pt x="21599" y="10541"/>
                    <a:pt x="21599" y="6790"/>
                  </a:cubicBezTo>
                  <a:cubicBezTo>
                    <a:pt x="21599" y="3039"/>
                    <a:pt x="18934" y="0"/>
                    <a:pt x="15646" y="0"/>
                  </a:cubicBezTo>
                  <a:close/>
                </a:path>
              </a:pathLst>
            </a:custGeom>
            <a:solidFill>
              <a:schemeClr val="accent1"/>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5" name="AutoShape 18"/>
            <p:cNvSpPr/>
            <p:nvPr/>
          </p:nvSpPr>
          <p:spPr bwMode="auto">
            <a:xfrm flipH="1">
              <a:off x="1496" y="2476546"/>
              <a:ext cx="3479590" cy="1363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25" y="0"/>
                  </a:moveTo>
                  <a:cubicBezTo>
                    <a:pt x="15275" y="0"/>
                    <a:pt x="13450" y="4649"/>
                    <a:pt x="13450" y="10388"/>
                  </a:cubicBezTo>
                  <a:cubicBezTo>
                    <a:pt x="13450" y="10561"/>
                    <a:pt x="13457" y="10732"/>
                    <a:pt x="13460" y="10903"/>
                  </a:cubicBezTo>
                  <a:lnTo>
                    <a:pt x="0" y="21600"/>
                  </a:lnTo>
                  <a:lnTo>
                    <a:pt x="13854" y="14825"/>
                  </a:lnTo>
                  <a:cubicBezTo>
                    <a:pt x="14508" y="18336"/>
                    <a:pt x="15899" y="20783"/>
                    <a:pt x="17525" y="20783"/>
                  </a:cubicBezTo>
                  <a:cubicBezTo>
                    <a:pt x="19775" y="20783"/>
                    <a:pt x="21599" y="16127"/>
                    <a:pt x="21599" y="10388"/>
                  </a:cubicBezTo>
                  <a:cubicBezTo>
                    <a:pt x="21599" y="4649"/>
                    <a:pt x="19775" y="0"/>
                    <a:pt x="17525" y="0"/>
                  </a:cubicBezTo>
                  <a:close/>
                </a:path>
              </a:pathLst>
            </a:custGeom>
            <a:solidFill>
              <a:schemeClr val="accent6"/>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6" name="AutoShape 19"/>
            <p:cNvSpPr/>
            <p:nvPr/>
          </p:nvSpPr>
          <p:spPr bwMode="auto">
            <a:xfrm flipH="1">
              <a:off x="1915905" y="1198584"/>
              <a:ext cx="525430" cy="525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600" y="5659"/>
                    <a:pt x="21600" y="6675"/>
                  </a:cubicBezTo>
                  <a:cubicBezTo>
                    <a:pt x="21600"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600"/>
                    <a:pt x="10798" y="21600"/>
                  </a:cubicBezTo>
                  <a:cubicBezTo>
                    <a:pt x="10553" y="21600"/>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7" name="AutoShape 20"/>
            <p:cNvSpPr/>
            <p:nvPr/>
          </p:nvSpPr>
          <p:spPr bwMode="auto">
            <a:xfrm flipH="1">
              <a:off x="2017499" y="6572373"/>
              <a:ext cx="523843" cy="4318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600" y="760"/>
                    <a:pt x="21600" y="1048"/>
                  </a:cubicBezTo>
                  <a:lnTo>
                    <a:pt x="21600" y="16238"/>
                  </a:lnTo>
                  <a:cubicBezTo>
                    <a:pt x="21600"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600"/>
                    <a:pt x="16197" y="21600"/>
                  </a:cubicBezTo>
                  <a:cubicBezTo>
                    <a:pt x="15705" y="21600"/>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8999" y="17274"/>
                  </a:lnTo>
                  <a:lnTo>
                    <a:pt x="8999" y="17369"/>
                  </a:lnTo>
                  <a:cubicBezTo>
                    <a:pt x="8999" y="17948"/>
                    <a:pt x="8904" y="18498"/>
                    <a:pt x="8713" y="19017"/>
                  </a:cubicBezTo>
                  <a:cubicBezTo>
                    <a:pt x="8522" y="19535"/>
                    <a:pt x="8265" y="19984"/>
                    <a:pt x="7946" y="20361"/>
                  </a:cubicBezTo>
                  <a:cubicBezTo>
                    <a:pt x="7628" y="20738"/>
                    <a:pt x="7244" y="21038"/>
                    <a:pt x="6803" y="21263"/>
                  </a:cubicBezTo>
                  <a:cubicBezTo>
                    <a:pt x="6360" y="21487"/>
                    <a:pt x="5894" y="21600"/>
                    <a:pt x="5402" y="21600"/>
                  </a:cubicBezTo>
                  <a:cubicBezTo>
                    <a:pt x="4910" y="21600"/>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1"/>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59"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8" name="AutoShape 21"/>
            <p:cNvSpPr/>
            <p:nvPr/>
          </p:nvSpPr>
          <p:spPr bwMode="auto">
            <a:xfrm flipH="1">
              <a:off x="387235" y="2849615"/>
              <a:ext cx="525431" cy="525473"/>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9" name="AutoShape 22"/>
            <p:cNvSpPr/>
            <p:nvPr/>
          </p:nvSpPr>
          <p:spPr bwMode="auto">
            <a:xfrm flipH="1">
              <a:off x="363424" y="4773701"/>
              <a:ext cx="525430" cy="525473"/>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4"/>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3"/>
                    <a:pt x="6410" y="9875"/>
                  </a:cubicBezTo>
                  <a:cubicBezTo>
                    <a:pt x="5862" y="8926"/>
                    <a:pt x="5319" y="8127"/>
                    <a:pt x="4776" y="7473"/>
                  </a:cubicBezTo>
                  <a:cubicBezTo>
                    <a:pt x="4232" y="6822"/>
                    <a:pt x="3650" y="6495"/>
                    <a:pt x="3024" y="6495"/>
                  </a:cubicBezTo>
                  <a:lnTo>
                    <a:pt x="462" y="6495"/>
                  </a:lnTo>
                  <a:close/>
                  <a:moveTo>
                    <a:pt x="21333" y="15997"/>
                  </a:moveTo>
                  <a:cubicBezTo>
                    <a:pt x="21514" y="16166"/>
                    <a:pt x="21600"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80" name="AutoShape 23"/>
            <p:cNvSpPr/>
            <p:nvPr/>
          </p:nvSpPr>
          <p:spPr bwMode="auto">
            <a:xfrm flipH="1">
              <a:off x="3531883" y="0"/>
              <a:ext cx="1317546" cy="22765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42" y="0"/>
                  </a:moveTo>
                  <a:cubicBezTo>
                    <a:pt x="4901" y="0"/>
                    <a:pt x="84" y="2784"/>
                    <a:pt x="84" y="6222"/>
                  </a:cubicBezTo>
                  <a:cubicBezTo>
                    <a:pt x="84" y="8390"/>
                    <a:pt x="2004" y="10299"/>
                    <a:pt x="4910" y="11413"/>
                  </a:cubicBezTo>
                  <a:lnTo>
                    <a:pt x="0" y="21600"/>
                  </a:lnTo>
                  <a:lnTo>
                    <a:pt x="8806" y="12332"/>
                  </a:lnTo>
                  <a:cubicBezTo>
                    <a:pt x="9466" y="12405"/>
                    <a:pt x="10144" y="12448"/>
                    <a:pt x="10842" y="12448"/>
                  </a:cubicBezTo>
                  <a:cubicBezTo>
                    <a:pt x="16783" y="12448"/>
                    <a:pt x="21599" y="9660"/>
                    <a:pt x="21599" y="6222"/>
                  </a:cubicBezTo>
                  <a:cubicBezTo>
                    <a:pt x="21600" y="2784"/>
                    <a:pt x="16783" y="0"/>
                    <a:pt x="10842" y="0"/>
                  </a:cubicBezTo>
                  <a:close/>
                </a:path>
              </a:pathLst>
            </a:custGeom>
            <a:solidFill>
              <a:schemeClr val="accent2"/>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81" name="AutoShape 24"/>
            <p:cNvSpPr/>
            <p:nvPr/>
          </p:nvSpPr>
          <p:spPr bwMode="auto">
            <a:xfrm flipH="1">
              <a:off x="3314408" y="6402507"/>
              <a:ext cx="1519146" cy="2460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690" y="11247"/>
                  </a:lnTo>
                  <a:cubicBezTo>
                    <a:pt x="4424" y="12298"/>
                    <a:pt x="2939" y="13954"/>
                    <a:pt x="2939" y="15838"/>
                  </a:cubicBezTo>
                  <a:cubicBezTo>
                    <a:pt x="2939" y="19019"/>
                    <a:pt x="7116" y="21599"/>
                    <a:pt x="12269" y="21599"/>
                  </a:cubicBezTo>
                  <a:cubicBezTo>
                    <a:pt x="17422" y="21599"/>
                    <a:pt x="21599" y="19019"/>
                    <a:pt x="21599" y="15838"/>
                  </a:cubicBezTo>
                  <a:cubicBezTo>
                    <a:pt x="21600" y="12657"/>
                    <a:pt x="17422" y="10080"/>
                    <a:pt x="12269" y="10080"/>
                  </a:cubicBezTo>
                  <a:cubicBezTo>
                    <a:pt x="11475" y="10080"/>
                    <a:pt x="10709" y="10150"/>
                    <a:pt x="9973" y="10265"/>
                  </a:cubicBezTo>
                  <a:lnTo>
                    <a:pt x="0" y="0"/>
                  </a:lnTo>
                  <a:close/>
                </a:path>
              </a:pathLst>
            </a:custGeom>
            <a:solidFill>
              <a:schemeClr val="accent3"/>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82" name="AutoShape 25"/>
            <p:cNvSpPr/>
            <p:nvPr/>
          </p:nvSpPr>
          <p:spPr bwMode="auto">
            <a:xfrm>
              <a:off x="3698560" y="7978924"/>
              <a:ext cx="520669" cy="520710"/>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600"/>
                    <a:pt x="16047" y="21600"/>
                  </a:cubicBezTo>
                  <a:lnTo>
                    <a:pt x="5350" y="21600"/>
                  </a:lnTo>
                  <a:cubicBezTo>
                    <a:pt x="5062" y="21600"/>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1" y="1101"/>
                    <a:pt x="21433" y="1497"/>
                    <a:pt x="21090" y="1841"/>
                  </a:cubicBezTo>
                  <a:lnTo>
                    <a:pt x="12593" y="10421"/>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83" name="AutoShape 26"/>
            <p:cNvSpPr/>
            <p:nvPr/>
          </p:nvSpPr>
          <p:spPr bwMode="auto">
            <a:xfrm>
              <a:off x="6601923" y="8005912"/>
              <a:ext cx="495270" cy="495309"/>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84" name="AutoShape 27"/>
            <p:cNvSpPr/>
            <p:nvPr/>
          </p:nvSpPr>
          <p:spPr bwMode="auto">
            <a:xfrm>
              <a:off x="3912860" y="333381"/>
              <a:ext cx="584165" cy="5842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85" name="AutoShape 28"/>
            <p:cNvSpPr/>
            <p:nvPr/>
          </p:nvSpPr>
          <p:spPr bwMode="auto">
            <a:xfrm>
              <a:off x="6265393" y="309568"/>
              <a:ext cx="457172" cy="584211"/>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600" y="14075"/>
                    <a:pt x="21600" y="15179"/>
                  </a:cubicBezTo>
                  <a:cubicBezTo>
                    <a:pt x="21600"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4"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grpSp>
      <p:sp>
        <p:nvSpPr>
          <p:cNvPr id="86" name="AutoShape 29"/>
          <p:cNvSpPr/>
          <p:nvPr/>
        </p:nvSpPr>
        <p:spPr bwMode="auto">
          <a:xfrm>
            <a:off x="7370661" y="4654566"/>
            <a:ext cx="2444295" cy="2438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600" y="9341"/>
                  <a:pt x="21600" y="10801"/>
                </a:cubicBezTo>
                <a:cubicBezTo>
                  <a:pt x="21600" y="12280"/>
                  <a:pt x="21311" y="13669"/>
                  <a:pt x="20738" y="14971"/>
                </a:cubicBezTo>
                <a:cubicBezTo>
                  <a:pt x="20167" y="16272"/>
                  <a:pt x="19387" y="17413"/>
                  <a:pt x="18398" y="18401"/>
                </a:cubicBezTo>
                <a:cubicBezTo>
                  <a:pt x="17412" y="19386"/>
                  <a:pt x="16265" y="20171"/>
                  <a:pt x="14957" y="20738"/>
                </a:cubicBezTo>
                <a:cubicBezTo>
                  <a:pt x="13649" y="21312"/>
                  <a:pt x="12264" y="21600"/>
                  <a:pt x="10804" y="21600"/>
                </a:cubicBezTo>
                <a:cubicBezTo>
                  <a:pt x="9326" y="21600"/>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3"/>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0"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1"/>
                  <a:pt x="12454" y="20127"/>
                </a:cubicBezTo>
                <a:cubicBezTo>
                  <a:pt x="12482" y="20185"/>
                  <a:pt x="12496" y="20225"/>
                  <a:pt x="12496" y="20256"/>
                </a:cubicBezTo>
              </a:path>
            </a:pathLst>
          </a:custGeom>
          <a:solidFill>
            <a:schemeClr val="accent2"/>
          </a:solidFill>
          <a:ln>
            <a:noFill/>
          </a:ln>
          <a:effectLst/>
        </p:spPr>
        <p:txBody>
          <a:bodyPr lIns="26640" tIns="26640" rIns="26640" bIns="26640" anchor="ctr"/>
          <a:lstStyle/>
          <a:p>
            <a:pPr defTabSz="319405">
              <a:defRPr/>
            </a:pPr>
            <a:endParaRPr lang="es-ES" sz="21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87" name="AutoShape 30"/>
          <p:cNvSpPr/>
          <p:nvPr/>
        </p:nvSpPr>
        <p:spPr bwMode="auto">
          <a:xfrm>
            <a:off x="1582126" y="3921852"/>
            <a:ext cx="2693169" cy="665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sp>
        <p:nvSpPr>
          <p:cNvPr id="88" name="AutoShape 31"/>
          <p:cNvSpPr/>
          <p:nvPr/>
        </p:nvSpPr>
        <p:spPr bwMode="auto">
          <a:xfrm>
            <a:off x="1591014" y="3609256"/>
            <a:ext cx="2693169" cy="248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spcBef>
                <a:spcPts val="1190"/>
              </a:spcBef>
              <a:defRPr/>
            </a:pPr>
            <a:r>
              <a:rPr lang="es-ES" sz="2000" b="1">
                <a:solidFill>
                  <a:srgbClr val="595959"/>
                </a:solidFill>
                <a:latin typeface="微软雅黑" panose="020B0503020204020204" pitchFamily="34" charset="-122"/>
                <a:ea typeface="微软雅黑" panose="020B0503020204020204" pitchFamily="34" charset="-122"/>
                <a:cs typeface="Lato" charset="0"/>
                <a:sym typeface="Lato" charset="0"/>
              </a:rPr>
              <a:t>Subtitle in this area</a:t>
            </a:r>
            <a:endParaRPr lang="es-ES" sz="4200">
              <a:latin typeface="微软雅黑" panose="020B0503020204020204" pitchFamily="34" charset="-122"/>
              <a:ea typeface="微软雅黑" panose="020B0503020204020204" pitchFamily="34" charset="-122"/>
              <a:cs typeface="Gill Sans" charset="0"/>
            </a:endParaRPr>
          </a:p>
        </p:txBody>
      </p:sp>
      <p:sp>
        <p:nvSpPr>
          <p:cNvPr id="99" name="AutoShape 30"/>
          <p:cNvSpPr/>
          <p:nvPr/>
        </p:nvSpPr>
        <p:spPr bwMode="auto">
          <a:xfrm>
            <a:off x="1582126" y="5577942"/>
            <a:ext cx="2693169" cy="665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sp>
        <p:nvSpPr>
          <p:cNvPr id="100" name="AutoShape 31"/>
          <p:cNvSpPr/>
          <p:nvPr/>
        </p:nvSpPr>
        <p:spPr bwMode="auto">
          <a:xfrm>
            <a:off x="1591014" y="5265346"/>
            <a:ext cx="2693169" cy="248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spcBef>
                <a:spcPts val="1190"/>
              </a:spcBef>
              <a:defRPr/>
            </a:pPr>
            <a:r>
              <a:rPr lang="es-ES" sz="2000" b="1">
                <a:solidFill>
                  <a:srgbClr val="595959"/>
                </a:solidFill>
                <a:latin typeface="微软雅黑" panose="020B0503020204020204" pitchFamily="34" charset="-122"/>
                <a:ea typeface="微软雅黑" panose="020B0503020204020204" pitchFamily="34" charset="-122"/>
                <a:cs typeface="Lato" charset="0"/>
                <a:sym typeface="Lato" charset="0"/>
              </a:rPr>
              <a:t>Subtitle in this area</a:t>
            </a:r>
            <a:endParaRPr lang="es-ES" sz="4200">
              <a:latin typeface="微软雅黑" panose="020B0503020204020204" pitchFamily="34" charset="-122"/>
              <a:ea typeface="微软雅黑" panose="020B0503020204020204" pitchFamily="34" charset="-122"/>
              <a:cs typeface="Gill Sans" charset="0"/>
            </a:endParaRPr>
          </a:p>
        </p:txBody>
      </p:sp>
      <p:sp>
        <p:nvSpPr>
          <p:cNvPr id="101" name="AutoShape 30"/>
          <p:cNvSpPr/>
          <p:nvPr/>
        </p:nvSpPr>
        <p:spPr bwMode="auto">
          <a:xfrm>
            <a:off x="1582126" y="7234032"/>
            <a:ext cx="2693169" cy="665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sp>
        <p:nvSpPr>
          <p:cNvPr id="102" name="AutoShape 31"/>
          <p:cNvSpPr/>
          <p:nvPr/>
        </p:nvSpPr>
        <p:spPr bwMode="auto">
          <a:xfrm>
            <a:off x="1591014" y="6921436"/>
            <a:ext cx="2693169" cy="248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spcBef>
                <a:spcPts val="1190"/>
              </a:spcBef>
              <a:defRPr/>
            </a:pPr>
            <a:r>
              <a:rPr lang="es-ES" sz="2000" b="1">
                <a:solidFill>
                  <a:srgbClr val="595959"/>
                </a:solidFill>
                <a:latin typeface="微软雅黑" panose="020B0503020204020204" pitchFamily="34" charset="-122"/>
                <a:ea typeface="微软雅黑" panose="020B0503020204020204" pitchFamily="34" charset="-122"/>
                <a:cs typeface="Lato" charset="0"/>
                <a:sym typeface="Lato" charset="0"/>
              </a:rPr>
              <a:t>Subtitle in this area</a:t>
            </a:r>
            <a:endParaRPr lang="es-ES" sz="4200">
              <a:latin typeface="微软雅黑" panose="020B0503020204020204" pitchFamily="34" charset="-122"/>
              <a:ea typeface="微软雅黑" panose="020B0503020204020204" pitchFamily="34" charset="-122"/>
              <a:cs typeface="Gill Sans" charset="0"/>
            </a:endParaRPr>
          </a:p>
        </p:txBody>
      </p:sp>
      <p:sp>
        <p:nvSpPr>
          <p:cNvPr id="103" name="AutoShape 30"/>
          <p:cNvSpPr/>
          <p:nvPr/>
        </p:nvSpPr>
        <p:spPr bwMode="auto">
          <a:xfrm>
            <a:off x="12808107" y="3921852"/>
            <a:ext cx="2693169" cy="665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sp>
        <p:nvSpPr>
          <p:cNvPr id="104" name="AutoShape 31"/>
          <p:cNvSpPr/>
          <p:nvPr/>
        </p:nvSpPr>
        <p:spPr bwMode="auto">
          <a:xfrm>
            <a:off x="12808107" y="3609256"/>
            <a:ext cx="2693169" cy="248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000" b="1">
                <a:solidFill>
                  <a:srgbClr val="595959"/>
                </a:solidFill>
                <a:latin typeface="微软雅黑" panose="020B0503020204020204" pitchFamily="34" charset="-122"/>
                <a:ea typeface="微软雅黑" panose="020B0503020204020204" pitchFamily="34" charset="-122"/>
                <a:cs typeface="Lato" charset="0"/>
                <a:sym typeface="Lato" charset="0"/>
              </a:rPr>
              <a:t>Subtitle in this area</a:t>
            </a:r>
            <a:endParaRPr lang="es-ES" sz="4200">
              <a:latin typeface="微软雅黑" panose="020B0503020204020204" pitchFamily="34" charset="-122"/>
              <a:ea typeface="微软雅黑" panose="020B0503020204020204" pitchFamily="34" charset="-122"/>
              <a:cs typeface="Gill Sans" charset="0"/>
            </a:endParaRPr>
          </a:p>
        </p:txBody>
      </p:sp>
      <p:sp>
        <p:nvSpPr>
          <p:cNvPr id="105" name="AutoShape 30"/>
          <p:cNvSpPr/>
          <p:nvPr/>
        </p:nvSpPr>
        <p:spPr bwMode="auto">
          <a:xfrm>
            <a:off x="12808107" y="5577942"/>
            <a:ext cx="2693169" cy="665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sp>
        <p:nvSpPr>
          <p:cNvPr id="106" name="AutoShape 31"/>
          <p:cNvSpPr/>
          <p:nvPr/>
        </p:nvSpPr>
        <p:spPr bwMode="auto">
          <a:xfrm>
            <a:off x="12808107" y="5265346"/>
            <a:ext cx="2693169" cy="248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000" b="1">
                <a:solidFill>
                  <a:srgbClr val="595959"/>
                </a:solidFill>
                <a:latin typeface="微软雅黑" panose="020B0503020204020204" pitchFamily="34" charset="-122"/>
                <a:ea typeface="微软雅黑" panose="020B0503020204020204" pitchFamily="34" charset="-122"/>
                <a:cs typeface="Lato" charset="0"/>
                <a:sym typeface="Lato" charset="0"/>
              </a:rPr>
              <a:t>Subtitle in this area</a:t>
            </a:r>
            <a:endParaRPr lang="es-ES" sz="4200">
              <a:latin typeface="微软雅黑" panose="020B0503020204020204" pitchFamily="34" charset="-122"/>
              <a:ea typeface="微软雅黑" panose="020B0503020204020204" pitchFamily="34" charset="-122"/>
              <a:cs typeface="Gill Sans" charset="0"/>
            </a:endParaRPr>
          </a:p>
        </p:txBody>
      </p:sp>
      <p:sp>
        <p:nvSpPr>
          <p:cNvPr id="107" name="AutoShape 30"/>
          <p:cNvSpPr/>
          <p:nvPr/>
        </p:nvSpPr>
        <p:spPr bwMode="auto">
          <a:xfrm>
            <a:off x="12808107" y="7234032"/>
            <a:ext cx="2693169" cy="665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sp>
        <p:nvSpPr>
          <p:cNvPr id="108" name="AutoShape 31"/>
          <p:cNvSpPr/>
          <p:nvPr/>
        </p:nvSpPr>
        <p:spPr bwMode="auto">
          <a:xfrm>
            <a:off x="12808107" y="6921436"/>
            <a:ext cx="2693169" cy="2483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000" b="1">
                <a:solidFill>
                  <a:srgbClr val="595959"/>
                </a:solidFill>
                <a:latin typeface="微软雅黑" panose="020B0503020204020204" pitchFamily="34" charset="-122"/>
                <a:ea typeface="微软雅黑" panose="020B0503020204020204" pitchFamily="34" charset="-122"/>
                <a:cs typeface="Lato" charset="0"/>
                <a:sym typeface="Lato" charset="0"/>
              </a:rPr>
              <a:t>Subtitle in this area</a:t>
            </a:r>
            <a:endParaRPr lang="es-ES" sz="4200">
              <a:latin typeface="微软雅黑" panose="020B0503020204020204" pitchFamily="34" charset="-122"/>
              <a:ea typeface="微软雅黑" panose="020B0503020204020204" pitchFamily="34" charset="-122"/>
              <a:cs typeface="Gill Sans" charset="0"/>
            </a:endParaRPr>
          </a:p>
        </p:txBody>
      </p:sp>
      <p:sp>
        <p:nvSpPr>
          <p:cNvPr id="42"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dissolve">
                                      <p:cBhvr>
                                        <p:cTn id="12" dur="500"/>
                                        <p:tgtEl>
                                          <p:spTgt spid="86"/>
                                        </p:tgtEl>
                                      </p:cBhvr>
                                    </p:animEffect>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ox(out)">
                                      <p:cBhvr>
                                        <p:cTn id="16" dur="500"/>
                                        <p:tgtEl>
                                          <p:spTgt spid="35"/>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wipe(right)">
                                      <p:cBhvr>
                                        <p:cTn id="20" dur="500"/>
                                        <p:tgtEl>
                                          <p:spTgt spid="87"/>
                                        </p:tgtEl>
                                      </p:cBhvr>
                                    </p:animEffect>
                                  </p:childTnLst>
                                </p:cTn>
                              </p:par>
                            </p:childTnLst>
                          </p:cTn>
                        </p:par>
                        <p:par>
                          <p:cTn id="21" fill="hold">
                            <p:stCondLst>
                              <p:cond delay="2000"/>
                            </p:stCondLst>
                            <p:childTnLst>
                              <p:par>
                                <p:cTn id="22" presetID="22" presetClass="entr" presetSubtype="2" fill="hold" grpId="0" nodeType="after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wipe(right)">
                                      <p:cBhvr>
                                        <p:cTn id="24" dur="500"/>
                                        <p:tgtEl>
                                          <p:spTgt spid="88"/>
                                        </p:tgtEl>
                                      </p:cBhvr>
                                    </p:animEffect>
                                  </p:childTnLst>
                                </p:cTn>
                              </p:par>
                            </p:childTnLst>
                          </p:cTn>
                        </p:par>
                        <p:par>
                          <p:cTn id="25" fill="hold">
                            <p:stCondLst>
                              <p:cond delay="2500"/>
                            </p:stCondLst>
                            <p:childTnLst>
                              <p:par>
                                <p:cTn id="26" presetID="22" presetClass="entr" presetSubtype="2"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Effect transition="in" filter="wipe(right)">
                                      <p:cBhvr>
                                        <p:cTn id="28" dur="500"/>
                                        <p:tgtEl>
                                          <p:spTgt spid="99"/>
                                        </p:tgtEl>
                                      </p:cBhvr>
                                    </p:animEffect>
                                  </p:childTnLst>
                                </p:cTn>
                              </p:par>
                            </p:childTnLst>
                          </p:cTn>
                        </p:par>
                        <p:par>
                          <p:cTn id="29" fill="hold">
                            <p:stCondLst>
                              <p:cond delay="3000"/>
                            </p:stCondLst>
                            <p:childTnLst>
                              <p:par>
                                <p:cTn id="30" presetID="22" presetClass="entr" presetSubtype="2" fill="hold" grpId="0" nodeType="after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wipe(right)">
                                      <p:cBhvr>
                                        <p:cTn id="32" dur="500"/>
                                        <p:tgtEl>
                                          <p:spTgt spid="100"/>
                                        </p:tgtEl>
                                      </p:cBhvr>
                                    </p:animEffect>
                                  </p:childTnLst>
                                </p:cTn>
                              </p:par>
                            </p:childTnLst>
                          </p:cTn>
                        </p:par>
                        <p:par>
                          <p:cTn id="33" fill="hold">
                            <p:stCondLst>
                              <p:cond delay="3500"/>
                            </p:stCondLst>
                            <p:childTnLst>
                              <p:par>
                                <p:cTn id="34" presetID="22" presetClass="entr" presetSubtype="2" fill="hold" grpId="0" nodeType="after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wipe(right)">
                                      <p:cBhvr>
                                        <p:cTn id="36" dur="500"/>
                                        <p:tgtEl>
                                          <p:spTgt spid="101"/>
                                        </p:tgtEl>
                                      </p:cBhvr>
                                    </p:animEffect>
                                  </p:childTnLst>
                                </p:cTn>
                              </p:par>
                            </p:childTnLst>
                          </p:cTn>
                        </p:par>
                        <p:par>
                          <p:cTn id="37" fill="hold">
                            <p:stCondLst>
                              <p:cond delay="4000"/>
                            </p:stCondLst>
                            <p:childTnLst>
                              <p:par>
                                <p:cTn id="38" presetID="22" presetClass="entr" presetSubtype="2"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Effect transition="in" filter="wipe(right)">
                                      <p:cBhvr>
                                        <p:cTn id="40" dur="500"/>
                                        <p:tgtEl>
                                          <p:spTgt spid="102"/>
                                        </p:tgtEl>
                                      </p:cBhvr>
                                    </p:animEffect>
                                  </p:childTnLst>
                                </p:cTn>
                              </p:par>
                            </p:childTnLst>
                          </p:cTn>
                        </p:par>
                        <p:par>
                          <p:cTn id="41" fill="hold">
                            <p:stCondLst>
                              <p:cond delay="4500"/>
                            </p:stCondLst>
                            <p:childTnLst>
                              <p:par>
                                <p:cTn id="42" presetID="22" presetClass="entr" presetSubtype="2" fill="hold" grpId="0" nodeType="after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wipe(right)">
                                      <p:cBhvr>
                                        <p:cTn id="44" dur="500"/>
                                        <p:tgtEl>
                                          <p:spTgt spid="103"/>
                                        </p:tgtEl>
                                      </p:cBhvr>
                                    </p:animEffect>
                                  </p:childTnLst>
                                </p:cTn>
                              </p:par>
                            </p:childTnLst>
                          </p:cTn>
                        </p:par>
                        <p:par>
                          <p:cTn id="45" fill="hold">
                            <p:stCondLst>
                              <p:cond delay="5000"/>
                            </p:stCondLst>
                            <p:childTnLst>
                              <p:par>
                                <p:cTn id="46" presetID="22" presetClass="entr" presetSubtype="2" fill="hold" grpId="0" nodeType="after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wipe(right)">
                                      <p:cBhvr>
                                        <p:cTn id="48" dur="500"/>
                                        <p:tgtEl>
                                          <p:spTgt spid="104"/>
                                        </p:tgtEl>
                                      </p:cBhvr>
                                    </p:animEffect>
                                  </p:childTnLst>
                                </p:cTn>
                              </p:par>
                            </p:childTnLst>
                          </p:cTn>
                        </p:par>
                        <p:par>
                          <p:cTn id="49" fill="hold">
                            <p:stCondLst>
                              <p:cond delay="5500"/>
                            </p:stCondLst>
                            <p:childTnLst>
                              <p:par>
                                <p:cTn id="50" presetID="22" presetClass="entr" presetSubtype="2" fill="hold" grpId="0" nodeType="afterEffect">
                                  <p:stCondLst>
                                    <p:cond delay="0"/>
                                  </p:stCondLst>
                                  <p:childTnLst>
                                    <p:set>
                                      <p:cBhvr>
                                        <p:cTn id="51" dur="1" fill="hold">
                                          <p:stCondLst>
                                            <p:cond delay="0"/>
                                          </p:stCondLst>
                                        </p:cTn>
                                        <p:tgtEl>
                                          <p:spTgt spid="105"/>
                                        </p:tgtEl>
                                        <p:attrNameLst>
                                          <p:attrName>style.visibility</p:attrName>
                                        </p:attrNameLst>
                                      </p:cBhvr>
                                      <p:to>
                                        <p:strVal val="visible"/>
                                      </p:to>
                                    </p:set>
                                    <p:animEffect transition="in" filter="wipe(right)">
                                      <p:cBhvr>
                                        <p:cTn id="52" dur="500"/>
                                        <p:tgtEl>
                                          <p:spTgt spid="105"/>
                                        </p:tgtEl>
                                      </p:cBhvr>
                                    </p:animEffect>
                                  </p:childTnLst>
                                </p:cTn>
                              </p:par>
                            </p:childTnLst>
                          </p:cTn>
                        </p:par>
                        <p:par>
                          <p:cTn id="53" fill="hold">
                            <p:stCondLst>
                              <p:cond delay="6000"/>
                            </p:stCondLst>
                            <p:childTnLst>
                              <p:par>
                                <p:cTn id="54" presetID="22" presetClass="entr" presetSubtype="2" fill="hold" grpId="0" nodeType="afterEffect">
                                  <p:stCondLst>
                                    <p:cond delay="0"/>
                                  </p:stCondLst>
                                  <p:childTnLst>
                                    <p:set>
                                      <p:cBhvr>
                                        <p:cTn id="55" dur="1" fill="hold">
                                          <p:stCondLst>
                                            <p:cond delay="0"/>
                                          </p:stCondLst>
                                        </p:cTn>
                                        <p:tgtEl>
                                          <p:spTgt spid="106"/>
                                        </p:tgtEl>
                                        <p:attrNameLst>
                                          <p:attrName>style.visibility</p:attrName>
                                        </p:attrNameLst>
                                      </p:cBhvr>
                                      <p:to>
                                        <p:strVal val="visible"/>
                                      </p:to>
                                    </p:set>
                                    <p:animEffect transition="in" filter="wipe(right)">
                                      <p:cBhvr>
                                        <p:cTn id="56" dur="500"/>
                                        <p:tgtEl>
                                          <p:spTgt spid="106"/>
                                        </p:tgtEl>
                                      </p:cBhvr>
                                    </p:animEffect>
                                  </p:childTnLst>
                                </p:cTn>
                              </p:par>
                            </p:childTnLst>
                          </p:cTn>
                        </p:par>
                        <p:par>
                          <p:cTn id="57" fill="hold">
                            <p:stCondLst>
                              <p:cond delay="6500"/>
                            </p:stCondLst>
                            <p:childTnLst>
                              <p:par>
                                <p:cTn id="58" presetID="22" presetClass="entr" presetSubtype="2" fill="hold" grpId="0" nodeType="after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wipe(right)">
                                      <p:cBhvr>
                                        <p:cTn id="60" dur="500"/>
                                        <p:tgtEl>
                                          <p:spTgt spid="107"/>
                                        </p:tgtEl>
                                      </p:cBhvr>
                                    </p:animEffect>
                                  </p:childTnLst>
                                </p:cTn>
                              </p:par>
                            </p:childTnLst>
                          </p:cTn>
                        </p:par>
                        <p:par>
                          <p:cTn id="61" fill="hold">
                            <p:stCondLst>
                              <p:cond delay="7000"/>
                            </p:stCondLst>
                            <p:childTnLst>
                              <p:par>
                                <p:cTn id="62" presetID="22" presetClass="entr" presetSubtype="2"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wipe(right)">
                                      <p:cBhvr>
                                        <p:cTn id="64"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utoUpdateAnimBg="0"/>
      <p:bldP spid="87" grpId="0" autoUpdateAnimBg="0"/>
      <p:bldP spid="88" grpId="0" autoUpdateAnimBg="0"/>
      <p:bldP spid="99" grpId="0" autoUpdateAnimBg="0"/>
      <p:bldP spid="100" grpId="0" autoUpdateAnimBg="0"/>
      <p:bldP spid="101" grpId="0" autoUpdateAnimBg="0"/>
      <p:bldP spid="102" grpId="0" autoUpdateAnimBg="0"/>
      <p:bldP spid="103" grpId="0" autoUpdateAnimBg="0"/>
      <p:bldP spid="104" grpId="0" autoUpdateAnimBg="0"/>
      <p:bldP spid="105" grpId="0" autoUpdateAnimBg="0"/>
      <p:bldP spid="106" grpId="0" autoUpdateAnimBg="0"/>
      <p:bldP spid="107" grpId="0" autoUpdateAnimBg="0"/>
      <p:bldP spid="10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826043" y="3165546"/>
            <a:ext cx="2763361" cy="2727668"/>
            <a:chOff x="8324466" y="4533451"/>
            <a:chExt cx="3948393" cy="3906357"/>
          </a:xfrm>
        </p:grpSpPr>
        <p:sp>
          <p:nvSpPr>
            <p:cNvPr id="814" name="Shape 814"/>
            <p:cNvSpPr/>
            <p:nvPr/>
          </p:nvSpPr>
          <p:spPr>
            <a:xfrm>
              <a:off x="8324466" y="4533451"/>
              <a:ext cx="3948393" cy="3906357"/>
            </a:xfrm>
            <a:custGeom>
              <a:avLst/>
              <a:gdLst/>
              <a:ahLst/>
              <a:cxnLst>
                <a:cxn ang="0">
                  <a:pos x="wd2" y="hd2"/>
                </a:cxn>
                <a:cxn ang="5400000">
                  <a:pos x="wd2" y="hd2"/>
                </a:cxn>
                <a:cxn ang="10800000">
                  <a:pos x="wd2" y="hd2"/>
                </a:cxn>
                <a:cxn ang="16200000">
                  <a:pos x="wd2" y="hd2"/>
                </a:cxn>
              </a:cxnLst>
              <a:rect l="0" t="0" r="r" b="b"/>
              <a:pathLst>
                <a:path w="21033" h="21600" extrusionOk="0">
                  <a:moveTo>
                    <a:pt x="7807" y="14886"/>
                  </a:moveTo>
                  <a:lnTo>
                    <a:pt x="16936" y="13393"/>
                  </a:lnTo>
                  <a:lnTo>
                    <a:pt x="21033" y="5029"/>
                  </a:lnTo>
                  <a:cubicBezTo>
                    <a:pt x="20634" y="4263"/>
                    <a:pt x="18924" y="1282"/>
                    <a:pt x="16060" y="341"/>
                  </a:cubicBezTo>
                  <a:cubicBezTo>
                    <a:pt x="15370" y="115"/>
                    <a:pt x="14643" y="0"/>
                    <a:pt x="13899" y="0"/>
                  </a:cubicBezTo>
                  <a:cubicBezTo>
                    <a:pt x="11494" y="0"/>
                    <a:pt x="9633" y="1170"/>
                    <a:pt x="9404" y="1320"/>
                  </a:cubicBezTo>
                  <a:cubicBezTo>
                    <a:pt x="2900" y="5909"/>
                    <a:pt x="-567" y="13692"/>
                    <a:pt x="77" y="21600"/>
                  </a:cubicBezTo>
                  <a:cubicBezTo>
                    <a:pt x="297" y="20626"/>
                    <a:pt x="689" y="19600"/>
                    <a:pt x="1356" y="18630"/>
                  </a:cubicBezTo>
                  <a:cubicBezTo>
                    <a:pt x="3537" y="15463"/>
                    <a:pt x="7530" y="14920"/>
                    <a:pt x="7807" y="14886"/>
                  </a:cubicBezTo>
                  <a:close/>
                </a:path>
              </a:pathLst>
            </a:custGeom>
            <a:solidFill>
              <a:schemeClr val="accent1"/>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微软雅黑" panose="020B0503020204020204" pitchFamily="34" charset="-122"/>
                <a:ea typeface="微软雅黑" panose="020B0503020204020204" pitchFamily="34" charset="-122"/>
              </a:endParaRPr>
            </a:p>
          </p:txBody>
        </p:sp>
        <p:sp>
          <p:nvSpPr>
            <p:cNvPr id="818" name="Shape 818"/>
            <p:cNvSpPr/>
            <p:nvPr/>
          </p:nvSpPr>
          <p:spPr>
            <a:xfrm>
              <a:off x="9566898" y="5462613"/>
              <a:ext cx="1712953" cy="982110"/>
            </a:xfrm>
            <a:prstGeom prst="rect">
              <a:avLst/>
            </a:prstGeom>
            <a:ln w="12700">
              <a:miter lim="400000"/>
            </a:ln>
          </p:spPr>
          <p:txBody>
            <a:bodyPr lIns="0" tIns="0" rIns="0" bIns="0"/>
            <a:lstStyle>
              <a:lvl1pPr defTabSz="647700">
                <a:lnSpc>
                  <a:spcPct val="120000"/>
                </a:lnSpc>
                <a:spcBef>
                  <a:spcPts val="1700"/>
                </a:spcBef>
                <a:defRPr sz="6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200" dirty="0">
                  <a:solidFill>
                    <a:schemeClr val="bg1"/>
                  </a:solidFill>
                  <a:latin typeface="微软雅黑" panose="020B0503020204020204" pitchFamily="34" charset="-122"/>
                  <a:ea typeface="微软雅黑" panose="020B0503020204020204" pitchFamily="34" charset="-122"/>
                </a:rPr>
                <a:t>50%</a:t>
              </a:r>
              <a:endParaRPr sz="4200"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7514430" y="2977779"/>
            <a:ext cx="3204752" cy="2196797"/>
            <a:chOff x="10736897" y="4264547"/>
            <a:chExt cx="4579069" cy="3146084"/>
          </a:xfrm>
        </p:grpSpPr>
        <p:sp>
          <p:nvSpPr>
            <p:cNvPr id="813" name="Shape 813"/>
            <p:cNvSpPr/>
            <p:nvPr/>
          </p:nvSpPr>
          <p:spPr>
            <a:xfrm>
              <a:off x="10736897" y="4264547"/>
              <a:ext cx="4579069" cy="3146084"/>
            </a:xfrm>
            <a:custGeom>
              <a:avLst/>
              <a:gdLst/>
              <a:ahLst/>
              <a:cxnLst>
                <a:cxn ang="0">
                  <a:pos x="wd2" y="hd2"/>
                </a:cxn>
                <a:cxn ang="5400000">
                  <a:pos x="wd2" y="hd2"/>
                </a:cxn>
                <a:cxn ang="10800000">
                  <a:pos x="wd2" y="hd2"/>
                </a:cxn>
                <a:cxn ang="16200000">
                  <a:pos x="wd2" y="hd2"/>
                </a:cxn>
              </a:cxnLst>
              <a:rect l="0" t="0" r="r" b="b"/>
              <a:pathLst>
                <a:path w="21580" h="21600" extrusionOk="0">
                  <a:moveTo>
                    <a:pt x="19007" y="5854"/>
                  </a:moveTo>
                  <a:cubicBezTo>
                    <a:pt x="15675" y="2078"/>
                    <a:pt x="11527" y="0"/>
                    <a:pt x="7326" y="0"/>
                  </a:cubicBezTo>
                  <a:cubicBezTo>
                    <a:pt x="5334" y="0"/>
                    <a:pt x="3355" y="459"/>
                    <a:pt x="1443" y="1365"/>
                  </a:cubicBezTo>
                  <a:cubicBezTo>
                    <a:pt x="954" y="1597"/>
                    <a:pt x="473" y="1856"/>
                    <a:pt x="0" y="2143"/>
                  </a:cubicBezTo>
                  <a:cubicBezTo>
                    <a:pt x="197" y="2120"/>
                    <a:pt x="399" y="2108"/>
                    <a:pt x="605" y="2108"/>
                  </a:cubicBezTo>
                  <a:cubicBezTo>
                    <a:pt x="1337" y="2108"/>
                    <a:pt x="2054" y="2267"/>
                    <a:pt x="2735" y="2581"/>
                  </a:cubicBezTo>
                  <a:cubicBezTo>
                    <a:pt x="5939" y="4058"/>
                    <a:pt x="7580" y="8966"/>
                    <a:pt x="7648" y="9174"/>
                  </a:cubicBezTo>
                  <a:lnTo>
                    <a:pt x="11353" y="19788"/>
                  </a:lnTo>
                  <a:lnTo>
                    <a:pt x="19244" y="21600"/>
                  </a:lnTo>
                  <a:cubicBezTo>
                    <a:pt x="19745" y="20775"/>
                    <a:pt x="21600" y="17453"/>
                    <a:pt x="21580" y="13587"/>
                  </a:cubicBezTo>
                  <a:cubicBezTo>
                    <a:pt x="21556" y="9281"/>
                    <a:pt x="19448" y="6408"/>
                    <a:pt x="19007" y="5854"/>
                  </a:cubicBezTo>
                  <a:close/>
                </a:path>
              </a:pathLst>
            </a:custGeom>
            <a:solidFill>
              <a:schemeClr val="accent6"/>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微软雅黑" panose="020B0503020204020204" pitchFamily="34" charset="-122"/>
                <a:ea typeface="微软雅黑" panose="020B0503020204020204" pitchFamily="34" charset="-122"/>
              </a:endParaRPr>
            </a:p>
          </p:txBody>
        </p:sp>
        <p:sp>
          <p:nvSpPr>
            <p:cNvPr id="819" name="Shape 819"/>
            <p:cNvSpPr/>
            <p:nvPr/>
          </p:nvSpPr>
          <p:spPr>
            <a:xfrm>
              <a:off x="13183551" y="5462613"/>
              <a:ext cx="1712953" cy="982110"/>
            </a:xfrm>
            <a:prstGeom prst="rect">
              <a:avLst/>
            </a:prstGeom>
            <a:ln w="12700">
              <a:miter lim="400000"/>
            </a:ln>
          </p:spPr>
          <p:txBody>
            <a:bodyPr lIns="0" tIns="0" rIns="0" bIns="0"/>
            <a:lstStyle>
              <a:lvl1pPr defTabSz="647700">
                <a:lnSpc>
                  <a:spcPct val="120000"/>
                </a:lnSpc>
                <a:spcBef>
                  <a:spcPts val="1700"/>
                </a:spcBef>
                <a:defRPr sz="6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200" dirty="0">
                  <a:solidFill>
                    <a:schemeClr val="bg1"/>
                  </a:solidFill>
                  <a:latin typeface="微软雅黑" panose="020B0503020204020204" pitchFamily="34" charset="-122"/>
                  <a:ea typeface="微软雅黑" panose="020B0503020204020204" pitchFamily="34" charset="-122"/>
                </a:rPr>
                <a:t>25%</a:t>
              </a:r>
              <a:endParaRPr sz="4200"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7361100" y="6636630"/>
            <a:ext cx="3478681" cy="1783114"/>
            <a:chOff x="10517813" y="9504471"/>
            <a:chExt cx="4970469" cy="2553639"/>
          </a:xfrm>
        </p:grpSpPr>
        <p:sp>
          <p:nvSpPr>
            <p:cNvPr id="815" name="Shape 815"/>
            <p:cNvSpPr/>
            <p:nvPr/>
          </p:nvSpPr>
          <p:spPr>
            <a:xfrm>
              <a:off x="10517813" y="9504471"/>
              <a:ext cx="4970469" cy="2553639"/>
            </a:xfrm>
            <a:custGeom>
              <a:avLst/>
              <a:gdLst/>
              <a:ahLst/>
              <a:cxnLst>
                <a:cxn ang="0">
                  <a:pos x="wd2" y="hd2"/>
                </a:cxn>
                <a:cxn ang="5400000">
                  <a:pos x="wd2" y="hd2"/>
                </a:cxn>
                <a:cxn ang="10800000">
                  <a:pos x="wd2" y="hd2"/>
                </a:cxn>
                <a:cxn ang="16200000">
                  <a:pos x="wd2" y="hd2"/>
                </a:cxn>
              </a:cxnLst>
              <a:rect l="0" t="0" r="r" b="b"/>
              <a:pathLst>
                <a:path w="21387" h="21496" extrusionOk="0">
                  <a:moveTo>
                    <a:pt x="13214" y="6652"/>
                  </a:moveTo>
                  <a:lnTo>
                    <a:pt x="6555" y="0"/>
                  </a:lnTo>
                  <a:lnTo>
                    <a:pt x="53" y="6493"/>
                  </a:lnTo>
                  <a:cubicBezTo>
                    <a:pt x="-25" y="7766"/>
                    <a:pt x="-213" y="12704"/>
                    <a:pt x="1220" y="16502"/>
                  </a:cubicBezTo>
                  <a:cubicBezTo>
                    <a:pt x="2931" y="21034"/>
                    <a:pt x="5849" y="21458"/>
                    <a:pt x="6025" y="21480"/>
                  </a:cubicBezTo>
                  <a:cubicBezTo>
                    <a:pt x="8019" y="21600"/>
                    <a:pt x="10010" y="21039"/>
                    <a:pt x="11922" y="19823"/>
                  </a:cubicBezTo>
                  <a:cubicBezTo>
                    <a:pt x="15933" y="17271"/>
                    <a:pt x="19253" y="12077"/>
                    <a:pt x="21387" y="5178"/>
                  </a:cubicBezTo>
                  <a:cubicBezTo>
                    <a:pt x="20798" y="6168"/>
                    <a:pt x="20074" y="7062"/>
                    <a:pt x="19195" y="7635"/>
                  </a:cubicBezTo>
                  <a:cubicBezTo>
                    <a:pt x="18526" y="8071"/>
                    <a:pt x="17798" y="8293"/>
                    <a:pt x="17029" y="8293"/>
                  </a:cubicBezTo>
                  <a:cubicBezTo>
                    <a:pt x="14961" y="8293"/>
                    <a:pt x="13284" y="6719"/>
                    <a:pt x="13214" y="6652"/>
                  </a:cubicBezTo>
                  <a:close/>
                </a:path>
              </a:pathLst>
            </a:custGeom>
            <a:solidFill>
              <a:schemeClr val="accent4"/>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微软雅黑" panose="020B0503020204020204" pitchFamily="34" charset="-122"/>
                <a:ea typeface="微软雅黑" panose="020B0503020204020204" pitchFamily="34" charset="-122"/>
              </a:endParaRPr>
            </a:p>
          </p:txBody>
        </p:sp>
        <p:sp>
          <p:nvSpPr>
            <p:cNvPr id="820" name="Shape 820"/>
            <p:cNvSpPr/>
            <p:nvPr/>
          </p:nvSpPr>
          <p:spPr>
            <a:xfrm>
              <a:off x="11889663" y="10466690"/>
              <a:ext cx="1712952" cy="982110"/>
            </a:xfrm>
            <a:prstGeom prst="rect">
              <a:avLst/>
            </a:prstGeom>
            <a:ln w="12700">
              <a:miter lim="400000"/>
            </a:ln>
          </p:spPr>
          <p:txBody>
            <a:bodyPr lIns="0" tIns="0" rIns="0" bIns="0"/>
            <a:lstStyle>
              <a:lvl1pPr defTabSz="647700">
                <a:lnSpc>
                  <a:spcPct val="120000"/>
                </a:lnSpc>
                <a:spcBef>
                  <a:spcPts val="1700"/>
                </a:spcBef>
                <a:defRPr sz="6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200" dirty="0">
                  <a:solidFill>
                    <a:schemeClr val="bg1"/>
                  </a:solidFill>
                  <a:latin typeface="微软雅黑" panose="020B0503020204020204" pitchFamily="34" charset="-122"/>
                  <a:ea typeface="微软雅黑" panose="020B0503020204020204" pitchFamily="34" charset="-122"/>
                </a:rPr>
                <a:t>32%</a:t>
              </a:r>
              <a:endParaRPr sz="4200" dirty="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5810361" y="5048726"/>
            <a:ext cx="2086686" cy="3245984"/>
            <a:chOff x="8302059" y="7230398"/>
            <a:chExt cx="2981535" cy="4648649"/>
          </a:xfrm>
        </p:grpSpPr>
        <p:sp>
          <p:nvSpPr>
            <p:cNvPr id="817" name="Shape 817"/>
            <p:cNvSpPr/>
            <p:nvPr/>
          </p:nvSpPr>
          <p:spPr>
            <a:xfrm>
              <a:off x="8302059" y="7230398"/>
              <a:ext cx="2981535" cy="4648649"/>
            </a:xfrm>
            <a:custGeom>
              <a:avLst/>
              <a:gdLst/>
              <a:ahLst/>
              <a:cxnLst>
                <a:cxn ang="0">
                  <a:pos x="wd2" y="hd2"/>
                </a:cxn>
                <a:cxn ang="5400000">
                  <a:pos x="wd2" y="hd2"/>
                </a:cxn>
                <a:cxn ang="10800000">
                  <a:pos x="wd2" y="hd2"/>
                </a:cxn>
                <a:cxn ang="16200000">
                  <a:pos x="wd2" y="hd2"/>
                </a:cxn>
              </a:cxnLst>
              <a:rect l="0" t="0" r="r" b="b"/>
              <a:pathLst>
                <a:path w="20908" h="21600" extrusionOk="0">
                  <a:moveTo>
                    <a:pt x="1817" y="2830"/>
                  </a:moveTo>
                  <a:cubicBezTo>
                    <a:pt x="-692" y="5156"/>
                    <a:pt x="66" y="7942"/>
                    <a:pt x="254" y="8503"/>
                  </a:cubicBezTo>
                  <a:cubicBezTo>
                    <a:pt x="362" y="8755"/>
                    <a:pt x="458" y="8965"/>
                    <a:pt x="556" y="9163"/>
                  </a:cubicBezTo>
                  <a:cubicBezTo>
                    <a:pt x="3636" y="15438"/>
                    <a:pt x="11466" y="20104"/>
                    <a:pt x="20908" y="21600"/>
                  </a:cubicBezTo>
                  <a:cubicBezTo>
                    <a:pt x="19843" y="21166"/>
                    <a:pt x="18785" y="20576"/>
                    <a:pt x="17895" y="19777"/>
                  </a:cubicBezTo>
                  <a:cubicBezTo>
                    <a:pt x="14926" y="17113"/>
                    <a:pt x="15796" y="13681"/>
                    <a:pt x="15834" y="13536"/>
                  </a:cubicBezTo>
                  <a:lnTo>
                    <a:pt x="17746" y="5574"/>
                  </a:lnTo>
                  <a:lnTo>
                    <a:pt x="9321" y="0"/>
                  </a:lnTo>
                  <a:cubicBezTo>
                    <a:pt x="8266" y="117"/>
                    <a:pt x="4112" y="703"/>
                    <a:pt x="1817" y="2830"/>
                  </a:cubicBezTo>
                  <a:close/>
                </a:path>
              </a:pathLst>
            </a:custGeom>
            <a:solidFill>
              <a:schemeClr val="accent2"/>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微软雅黑" panose="020B0503020204020204" pitchFamily="34" charset="-122"/>
                <a:ea typeface="微软雅黑" panose="020B0503020204020204" pitchFamily="34" charset="-122"/>
              </a:endParaRPr>
            </a:p>
          </p:txBody>
        </p:sp>
        <p:sp>
          <p:nvSpPr>
            <p:cNvPr id="821" name="Shape 821"/>
            <p:cNvSpPr/>
            <p:nvPr/>
          </p:nvSpPr>
          <p:spPr>
            <a:xfrm>
              <a:off x="8787447" y="8647509"/>
              <a:ext cx="1712952" cy="982110"/>
            </a:xfrm>
            <a:prstGeom prst="rect">
              <a:avLst/>
            </a:prstGeom>
            <a:ln w="12700">
              <a:miter lim="400000"/>
            </a:ln>
          </p:spPr>
          <p:txBody>
            <a:bodyPr lIns="0" tIns="0" rIns="0" bIns="0"/>
            <a:lstStyle>
              <a:lvl1pPr defTabSz="647700">
                <a:lnSpc>
                  <a:spcPct val="120000"/>
                </a:lnSpc>
                <a:spcBef>
                  <a:spcPts val="1700"/>
                </a:spcBef>
                <a:defRPr sz="6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200" dirty="0">
                  <a:solidFill>
                    <a:schemeClr val="bg1"/>
                  </a:solidFill>
                  <a:latin typeface="微软雅黑" panose="020B0503020204020204" pitchFamily="34" charset="-122"/>
                  <a:ea typeface="微软雅黑" panose="020B0503020204020204" pitchFamily="34" charset="-122"/>
                </a:rPr>
                <a:t>21%</a:t>
              </a:r>
              <a:endParaRPr sz="42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9418979" y="3888751"/>
            <a:ext cx="1855736" cy="3451022"/>
            <a:chOff x="13458187" y="5569170"/>
            <a:chExt cx="2651545" cy="4942289"/>
          </a:xfrm>
        </p:grpSpPr>
        <p:sp>
          <p:nvSpPr>
            <p:cNvPr id="816" name="Shape 816"/>
            <p:cNvSpPr/>
            <p:nvPr/>
          </p:nvSpPr>
          <p:spPr>
            <a:xfrm>
              <a:off x="13458187" y="5569170"/>
              <a:ext cx="2651545" cy="4942289"/>
            </a:xfrm>
            <a:custGeom>
              <a:avLst/>
              <a:gdLst/>
              <a:ahLst/>
              <a:cxnLst>
                <a:cxn ang="0">
                  <a:pos x="wd2" y="hd2"/>
                </a:cxn>
                <a:cxn ang="5400000">
                  <a:pos x="wd2" y="hd2"/>
                </a:cxn>
                <a:cxn ang="10800000">
                  <a:pos x="wd2" y="hd2"/>
                </a:cxn>
                <a:cxn ang="16200000">
                  <a:pos x="wd2" y="hd2"/>
                </a:cxn>
              </a:cxnLst>
              <a:rect l="0" t="0" r="r" b="b"/>
              <a:pathLst>
                <a:path w="20958" h="21600" extrusionOk="0">
                  <a:moveTo>
                    <a:pt x="8303" y="21600"/>
                  </a:moveTo>
                  <a:lnTo>
                    <a:pt x="8304" y="21600"/>
                  </a:lnTo>
                  <a:cubicBezTo>
                    <a:pt x="9584" y="21600"/>
                    <a:pt x="10793" y="21497"/>
                    <a:pt x="11899" y="21293"/>
                  </a:cubicBezTo>
                  <a:cubicBezTo>
                    <a:pt x="16562" y="20433"/>
                    <a:pt x="18635" y="18018"/>
                    <a:pt x="19018" y="17521"/>
                  </a:cubicBezTo>
                  <a:cubicBezTo>
                    <a:pt x="21477" y="13793"/>
                    <a:pt x="21600" y="9824"/>
                    <a:pt x="19376" y="6042"/>
                  </a:cubicBezTo>
                  <a:cubicBezTo>
                    <a:pt x="18057" y="3801"/>
                    <a:pt x="15973" y="1755"/>
                    <a:pt x="13242" y="0"/>
                  </a:cubicBezTo>
                  <a:cubicBezTo>
                    <a:pt x="13788" y="726"/>
                    <a:pt x="14170" y="1567"/>
                    <a:pt x="14184" y="2507"/>
                  </a:cubicBezTo>
                  <a:cubicBezTo>
                    <a:pt x="14227" y="5617"/>
                    <a:pt x="9902" y="8101"/>
                    <a:pt x="9717" y="8205"/>
                  </a:cubicBezTo>
                  <a:lnTo>
                    <a:pt x="0" y="13570"/>
                  </a:lnTo>
                  <a:lnTo>
                    <a:pt x="2106" y="20885"/>
                  </a:lnTo>
                  <a:cubicBezTo>
                    <a:pt x="2923" y="21076"/>
                    <a:pt x="5421" y="21600"/>
                    <a:pt x="8303" y="21600"/>
                  </a:cubicBezTo>
                  <a:close/>
                </a:path>
              </a:pathLst>
            </a:custGeom>
            <a:solidFill>
              <a:schemeClr val="accent5"/>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微软雅黑" panose="020B0503020204020204" pitchFamily="34" charset="-122"/>
                <a:ea typeface="微软雅黑" panose="020B0503020204020204" pitchFamily="34" charset="-122"/>
              </a:endParaRPr>
            </a:p>
          </p:txBody>
        </p:sp>
        <p:sp>
          <p:nvSpPr>
            <p:cNvPr id="822" name="Shape 822"/>
            <p:cNvSpPr/>
            <p:nvPr/>
          </p:nvSpPr>
          <p:spPr>
            <a:xfrm>
              <a:off x="13927483" y="8211016"/>
              <a:ext cx="1712952" cy="982110"/>
            </a:xfrm>
            <a:prstGeom prst="rect">
              <a:avLst/>
            </a:prstGeom>
            <a:ln w="12700">
              <a:miter lim="400000"/>
            </a:ln>
          </p:spPr>
          <p:txBody>
            <a:bodyPr lIns="0" tIns="0" rIns="0" bIns="0"/>
            <a:lstStyle>
              <a:lvl1pPr defTabSz="647700">
                <a:lnSpc>
                  <a:spcPct val="120000"/>
                </a:lnSpc>
                <a:spcBef>
                  <a:spcPts val="1700"/>
                </a:spcBef>
                <a:defRPr sz="6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200" dirty="0">
                  <a:solidFill>
                    <a:schemeClr val="bg1"/>
                  </a:solidFill>
                  <a:latin typeface="微软雅黑" panose="020B0503020204020204" pitchFamily="34" charset="-122"/>
                  <a:ea typeface="微软雅黑" panose="020B0503020204020204" pitchFamily="34" charset="-122"/>
                </a:rPr>
                <a:t>78%</a:t>
              </a:r>
              <a:endParaRPr sz="4200" dirty="0">
                <a:solidFill>
                  <a:schemeClr val="bg1"/>
                </a:solidFill>
                <a:latin typeface="微软雅黑" panose="020B0503020204020204" pitchFamily="34" charset="-122"/>
                <a:ea typeface="微软雅黑" panose="020B0503020204020204" pitchFamily="34" charset="-122"/>
              </a:endParaRPr>
            </a:p>
          </p:txBody>
        </p:sp>
      </p:grpSp>
      <p:sp>
        <p:nvSpPr>
          <p:cNvPr id="823" name="Shape 823"/>
          <p:cNvSpPr/>
          <p:nvPr/>
        </p:nvSpPr>
        <p:spPr>
          <a:xfrm>
            <a:off x="7840262" y="5027185"/>
            <a:ext cx="1385101" cy="1381923"/>
          </a:xfrm>
          <a:prstGeom prst="roundRect">
            <a:avLst>
              <a:gd name="adj" fmla="val 50000"/>
            </a:avLst>
          </a:prstGeom>
          <a:solidFill>
            <a:schemeClr val="accent1"/>
          </a:solidFill>
          <a:ln w="12700">
            <a:miter lim="400000"/>
          </a:ln>
        </p:spPr>
        <p:txBody>
          <a:bodyPr lIns="0" tIns="0" rIns="0" bIns="0" anchor="ctr"/>
          <a:lstStyle/>
          <a:p>
            <a:pPr lvl="0">
              <a:defRPr sz="3200">
                <a:solidFill>
                  <a:srgbClr val="FFFFFF"/>
                </a:solidFill>
              </a:defRPr>
            </a:pPr>
            <a:endParaRPr>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800196" y="3473143"/>
            <a:ext cx="3781140" cy="977692"/>
            <a:chOff x="2572187" y="4973968"/>
            <a:chExt cx="5402634" cy="1400175"/>
          </a:xfrm>
        </p:grpSpPr>
        <p:sp>
          <p:nvSpPr>
            <p:cNvPr id="825" name="Shape 825"/>
            <p:cNvSpPr/>
            <p:nvPr/>
          </p:nvSpPr>
          <p:spPr>
            <a:xfrm>
              <a:off x="6786973" y="5019021"/>
              <a:ext cx="1187848" cy="1187848"/>
            </a:xfrm>
            <a:prstGeom prst="roundRect">
              <a:avLst>
                <a:gd name="adj" fmla="val 18176"/>
              </a:avLst>
            </a:prstGeom>
            <a:solidFill>
              <a:schemeClr val="accent1"/>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826" name="Shape 826"/>
            <p:cNvSpPr/>
            <p:nvPr/>
          </p:nvSpPr>
          <p:spPr>
            <a:xfrm>
              <a:off x="7085771" y="5169292"/>
              <a:ext cx="568027"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微软雅黑" panose="020B0503020204020204" pitchFamily="34" charset="-122"/>
                  <a:ea typeface="微软雅黑" panose="020B0503020204020204" pitchFamily="34" charset="-122"/>
                </a:rPr>
                <a:t>A</a:t>
              </a:r>
              <a:endParaRPr sz="2800" dirty="0">
                <a:solidFill>
                  <a:schemeClr val="bg1"/>
                </a:solidFill>
                <a:latin typeface="微软雅黑" panose="020B0503020204020204" pitchFamily="34" charset="-122"/>
                <a:ea typeface="微软雅黑" panose="020B0503020204020204" pitchFamily="34" charset="-122"/>
              </a:endParaRPr>
            </a:p>
          </p:txBody>
        </p:sp>
        <p:sp>
          <p:nvSpPr>
            <p:cNvPr id="41" name="AutoShape 30"/>
            <p:cNvSpPr/>
            <p:nvPr/>
          </p:nvSpPr>
          <p:spPr bwMode="auto">
            <a:xfrm>
              <a:off x="2572187" y="5421643"/>
              <a:ext cx="38481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sp>
          <p:nvSpPr>
            <p:cNvPr id="42" name="AutoShape 31"/>
            <p:cNvSpPr/>
            <p:nvPr/>
          </p:nvSpPr>
          <p:spPr bwMode="auto">
            <a:xfrm>
              <a:off x="2584887" y="4973968"/>
              <a:ext cx="3848100" cy="355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spcBef>
                  <a:spcPts val="1190"/>
                </a:spcBef>
                <a:defRPr/>
              </a:pPr>
              <a:r>
                <a:rPr lang="es-ES" sz="2000" b="1" dirty="0">
                  <a:solidFill>
                    <a:schemeClr val="accent1"/>
                  </a:solidFill>
                  <a:latin typeface="微软雅黑" panose="020B0503020204020204" pitchFamily="34" charset="-122"/>
                  <a:ea typeface="微软雅黑" panose="020B0503020204020204" pitchFamily="34" charset="-122"/>
                  <a:cs typeface="Lato" charset="0"/>
                  <a:sym typeface="Lato" charset="0"/>
                </a:rPr>
                <a:t>Subtitle in this area</a:t>
              </a:r>
              <a:endParaRPr lang="es-ES" sz="4200" dirty="0">
                <a:solidFill>
                  <a:schemeClr val="accent1"/>
                </a:solidFill>
                <a:latin typeface="微软雅黑" panose="020B0503020204020204" pitchFamily="34" charset="-122"/>
                <a:ea typeface="微软雅黑" panose="020B0503020204020204" pitchFamily="34" charset="-122"/>
                <a:cs typeface="Gill Sans" charset="0"/>
              </a:endParaRPr>
            </a:p>
          </p:txBody>
        </p:sp>
      </p:grpSp>
      <p:grpSp>
        <p:nvGrpSpPr>
          <p:cNvPr id="12" name="组合 11"/>
          <p:cNvGrpSpPr/>
          <p:nvPr/>
        </p:nvGrpSpPr>
        <p:grpSpPr>
          <a:xfrm>
            <a:off x="1800196" y="6724016"/>
            <a:ext cx="3781140" cy="977692"/>
            <a:chOff x="2572187" y="9629619"/>
            <a:chExt cx="5402634" cy="1400175"/>
          </a:xfrm>
        </p:grpSpPr>
        <p:sp>
          <p:nvSpPr>
            <p:cNvPr id="829" name="Shape 829"/>
            <p:cNvSpPr/>
            <p:nvPr/>
          </p:nvSpPr>
          <p:spPr>
            <a:xfrm>
              <a:off x="6786973" y="9673921"/>
              <a:ext cx="1187848" cy="1187848"/>
            </a:xfrm>
            <a:prstGeom prst="roundRect">
              <a:avLst>
                <a:gd name="adj" fmla="val 18176"/>
              </a:avLst>
            </a:prstGeom>
            <a:solidFill>
              <a:schemeClr val="accent2"/>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830" name="Shape 830"/>
            <p:cNvSpPr/>
            <p:nvPr/>
          </p:nvSpPr>
          <p:spPr>
            <a:xfrm>
              <a:off x="7105239" y="9824193"/>
              <a:ext cx="529088"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微软雅黑" panose="020B0503020204020204" pitchFamily="34" charset="-122"/>
                  <a:ea typeface="微软雅黑" panose="020B0503020204020204" pitchFamily="34" charset="-122"/>
                </a:rPr>
                <a:t>B</a:t>
              </a:r>
              <a:endParaRPr sz="2800" dirty="0">
                <a:solidFill>
                  <a:schemeClr val="bg1"/>
                </a:solidFill>
                <a:latin typeface="微软雅黑" panose="020B0503020204020204" pitchFamily="34" charset="-122"/>
                <a:ea typeface="微软雅黑" panose="020B0503020204020204" pitchFamily="34" charset="-122"/>
              </a:endParaRPr>
            </a:p>
          </p:txBody>
        </p:sp>
        <p:sp>
          <p:nvSpPr>
            <p:cNvPr id="43" name="AutoShape 30"/>
            <p:cNvSpPr/>
            <p:nvPr/>
          </p:nvSpPr>
          <p:spPr bwMode="auto">
            <a:xfrm>
              <a:off x="2572187" y="10077294"/>
              <a:ext cx="38481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sp>
          <p:nvSpPr>
            <p:cNvPr id="44" name="AutoShape 31"/>
            <p:cNvSpPr/>
            <p:nvPr/>
          </p:nvSpPr>
          <p:spPr bwMode="auto">
            <a:xfrm>
              <a:off x="2584887" y="9629619"/>
              <a:ext cx="3848100" cy="355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spcBef>
                  <a:spcPts val="1190"/>
                </a:spcBef>
                <a:defRPr/>
              </a:pPr>
              <a:r>
                <a:rPr lang="es-ES" sz="2000" b="1" dirty="0">
                  <a:solidFill>
                    <a:schemeClr val="accent2"/>
                  </a:solidFill>
                  <a:latin typeface="微软雅黑" panose="020B0503020204020204" pitchFamily="34" charset="-122"/>
                  <a:ea typeface="微软雅黑" panose="020B0503020204020204" pitchFamily="34" charset="-122"/>
                  <a:cs typeface="Lato" charset="0"/>
                  <a:sym typeface="Lato" charset="0"/>
                </a:rPr>
                <a:t>Subtitle in this area</a:t>
              </a:r>
              <a:endParaRPr lang="es-ES" sz="4200" dirty="0">
                <a:solidFill>
                  <a:schemeClr val="accent2"/>
                </a:solidFill>
                <a:latin typeface="微软雅黑" panose="020B0503020204020204" pitchFamily="34" charset="-122"/>
                <a:ea typeface="微软雅黑" panose="020B0503020204020204" pitchFamily="34" charset="-122"/>
                <a:cs typeface="Gill Sans" charset="0"/>
              </a:endParaRPr>
            </a:p>
          </p:txBody>
        </p:sp>
      </p:grpSp>
      <p:grpSp>
        <p:nvGrpSpPr>
          <p:cNvPr id="11" name="组合 10"/>
          <p:cNvGrpSpPr/>
          <p:nvPr/>
        </p:nvGrpSpPr>
        <p:grpSpPr>
          <a:xfrm>
            <a:off x="10982950" y="3225641"/>
            <a:ext cx="3835832" cy="977692"/>
            <a:chOff x="15692848" y="4619515"/>
            <a:chExt cx="5480779" cy="1400175"/>
          </a:xfrm>
        </p:grpSpPr>
        <p:sp>
          <p:nvSpPr>
            <p:cNvPr id="833" name="Shape 833"/>
            <p:cNvSpPr/>
            <p:nvPr/>
          </p:nvSpPr>
          <p:spPr>
            <a:xfrm>
              <a:off x="15692848" y="4710699"/>
              <a:ext cx="1187848" cy="1187848"/>
            </a:xfrm>
            <a:prstGeom prst="roundRect">
              <a:avLst>
                <a:gd name="adj" fmla="val 18176"/>
              </a:avLst>
            </a:prstGeom>
            <a:solidFill>
              <a:schemeClr val="accent6"/>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834" name="Shape 834"/>
            <p:cNvSpPr/>
            <p:nvPr/>
          </p:nvSpPr>
          <p:spPr>
            <a:xfrm>
              <a:off x="16000807" y="4860971"/>
              <a:ext cx="549704"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微软雅黑" panose="020B0503020204020204" pitchFamily="34" charset="-122"/>
                  <a:ea typeface="微软雅黑" panose="020B0503020204020204" pitchFamily="34" charset="-122"/>
                </a:rPr>
                <a:t>C</a:t>
              </a:r>
              <a:endParaRPr sz="2800" dirty="0">
                <a:solidFill>
                  <a:schemeClr val="bg1"/>
                </a:solidFill>
                <a:latin typeface="微软雅黑" panose="020B0503020204020204" pitchFamily="34" charset="-122"/>
                <a:ea typeface="微软雅黑" panose="020B0503020204020204" pitchFamily="34" charset="-122"/>
              </a:endParaRPr>
            </a:p>
          </p:txBody>
        </p:sp>
        <p:sp>
          <p:nvSpPr>
            <p:cNvPr id="45" name="AutoShape 30"/>
            <p:cNvSpPr/>
            <p:nvPr/>
          </p:nvSpPr>
          <p:spPr bwMode="auto">
            <a:xfrm>
              <a:off x="17312827" y="5067190"/>
              <a:ext cx="38481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sp>
          <p:nvSpPr>
            <p:cNvPr id="46" name="AutoShape 31"/>
            <p:cNvSpPr/>
            <p:nvPr/>
          </p:nvSpPr>
          <p:spPr bwMode="auto">
            <a:xfrm>
              <a:off x="17325527" y="4619515"/>
              <a:ext cx="3848100" cy="355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000" b="1" dirty="0">
                  <a:solidFill>
                    <a:schemeClr val="accent6"/>
                  </a:solidFill>
                  <a:latin typeface="微软雅黑" panose="020B0503020204020204" pitchFamily="34" charset="-122"/>
                  <a:ea typeface="微软雅黑" panose="020B0503020204020204" pitchFamily="34" charset="-122"/>
                  <a:cs typeface="Lato" charset="0"/>
                  <a:sym typeface="Lato" charset="0"/>
                </a:rPr>
                <a:t>Subtitle in this area</a:t>
              </a:r>
              <a:endParaRPr lang="es-ES" sz="4200" dirty="0">
                <a:solidFill>
                  <a:schemeClr val="accent6"/>
                </a:solidFill>
                <a:latin typeface="微软雅黑" panose="020B0503020204020204" pitchFamily="34" charset="-122"/>
                <a:ea typeface="微软雅黑" panose="020B0503020204020204" pitchFamily="34" charset="-122"/>
                <a:cs typeface="Gill Sans" charset="0"/>
              </a:endParaRPr>
            </a:p>
          </p:txBody>
        </p:sp>
      </p:grpSp>
      <p:grpSp>
        <p:nvGrpSpPr>
          <p:cNvPr id="10" name="组合 9"/>
          <p:cNvGrpSpPr/>
          <p:nvPr/>
        </p:nvGrpSpPr>
        <p:grpSpPr>
          <a:xfrm>
            <a:off x="11697722" y="5157933"/>
            <a:ext cx="3736944" cy="977692"/>
            <a:chOff x="16714141" y="7386796"/>
            <a:chExt cx="5339484" cy="1400175"/>
          </a:xfrm>
        </p:grpSpPr>
        <p:sp>
          <p:nvSpPr>
            <p:cNvPr id="841" name="Shape 841"/>
            <p:cNvSpPr/>
            <p:nvPr/>
          </p:nvSpPr>
          <p:spPr>
            <a:xfrm>
              <a:off x="16714141" y="7596640"/>
              <a:ext cx="1187847" cy="1187848"/>
            </a:xfrm>
            <a:prstGeom prst="roundRect">
              <a:avLst>
                <a:gd name="adj" fmla="val 18176"/>
              </a:avLst>
            </a:prstGeom>
            <a:solidFill>
              <a:schemeClr val="accent5"/>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842" name="Shape 842"/>
            <p:cNvSpPr/>
            <p:nvPr/>
          </p:nvSpPr>
          <p:spPr>
            <a:xfrm>
              <a:off x="16998052" y="7746912"/>
              <a:ext cx="597801"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微软雅黑" panose="020B0503020204020204" pitchFamily="34" charset="-122"/>
                  <a:ea typeface="微软雅黑" panose="020B0503020204020204" pitchFamily="34" charset="-122"/>
                </a:rPr>
                <a:t>D</a:t>
              </a:r>
              <a:endParaRPr sz="2800" dirty="0">
                <a:solidFill>
                  <a:schemeClr val="bg1"/>
                </a:solidFill>
                <a:latin typeface="微软雅黑" panose="020B0503020204020204" pitchFamily="34" charset="-122"/>
                <a:ea typeface="微软雅黑" panose="020B0503020204020204" pitchFamily="34" charset="-122"/>
              </a:endParaRPr>
            </a:p>
          </p:txBody>
        </p:sp>
        <p:sp>
          <p:nvSpPr>
            <p:cNvPr id="47" name="AutoShape 30"/>
            <p:cNvSpPr/>
            <p:nvPr/>
          </p:nvSpPr>
          <p:spPr bwMode="auto">
            <a:xfrm>
              <a:off x="18192825" y="7834471"/>
              <a:ext cx="38481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sp>
          <p:nvSpPr>
            <p:cNvPr id="48" name="AutoShape 31"/>
            <p:cNvSpPr/>
            <p:nvPr/>
          </p:nvSpPr>
          <p:spPr bwMode="auto">
            <a:xfrm>
              <a:off x="18205525" y="7386796"/>
              <a:ext cx="3848100" cy="355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000" b="1" dirty="0">
                  <a:solidFill>
                    <a:schemeClr val="accent5"/>
                  </a:solidFill>
                  <a:latin typeface="微软雅黑" panose="020B0503020204020204" pitchFamily="34" charset="-122"/>
                  <a:ea typeface="微软雅黑" panose="020B0503020204020204" pitchFamily="34" charset="-122"/>
                  <a:cs typeface="Lato" charset="0"/>
                  <a:sym typeface="Lato" charset="0"/>
                </a:rPr>
                <a:t>Subtitle in this area</a:t>
              </a:r>
              <a:endParaRPr lang="es-ES" sz="4200" dirty="0">
                <a:solidFill>
                  <a:schemeClr val="accent5"/>
                </a:solidFill>
                <a:latin typeface="微软雅黑" panose="020B0503020204020204" pitchFamily="34" charset="-122"/>
                <a:ea typeface="微软雅黑" panose="020B0503020204020204" pitchFamily="34" charset="-122"/>
                <a:cs typeface="Gill Sans" charset="0"/>
              </a:endParaRPr>
            </a:p>
          </p:txBody>
        </p:sp>
      </p:grpSp>
      <p:grpSp>
        <p:nvGrpSpPr>
          <p:cNvPr id="9" name="组合 8"/>
          <p:cNvGrpSpPr/>
          <p:nvPr/>
        </p:nvGrpSpPr>
        <p:grpSpPr>
          <a:xfrm>
            <a:off x="10832590" y="7235317"/>
            <a:ext cx="3727885" cy="977692"/>
            <a:chOff x="15478007" y="10361865"/>
            <a:chExt cx="5326541" cy="1400175"/>
          </a:xfrm>
        </p:grpSpPr>
        <p:sp>
          <p:nvSpPr>
            <p:cNvPr id="835" name="Shape 835"/>
            <p:cNvSpPr/>
            <p:nvPr/>
          </p:nvSpPr>
          <p:spPr>
            <a:xfrm>
              <a:off x="15478007" y="10557280"/>
              <a:ext cx="1187848" cy="1187848"/>
            </a:xfrm>
            <a:prstGeom prst="roundRect">
              <a:avLst>
                <a:gd name="adj" fmla="val 18176"/>
              </a:avLst>
            </a:prstGeom>
            <a:solidFill>
              <a:schemeClr val="accent4"/>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836" name="Shape 836"/>
            <p:cNvSpPr/>
            <p:nvPr/>
          </p:nvSpPr>
          <p:spPr>
            <a:xfrm>
              <a:off x="15816889" y="10707552"/>
              <a:ext cx="487861"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微软雅黑" panose="020B0503020204020204" pitchFamily="34" charset="-122"/>
                  <a:ea typeface="微软雅黑" panose="020B0503020204020204" pitchFamily="34" charset="-122"/>
                </a:rPr>
                <a:t>E</a:t>
              </a:r>
              <a:endParaRPr sz="2800" dirty="0">
                <a:solidFill>
                  <a:schemeClr val="bg1"/>
                </a:solidFill>
                <a:latin typeface="微软雅黑" panose="020B0503020204020204" pitchFamily="34" charset="-122"/>
                <a:ea typeface="微软雅黑" panose="020B0503020204020204" pitchFamily="34" charset="-122"/>
              </a:endParaRPr>
            </a:p>
          </p:txBody>
        </p:sp>
        <p:sp>
          <p:nvSpPr>
            <p:cNvPr id="49" name="AutoShape 30"/>
            <p:cNvSpPr/>
            <p:nvPr/>
          </p:nvSpPr>
          <p:spPr bwMode="auto">
            <a:xfrm>
              <a:off x="16943748" y="10809540"/>
              <a:ext cx="38481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sp>
          <p:nvSpPr>
            <p:cNvPr id="50" name="AutoShape 31"/>
            <p:cNvSpPr/>
            <p:nvPr/>
          </p:nvSpPr>
          <p:spPr bwMode="auto">
            <a:xfrm>
              <a:off x="16956448" y="10361865"/>
              <a:ext cx="3848100" cy="355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000" b="1" dirty="0">
                  <a:solidFill>
                    <a:schemeClr val="accent4"/>
                  </a:solidFill>
                  <a:latin typeface="微软雅黑" panose="020B0503020204020204" pitchFamily="34" charset="-122"/>
                  <a:ea typeface="微软雅黑" panose="020B0503020204020204" pitchFamily="34" charset="-122"/>
                  <a:cs typeface="Lato" charset="0"/>
                  <a:sym typeface="Lato" charset="0"/>
                </a:rPr>
                <a:t>Subtitle in this area</a:t>
              </a:r>
              <a:endParaRPr lang="es-ES" sz="4200" dirty="0">
                <a:solidFill>
                  <a:schemeClr val="accent4"/>
                </a:solidFill>
                <a:latin typeface="微软雅黑" panose="020B0503020204020204" pitchFamily="34" charset="-122"/>
                <a:ea typeface="微软雅黑" panose="020B0503020204020204" pitchFamily="34" charset="-122"/>
                <a:cs typeface="Gill Sans" charset="0"/>
              </a:endParaRPr>
            </a:p>
          </p:txBody>
        </p:sp>
      </p:grpSp>
      <p:sp>
        <p:nvSpPr>
          <p:cNvPr id="51"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23"/>
                                        </p:tgtEl>
                                        <p:attrNameLst>
                                          <p:attrName>style.visibility</p:attrName>
                                        </p:attrNameLst>
                                      </p:cBhvr>
                                      <p:to>
                                        <p:strVal val="visible"/>
                                      </p:to>
                                    </p:set>
                                    <p:animEffect transition="in" filter="wipe(down)">
                                      <p:cBhvr>
                                        <p:cTn id="7" dur="348">
                                          <p:stCondLst>
                                            <p:cond delay="0"/>
                                          </p:stCondLst>
                                        </p:cTn>
                                        <p:tgtEl>
                                          <p:spTgt spid="823"/>
                                        </p:tgtEl>
                                      </p:cBhvr>
                                    </p:animEffect>
                                    <p:anim calcmode="lin" valueType="num">
                                      <p:cBhvr>
                                        <p:cTn id="8" dur="1093" tmFilter="0,0; 0.14,0.36; 0.43,0.73; 0.71,0.91; 1.0,1.0">
                                          <p:stCondLst>
                                            <p:cond delay="0"/>
                                          </p:stCondLst>
                                        </p:cTn>
                                        <p:tgtEl>
                                          <p:spTgt spid="823"/>
                                        </p:tgtEl>
                                        <p:attrNameLst>
                                          <p:attrName>ppt_x</p:attrName>
                                        </p:attrNameLst>
                                      </p:cBhvr>
                                      <p:tavLst>
                                        <p:tav tm="0">
                                          <p:val>
                                            <p:strVal val="#ppt_x-0.25"/>
                                          </p:val>
                                        </p:tav>
                                        <p:tav tm="100000">
                                          <p:val>
                                            <p:strVal val="#ppt_x"/>
                                          </p:val>
                                        </p:tav>
                                      </p:tavLst>
                                    </p:anim>
                                    <p:anim calcmode="lin" valueType="num">
                                      <p:cBhvr>
                                        <p:cTn id="9" dur="398" tmFilter="0.0,0.0; 0.25,0.07; 0.50,0.2; 0.75,0.467; 1.0,1.0">
                                          <p:stCondLst>
                                            <p:cond delay="0"/>
                                          </p:stCondLst>
                                        </p:cTn>
                                        <p:tgtEl>
                                          <p:spTgt spid="823"/>
                                        </p:tgtEl>
                                        <p:attrNameLst>
                                          <p:attrName>ppt_y</p:attrName>
                                        </p:attrNameLst>
                                      </p:cBhvr>
                                      <p:tavLst>
                                        <p:tav tm="0" fmla="#ppt_y-sin(pi*$)/3">
                                          <p:val>
                                            <p:fltVal val="0.5"/>
                                          </p:val>
                                        </p:tav>
                                        <p:tav tm="100000">
                                          <p:val>
                                            <p:fltVal val="1"/>
                                          </p:val>
                                        </p:tav>
                                      </p:tavLst>
                                    </p:anim>
                                    <p:anim calcmode="lin" valueType="num">
                                      <p:cBhvr>
                                        <p:cTn id="10" dur="398" tmFilter="0, 0; 0.125,0.2665; 0.25,0.4; 0.375,0.465; 0.5,0.5;  0.625,0.535; 0.75,0.6; 0.875,0.7335; 1,1">
                                          <p:stCondLst>
                                            <p:cond delay="398"/>
                                          </p:stCondLst>
                                        </p:cTn>
                                        <p:tgtEl>
                                          <p:spTgt spid="823"/>
                                        </p:tgtEl>
                                        <p:attrNameLst>
                                          <p:attrName>ppt_y</p:attrName>
                                        </p:attrNameLst>
                                      </p:cBhvr>
                                      <p:tavLst>
                                        <p:tav tm="0" fmla="#ppt_y-sin(pi*$)/9">
                                          <p:val>
                                            <p:fltVal val="0"/>
                                          </p:val>
                                        </p:tav>
                                        <p:tav tm="100000">
                                          <p:val>
                                            <p:fltVal val="1"/>
                                          </p:val>
                                        </p:tav>
                                      </p:tavLst>
                                    </p:anim>
                                    <p:anim calcmode="lin" valueType="num">
                                      <p:cBhvr>
                                        <p:cTn id="11" dur="199" tmFilter="0, 0; 0.125,0.2665; 0.25,0.4; 0.375,0.465; 0.5,0.5;  0.625,0.535; 0.75,0.6; 0.875,0.7335; 1,1">
                                          <p:stCondLst>
                                            <p:cond delay="794"/>
                                          </p:stCondLst>
                                        </p:cTn>
                                        <p:tgtEl>
                                          <p:spTgt spid="823"/>
                                        </p:tgtEl>
                                        <p:attrNameLst>
                                          <p:attrName>ppt_y</p:attrName>
                                        </p:attrNameLst>
                                      </p:cBhvr>
                                      <p:tavLst>
                                        <p:tav tm="0" fmla="#ppt_y-sin(pi*$)/27">
                                          <p:val>
                                            <p:fltVal val="0"/>
                                          </p:val>
                                        </p:tav>
                                        <p:tav tm="100000">
                                          <p:val>
                                            <p:fltVal val="1"/>
                                          </p:val>
                                        </p:tav>
                                      </p:tavLst>
                                    </p:anim>
                                    <p:anim calcmode="lin" valueType="num">
                                      <p:cBhvr>
                                        <p:cTn id="12" dur="98" tmFilter="0, 0; 0.125,0.2665; 0.25,0.4; 0.375,0.465; 0.5,0.5;  0.625,0.535; 0.75,0.6; 0.875,0.7335; 1,1">
                                          <p:stCondLst>
                                            <p:cond delay="994"/>
                                          </p:stCondLst>
                                        </p:cTn>
                                        <p:tgtEl>
                                          <p:spTgt spid="823"/>
                                        </p:tgtEl>
                                        <p:attrNameLst>
                                          <p:attrName>ppt_y</p:attrName>
                                        </p:attrNameLst>
                                      </p:cBhvr>
                                      <p:tavLst>
                                        <p:tav tm="0" fmla="#ppt_y-sin(pi*$)/81">
                                          <p:val>
                                            <p:fltVal val="0"/>
                                          </p:val>
                                        </p:tav>
                                        <p:tav tm="100000">
                                          <p:val>
                                            <p:fltVal val="1"/>
                                          </p:val>
                                        </p:tav>
                                      </p:tavLst>
                                    </p:anim>
                                    <p:animScale>
                                      <p:cBhvr>
                                        <p:cTn id="13" dur="16">
                                          <p:stCondLst>
                                            <p:cond delay="390"/>
                                          </p:stCondLst>
                                        </p:cTn>
                                        <p:tgtEl>
                                          <p:spTgt spid="823"/>
                                        </p:tgtEl>
                                      </p:cBhvr>
                                      <p:to x="100000" y="60000"/>
                                    </p:animScale>
                                    <p:animScale>
                                      <p:cBhvr>
                                        <p:cTn id="14" dur="100" decel="50000">
                                          <p:stCondLst>
                                            <p:cond delay="406"/>
                                          </p:stCondLst>
                                        </p:cTn>
                                        <p:tgtEl>
                                          <p:spTgt spid="823"/>
                                        </p:tgtEl>
                                      </p:cBhvr>
                                      <p:to x="100000" y="100000"/>
                                    </p:animScale>
                                    <p:animScale>
                                      <p:cBhvr>
                                        <p:cTn id="15" dur="16">
                                          <p:stCondLst>
                                            <p:cond delay="787"/>
                                          </p:stCondLst>
                                        </p:cTn>
                                        <p:tgtEl>
                                          <p:spTgt spid="823"/>
                                        </p:tgtEl>
                                      </p:cBhvr>
                                      <p:to x="100000" y="80000"/>
                                    </p:animScale>
                                    <p:animScale>
                                      <p:cBhvr>
                                        <p:cTn id="16" dur="100" decel="50000">
                                          <p:stCondLst>
                                            <p:cond delay="803"/>
                                          </p:stCondLst>
                                        </p:cTn>
                                        <p:tgtEl>
                                          <p:spTgt spid="823"/>
                                        </p:tgtEl>
                                      </p:cBhvr>
                                      <p:to x="100000" y="100000"/>
                                    </p:animScale>
                                    <p:animScale>
                                      <p:cBhvr>
                                        <p:cTn id="17" dur="16">
                                          <p:stCondLst>
                                            <p:cond delay="985"/>
                                          </p:stCondLst>
                                        </p:cTn>
                                        <p:tgtEl>
                                          <p:spTgt spid="823"/>
                                        </p:tgtEl>
                                      </p:cBhvr>
                                      <p:to x="100000" y="90000"/>
                                    </p:animScale>
                                    <p:animScale>
                                      <p:cBhvr>
                                        <p:cTn id="18" dur="100" decel="50000">
                                          <p:stCondLst>
                                            <p:cond delay="1001"/>
                                          </p:stCondLst>
                                        </p:cTn>
                                        <p:tgtEl>
                                          <p:spTgt spid="823"/>
                                        </p:tgtEl>
                                      </p:cBhvr>
                                      <p:to x="100000" y="100000"/>
                                    </p:animScale>
                                    <p:animScale>
                                      <p:cBhvr>
                                        <p:cTn id="19" dur="16">
                                          <p:stCondLst>
                                            <p:cond delay="1085"/>
                                          </p:stCondLst>
                                        </p:cTn>
                                        <p:tgtEl>
                                          <p:spTgt spid="823"/>
                                        </p:tgtEl>
                                      </p:cBhvr>
                                      <p:to x="100000" y="95000"/>
                                    </p:animScale>
                                    <p:animScale>
                                      <p:cBhvr>
                                        <p:cTn id="20" dur="100" decel="50000">
                                          <p:stCondLst>
                                            <p:cond delay="1100"/>
                                          </p:stCondLst>
                                        </p:cTn>
                                        <p:tgtEl>
                                          <p:spTgt spid="823"/>
                                        </p:tgtEl>
                                      </p:cBhvr>
                                      <p:to x="100000" y="100000"/>
                                    </p:animScale>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par>
                                <p:cTn id="32" presetID="53" presetClass="entr" presetSubtype="16"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par>
                                <p:cTn id="37" presetID="53" presetClass="entr" presetSubtype="16"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par>
                                <p:cTn id="42" presetID="53" presetClass="entr" presetSubtype="16"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1+#ppt_w/2"/>
                                          </p:val>
                                        </p:tav>
                                        <p:tav tm="100000">
                                          <p:val>
                                            <p:strVal val="#ppt_x"/>
                                          </p:val>
                                        </p:tav>
                                      </p:tavLst>
                                    </p:anim>
                                    <p:anim calcmode="lin" valueType="num">
                                      <p:cBhvr additive="base">
                                        <p:cTn id="51" dur="500" fill="hold"/>
                                        <p:tgtEl>
                                          <p:spTgt spid="7"/>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1+#ppt_w/2"/>
                                          </p:val>
                                        </p:tav>
                                        <p:tav tm="100000">
                                          <p:val>
                                            <p:strVal val="#ppt_x"/>
                                          </p:val>
                                        </p:tav>
                                      </p:tavLst>
                                    </p:anim>
                                    <p:anim calcmode="lin" valueType="num">
                                      <p:cBhvr additive="base">
                                        <p:cTn id="55" dur="500" fill="hold"/>
                                        <p:tgtEl>
                                          <p:spTgt spid="12"/>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fill="hold"/>
                                        <p:tgtEl>
                                          <p:spTgt spid="11"/>
                                        </p:tgtEl>
                                        <p:attrNameLst>
                                          <p:attrName>ppt_x</p:attrName>
                                        </p:attrNameLst>
                                      </p:cBhvr>
                                      <p:tavLst>
                                        <p:tav tm="0">
                                          <p:val>
                                            <p:strVal val="0-#ppt_w/2"/>
                                          </p:val>
                                        </p:tav>
                                        <p:tav tm="100000">
                                          <p:val>
                                            <p:strVal val="#ppt_x"/>
                                          </p:val>
                                        </p:tav>
                                      </p:tavLst>
                                    </p:anim>
                                    <p:anim calcmode="lin" valueType="num">
                                      <p:cBhvr additive="base">
                                        <p:cTn id="59" dur="500" fill="hold"/>
                                        <p:tgtEl>
                                          <p:spTgt spid="11"/>
                                        </p:tgtEl>
                                        <p:attrNameLst>
                                          <p:attrName>ppt_y</p:attrName>
                                        </p:attrNameLst>
                                      </p:cBhvr>
                                      <p:tavLst>
                                        <p:tav tm="0">
                                          <p:val>
                                            <p:strVal val="#ppt_y"/>
                                          </p:val>
                                        </p:tav>
                                        <p:tav tm="100000">
                                          <p:val>
                                            <p:strVal val="#ppt_y"/>
                                          </p:val>
                                        </p:tav>
                                      </p:tavLst>
                                    </p:anim>
                                  </p:childTnLst>
                                </p:cTn>
                              </p:par>
                              <p:par>
                                <p:cTn id="60" presetID="2" presetClass="entr" presetSubtype="8"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fill="hold"/>
                                        <p:tgtEl>
                                          <p:spTgt spid="10"/>
                                        </p:tgtEl>
                                        <p:attrNameLst>
                                          <p:attrName>ppt_x</p:attrName>
                                        </p:attrNameLst>
                                      </p:cBhvr>
                                      <p:tavLst>
                                        <p:tav tm="0">
                                          <p:val>
                                            <p:strVal val="0-#ppt_w/2"/>
                                          </p:val>
                                        </p:tav>
                                        <p:tav tm="100000">
                                          <p:val>
                                            <p:strVal val="#ppt_x"/>
                                          </p:val>
                                        </p:tav>
                                      </p:tavLst>
                                    </p:anim>
                                    <p:anim calcmode="lin" valueType="num">
                                      <p:cBhvr additive="base">
                                        <p:cTn id="63" dur="500" fill="hold"/>
                                        <p:tgtEl>
                                          <p:spTgt spid="10"/>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500" fill="hold"/>
                                        <p:tgtEl>
                                          <p:spTgt spid="9"/>
                                        </p:tgtEl>
                                        <p:attrNameLst>
                                          <p:attrName>ppt_x</p:attrName>
                                        </p:attrNameLst>
                                      </p:cBhvr>
                                      <p:tavLst>
                                        <p:tav tm="0">
                                          <p:val>
                                            <p:strVal val="0-#ppt_w/2"/>
                                          </p:val>
                                        </p:tav>
                                        <p:tav tm="100000">
                                          <p:val>
                                            <p:strVal val="#ppt_x"/>
                                          </p:val>
                                        </p:tav>
                                      </p:tavLst>
                                    </p:anim>
                                    <p:anim calcmode="lin" valueType="num">
                                      <p:cBhvr additive="base">
                                        <p:cTn id="6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AutoShape 1"/>
          <p:cNvSpPr/>
          <p:nvPr/>
        </p:nvSpPr>
        <p:spPr bwMode="auto">
          <a:xfrm>
            <a:off x="1564349" y="1874398"/>
            <a:ext cx="13936927" cy="13168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输入您的内容输入您的内容输入您的输入您的内容输入您的内容输入您的内容输入您的内容内容输入您的内容</a:t>
            </a:r>
            <a:r>
              <a:rPr lang="en-US" altLang="zh-CN" sz="1700" dirty="0">
                <a:solidFill>
                  <a:srgbClr val="838383"/>
                </a:solidFill>
                <a:latin typeface="微软雅黑" panose="020B0503020204020204" pitchFamily="34" charset="-122"/>
                <a:ea typeface="微软雅黑" panose="020B0503020204020204" pitchFamily="34" charset="-122"/>
                <a:cs typeface="Lato" charset="0"/>
                <a:sym typeface="Lato" charset="0"/>
              </a:rPr>
              <a:t>.</a:t>
            </a: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输入您的内容输入您的内容输入您的输入您的内容输入您的内容输入您的内容输入您的内容内容输入您的</a:t>
            </a:r>
            <a:r>
              <a:rPr lang="es-ES" sz="1700" dirty="0">
                <a:solidFill>
                  <a:srgbClr val="838383"/>
                </a:solidFill>
                <a:latin typeface="微软雅黑" panose="020B0503020204020204" pitchFamily="34" charset="-122"/>
                <a:ea typeface="微软雅黑" panose="020B0503020204020204" pitchFamily="34" charset="-122"/>
                <a:cs typeface="Lato" charset="0"/>
                <a:sym typeface="Lato" charset="0"/>
              </a:rPr>
              <a:t>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sz="4200" dirty="0">
              <a:latin typeface="微软雅黑" panose="020B0503020204020204" pitchFamily="34" charset="-122"/>
              <a:ea typeface="微软雅黑" panose="020B0503020204020204" pitchFamily="34" charset="-122"/>
              <a:cs typeface="Gill Sans" charset="0"/>
            </a:endParaRPr>
          </a:p>
        </p:txBody>
      </p:sp>
      <p:grpSp>
        <p:nvGrpSpPr>
          <p:cNvPr id="2" name="组合 1"/>
          <p:cNvGrpSpPr/>
          <p:nvPr/>
        </p:nvGrpSpPr>
        <p:grpSpPr>
          <a:xfrm>
            <a:off x="1708785" y="3687960"/>
            <a:ext cx="4470838" cy="4460580"/>
            <a:chOff x="2441575" y="5281613"/>
            <a:chExt cx="6388100" cy="6388100"/>
          </a:xfrm>
        </p:grpSpPr>
        <p:graphicFrame>
          <p:nvGraphicFramePr>
            <p:cNvPr id="40" name="Object 4"/>
            <p:cNvGraphicFramePr>
              <a:graphicFrameLocks noChangeAspect="1"/>
            </p:cNvGraphicFramePr>
            <p:nvPr/>
          </p:nvGraphicFramePr>
          <p:xfrm>
            <a:off x="2441575" y="5281613"/>
            <a:ext cx="6388100" cy="6388100"/>
          </p:xfrm>
          <a:graphic>
            <a:graphicData uri="http://schemas.openxmlformats.org/drawingml/2006/chart">
              <c:chart xmlns:c="http://schemas.openxmlformats.org/drawingml/2006/chart" xmlns:r="http://schemas.openxmlformats.org/officeDocument/2006/relationships" r:id="rId1"/>
            </a:graphicData>
          </a:graphic>
        </p:graphicFrame>
        <p:sp>
          <p:nvSpPr>
            <p:cNvPr id="41" name="AutoShape 5"/>
            <p:cNvSpPr/>
            <p:nvPr/>
          </p:nvSpPr>
          <p:spPr bwMode="auto">
            <a:xfrm>
              <a:off x="2946400" y="8189913"/>
              <a:ext cx="1079500" cy="977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a:solidFill>
                    <a:srgbClr val="FFFFFF"/>
                  </a:solidFill>
                  <a:latin typeface="微软雅黑" panose="020B0503020204020204" pitchFamily="34" charset="-122"/>
                  <a:ea typeface="微软雅黑" panose="020B0503020204020204" pitchFamily="34" charset="-122"/>
                  <a:cs typeface="Lato" charset="0"/>
                  <a:sym typeface="Lato" charset="0"/>
                </a:rPr>
                <a:t>25</a:t>
              </a:r>
              <a:endParaRPr lang="es-ES">
                <a:latin typeface="微软雅黑" panose="020B0503020204020204" pitchFamily="34" charset="-122"/>
                <a:ea typeface="微软雅黑" panose="020B0503020204020204" pitchFamily="34" charset="-122"/>
                <a:cs typeface="Gill Sans" charset="0"/>
              </a:endParaRPr>
            </a:p>
          </p:txBody>
        </p:sp>
        <p:sp>
          <p:nvSpPr>
            <p:cNvPr id="42" name="AutoShape 6"/>
            <p:cNvSpPr/>
            <p:nvPr/>
          </p:nvSpPr>
          <p:spPr bwMode="auto">
            <a:xfrm>
              <a:off x="3860800" y="8450263"/>
              <a:ext cx="5461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sz="2400">
                  <a:solidFill>
                    <a:srgbClr val="FFFFFF"/>
                  </a:solidFill>
                  <a:latin typeface="微软雅黑" panose="020B0503020204020204" pitchFamily="34" charset="-122"/>
                  <a:ea typeface="微软雅黑" panose="020B0503020204020204" pitchFamily="34" charset="-122"/>
                  <a:cs typeface="Lato" charset="0"/>
                  <a:sym typeface="Lato" charset="0"/>
                </a:rPr>
                <a:t>%</a:t>
              </a:r>
              <a:endParaRPr lang="es-ES">
                <a:latin typeface="微软雅黑" panose="020B0503020204020204" pitchFamily="34" charset="-122"/>
                <a:ea typeface="微软雅黑" panose="020B0503020204020204" pitchFamily="34" charset="-122"/>
                <a:cs typeface="Gill Sans" charset="0"/>
              </a:endParaRPr>
            </a:p>
          </p:txBody>
        </p:sp>
        <p:sp>
          <p:nvSpPr>
            <p:cNvPr id="43" name="AutoShape 7"/>
            <p:cNvSpPr/>
            <p:nvPr/>
          </p:nvSpPr>
          <p:spPr bwMode="auto">
            <a:xfrm>
              <a:off x="6096000" y="6831013"/>
              <a:ext cx="1079500" cy="977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a:solidFill>
                    <a:srgbClr val="FFFFFF"/>
                  </a:solidFill>
                  <a:latin typeface="微软雅黑" panose="020B0503020204020204" pitchFamily="34" charset="-122"/>
                  <a:ea typeface="微软雅黑" panose="020B0503020204020204" pitchFamily="34" charset="-122"/>
                  <a:cs typeface="Lato" charset="0"/>
                  <a:sym typeface="Lato" charset="0"/>
                </a:rPr>
                <a:t>25</a:t>
              </a:r>
              <a:endParaRPr lang="es-ES">
                <a:latin typeface="微软雅黑" panose="020B0503020204020204" pitchFamily="34" charset="-122"/>
                <a:ea typeface="微软雅黑" panose="020B0503020204020204" pitchFamily="34" charset="-122"/>
                <a:cs typeface="Gill Sans" charset="0"/>
              </a:endParaRPr>
            </a:p>
          </p:txBody>
        </p:sp>
        <p:sp>
          <p:nvSpPr>
            <p:cNvPr id="44" name="AutoShape 8"/>
            <p:cNvSpPr/>
            <p:nvPr/>
          </p:nvSpPr>
          <p:spPr bwMode="auto">
            <a:xfrm>
              <a:off x="7023100" y="7091363"/>
              <a:ext cx="5461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sz="2400">
                  <a:solidFill>
                    <a:srgbClr val="FFFFFF"/>
                  </a:solidFill>
                  <a:latin typeface="微软雅黑" panose="020B0503020204020204" pitchFamily="34" charset="-122"/>
                  <a:ea typeface="微软雅黑" panose="020B0503020204020204" pitchFamily="34" charset="-122"/>
                  <a:cs typeface="Lato" charset="0"/>
                  <a:sym typeface="Lato" charset="0"/>
                </a:rPr>
                <a:t>%</a:t>
              </a:r>
              <a:endParaRPr lang="es-ES">
                <a:latin typeface="微软雅黑" panose="020B0503020204020204" pitchFamily="34" charset="-122"/>
                <a:ea typeface="微软雅黑" panose="020B0503020204020204" pitchFamily="34" charset="-122"/>
                <a:cs typeface="Gill Sans" charset="0"/>
              </a:endParaRPr>
            </a:p>
          </p:txBody>
        </p:sp>
        <p:sp>
          <p:nvSpPr>
            <p:cNvPr id="45" name="AutoShape 9"/>
            <p:cNvSpPr/>
            <p:nvPr/>
          </p:nvSpPr>
          <p:spPr bwMode="auto">
            <a:xfrm>
              <a:off x="5359400" y="9828213"/>
              <a:ext cx="1079500" cy="977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a:solidFill>
                    <a:srgbClr val="FFFFFF"/>
                  </a:solidFill>
                  <a:latin typeface="微软雅黑" panose="020B0503020204020204" pitchFamily="34" charset="-122"/>
                  <a:ea typeface="微软雅黑" panose="020B0503020204020204" pitchFamily="34" charset="-122"/>
                  <a:cs typeface="Lato" charset="0"/>
                  <a:sym typeface="Lato" charset="0"/>
                </a:rPr>
                <a:t>25</a:t>
              </a:r>
              <a:endParaRPr lang="es-ES">
                <a:latin typeface="微软雅黑" panose="020B0503020204020204" pitchFamily="34" charset="-122"/>
                <a:ea typeface="微软雅黑" panose="020B0503020204020204" pitchFamily="34" charset="-122"/>
                <a:cs typeface="Gill Sans" charset="0"/>
              </a:endParaRPr>
            </a:p>
          </p:txBody>
        </p:sp>
        <p:sp>
          <p:nvSpPr>
            <p:cNvPr id="46" name="AutoShape 10"/>
            <p:cNvSpPr/>
            <p:nvPr/>
          </p:nvSpPr>
          <p:spPr bwMode="auto">
            <a:xfrm>
              <a:off x="6286500" y="10088563"/>
              <a:ext cx="5461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sz="2400">
                  <a:solidFill>
                    <a:srgbClr val="FFFFFF"/>
                  </a:solidFill>
                  <a:latin typeface="微软雅黑" panose="020B0503020204020204" pitchFamily="34" charset="-122"/>
                  <a:ea typeface="微软雅黑" panose="020B0503020204020204" pitchFamily="34" charset="-122"/>
                  <a:cs typeface="Lato" charset="0"/>
                  <a:sym typeface="Lato" charset="0"/>
                </a:rPr>
                <a:t>%</a:t>
              </a:r>
              <a:endParaRPr lang="es-ES">
                <a:latin typeface="微软雅黑" panose="020B0503020204020204" pitchFamily="34" charset="-122"/>
                <a:ea typeface="微软雅黑" panose="020B0503020204020204" pitchFamily="34" charset="-122"/>
                <a:cs typeface="Gill Sans" charset="0"/>
              </a:endParaRPr>
            </a:p>
          </p:txBody>
        </p:sp>
        <p:sp>
          <p:nvSpPr>
            <p:cNvPr id="47" name="AutoShape 11"/>
            <p:cNvSpPr/>
            <p:nvPr/>
          </p:nvSpPr>
          <p:spPr bwMode="auto">
            <a:xfrm>
              <a:off x="4343400" y="6107113"/>
              <a:ext cx="1079500" cy="977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a:solidFill>
                    <a:srgbClr val="FFFFFF"/>
                  </a:solidFill>
                  <a:latin typeface="微软雅黑" panose="020B0503020204020204" pitchFamily="34" charset="-122"/>
                  <a:ea typeface="微软雅黑" panose="020B0503020204020204" pitchFamily="34" charset="-122"/>
                  <a:cs typeface="Lato" charset="0"/>
                  <a:sym typeface="Lato" charset="0"/>
                </a:rPr>
                <a:t>5</a:t>
              </a:r>
              <a:endParaRPr lang="es-ES">
                <a:latin typeface="微软雅黑" panose="020B0503020204020204" pitchFamily="34" charset="-122"/>
                <a:ea typeface="微软雅黑" panose="020B0503020204020204" pitchFamily="34" charset="-122"/>
                <a:cs typeface="Gill Sans" charset="0"/>
              </a:endParaRPr>
            </a:p>
          </p:txBody>
        </p:sp>
        <p:sp>
          <p:nvSpPr>
            <p:cNvPr id="48" name="AutoShape 12"/>
            <p:cNvSpPr/>
            <p:nvPr/>
          </p:nvSpPr>
          <p:spPr bwMode="auto">
            <a:xfrm>
              <a:off x="4813300" y="6367463"/>
              <a:ext cx="5461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sz="2400" dirty="0">
                  <a:solidFill>
                    <a:srgbClr val="FFFFFF"/>
                  </a:solidFill>
                  <a:latin typeface="微软雅黑" panose="020B0503020204020204" pitchFamily="34" charset="-122"/>
                  <a:ea typeface="微软雅黑" panose="020B0503020204020204" pitchFamily="34" charset="-122"/>
                  <a:cs typeface="Lato" charset="0"/>
                  <a:sym typeface="Lato" charset="0"/>
                </a:rPr>
                <a:t>%</a:t>
              </a:r>
              <a:endParaRPr lang="es-ES" dirty="0">
                <a:latin typeface="微软雅黑" panose="020B0503020204020204" pitchFamily="34" charset="-122"/>
                <a:ea typeface="微软雅黑" panose="020B0503020204020204" pitchFamily="34" charset="-122"/>
                <a:cs typeface="Gill Sans" charset="0"/>
              </a:endParaRPr>
            </a:p>
          </p:txBody>
        </p:sp>
      </p:grpSp>
      <p:grpSp>
        <p:nvGrpSpPr>
          <p:cNvPr id="3" name="组合 2"/>
          <p:cNvGrpSpPr/>
          <p:nvPr/>
        </p:nvGrpSpPr>
        <p:grpSpPr>
          <a:xfrm>
            <a:off x="7786191" y="3818762"/>
            <a:ext cx="7723973" cy="819177"/>
            <a:chOff x="11125200" y="5468938"/>
            <a:chExt cx="11036300" cy="1173162"/>
          </a:xfrm>
        </p:grpSpPr>
        <p:sp>
          <p:nvSpPr>
            <p:cNvPr id="49" name="AutoShape 13"/>
            <p:cNvSpPr/>
            <p:nvPr/>
          </p:nvSpPr>
          <p:spPr bwMode="auto">
            <a:xfrm>
              <a:off x="12369800" y="6464300"/>
              <a:ext cx="9791700"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50" name="AutoShape 14"/>
            <p:cNvSpPr/>
            <p:nvPr/>
          </p:nvSpPr>
          <p:spPr bwMode="auto">
            <a:xfrm>
              <a:off x="11125200" y="6388100"/>
              <a:ext cx="6350000" cy="25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a:noFill/>
            </a:ln>
            <a:effec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51" name="AutoShape 15"/>
            <p:cNvSpPr/>
            <p:nvPr/>
          </p:nvSpPr>
          <p:spPr bwMode="auto">
            <a:xfrm>
              <a:off x="11125200" y="5908675"/>
              <a:ext cx="6896100"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spcBef>
                  <a:spcPts val="1190"/>
                </a:spcBef>
                <a:defRPr/>
              </a:pPr>
              <a:r>
                <a:rPr lang="es-ES" sz="1400" dirty="0">
                  <a:solidFill>
                    <a:srgbClr val="838383"/>
                  </a:solidFill>
                  <a:latin typeface="微软雅黑" panose="020B0503020204020204" pitchFamily="34" charset="-122"/>
                  <a:ea typeface="微软雅黑" panose="020B0503020204020204" pitchFamily="34" charset="-122"/>
                  <a:cs typeface="Lato" charset="0"/>
                  <a:sym typeface="Lato" charset="0"/>
                </a:rPr>
                <a:t>Lorem ipsum dolor sit amet, consectetur adipiscing elit.</a:t>
              </a:r>
              <a:endParaRPr lang="es-ES" sz="3800" dirty="0">
                <a:latin typeface="微软雅黑" panose="020B0503020204020204" pitchFamily="34" charset="-122"/>
                <a:ea typeface="微软雅黑" panose="020B0503020204020204" pitchFamily="34" charset="-122"/>
                <a:cs typeface="Gill Sans" charset="0"/>
              </a:endParaRPr>
            </a:p>
          </p:txBody>
        </p:sp>
        <p:sp>
          <p:nvSpPr>
            <p:cNvPr id="52" name="AutoShape 16"/>
            <p:cNvSpPr/>
            <p:nvPr/>
          </p:nvSpPr>
          <p:spPr bwMode="auto">
            <a:xfrm>
              <a:off x="11125200" y="5468938"/>
              <a:ext cx="35560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200" b="1" dirty="0">
                  <a:solidFill>
                    <a:srgbClr val="3B3B3B"/>
                  </a:solidFill>
                  <a:latin typeface="微软雅黑" panose="020B0503020204020204" pitchFamily="34" charset="-122"/>
                  <a:ea typeface="微软雅黑" panose="020B0503020204020204" pitchFamily="34" charset="-122"/>
                  <a:cs typeface="Lato" charset="0"/>
                  <a:sym typeface="Lato" charset="0"/>
                </a:rPr>
                <a:t>Commercial</a:t>
              </a:r>
              <a:endParaRPr lang="es-ES" sz="4200" dirty="0">
                <a:latin typeface="微软雅黑" panose="020B0503020204020204" pitchFamily="34" charset="-122"/>
                <a:ea typeface="微软雅黑" panose="020B0503020204020204" pitchFamily="34" charset="-122"/>
                <a:cs typeface="Gill Sans" charset="0"/>
              </a:endParaRPr>
            </a:p>
          </p:txBody>
        </p:sp>
      </p:grpSp>
      <p:grpSp>
        <p:nvGrpSpPr>
          <p:cNvPr id="4" name="组合 3"/>
          <p:cNvGrpSpPr/>
          <p:nvPr/>
        </p:nvGrpSpPr>
        <p:grpSpPr>
          <a:xfrm>
            <a:off x="7786191" y="4856312"/>
            <a:ext cx="7723973" cy="819177"/>
            <a:chOff x="11125200" y="6954838"/>
            <a:chExt cx="11036300" cy="1173162"/>
          </a:xfrm>
        </p:grpSpPr>
        <p:sp>
          <p:nvSpPr>
            <p:cNvPr id="53" name="AutoShape 17"/>
            <p:cNvSpPr/>
            <p:nvPr/>
          </p:nvSpPr>
          <p:spPr bwMode="auto">
            <a:xfrm>
              <a:off x="12369800" y="7950200"/>
              <a:ext cx="9791700"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54" name="AutoShape 18"/>
            <p:cNvSpPr/>
            <p:nvPr/>
          </p:nvSpPr>
          <p:spPr bwMode="auto">
            <a:xfrm>
              <a:off x="11125200" y="7874000"/>
              <a:ext cx="7569200" cy="25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a:noFill/>
            </a:ln>
            <a:effec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55" name="AutoShape 19"/>
            <p:cNvSpPr/>
            <p:nvPr/>
          </p:nvSpPr>
          <p:spPr bwMode="auto">
            <a:xfrm>
              <a:off x="11125200" y="7394575"/>
              <a:ext cx="6896100"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spcBef>
                  <a:spcPts val="1190"/>
                </a:spcBef>
                <a:defRPr/>
              </a:pPr>
              <a:r>
                <a:rPr lang="zh-CN" altLang="en-US" sz="14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3800" dirty="0">
                <a:latin typeface="微软雅黑" panose="020B0503020204020204" pitchFamily="34" charset="-122"/>
                <a:ea typeface="微软雅黑" panose="020B0503020204020204" pitchFamily="34" charset="-122"/>
                <a:cs typeface="Gill Sans" charset="0"/>
              </a:endParaRPr>
            </a:p>
          </p:txBody>
        </p:sp>
        <p:sp>
          <p:nvSpPr>
            <p:cNvPr id="56" name="AutoShape 20"/>
            <p:cNvSpPr/>
            <p:nvPr/>
          </p:nvSpPr>
          <p:spPr bwMode="auto">
            <a:xfrm>
              <a:off x="11125200" y="6954838"/>
              <a:ext cx="35560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200" b="1">
                  <a:solidFill>
                    <a:srgbClr val="3B3B3B"/>
                  </a:solidFill>
                  <a:latin typeface="微软雅黑" panose="020B0503020204020204" pitchFamily="34" charset="-122"/>
                  <a:ea typeface="微软雅黑" panose="020B0503020204020204" pitchFamily="34" charset="-122"/>
                  <a:cs typeface="Lato" charset="0"/>
                  <a:sym typeface="Lato" charset="0"/>
                </a:rPr>
                <a:t>Individual</a:t>
              </a:r>
              <a:endParaRPr lang="es-ES" sz="4200">
                <a:latin typeface="微软雅黑" panose="020B0503020204020204" pitchFamily="34" charset="-122"/>
                <a:ea typeface="微软雅黑" panose="020B0503020204020204" pitchFamily="34" charset="-122"/>
                <a:cs typeface="Gill Sans" charset="0"/>
              </a:endParaRPr>
            </a:p>
          </p:txBody>
        </p:sp>
      </p:grpSp>
      <p:grpSp>
        <p:nvGrpSpPr>
          <p:cNvPr id="5" name="组合 4"/>
          <p:cNvGrpSpPr/>
          <p:nvPr/>
        </p:nvGrpSpPr>
        <p:grpSpPr>
          <a:xfrm>
            <a:off x="7786191" y="5929335"/>
            <a:ext cx="7723973" cy="801441"/>
            <a:chOff x="11125200" y="8491538"/>
            <a:chExt cx="11036300" cy="1147762"/>
          </a:xfrm>
        </p:grpSpPr>
        <p:sp>
          <p:nvSpPr>
            <p:cNvPr id="57" name="AutoShape 21"/>
            <p:cNvSpPr/>
            <p:nvPr/>
          </p:nvSpPr>
          <p:spPr bwMode="auto">
            <a:xfrm>
              <a:off x="12369800" y="9486900"/>
              <a:ext cx="9791700"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58" name="AutoShape 22"/>
            <p:cNvSpPr/>
            <p:nvPr/>
          </p:nvSpPr>
          <p:spPr bwMode="auto">
            <a:xfrm>
              <a:off x="11125200" y="9410700"/>
              <a:ext cx="4622800"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endParaRPr>
            </a:p>
          </p:txBody>
        </p:sp>
        <p:sp>
          <p:nvSpPr>
            <p:cNvPr id="59" name="AutoShape 23"/>
            <p:cNvSpPr/>
            <p:nvPr/>
          </p:nvSpPr>
          <p:spPr bwMode="auto">
            <a:xfrm>
              <a:off x="11125200" y="8931275"/>
              <a:ext cx="6896100"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spcBef>
                  <a:spcPts val="1190"/>
                </a:spcBef>
                <a:defRPr/>
              </a:pPr>
              <a:r>
                <a:rPr lang="zh-CN" altLang="en-US" sz="14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3800" dirty="0">
                <a:latin typeface="微软雅黑" panose="020B0503020204020204" pitchFamily="34" charset="-122"/>
                <a:ea typeface="微软雅黑" panose="020B0503020204020204" pitchFamily="34" charset="-122"/>
                <a:cs typeface="Gill Sans" charset="0"/>
              </a:endParaRPr>
            </a:p>
          </p:txBody>
        </p:sp>
        <p:sp>
          <p:nvSpPr>
            <p:cNvPr id="60" name="AutoShape 24"/>
            <p:cNvSpPr/>
            <p:nvPr/>
          </p:nvSpPr>
          <p:spPr bwMode="auto">
            <a:xfrm>
              <a:off x="11125200" y="8491538"/>
              <a:ext cx="35560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200" b="1">
                  <a:solidFill>
                    <a:srgbClr val="3B3B3B"/>
                  </a:solidFill>
                  <a:latin typeface="微软雅黑" panose="020B0503020204020204" pitchFamily="34" charset="-122"/>
                  <a:ea typeface="微软雅黑" panose="020B0503020204020204" pitchFamily="34" charset="-122"/>
                  <a:cs typeface="Lato" charset="0"/>
                  <a:sym typeface="Lato" charset="0"/>
                </a:rPr>
                <a:t>Corporative</a:t>
              </a:r>
              <a:endParaRPr lang="es-ES" sz="4200">
                <a:latin typeface="微软雅黑" panose="020B0503020204020204" pitchFamily="34" charset="-122"/>
                <a:ea typeface="微软雅黑" panose="020B0503020204020204" pitchFamily="34" charset="-122"/>
                <a:cs typeface="Gill Sans" charset="0"/>
              </a:endParaRPr>
            </a:p>
          </p:txBody>
        </p:sp>
      </p:grpSp>
      <p:grpSp>
        <p:nvGrpSpPr>
          <p:cNvPr id="6" name="组合 5"/>
          <p:cNvGrpSpPr/>
          <p:nvPr/>
        </p:nvGrpSpPr>
        <p:grpSpPr>
          <a:xfrm>
            <a:off x="7786191" y="7037828"/>
            <a:ext cx="7723973" cy="819177"/>
            <a:chOff x="11125200" y="10079038"/>
            <a:chExt cx="11036300" cy="1173162"/>
          </a:xfrm>
        </p:grpSpPr>
        <p:sp>
          <p:nvSpPr>
            <p:cNvPr id="61" name="AutoShape 25"/>
            <p:cNvSpPr/>
            <p:nvPr/>
          </p:nvSpPr>
          <p:spPr bwMode="auto">
            <a:xfrm>
              <a:off x="12369800" y="11074400"/>
              <a:ext cx="9791700"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62" name="AutoShape 26"/>
            <p:cNvSpPr/>
            <p:nvPr/>
          </p:nvSpPr>
          <p:spPr bwMode="auto">
            <a:xfrm>
              <a:off x="11125200" y="10998200"/>
              <a:ext cx="1905000" cy="25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4"/>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endParaRPr>
            </a:p>
          </p:txBody>
        </p:sp>
        <p:sp>
          <p:nvSpPr>
            <p:cNvPr id="63" name="AutoShape 27"/>
            <p:cNvSpPr/>
            <p:nvPr/>
          </p:nvSpPr>
          <p:spPr bwMode="auto">
            <a:xfrm>
              <a:off x="11125200" y="10518775"/>
              <a:ext cx="6896100"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spcBef>
                  <a:spcPts val="1190"/>
                </a:spcBef>
                <a:defRPr/>
              </a:pPr>
              <a:r>
                <a:rPr lang="zh-CN" altLang="en-US" sz="14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3800" dirty="0">
                <a:latin typeface="微软雅黑" panose="020B0503020204020204" pitchFamily="34" charset="-122"/>
                <a:ea typeface="微软雅黑" panose="020B0503020204020204" pitchFamily="34" charset="-122"/>
                <a:cs typeface="Gill Sans" charset="0"/>
              </a:endParaRPr>
            </a:p>
          </p:txBody>
        </p:sp>
        <p:sp>
          <p:nvSpPr>
            <p:cNvPr id="64" name="AutoShape 28"/>
            <p:cNvSpPr/>
            <p:nvPr/>
          </p:nvSpPr>
          <p:spPr bwMode="auto">
            <a:xfrm>
              <a:off x="11125200" y="10079038"/>
              <a:ext cx="35560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200" b="1">
                  <a:solidFill>
                    <a:srgbClr val="3B3B3B"/>
                  </a:solidFill>
                  <a:latin typeface="微软雅黑" panose="020B0503020204020204" pitchFamily="34" charset="-122"/>
                  <a:ea typeface="微软雅黑" panose="020B0503020204020204" pitchFamily="34" charset="-122"/>
                  <a:cs typeface="Lato" charset="0"/>
                  <a:sym typeface="Lato" charset="0"/>
                </a:rPr>
                <a:t>Delivery</a:t>
              </a:r>
              <a:endParaRPr lang="es-ES" sz="4200">
                <a:latin typeface="微软雅黑" panose="020B0503020204020204" pitchFamily="34" charset="-122"/>
                <a:ea typeface="微软雅黑" panose="020B0503020204020204" pitchFamily="34" charset="-122"/>
                <a:cs typeface="Gill Sans" charset="0"/>
              </a:endParaRPr>
            </a:p>
          </p:txBody>
        </p:sp>
      </p:grpSp>
      <p:sp>
        <p:nvSpPr>
          <p:cNvPr id="33"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7339986" y="2301966"/>
            <a:ext cx="2054163" cy="2642527"/>
            <a:chOff x="10487645" y="3296699"/>
            <a:chExt cx="2935065" cy="3784424"/>
          </a:xfrm>
        </p:grpSpPr>
        <p:sp>
          <p:nvSpPr>
            <p:cNvPr id="910" name="Shape 910"/>
            <p:cNvSpPr/>
            <p:nvPr/>
          </p:nvSpPr>
          <p:spPr>
            <a:xfrm>
              <a:off x="10487645" y="3296699"/>
              <a:ext cx="2935065" cy="3784424"/>
            </a:xfrm>
            <a:custGeom>
              <a:avLst/>
              <a:gdLst/>
              <a:ahLst/>
              <a:cxnLst>
                <a:cxn ang="0">
                  <a:pos x="wd2" y="hd2"/>
                </a:cxn>
                <a:cxn ang="5400000">
                  <a:pos x="wd2" y="hd2"/>
                </a:cxn>
                <a:cxn ang="10800000">
                  <a:pos x="wd2" y="hd2"/>
                </a:cxn>
                <a:cxn ang="16200000">
                  <a:pos x="wd2" y="hd2"/>
                </a:cxn>
              </a:cxnLst>
              <a:rect l="0" t="0" r="r" b="b"/>
              <a:pathLst>
                <a:path w="21600" h="21401" extrusionOk="0">
                  <a:moveTo>
                    <a:pt x="10800" y="0"/>
                  </a:moveTo>
                  <a:cubicBezTo>
                    <a:pt x="4845" y="0"/>
                    <a:pt x="0" y="3723"/>
                    <a:pt x="0" y="8299"/>
                  </a:cubicBezTo>
                  <a:cubicBezTo>
                    <a:pt x="0" y="10106"/>
                    <a:pt x="742" y="11823"/>
                    <a:pt x="2146" y="13265"/>
                  </a:cubicBezTo>
                  <a:lnTo>
                    <a:pt x="9273" y="20803"/>
                  </a:lnTo>
                  <a:cubicBezTo>
                    <a:pt x="10027" y="21600"/>
                    <a:pt x="11574" y="21600"/>
                    <a:pt x="12327" y="20803"/>
                  </a:cubicBezTo>
                  <a:lnTo>
                    <a:pt x="19448" y="13271"/>
                  </a:lnTo>
                  <a:cubicBezTo>
                    <a:pt x="20858" y="11823"/>
                    <a:pt x="21600" y="10106"/>
                    <a:pt x="21600" y="8299"/>
                  </a:cubicBezTo>
                  <a:cubicBezTo>
                    <a:pt x="21600" y="3723"/>
                    <a:pt x="16756" y="0"/>
                    <a:pt x="10800" y="0"/>
                  </a:cubicBezTo>
                  <a:close/>
                </a:path>
              </a:pathLst>
            </a:custGeom>
            <a:solidFill>
              <a:schemeClr val="accent1"/>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微软雅黑" panose="020B0503020204020204" pitchFamily="34" charset="-122"/>
                <a:ea typeface="微软雅黑" panose="020B0503020204020204" pitchFamily="34" charset="-122"/>
              </a:endParaRPr>
            </a:p>
          </p:txBody>
        </p:sp>
        <p:sp>
          <p:nvSpPr>
            <p:cNvPr id="911" name="Shape 911"/>
            <p:cNvSpPr/>
            <p:nvPr/>
          </p:nvSpPr>
          <p:spPr>
            <a:xfrm>
              <a:off x="11062915" y="3835149"/>
              <a:ext cx="1765010" cy="107989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900" dirty="0">
                  <a:solidFill>
                    <a:schemeClr val="bg1"/>
                  </a:solidFill>
                  <a:latin typeface="微软雅黑" panose="020B0503020204020204" pitchFamily="34" charset="-122"/>
                  <a:ea typeface="微软雅黑" panose="020B0503020204020204" pitchFamily="34" charset="-122"/>
                </a:rPr>
                <a:t>01</a:t>
              </a:r>
              <a:endParaRPr sz="4900" dirty="0">
                <a:solidFill>
                  <a:schemeClr val="bg1"/>
                </a:solidFill>
                <a:latin typeface="微软雅黑" panose="020B0503020204020204" pitchFamily="34" charset="-122"/>
                <a:ea typeface="微软雅黑" panose="020B0503020204020204" pitchFamily="34" charset="-122"/>
              </a:endParaRPr>
            </a:p>
          </p:txBody>
        </p:sp>
        <p:sp>
          <p:nvSpPr>
            <p:cNvPr id="912" name="Shape 912"/>
            <p:cNvSpPr/>
            <p:nvPr/>
          </p:nvSpPr>
          <p:spPr>
            <a:xfrm>
              <a:off x="10760510" y="4841517"/>
              <a:ext cx="2314760" cy="355601"/>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solidFill>
                    <a:schemeClr val="bg1"/>
                  </a:solidFill>
                  <a:latin typeface="微软雅黑" panose="020B0503020204020204" pitchFamily="34" charset="-122"/>
                  <a:ea typeface="微软雅黑" panose="020B0503020204020204" pitchFamily="34" charset="-122"/>
                </a:rPr>
                <a:t>Title Example</a:t>
              </a:r>
              <a:endParaRPr sz="1600">
                <a:solidFill>
                  <a:schemeClr val="bg1"/>
                </a:solidFill>
                <a:latin typeface="微软雅黑" panose="020B0503020204020204" pitchFamily="34" charset="-122"/>
                <a:ea typeface="微软雅黑" panose="020B0503020204020204" pitchFamily="34" charset="-122"/>
              </a:endParaRPr>
            </a:p>
          </p:txBody>
        </p:sp>
        <p:sp>
          <p:nvSpPr>
            <p:cNvPr id="913" name="Shape 913"/>
            <p:cNvSpPr/>
            <p:nvPr/>
          </p:nvSpPr>
          <p:spPr>
            <a:xfrm>
              <a:off x="11062915" y="5190503"/>
              <a:ext cx="1765010" cy="396697"/>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a:solidFill>
                    <a:schemeClr val="bg1"/>
                  </a:solidFill>
                  <a:latin typeface="微软雅黑" panose="020B0503020204020204" pitchFamily="34" charset="-122"/>
                  <a:ea typeface="微软雅黑" panose="020B0503020204020204" pitchFamily="34" charset="-122"/>
                </a:rPr>
                <a:t>20%</a:t>
              </a:r>
              <a:endParaRPr>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8564507" y="3659425"/>
            <a:ext cx="2578207" cy="2050102"/>
            <a:chOff x="12237287" y="5240747"/>
            <a:chExt cx="3683838" cy="2935999"/>
          </a:xfrm>
        </p:grpSpPr>
        <p:sp>
          <p:nvSpPr>
            <p:cNvPr id="906" name="Shape 906"/>
            <p:cNvSpPr/>
            <p:nvPr/>
          </p:nvSpPr>
          <p:spPr>
            <a:xfrm>
              <a:off x="12237287" y="5240747"/>
              <a:ext cx="3683838" cy="2935999"/>
            </a:xfrm>
            <a:custGeom>
              <a:avLst/>
              <a:gdLst/>
              <a:ahLst/>
              <a:cxnLst>
                <a:cxn ang="0">
                  <a:pos x="wd2" y="hd2"/>
                </a:cxn>
                <a:cxn ang="5400000">
                  <a:pos x="wd2" y="hd2"/>
                </a:cxn>
                <a:cxn ang="10800000">
                  <a:pos x="wd2" y="hd2"/>
                </a:cxn>
                <a:cxn ang="16200000">
                  <a:pos x="wd2" y="hd2"/>
                </a:cxn>
              </a:cxnLst>
              <a:rect l="0" t="0" r="r" b="b"/>
              <a:pathLst>
                <a:path w="20323" h="21600" extrusionOk="0">
                  <a:moveTo>
                    <a:pt x="12228" y="0"/>
                  </a:moveTo>
                  <a:cubicBezTo>
                    <a:pt x="11381" y="0"/>
                    <a:pt x="10538" y="179"/>
                    <a:pt x="9724" y="531"/>
                  </a:cubicBezTo>
                  <a:cubicBezTo>
                    <a:pt x="8048" y="1258"/>
                    <a:pt x="6627" y="2654"/>
                    <a:pt x="5614" y="4568"/>
                  </a:cubicBezTo>
                  <a:lnTo>
                    <a:pt x="272" y="14375"/>
                  </a:lnTo>
                  <a:cubicBezTo>
                    <a:pt x="-294" y="15412"/>
                    <a:pt x="64" y="16882"/>
                    <a:pt x="979" y="17279"/>
                  </a:cubicBezTo>
                  <a:lnTo>
                    <a:pt x="9616" y="21021"/>
                  </a:lnTo>
                  <a:cubicBezTo>
                    <a:pt x="10465" y="21406"/>
                    <a:pt x="11340" y="21600"/>
                    <a:pt x="12224" y="21600"/>
                  </a:cubicBezTo>
                  <a:cubicBezTo>
                    <a:pt x="13072" y="21600"/>
                    <a:pt x="13915" y="21421"/>
                    <a:pt x="14728" y="21068"/>
                  </a:cubicBezTo>
                  <a:cubicBezTo>
                    <a:pt x="18975" y="19228"/>
                    <a:pt x="21306" y="13126"/>
                    <a:pt x="19927" y="7463"/>
                  </a:cubicBezTo>
                  <a:cubicBezTo>
                    <a:pt x="18838" y="2999"/>
                    <a:pt x="15745" y="0"/>
                    <a:pt x="12228" y="0"/>
                  </a:cubicBezTo>
                  <a:close/>
                </a:path>
              </a:pathLst>
            </a:custGeom>
            <a:solidFill>
              <a:schemeClr val="accent2"/>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微软雅黑" panose="020B0503020204020204" pitchFamily="34" charset="-122"/>
                <a:ea typeface="微软雅黑" panose="020B0503020204020204" pitchFamily="34" charset="-122"/>
              </a:endParaRPr>
            </a:p>
          </p:txBody>
        </p:sp>
        <p:sp>
          <p:nvSpPr>
            <p:cNvPr id="914" name="Shape 914"/>
            <p:cNvSpPr/>
            <p:nvPr/>
          </p:nvSpPr>
          <p:spPr>
            <a:xfrm>
              <a:off x="13475915" y="5650069"/>
              <a:ext cx="1765010" cy="107989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900">
                  <a:solidFill>
                    <a:schemeClr val="bg1"/>
                  </a:solidFill>
                  <a:latin typeface="微软雅黑" panose="020B0503020204020204" pitchFamily="34" charset="-122"/>
                  <a:ea typeface="微软雅黑" panose="020B0503020204020204" pitchFamily="34" charset="-122"/>
                </a:rPr>
                <a:t>02</a:t>
              </a:r>
              <a:endParaRPr sz="4900">
                <a:solidFill>
                  <a:schemeClr val="bg1"/>
                </a:solidFill>
                <a:latin typeface="微软雅黑" panose="020B0503020204020204" pitchFamily="34" charset="-122"/>
                <a:ea typeface="微软雅黑" panose="020B0503020204020204" pitchFamily="34" charset="-122"/>
              </a:endParaRPr>
            </a:p>
          </p:txBody>
        </p:sp>
        <p:sp>
          <p:nvSpPr>
            <p:cNvPr id="915" name="Shape 915"/>
            <p:cNvSpPr/>
            <p:nvPr/>
          </p:nvSpPr>
          <p:spPr>
            <a:xfrm>
              <a:off x="13173511" y="6656437"/>
              <a:ext cx="2314760" cy="355601"/>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solidFill>
                    <a:schemeClr val="bg1"/>
                  </a:solidFill>
                  <a:latin typeface="微软雅黑" panose="020B0503020204020204" pitchFamily="34" charset="-122"/>
                  <a:ea typeface="微软雅黑" panose="020B0503020204020204" pitchFamily="34" charset="-122"/>
                </a:rPr>
                <a:t>Title Example</a:t>
              </a:r>
              <a:endParaRPr sz="1600">
                <a:solidFill>
                  <a:schemeClr val="bg1"/>
                </a:solidFill>
                <a:latin typeface="微软雅黑" panose="020B0503020204020204" pitchFamily="34" charset="-122"/>
                <a:ea typeface="微软雅黑" panose="020B0503020204020204" pitchFamily="34" charset="-122"/>
              </a:endParaRPr>
            </a:p>
          </p:txBody>
        </p:sp>
        <p:sp>
          <p:nvSpPr>
            <p:cNvPr id="916" name="Shape 916"/>
            <p:cNvSpPr/>
            <p:nvPr/>
          </p:nvSpPr>
          <p:spPr>
            <a:xfrm>
              <a:off x="13475915" y="7005422"/>
              <a:ext cx="1765010" cy="396697"/>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a:solidFill>
                    <a:schemeClr val="bg1"/>
                  </a:solidFill>
                  <a:latin typeface="微软雅黑" panose="020B0503020204020204" pitchFamily="34" charset="-122"/>
                  <a:ea typeface="微软雅黑" panose="020B0503020204020204" pitchFamily="34" charset="-122"/>
                </a:rPr>
                <a:t>20%</a:t>
              </a:r>
              <a:endParaRPr>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8428450" y="5424120"/>
            <a:ext cx="2054518" cy="2368002"/>
            <a:chOff x="12042883" y="7768009"/>
            <a:chExt cx="2935572" cy="3391270"/>
          </a:xfrm>
        </p:grpSpPr>
        <p:sp>
          <p:nvSpPr>
            <p:cNvPr id="907" name="Shape 907"/>
            <p:cNvSpPr/>
            <p:nvPr/>
          </p:nvSpPr>
          <p:spPr>
            <a:xfrm>
              <a:off x="12042883" y="7768009"/>
              <a:ext cx="2935572" cy="3391270"/>
            </a:xfrm>
            <a:custGeom>
              <a:avLst/>
              <a:gdLst/>
              <a:ahLst/>
              <a:cxnLst>
                <a:cxn ang="0">
                  <a:pos x="wd2" y="hd2"/>
                </a:cxn>
                <a:cxn ang="5400000">
                  <a:pos x="wd2" y="hd2"/>
                </a:cxn>
                <a:cxn ang="10800000">
                  <a:pos x="wd2" y="hd2"/>
                </a:cxn>
                <a:cxn ang="16200000">
                  <a:pos x="wd2" y="hd2"/>
                </a:cxn>
              </a:cxnLst>
              <a:rect l="0" t="0" r="r" b="b"/>
              <a:pathLst>
                <a:path w="21259" h="21341" extrusionOk="0">
                  <a:moveTo>
                    <a:pt x="10638" y="21341"/>
                  </a:moveTo>
                  <a:lnTo>
                    <a:pt x="10638" y="21341"/>
                  </a:lnTo>
                  <a:cubicBezTo>
                    <a:pt x="12890" y="21341"/>
                    <a:pt x="15047" y="20730"/>
                    <a:pt x="16875" y="19576"/>
                  </a:cubicBezTo>
                  <a:cubicBezTo>
                    <a:pt x="19171" y="18126"/>
                    <a:pt x="20681" y="15986"/>
                    <a:pt x="21125" y="13550"/>
                  </a:cubicBezTo>
                  <a:cubicBezTo>
                    <a:pt x="21569" y="11113"/>
                    <a:pt x="20895" y="8672"/>
                    <a:pt x="19226" y="6676"/>
                  </a:cubicBezTo>
                  <a:cubicBezTo>
                    <a:pt x="17867" y="5050"/>
                    <a:pt x="15983" y="3877"/>
                    <a:pt x="13781" y="3284"/>
                  </a:cubicBezTo>
                  <a:lnTo>
                    <a:pt x="2433" y="80"/>
                  </a:lnTo>
                  <a:cubicBezTo>
                    <a:pt x="1232" y="-259"/>
                    <a:pt x="1" y="519"/>
                    <a:pt x="1" y="1615"/>
                  </a:cubicBezTo>
                  <a:lnTo>
                    <a:pt x="1" y="11975"/>
                  </a:lnTo>
                  <a:cubicBezTo>
                    <a:pt x="-31" y="13987"/>
                    <a:pt x="670" y="15907"/>
                    <a:pt x="2030" y="17533"/>
                  </a:cubicBezTo>
                  <a:cubicBezTo>
                    <a:pt x="4023" y="19917"/>
                    <a:pt x="7242" y="21340"/>
                    <a:pt x="10638" y="21341"/>
                  </a:cubicBezTo>
                  <a:close/>
                </a:path>
              </a:pathLst>
            </a:custGeom>
            <a:solidFill>
              <a:schemeClr val="accent4"/>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微软雅黑" panose="020B0503020204020204" pitchFamily="34" charset="-122"/>
                <a:ea typeface="微软雅黑" panose="020B0503020204020204" pitchFamily="34" charset="-122"/>
              </a:endParaRPr>
            </a:p>
          </p:txBody>
        </p:sp>
        <p:sp>
          <p:nvSpPr>
            <p:cNvPr id="917" name="Shape 917"/>
            <p:cNvSpPr/>
            <p:nvPr/>
          </p:nvSpPr>
          <p:spPr>
            <a:xfrm>
              <a:off x="12485315" y="8515543"/>
              <a:ext cx="1765010" cy="107989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900">
                  <a:solidFill>
                    <a:schemeClr val="bg1"/>
                  </a:solidFill>
                  <a:latin typeface="微软雅黑" panose="020B0503020204020204" pitchFamily="34" charset="-122"/>
                  <a:ea typeface="微软雅黑" panose="020B0503020204020204" pitchFamily="34" charset="-122"/>
                </a:rPr>
                <a:t>03</a:t>
              </a:r>
              <a:endParaRPr sz="4900">
                <a:solidFill>
                  <a:schemeClr val="bg1"/>
                </a:solidFill>
                <a:latin typeface="微软雅黑" panose="020B0503020204020204" pitchFamily="34" charset="-122"/>
                <a:ea typeface="微软雅黑" panose="020B0503020204020204" pitchFamily="34" charset="-122"/>
              </a:endParaRPr>
            </a:p>
          </p:txBody>
        </p:sp>
        <p:sp>
          <p:nvSpPr>
            <p:cNvPr id="918" name="Shape 918"/>
            <p:cNvSpPr/>
            <p:nvPr/>
          </p:nvSpPr>
          <p:spPr>
            <a:xfrm>
              <a:off x="12182911" y="9521911"/>
              <a:ext cx="2314760" cy="355601"/>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solidFill>
                    <a:schemeClr val="bg1"/>
                  </a:solidFill>
                  <a:latin typeface="微软雅黑" panose="020B0503020204020204" pitchFamily="34" charset="-122"/>
                  <a:ea typeface="微软雅黑" panose="020B0503020204020204" pitchFamily="34" charset="-122"/>
                </a:rPr>
                <a:t>Title Example</a:t>
              </a:r>
              <a:endParaRPr sz="1600">
                <a:solidFill>
                  <a:schemeClr val="bg1"/>
                </a:solidFill>
                <a:latin typeface="微软雅黑" panose="020B0503020204020204" pitchFamily="34" charset="-122"/>
                <a:ea typeface="微软雅黑" panose="020B0503020204020204" pitchFamily="34" charset="-122"/>
              </a:endParaRPr>
            </a:p>
          </p:txBody>
        </p:sp>
        <p:sp>
          <p:nvSpPr>
            <p:cNvPr id="919" name="Shape 919"/>
            <p:cNvSpPr/>
            <p:nvPr/>
          </p:nvSpPr>
          <p:spPr>
            <a:xfrm>
              <a:off x="12485315" y="9870895"/>
              <a:ext cx="1765010" cy="396697"/>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a:solidFill>
                    <a:schemeClr val="bg1"/>
                  </a:solidFill>
                  <a:latin typeface="微软雅黑" panose="020B0503020204020204" pitchFamily="34" charset="-122"/>
                  <a:ea typeface="微软雅黑" panose="020B0503020204020204" pitchFamily="34" charset="-122"/>
                </a:rPr>
                <a:t>20%</a:t>
              </a:r>
              <a:endParaRPr>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6251522" y="5424120"/>
            <a:ext cx="2053897" cy="2368002"/>
            <a:chOff x="8932407" y="7768009"/>
            <a:chExt cx="2934684" cy="3391270"/>
          </a:xfrm>
        </p:grpSpPr>
        <p:sp>
          <p:nvSpPr>
            <p:cNvPr id="908" name="Shape 908"/>
            <p:cNvSpPr/>
            <p:nvPr/>
          </p:nvSpPr>
          <p:spPr>
            <a:xfrm>
              <a:off x="8932407" y="7768009"/>
              <a:ext cx="2934684" cy="3391270"/>
            </a:xfrm>
            <a:custGeom>
              <a:avLst/>
              <a:gdLst/>
              <a:ahLst/>
              <a:cxnLst>
                <a:cxn ang="0">
                  <a:pos x="wd2" y="hd2"/>
                </a:cxn>
                <a:cxn ang="5400000">
                  <a:pos x="wd2" y="hd2"/>
                </a:cxn>
                <a:cxn ang="10800000">
                  <a:pos x="wd2" y="hd2"/>
                </a:cxn>
                <a:cxn ang="16200000">
                  <a:pos x="wd2" y="hd2"/>
                </a:cxn>
              </a:cxnLst>
              <a:rect l="0" t="0" r="r" b="b"/>
              <a:pathLst>
                <a:path w="20220" h="21341" extrusionOk="0">
                  <a:moveTo>
                    <a:pt x="1927" y="6676"/>
                  </a:moveTo>
                  <a:cubicBezTo>
                    <a:pt x="-1350" y="10796"/>
                    <a:pt x="-347" y="16583"/>
                    <a:pt x="4165" y="19576"/>
                  </a:cubicBezTo>
                  <a:cubicBezTo>
                    <a:pt x="5903" y="20730"/>
                    <a:pt x="7956" y="21341"/>
                    <a:pt x="10098" y="21341"/>
                  </a:cubicBezTo>
                  <a:cubicBezTo>
                    <a:pt x="13330" y="21341"/>
                    <a:pt x="16391" y="19917"/>
                    <a:pt x="18288" y="17533"/>
                  </a:cubicBezTo>
                  <a:cubicBezTo>
                    <a:pt x="19582" y="15907"/>
                    <a:pt x="20250" y="13987"/>
                    <a:pt x="20219" y="11983"/>
                  </a:cubicBezTo>
                  <a:lnTo>
                    <a:pt x="20219" y="1615"/>
                  </a:lnTo>
                  <a:cubicBezTo>
                    <a:pt x="20219" y="519"/>
                    <a:pt x="19048" y="-259"/>
                    <a:pt x="17906" y="80"/>
                  </a:cubicBezTo>
                  <a:lnTo>
                    <a:pt x="7118" y="3282"/>
                  </a:lnTo>
                  <a:cubicBezTo>
                    <a:pt x="5012" y="3877"/>
                    <a:pt x="3222" y="5050"/>
                    <a:pt x="1927" y="6676"/>
                  </a:cubicBezTo>
                  <a:close/>
                </a:path>
              </a:pathLst>
            </a:custGeom>
            <a:solidFill>
              <a:schemeClr val="accent5"/>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微软雅黑" panose="020B0503020204020204" pitchFamily="34" charset="-122"/>
                <a:ea typeface="微软雅黑" panose="020B0503020204020204" pitchFamily="34" charset="-122"/>
              </a:endParaRPr>
            </a:p>
          </p:txBody>
        </p:sp>
        <p:sp>
          <p:nvSpPr>
            <p:cNvPr id="920" name="Shape 920"/>
            <p:cNvSpPr/>
            <p:nvPr/>
          </p:nvSpPr>
          <p:spPr>
            <a:xfrm>
              <a:off x="9551615" y="8443067"/>
              <a:ext cx="1765009" cy="107989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900">
                  <a:solidFill>
                    <a:schemeClr val="bg1"/>
                  </a:solidFill>
                  <a:latin typeface="微软雅黑" panose="020B0503020204020204" pitchFamily="34" charset="-122"/>
                  <a:ea typeface="微软雅黑" panose="020B0503020204020204" pitchFamily="34" charset="-122"/>
                </a:rPr>
                <a:t>04</a:t>
              </a:r>
              <a:endParaRPr sz="4900">
                <a:solidFill>
                  <a:schemeClr val="bg1"/>
                </a:solidFill>
                <a:latin typeface="微软雅黑" panose="020B0503020204020204" pitchFamily="34" charset="-122"/>
                <a:ea typeface="微软雅黑" panose="020B0503020204020204" pitchFamily="34" charset="-122"/>
              </a:endParaRPr>
            </a:p>
          </p:txBody>
        </p:sp>
        <p:sp>
          <p:nvSpPr>
            <p:cNvPr id="921" name="Shape 921"/>
            <p:cNvSpPr/>
            <p:nvPr/>
          </p:nvSpPr>
          <p:spPr>
            <a:xfrm>
              <a:off x="9249211" y="9449435"/>
              <a:ext cx="2314760" cy="355601"/>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solidFill>
                    <a:schemeClr val="bg1"/>
                  </a:solidFill>
                  <a:latin typeface="微软雅黑" panose="020B0503020204020204" pitchFamily="34" charset="-122"/>
                  <a:ea typeface="微软雅黑" panose="020B0503020204020204" pitchFamily="34" charset="-122"/>
                </a:rPr>
                <a:t>Title Example</a:t>
              </a:r>
              <a:endParaRPr sz="1600">
                <a:solidFill>
                  <a:schemeClr val="bg1"/>
                </a:solidFill>
                <a:latin typeface="微软雅黑" panose="020B0503020204020204" pitchFamily="34" charset="-122"/>
                <a:ea typeface="微软雅黑" panose="020B0503020204020204" pitchFamily="34" charset="-122"/>
              </a:endParaRPr>
            </a:p>
          </p:txBody>
        </p:sp>
        <p:sp>
          <p:nvSpPr>
            <p:cNvPr id="922" name="Shape 922"/>
            <p:cNvSpPr/>
            <p:nvPr/>
          </p:nvSpPr>
          <p:spPr>
            <a:xfrm>
              <a:off x="9584237" y="9908996"/>
              <a:ext cx="1765009" cy="396697"/>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a:solidFill>
                    <a:schemeClr val="bg1"/>
                  </a:solidFill>
                  <a:latin typeface="微软雅黑" panose="020B0503020204020204" pitchFamily="34" charset="-122"/>
                  <a:ea typeface="微软雅黑" panose="020B0503020204020204" pitchFamily="34" charset="-122"/>
                </a:rPr>
                <a:t>20%</a:t>
              </a:r>
              <a:endParaRPr>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5571232" y="3659425"/>
            <a:ext cx="2578165" cy="2050102"/>
            <a:chOff x="7960384" y="5240747"/>
            <a:chExt cx="3683778" cy="2935999"/>
          </a:xfrm>
        </p:grpSpPr>
        <p:sp>
          <p:nvSpPr>
            <p:cNvPr id="909" name="Shape 909"/>
            <p:cNvSpPr/>
            <p:nvPr/>
          </p:nvSpPr>
          <p:spPr>
            <a:xfrm>
              <a:off x="7960384" y="5240747"/>
              <a:ext cx="3683778" cy="2935999"/>
            </a:xfrm>
            <a:custGeom>
              <a:avLst/>
              <a:gdLst/>
              <a:ahLst/>
              <a:cxnLst>
                <a:cxn ang="0">
                  <a:pos x="wd2" y="hd2"/>
                </a:cxn>
                <a:cxn ang="5400000">
                  <a:pos x="wd2" y="hd2"/>
                </a:cxn>
                <a:cxn ang="10800000">
                  <a:pos x="wd2" y="hd2"/>
                </a:cxn>
                <a:cxn ang="16200000">
                  <a:pos x="wd2" y="hd2"/>
                </a:cxn>
              </a:cxnLst>
              <a:rect l="0" t="0" r="r" b="b"/>
              <a:pathLst>
                <a:path w="20323" h="21600" extrusionOk="0">
                  <a:moveTo>
                    <a:pt x="10599" y="531"/>
                  </a:moveTo>
                  <a:cubicBezTo>
                    <a:pt x="9785" y="179"/>
                    <a:pt x="8943" y="0"/>
                    <a:pt x="8096" y="0"/>
                  </a:cubicBezTo>
                  <a:cubicBezTo>
                    <a:pt x="4579" y="0"/>
                    <a:pt x="1485" y="2999"/>
                    <a:pt x="397" y="7463"/>
                  </a:cubicBezTo>
                  <a:cubicBezTo>
                    <a:pt x="-983" y="13126"/>
                    <a:pt x="1350" y="19228"/>
                    <a:pt x="5596" y="21068"/>
                  </a:cubicBezTo>
                  <a:cubicBezTo>
                    <a:pt x="6409" y="21421"/>
                    <a:pt x="7251" y="21600"/>
                    <a:pt x="8099" y="21600"/>
                  </a:cubicBezTo>
                  <a:lnTo>
                    <a:pt x="8099" y="21600"/>
                  </a:lnTo>
                  <a:cubicBezTo>
                    <a:pt x="8984" y="21600"/>
                    <a:pt x="9858" y="21406"/>
                    <a:pt x="10700" y="21024"/>
                  </a:cubicBezTo>
                  <a:lnTo>
                    <a:pt x="19344" y="17279"/>
                  </a:lnTo>
                  <a:cubicBezTo>
                    <a:pt x="20259" y="16882"/>
                    <a:pt x="20617" y="15412"/>
                    <a:pt x="20052" y="14375"/>
                  </a:cubicBezTo>
                  <a:lnTo>
                    <a:pt x="14714" y="4576"/>
                  </a:lnTo>
                  <a:cubicBezTo>
                    <a:pt x="13697" y="2654"/>
                    <a:pt x="12276" y="1258"/>
                    <a:pt x="10599" y="531"/>
                  </a:cubicBezTo>
                  <a:close/>
                </a:path>
              </a:pathLst>
            </a:custGeom>
            <a:solidFill>
              <a:schemeClr val="accent6"/>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1"/>
                </a:solidFill>
                <a:latin typeface="微软雅黑" panose="020B0503020204020204" pitchFamily="34" charset="-122"/>
                <a:ea typeface="微软雅黑" panose="020B0503020204020204" pitchFamily="34" charset="-122"/>
              </a:endParaRPr>
            </a:p>
          </p:txBody>
        </p:sp>
        <p:sp>
          <p:nvSpPr>
            <p:cNvPr id="923" name="Shape 923"/>
            <p:cNvSpPr/>
            <p:nvPr/>
          </p:nvSpPr>
          <p:spPr>
            <a:xfrm>
              <a:off x="8751515" y="5647398"/>
              <a:ext cx="1765010" cy="107989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900" dirty="0">
                  <a:solidFill>
                    <a:schemeClr val="bg1"/>
                  </a:solidFill>
                  <a:latin typeface="微软雅黑" panose="020B0503020204020204" pitchFamily="34" charset="-122"/>
                  <a:ea typeface="微软雅黑" panose="020B0503020204020204" pitchFamily="34" charset="-122"/>
                </a:rPr>
                <a:t>05</a:t>
              </a:r>
              <a:endParaRPr sz="4900" dirty="0">
                <a:solidFill>
                  <a:schemeClr val="bg1"/>
                </a:solidFill>
                <a:latin typeface="微软雅黑" panose="020B0503020204020204" pitchFamily="34" charset="-122"/>
                <a:ea typeface="微软雅黑" panose="020B0503020204020204" pitchFamily="34" charset="-122"/>
              </a:endParaRPr>
            </a:p>
          </p:txBody>
        </p:sp>
        <p:sp>
          <p:nvSpPr>
            <p:cNvPr id="924" name="Shape 924"/>
            <p:cNvSpPr/>
            <p:nvPr/>
          </p:nvSpPr>
          <p:spPr>
            <a:xfrm>
              <a:off x="8449111" y="6653766"/>
              <a:ext cx="2314760" cy="355601"/>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1600">
                  <a:solidFill>
                    <a:schemeClr val="bg1"/>
                  </a:solidFill>
                  <a:latin typeface="微软雅黑" panose="020B0503020204020204" pitchFamily="34" charset="-122"/>
                  <a:ea typeface="微软雅黑" panose="020B0503020204020204" pitchFamily="34" charset="-122"/>
                </a:rPr>
                <a:t>Title Example</a:t>
              </a:r>
              <a:endParaRPr sz="1600">
                <a:solidFill>
                  <a:schemeClr val="bg1"/>
                </a:solidFill>
                <a:latin typeface="微软雅黑" panose="020B0503020204020204" pitchFamily="34" charset="-122"/>
                <a:ea typeface="微软雅黑" panose="020B0503020204020204" pitchFamily="34" charset="-122"/>
              </a:endParaRPr>
            </a:p>
          </p:txBody>
        </p:sp>
        <p:sp>
          <p:nvSpPr>
            <p:cNvPr id="925" name="Shape 925"/>
            <p:cNvSpPr/>
            <p:nvPr/>
          </p:nvSpPr>
          <p:spPr>
            <a:xfrm>
              <a:off x="8751515" y="7002751"/>
              <a:ext cx="1765010" cy="396697"/>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a:solidFill>
                    <a:schemeClr val="bg1"/>
                  </a:solidFill>
                  <a:latin typeface="微软雅黑" panose="020B0503020204020204" pitchFamily="34" charset="-122"/>
                  <a:ea typeface="微软雅黑" panose="020B0503020204020204" pitchFamily="34" charset="-122"/>
                </a:rPr>
                <a:t>20%</a:t>
              </a:r>
              <a:endParaRPr>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603216" y="3164333"/>
            <a:ext cx="3752253" cy="1060118"/>
            <a:chOff x="2290734" y="4531715"/>
            <a:chExt cx="5361359" cy="1518220"/>
          </a:xfrm>
        </p:grpSpPr>
        <p:sp>
          <p:nvSpPr>
            <p:cNvPr id="938" name="Shape 938"/>
            <p:cNvSpPr/>
            <p:nvPr/>
          </p:nvSpPr>
          <p:spPr>
            <a:xfrm>
              <a:off x="6464245" y="4615611"/>
              <a:ext cx="1187848" cy="1187848"/>
            </a:xfrm>
            <a:prstGeom prst="roundRect">
              <a:avLst>
                <a:gd name="adj" fmla="val 18176"/>
              </a:avLst>
            </a:prstGeom>
            <a:solidFill>
              <a:schemeClr val="accent6"/>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939" name="Shape 939"/>
            <p:cNvSpPr/>
            <p:nvPr/>
          </p:nvSpPr>
          <p:spPr>
            <a:xfrm>
              <a:off x="6763043" y="4765883"/>
              <a:ext cx="568027"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微软雅黑" panose="020B0503020204020204" pitchFamily="34" charset="-122"/>
                  <a:ea typeface="微软雅黑" panose="020B0503020204020204" pitchFamily="34" charset="-122"/>
                </a:rPr>
                <a:t>A</a:t>
              </a:r>
              <a:endParaRPr sz="2800" dirty="0">
                <a:solidFill>
                  <a:schemeClr val="bg1"/>
                </a:solidFill>
                <a:latin typeface="微软雅黑" panose="020B0503020204020204" pitchFamily="34" charset="-122"/>
                <a:ea typeface="微软雅黑" panose="020B0503020204020204" pitchFamily="34" charset="-122"/>
              </a:endParaRPr>
            </a:p>
          </p:txBody>
        </p:sp>
        <p:sp>
          <p:nvSpPr>
            <p:cNvPr id="940" name="Shape 940"/>
            <p:cNvSpPr/>
            <p:nvPr/>
          </p:nvSpPr>
          <p:spPr>
            <a:xfrm>
              <a:off x="2690543" y="4531715"/>
              <a:ext cx="3450504" cy="492443"/>
            </a:xfrm>
            <a:prstGeom prst="rect">
              <a:avLst/>
            </a:prstGeom>
            <a:ln w="12700">
              <a:miter lim="400000"/>
            </a:ln>
          </p:spPr>
          <p:txBody>
            <a:bodyPr wrap="square"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200" dirty="0">
                  <a:solidFill>
                    <a:schemeClr val="accent6"/>
                  </a:solidFill>
                  <a:latin typeface="微软雅黑" panose="020B0503020204020204" pitchFamily="34" charset="-122"/>
                  <a:ea typeface="微软雅黑" panose="020B0503020204020204" pitchFamily="34" charset="-122"/>
                </a:rPr>
                <a:t>Title Example</a:t>
              </a:r>
              <a:endParaRPr sz="2200" dirty="0">
                <a:solidFill>
                  <a:schemeClr val="accent6"/>
                </a:solidFill>
                <a:latin typeface="微软雅黑" panose="020B0503020204020204" pitchFamily="34" charset="-122"/>
                <a:ea typeface="微软雅黑" panose="020B0503020204020204" pitchFamily="34" charset="-122"/>
              </a:endParaRPr>
            </a:p>
          </p:txBody>
        </p:sp>
        <p:sp>
          <p:nvSpPr>
            <p:cNvPr id="48" name="AutoShape 30"/>
            <p:cNvSpPr/>
            <p:nvPr/>
          </p:nvSpPr>
          <p:spPr bwMode="auto">
            <a:xfrm>
              <a:off x="2290734" y="5097435"/>
              <a:ext cx="38481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grpSp>
      <p:grpSp>
        <p:nvGrpSpPr>
          <p:cNvPr id="11" name="组合 10"/>
          <p:cNvGrpSpPr/>
          <p:nvPr/>
        </p:nvGrpSpPr>
        <p:grpSpPr>
          <a:xfrm>
            <a:off x="1603216" y="6352626"/>
            <a:ext cx="3752253" cy="1060118"/>
            <a:chOff x="2290734" y="9097743"/>
            <a:chExt cx="5361359" cy="1518220"/>
          </a:xfrm>
        </p:grpSpPr>
        <p:sp>
          <p:nvSpPr>
            <p:cNvPr id="942" name="Shape 942"/>
            <p:cNvSpPr/>
            <p:nvPr/>
          </p:nvSpPr>
          <p:spPr>
            <a:xfrm>
              <a:off x="6464245" y="9270511"/>
              <a:ext cx="1187848" cy="1187848"/>
            </a:xfrm>
            <a:prstGeom prst="roundRect">
              <a:avLst>
                <a:gd name="adj" fmla="val 18176"/>
              </a:avLst>
            </a:prstGeom>
            <a:solidFill>
              <a:schemeClr val="accent5"/>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943" name="Shape 943"/>
            <p:cNvSpPr/>
            <p:nvPr/>
          </p:nvSpPr>
          <p:spPr>
            <a:xfrm>
              <a:off x="6782511" y="9420783"/>
              <a:ext cx="529088"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微软雅黑" panose="020B0503020204020204" pitchFamily="34" charset="-122"/>
                  <a:ea typeface="微软雅黑" panose="020B0503020204020204" pitchFamily="34" charset="-122"/>
                </a:rPr>
                <a:t>B</a:t>
              </a:r>
              <a:endParaRPr sz="2800" dirty="0">
                <a:solidFill>
                  <a:schemeClr val="bg1"/>
                </a:solidFill>
                <a:latin typeface="微软雅黑" panose="020B0503020204020204" pitchFamily="34" charset="-122"/>
                <a:ea typeface="微软雅黑" panose="020B0503020204020204" pitchFamily="34" charset="-122"/>
              </a:endParaRPr>
            </a:p>
          </p:txBody>
        </p:sp>
        <p:sp>
          <p:nvSpPr>
            <p:cNvPr id="50" name="Shape 940"/>
            <p:cNvSpPr/>
            <p:nvPr/>
          </p:nvSpPr>
          <p:spPr>
            <a:xfrm>
              <a:off x="2690543" y="9097743"/>
              <a:ext cx="3450504" cy="492443"/>
            </a:xfrm>
            <a:prstGeom prst="rect">
              <a:avLst/>
            </a:prstGeom>
            <a:ln w="12700">
              <a:miter lim="400000"/>
            </a:ln>
          </p:spPr>
          <p:txBody>
            <a:bodyPr wrap="square"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200" dirty="0">
                  <a:solidFill>
                    <a:schemeClr val="accent5"/>
                  </a:solidFill>
                  <a:latin typeface="微软雅黑" panose="020B0503020204020204" pitchFamily="34" charset="-122"/>
                  <a:ea typeface="微软雅黑" panose="020B0503020204020204" pitchFamily="34" charset="-122"/>
                </a:rPr>
                <a:t>Title Example</a:t>
              </a:r>
              <a:endParaRPr sz="2200" dirty="0">
                <a:solidFill>
                  <a:schemeClr val="accent5"/>
                </a:solidFill>
                <a:latin typeface="微软雅黑" panose="020B0503020204020204" pitchFamily="34" charset="-122"/>
                <a:ea typeface="微软雅黑" panose="020B0503020204020204" pitchFamily="34" charset="-122"/>
              </a:endParaRPr>
            </a:p>
          </p:txBody>
        </p:sp>
        <p:sp>
          <p:nvSpPr>
            <p:cNvPr id="51" name="AutoShape 30"/>
            <p:cNvSpPr/>
            <p:nvPr/>
          </p:nvSpPr>
          <p:spPr bwMode="auto">
            <a:xfrm>
              <a:off x="2290734" y="9663463"/>
              <a:ext cx="38481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grpSp>
      <p:grpSp>
        <p:nvGrpSpPr>
          <p:cNvPr id="8" name="组合 7"/>
          <p:cNvGrpSpPr/>
          <p:nvPr/>
        </p:nvGrpSpPr>
        <p:grpSpPr>
          <a:xfrm>
            <a:off x="10666663" y="2480180"/>
            <a:ext cx="3786005" cy="1060118"/>
            <a:chOff x="15240925" y="3551923"/>
            <a:chExt cx="5409585" cy="1518220"/>
          </a:xfrm>
        </p:grpSpPr>
        <p:sp>
          <p:nvSpPr>
            <p:cNvPr id="926" name="Shape 926"/>
            <p:cNvSpPr/>
            <p:nvPr/>
          </p:nvSpPr>
          <p:spPr>
            <a:xfrm>
              <a:off x="15240925" y="3798145"/>
              <a:ext cx="1187848" cy="1187848"/>
            </a:xfrm>
            <a:prstGeom prst="roundRect">
              <a:avLst>
                <a:gd name="adj" fmla="val 18176"/>
              </a:avLst>
            </a:prstGeom>
            <a:solidFill>
              <a:schemeClr val="accent1"/>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927" name="Shape 927"/>
            <p:cNvSpPr/>
            <p:nvPr/>
          </p:nvSpPr>
          <p:spPr>
            <a:xfrm>
              <a:off x="15548884" y="3948416"/>
              <a:ext cx="549704"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微软雅黑" panose="020B0503020204020204" pitchFamily="34" charset="-122"/>
                  <a:ea typeface="微软雅黑" panose="020B0503020204020204" pitchFamily="34" charset="-122"/>
                </a:rPr>
                <a:t>C</a:t>
              </a:r>
              <a:endParaRPr sz="2800" dirty="0">
                <a:solidFill>
                  <a:schemeClr val="bg1"/>
                </a:solidFill>
                <a:latin typeface="微软雅黑" panose="020B0503020204020204" pitchFamily="34" charset="-122"/>
                <a:ea typeface="微软雅黑" panose="020B0503020204020204" pitchFamily="34" charset="-122"/>
              </a:endParaRPr>
            </a:p>
          </p:txBody>
        </p:sp>
        <p:sp>
          <p:nvSpPr>
            <p:cNvPr id="52" name="Shape 940"/>
            <p:cNvSpPr/>
            <p:nvPr/>
          </p:nvSpPr>
          <p:spPr>
            <a:xfrm>
              <a:off x="16884716" y="3551923"/>
              <a:ext cx="3450504" cy="492443"/>
            </a:xfrm>
            <a:prstGeom prst="rect">
              <a:avLst/>
            </a:prstGeom>
            <a:ln w="12700">
              <a:miter lim="400000"/>
            </a:ln>
          </p:spPr>
          <p:txBody>
            <a:bodyPr wrap="square"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gn="l">
                <a:lnSpc>
                  <a:spcPct val="100000"/>
                </a:lnSpc>
                <a:defRPr sz="1800" b="0">
                  <a:solidFill>
                    <a:srgbClr val="000000"/>
                  </a:solidFill>
                </a:defRPr>
              </a:pPr>
              <a:r>
                <a:rPr sz="2200" dirty="0">
                  <a:solidFill>
                    <a:schemeClr val="accent1"/>
                  </a:solidFill>
                  <a:latin typeface="微软雅黑" panose="020B0503020204020204" pitchFamily="34" charset="-122"/>
                  <a:ea typeface="微软雅黑" panose="020B0503020204020204" pitchFamily="34" charset="-122"/>
                </a:rPr>
                <a:t>Title Example</a:t>
              </a:r>
              <a:endParaRPr sz="2200" dirty="0">
                <a:solidFill>
                  <a:schemeClr val="accent1"/>
                </a:solidFill>
                <a:latin typeface="微软雅黑" panose="020B0503020204020204" pitchFamily="34" charset="-122"/>
                <a:ea typeface="微软雅黑" panose="020B0503020204020204" pitchFamily="34" charset="-122"/>
              </a:endParaRPr>
            </a:p>
          </p:txBody>
        </p:sp>
        <p:sp>
          <p:nvSpPr>
            <p:cNvPr id="53" name="AutoShape 30"/>
            <p:cNvSpPr/>
            <p:nvPr/>
          </p:nvSpPr>
          <p:spPr bwMode="auto">
            <a:xfrm>
              <a:off x="16802410" y="4117643"/>
              <a:ext cx="38481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grpSp>
      <p:grpSp>
        <p:nvGrpSpPr>
          <p:cNvPr id="9" name="组合 8"/>
          <p:cNvGrpSpPr/>
          <p:nvPr/>
        </p:nvGrpSpPr>
        <p:grpSpPr>
          <a:xfrm>
            <a:off x="11498002" y="4507478"/>
            <a:ext cx="3608058" cy="1060118"/>
            <a:chOff x="16428773" y="6455264"/>
            <a:chExt cx="5155328" cy="1518220"/>
          </a:xfrm>
        </p:grpSpPr>
        <p:sp>
          <p:nvSpPr>
            <p:cNvPr id="934" name="Shape 934"/>
            <p:cNvSpPr/>
            <p:nvPr/>
          </p:nvSpPr>
          <p:spPr>
            <a:xfrm>
              <a:off x="16428773" y="6716870"/>
              <a:ext cx="1187847" cy="1187848"/>
            </a:xfrm>
            <a:prstGeom prst="roundRect">
              <a:avLst>
                <a:gd name="adj" fmla="val 18176"/>
              </a:avLst>
            </a:prstGeom>
            <a:solidFill>
              <a:schemeClr val="accent2"/>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935" name="Shape 935"/>
            <p:cNvSpPr/>
            <p:nvPr/>
          </p:nvSpPr>
          <p:spPr>
            <a:xfrm>
              <a:off x="16712684" y="6867141"/>
              <a:ext cx="597801"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微软雅黑" panose="020B0503020204020204" pitchFamily="34" charset="-122"/>
                  <a:ea typeface="微软雅黑" panose="020B0503020204020204" pitchFamily="34" charset="-122"/>
                </a:rPr>
                <a:t>D</a:t>
              </a:r>
              <a:endParaRPr sz="2800" dirty="0">
                <a:solidFill>
                  <a:schemeClr val="bg1"/>
                </a:solidFill>
                <a:latin typeface="微软雅黑" panose="020B0503020204020204" pitchFamily="34" charset="-122"/>
                <a:ea typeface="微软雅黑" panose="020B0503020204020204" pitchFamily="34" charset="-122"/>
              </a:endParaRPr>
            </a:p>
          </p:txBody>
        </p:sp>
        <p:sp>
          <p:nvSpPr>
            <p:cNvPr id="54" name="Shape 940"/>
            <p:cNvSpPr/>
            <p:nvPr/>
          </p:nvSpPr>
          <p:spPr>
            <a:xfrm>
              <a:off x="17818307" y="6455264"/>
              <a:ext cx="3450504" cy="492443"/>
            </a:xfrm>
            <a:prstGeom prst="rect">
              <a:avLst/>
            </a:prstGeom>
            <a:ln w="12700">
              <a:miter lim="400000"/>
            </a:ln>
          </p:spPr>
          <p:txBody>
            <a:bodyPr wrap="square"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gn="l">
                <a:lnSpc>
                  <a:spcPct val="100000"/>
                </a:lnSpc>
                <a:defRPr sz="1800" b="0">
                  <a:solidFill>
                    <a:srgbClr val="000000"/>
                  </a:solidFill>
                </a:defRPr>
              </a:pPr>
              <a:r>
                <a:rPr sz="2200" dirty="0">
                  <a:solidFill>
                    <a:schemeClr val="accent2"/>
                  </a:solidFill>
                  <a:latin typeface="微软雅黑" panose="020B0503020204020204" pitchFamily="34" charset="-122"/>
                  <a:ea typeface="微软雅黑" panose="020B0503020204020204" pitchFamily="34" charset="-122"/>
                </a:rPr>
                <a:t>Title Example</a:t>
              </a:r>
              <a:endParaRPr sz="2200" dirty="0">
                <a:solidFill>
                  <a:schemeClr val="accent2"/>
                </a:solidFill>
                <a:latin typeface="微软雅黑" panose="020B0503020204020204" pitchFamily="34" charset="-122"/>
                <a:ea typeface="微软雅黑" panose="020B0503020204020204" pitchFamily="34" charset="-122"/>
              </a:endParaRPr>
            </a:p>
          </p:txBody>
        </p:sp>
        <p:sp>
          <p:nvSpPr>
            <p:cNvPr id="55" name="AutoShape 30"/>
            <p:cNvSpPr/>
            <p:nvPr/>
          </p:nvSpPr>
          <p:spPr bwMode="auto">
            <a:xfrm>
              <a:off x="17736001" y="7020984"/>
              <a:ext cx="38481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grpSp>
      <p:grpSp>
        <p:nvGrpSpPr>
          <p:cNvPr id="10" name="组合 9"/>
          <p:cNvGrpSpPr/>
          <p:nvPr/>
        </p:nvGrpSpPr>
        <p:grpSpPr>
          <a:xfrm>
            <a:off x="10666663" y="6713129"/>
            <a:ext cx="3737359" cy="1060118"/>
            <a:chOff x="15240925" y="9614028"/>
            <a:chExt cx="5340077" cy="1518220"/>
          </a:xfrm>
        </p:grpSpPr>
        <p:sp>
          <p:nvSpPr>
            <p:cNvPr id="928" name="Shape 928"/>
            <p:cNvSpPr/>
            <p:nvPr/>
          </p:nvSpPr>
          <p:spPr>
            <a:xfrm>
              <a:off x="15240925" y="9832630"/>
              <a:ext cx="1187848" cy="1187848"/>
            </a:xfrm>
            <a:prstGeom prst="roundRect">
              <a:avLst>
                <a:gd name="adj" fmla="val 18176"/>
              </a:avLst>
            </a:prstGeom>
            <a:solidFill>
              <a:schemeClr val="accent4"/>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929" name="Shape 929"/>
            <p:cNvSpPr/>
            <p:nvPr/>
          </p:nvSpPr>
          <p:spPr>
            <a:xfrm>
              <a:off x="15579805" y="9982902"/>
              <a:ext cx="487861"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dirty="0">
                  <a:solidFill>
                    <a:schemeClr val="bg1"/>
                  </a:solidFill>
                  <a:latin typeface="微软雅黑" panose="020B0503020204020204" pitchFamily="34" charset="-122"/>
                  <a:ea typeface="微软雅黑" panose="020B0503020204020204" pitchFamily="34" charset="-122"/>
                </a:rPr>
                <a:t>E</a:t>
              </a:r>
              <a:endParaRPr sz="2800" dirty="0">
                <a:solidFill>
                  <a:schemeClr val="bg1"/>
                </a:solidFill>
                <a:latin typeface="微软雅黑" panose="020B0503020204020204" pitchFamily="34" charset="-122"/>
                <a:ea typeface="微软雅黑" panose="020B0503020204020204" pitchFamily="34" charset="-122"/>
              </a:endParaRPr>
            </a:p>
          </p:txBody>
        </p:sp>
        <p:sp>
          <p:nvSpPr>
            <p:cNvPr id="56" name="Shape 940"/>
            <p:cNvSpPr/>
            <p:nvPr/>
          </p:nvSpPr>
          <p:spPr>
            <a:xfrm>
              <a:off x="16815208" y="9614028"/>
              <a:ext cx="3450504" cy="492443"/>
            </a:xfrm>
            <a:prstGeom prst="rect">
              <a:avLst/>
            </a:prstGeom>
            <a:ln w="12700">
              <a:miter lim="400000"/>
            </a:ln>
          </p:spPr>
          <p:txBody>
            <a:bodyPr wrap="square"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gn="l">
                <a:lnSpc>
                  <a:spcPct val="100000"/>
                </a:lnSpc>
                <a:defRPr sz="1800" b="0">
                  <a:solidFill>
                    <a:srgbClr val="000000"/>
                  </a:solidFill>
                </a:defRPr>
              </a:pPr>
              <a:r>
                <a:rPr sz="2200" dirty="0">
                  <a:solidFill>
                    <a:schemeClr val="accent4"/>
                  </a:solidFill>
                  <a:latin typeface="微软雅黑" panose="020B0503020204020204" pitchFamily="34" charset="-122"/>
                  <a:ea typeface="微软雅黑" panose="020B0503020204020204" pitchFamily="34" charset="-122"/>
                </a:rPr>
                <a:t>Title Example</a:t>
              </a:r>
              <a:endParaRPr sz="2200" dirty="0">
                <a:solidFill>
                  <a:schemeClr val="accent4"/>
                </a:solidFill>
                <a:latin typeface="微软雅黑" panose="020B0503020204020204" pitchFamily="34" charset="-122"/>
                <a:ea typeface="微软雅黑" panose="020B0503020204020204" pitchFamily="34" charset="-122"/>
              </a:endParaRPr>
            </a:p>
          </p:txBody>
        </p:sp>
        <p:sp>
          <p:nvSpPr>
            <p:cNvPr id="57" name="AutoShape 30"/>
            <p:cNvSpPr/>
            <p:nvPr/>
          </p:nvSpPr>
          <p:spPr bwMode="auto">
            <a:xfrm>
              <a:off x="16732902" y="10179748"/>
              <a:ext cx="38481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grpSp>
      <p:sp>
        <p:nvSpPr>
          <p:cNvPr id="58"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nodeType="withEffect">
                                  <p:stCondLst>
                                    <p:cond delay="25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par>
                                <p:cTn id="15" presetID="52" presetClass="entr" presetSubtype="0" fill="hold" nodeType="withEffect">
                                  <p:stCondLst>
                                    <p:cond delay="500"/>
                                  </p:stCondLst>
                                  <p:childTnLst>
                                    <p:set>
                                      <p:cBhvr>
                                        <p:cTn id="16" dur="1" fill="hold">
                                          <p:stCondLst>
                                            <p:cond delay="0"/>
                                          </p:stCondLst>
                                        </p:cTn>
                                        <p:tgtEl>
                                          <p:spTgt spid="4"/>
                                        </p:tgtEl>
                                        <p:attrNameLst>
                                          <p:attrName>style.visibility</p:attrName>
                                        </p:attrNameLst>
                                      </p:cBhvr>
                                      <p:to>
                                        <p:strVal val="visible"/>
                                      </p:to>
                                    </p:set>
                                    <p:animScale>
                                      <p:cBhvr>
                                        <p:cTn id="1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
                                        </p:tgtEl>
                                        <p:attrNameLst>
                                          <p:attrName>ppt_x</p:attrName>
                                          <p:attrName>ppt_y</p:attrName>
                                        </p:attrNameLst>
                                      </p:cBhvr>
                                    </p:animMotion>
                                    <p:animEffect transition="in" filter="fade">
                                      <p:cBhvr>
                                        <p:cTn id="19" dur="1000"/>
                                        <p:tgtEl>
                                          <p:spTgt spid="4"/>
                                        </p:tgtEl>
                                      </p:cBhvr>
                                    </p:animEffect>
                                  </p:childTnLst>
                                </p:cTn>
                              </p:par>
                              <p:par>
                                <p:cTn id="20" presetID="52" presetClass="entr" presetSubtype="0" fill="hold" nodeType="withEffect">
                                  <p:stCondLst>
                                    <p:cond delay="750"/>
                                  </p:stCondLst>
                                  <p:childTnLst>
                                    <p:set>
                                      <p:cBhvr>
                                        <p:cTn id="21" dur="1" fill="hold">
                                          <p:stCondLst>
                                            <p:cond delay="0"/>
                                          </p:stCondLst>
                                        </p:cTn>
                                        <p:tgtEl>
                                          <p:spTgt spid="5"/>
                                        </p:tgtEl>
                                        <p:attrNameLst>
                                          <p:attrName>style.visibility</p:attrName>
                                        </p:attrNameLst>
                                      </p:cBhvr>
                                      <p:to>
                                        <p:strVal val="visible"/>
                                      </p:to>
                                    </p:set>
                                    <p:animScale>
                                      <p:cBhvr>
                                        <p:cTn id="2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
                                        </p:tgtEl>
                                        <p:attrNameLst>
                                          <p:attrName>ppt_x</p:attrName>
                                          <p:attrName>ppt_y</p:attrName>
                                        </p:attrNameLst>
                                      </p:cBhvr>
                                    </p:animMotion>
                                    <p:animEffect transition="in" filter="fade">
                                      <p:cBhvr>
                                        <p:cTn id="24" dur="1000"/>
                                        <p:tgtEl>
                                          <p:spTgt spid="5"/>
                                        </p:tgtEl>
                                      </p:cBhvr>
                                    </p:animEffect>
                                  </p:childTnLst>
                                </p:cTn>
                              </p:par>
                              <p:par>
                                <p:cTn id="25" presetID="52" presetClass="entr" presetSubtype="0" fill="hold" nodeType="withEffect">
                                  <p:stCondLst>
                                    <p:cond delay="1000"/>
                                  </p:stCondLst>
                                  <p:childTnLst>
                                    <p:set>
                                      <p:cBhvr>
                                        <p:cTn id="26" dur="1" fill="hold">
                                          <p:stCondLst>
                                            <p:cond delay="0"/>
                                          </p:stCondLst>
                                        </p:cTn>
                                        <p:tgtEl>
                                          <p:spTgt spid="6"/>
                                        </p:tgtEl>
                                        <p:attrNameLst>
                                          <p:attrName>style.visibility</p:attrName>
                                        </p:attrNameLst>
                                      </p:cBhvr>
                                      <p:to>
                                        <p:strVal val="visible"/>
                                      </p:to>
                                    </p:set>
                                    <p:animScale>
                                      <p:cBhvr>
                                        <p:cTn id="2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
                                        </p:tgtEl>
                                        <p:attrNameLst>
                                          <p:attrName>ppt_x</p:attrName>
                                          <p:attrName>ppt_y</p:attrName>
                                        </p:attrNameLst>
                                      </p:cBhvr>
                                    </p:animMotion>
                                    <p:animEffect transition="in" filter="fade">
                                      <p:cBhvr>
                                        <p:cTn id="29" dur="1000"/>
                                        <p:tgtEl>
                                          <p:spTgt spid="6"/>
                                        </p:tgtEl>
                                      </p:cBhvr>
                                    </p:animEffect>
                                  </p:childTnLst>
                                </p:cTn>
                              </p:par>
                              <p:par>
                                <p:cTn id="30" presetID="15"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7"/>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nodeType="withEffect">
                                  <p:stCondLst>
                                    <p:cond delay="25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1"/>
                                        </p:tgtEl>
                                        <p:attrNameLst>
                                          <p:attrName>ppt_y</p:attrName>
                                        </p:attrNameLst>
                                      </p:cBhvr>
                                      <p:tavLst>
                                        <p:tav tm="0" fmla="#ppt_y+(sin(-2*pi*(1-$))*-#ppt_x+cos(-2*pi*(1-$))*(1-#ppt_y))*(1-$)">
                                          <p:val>
                                            <p:fltVal val="0"/>
                                          </p:val>
                                        </p:tav>
                                        <p:tav tm="100000">
                                          <p:val>
                                            <p:fltVal val="1"/>
                                          </p:val>
                                        </p:tav>
                                      </p:tavLst>
                                    </p:anim>
                                  </p:childTnLst>
                                </p:cTn>
                              </p:par>
                              <p:par>
                                <p:cTn id="42" presetID="15" presetClass="entr" presetSubtype="0" fill="hold" nodeType="withEffect">
                                  <p:stCondLst>
                                    <p:cond delay="500"/>
                                  </p:stCondLst>
                                  <p:childTnLst>
                                    <p:set>
                                      <p:cBhvr>
                                        <p:cTn id="43" dur="1" fill="hold">
                                          <p:stCondLst>
                                            <p:cond delay="0"/>
                                          </p:stCondLst>
                                        </p:cTn>
                                        <p:tgtEl>
                                          <p:spTgt spid="8"/>
                                        </p:tgtEl>
                                        <p:attrNameLst>
                                          <p:attrName>style.visibility</p:attrName>
                                        </p:attrNameLst>
                                      </p:cBhvr>
                                      <p:to>
                                        <p:strVal val="visible"/>
                                      </p:to>
                                    </p:set>
                                    <p:anim calcmode="lin" valueType="num">
                                      <p:cBhvr>
                                        <p:cTn id="44" dur="1000" fill="hold"/>
                                        <p:tgtEl>
                                          <p:spTgt spid="8"/>
                                        </p:tgtEl>
                                        <p:attrNameLst>
                                          <p:attrName>ppt_w</p:attrName>
                                        </p:attrNameLst>
                                      </p:cBhvr>
                                      <p:tavLst>
                                        <p:tav tm="0">
                                          <p:val>
                                            <p:fltVal val="0"/>
                                          </p:val>
                                        </p:tav>
                                        <p:tav tm="100000">
                                          <p:val>
                                            <p:strVal val="#ppt_w"/>
                                          </p:val>
                                        </p:tav>
                                      </p:tavLst>
                                    </p:anim>
                                    <p:anim calcmode="lin" valueType="num">
                                      <p:cBhvr>
                                        <p:cTn id="45" dur="1000" fill="hold"/>
                                        <p:tgtEl>
                                          <p:spTgt spid="8"/>
                                        </p:tgtEl>
                                        <p:attrNameLst>
                                          <p:attrName>ppt_h</p:attrName>
                                        </p:attrNameLst>
                                      </p:cBhvr>
                                      <p:tavLst>
                                        <p:tav tm="0">
                                          <p:val>
                                            <p:fltVal val="0"/>
                                          </p:val>
                                        </p:tav>
                                        <p:tav tm="100000">
                                          <p:val>
                                            <p:strVal val="#ppt_h"/>
                                          </p:val>
                                        </p:tav>
                                      </p:tavLst>
                                    </p:anim>
                                    <p:anim calcmode="lin" valueType="num">
                                      <p:cBhvr>
                                        <p:cTn id="4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8"/>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nodeType="withEffect">
                                  <p:stCondLst>
                                    <p:cond delay="750"/>
                                  </p:stCondLst>
                                  <p:childTnLst>
                                    <p:set>
                                      <p:cBhvr>
                                        <p:cTn id="49" dur="1" fill="hold">
                                          <p:stCondLst>
                                            <p:cond delay="0"/>
                                          </p:stCondLst>
                                        </p:cTn>
                                        <p:tgtEl>
                                          <p:spTgt spid="9"/>
                                        </p:tgtEl>
                                        <p:attrNameLst>
                                          <p:attrName>style.visibility</p:attrName>
                                        </p:attrNameLst>
                                      </p:cBhvr>
                                      <p:to>
                                        <p:strVal val="visible"/>
                                      </p:to>
                                    </p:set>
                                    <p:anim calcmode="lin" valueType="num">
                                      <p:cBhvr>
                                        <p:cTn id="50" dur="1000" fill="hold"/>
                                        <p:tgtEl>
                                          <p:spTgt spid="9"/>
                                        </p:tgtEl>
                                        <p:attrNameLst>
                                          <p:attrName>ppt_w</p:attrName>
                                        </p:attrNameLst>
                                      </p:cBhvr>
                                      <p:tavLst>
                                        <p:tav tm="0">
                                          <p:val>
                                            <p:fltVal val="0"/>
                                          </p:val>
                                        </p:tav>
                                        <p:tav tm="100000">
                                          <p:val>
                                            <p:strVal val="#ppt_w"/>
                                          </p:val>
                                        </p:tav>
                                      </p:tavLst>
                                    </p:anim>
                                    <p:anim calcmode="lin" valueType="num">
                                      <p:cBhvr>
                                        <p:cTn id="51" dur="1000" fill="hold"/>
                                        <p:tgtEl>
                                          <p:spTgt spid="9"/>
                                        </p:tgtEl>
                                        <p:attrNameLst>
                                          <p:attrName>ppt_h</p:attrName>
                                        </p:attrNameLst>
                                      </p:cBhvr>
                                      <p:tavLst>
                                        <p:tav tm="0">
                                          <p:val>
                                            <p:fltVal val="0"/>
                                          </p:val>
                                        </p:tav>
                                        <p:tav tm="100000">
                                          <p:val>
                                            <p:strVal val="#ppt_h"/>
                                          </p:val>
                                        </p:tav>
                                      </p:tavLst>
                                    </p:anim>
                                    <p:anim calcmode="lin" valueType="num">
                                      <p:cBhvr>
                                        <p:cTn id="52"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9"/>
                                        </p:tgtEl>
                                        <p:attrNameLst>
                                          <p:attrName>ppt_y</p:attrName>
                                        </p:attrNameLst>
                                      </p:cBhvr>
                                      <p:tavLst>
                                        <p:tav tm="0" fmla="#ppt_y+(sin(-2*pi*(1-$))*-#ppt_x+cos(-2*pi*(1-$))*(1-#ppt_y))*(1-$)">
                                          <p:val>
                                            <p:fltVal val="0"/>
                                          </p:val>
                                        </p:tav>
                                        <p:tav tm="100000">
                                          <p:val>
                                            <p:fltVal val="1"/>
                                          </p:val>
                                        </p:tav>
                                      </p:tavLst>
                                    </p:anim>
                                  </p:childTnLst>
                                </p:cTn>
                              </p:par>
                              <p:par>
                                <p:cTn id="54" presetID="15" presetClass="entr" presetSubtype="0" fill="hold" nodeType="withEffect">
                                  <p:stCondLst>
                                    <p:cond delay="100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ppt_w</p:attrName>
                                        </p:attrNameLst>
                                      </p:cBhvr>
                                      <p:tavLst>
                                        <p:tav tm="0">
                                          <p:val>
                                            <p:fltVal val="0"/>
                                          </p:val>
                                        </p:tav>
                                        <p:tav tm="100000">
                                          <p:val>
                                            <p:strVal val="#ppt_w"/>
                                          </p:val>
                                        </p:tav>
                                      </p:tavLst>
                                    </p:anim>
                                    <p:anim calcmode="lin" valueType="num">
                                      <p:cBhvr>
                                        <p:cTn id="57" dur="1000" fill="hold"/>
                                        <p:tgtEl>
                                          <p:spTgt spid="10"/>
                                        </p:tgtEl>
                                        <p:attrNameLst>
                                          <p:attrName>ppt_h</p:attrName>
                                        </p:attrNameLst>
                                      </p:cBhvr>
                                      <p:tavLst>
                                        <p:tav tm="0">
                                          <p:val>
                                            <p:fltVal val="0"/>
                                          </p:val>
                                        </p:tav>
                                        <p:tav tm="100000">
                                          <p:val>
                                            <p:strVal val="#ppt_h"/>
                                          </p:val>
                                        </p:tav>
                                      </p:tavLst>
                                    </p:anim>
                                    <p:anim calcmode="lin" valueType="num">
                                      <p:cBhvr>
                                        <p:cTn id="5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组合 8"/>
          <p:cNvGrpSpPr/>
          <p:nvPr/>
        </p:nvGrpSpPr>
        <p:grpSpPr>
          <a:xfrm>
            <a:off x="1559215" y="3317414"/>
            <a:ext cx="3148245" cy="3140897"/>
            <a:chOff x="2227864" y="4750946"/>
            <a:chExt cx="4498329" cy="4498151"/>
          </a:xfrm>
        </p:grpSpPr>
        <p:sp>
          <p:nvSpPr>
            <p:cNvPr id="953" name="Shape 953"/>
            <p:cNvSpPr/>
            <p:nvPr/>
          </p:nvSpPr>
          <p:spPr>
            <a:xfrm>
              <a:off x="2227864" y="4750946"/>
              <a:ext cx="4498329" cy="4498151"/>
            </a:xfrm>
            <a:custGeom>
              <a:avLst/>
              <a:gdLst/>
              <a:ahLst/>
              <a:cxnLst>
                <a:cxn ang="0">
                  <a:pos x="wd2" y="hd2"/>
                </a:cxn>
                <a:cxn ang="5400000">
                  <a:pos x="wd2" y="hd2"/>
                </a:cxn>
                <a:cxn ang="10800000">
                  <a:pos x="wd2" y="hd2"/>
                </a:cxn>
                <a:cxn ang="16200000">
                  <a:pos x="wd2" y="hd2"/>
                </a:cxn>
              </a:cxnLst>
              <a:rect l="0" t="0" r="r" b="b"/>
              <a:pathLst>
                <a:path w="20889" h="20890" extrusionOk="0">
                  <a:moveTo>
                    <a:pt x="14677" y="1066"/>
                  </a:moveTo>
                  <a:cubicBezTo>
                    <a:pt x="13966" y="1777"/>
                    <a:pt x="13611" y="2708"/>
                    <a:pt x="13611" y="3640"/>
                  </a:cubicBezTo>
                  <a:cubicBezTo>
                    <a:pt x="13611" y="7279"/>
                    <a:pt x="7279" y="13611"/>
                    <a:pt x="3640" y="13611"/>
                  </a:cubicBezTo>
                  <a:cubicBezTo>
                    <a:pt x="2708" y="13611"/>
                    <a:pt x="1777" y="13966"/>
                    <a:pt x="1066" y="14677"/>
                  </a:cubicBezTo>
                  <a:cubicBezTo>
                    <a:pt x="-355" y="16098"/>
                    <a:pt x="-355" y="18403"/>
                    <a:pt x="1066" y="19824"/>
                  </a:cubicBezTo>
                  <a:cubicBezTo>
                    <a:pt x="2488" y="21245"/>
                    <a:pt x="4792" y="21245"/>
                    <a:pt x="6213" y="19824"/>
                  </a:cubicBezTo>
                  <a:cubicBezTo>
                    <a:pt x="6924" y="19113"/>
                    <a:pt x="7279" y="18182"/>
                    <a:pt x="7279" y="17250"/>
                  </a:cubicBezTo>
                  <a:lnTo>
                    <a:pt x="7279" y="17250"/>
                  </a:lnTo>
                  <a:cubicBezTo>
                    <a:pt x="7279" y="13611"/>
                    <a:pt x="13611" y="7279"/>
                    <a:pt x="17250" y="7279"/>
                  </a:cubicBezTo>
                  <a:lnTo>
                    <a:pt x="17250" y="7279"/>
                  </a:lnTo>
                  <a:cubicBezTo>
                    <a:pt x="18182" y="7279"/>
                    <a:pt x="19113" y="6924"/>
                    <a:pt x="19824" y="6213"/>
                  </a:cubicBezTo>
                  <a:cubicBezTo>
                    <a:pt x="21245" y="4791"/>
                    <a:pt x="21245" y="2487"/>
                    <a:pt x="19824" y="1066"/>
                  </a:cubicBezTo>
                  <a:cubicBezTo>
                    <a:pt x="18402" y="-355"/>
                    <a:pt x="16098" y="-355"/>
                    <a:pt x="14677" y="1066"/>
                  </a:cubicBezTo>
                  <a:close/>
                </a:path>
              </a:pathLst>
            </a:custGeom>
            <a:solidFill>
              <a:schemeClr val="accent1"/>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latin typeface="微软雅黑" panose="020B0503020204020204" pitchFamily="34" charset="-122"/>
                <a:ea typeface="微软雅黑" panose="020B0503020204020204" pitchFamily="34" charset="-122"/>
              </a:endParaRPr>
            </a:p>
          </p:txBody>
        </p:sp>
        <p:sp>
          <p:nvSpPr>
            <p:cNvPr id="963" name="Shape 963"/>
            <p:cNvSpPr/>
            <p:nvPr/>
          </p:nvSpPr>
          <p:spPr>
            <a:xfrm>
              <a:off x="2726455" y="8015995"/>
              <a:ext cx="590931" cy="823694"/>
            </a:xfrm>
            <a:prstGeom prst="rect">
              <a:avLst/>
            </a:prstGeom>
            <a:ln w="12700">
              <a:miter lim="400000"/>
            </a:ln>
          </p:spPr>
          <p:txBody>
            <a:bodyPr wrap="none" lIns="71437" tIns="71437" rIns="71437" bIns="7143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b="1" dirty="0">
                  <a:solidFill>
                    <a:schemeClr val="bg1"/>
                  </a:solidFill>
                  <a:latin typeface="微软雅黑" panose="020B0503020204020204" pitchFamily="34" charset="-122"/>
                  <a:ea typeface="微软雅黑" panose="020B0503020204020204" pitchFamily="34" charset="-122"/>
                </a:rPr>
                <a:t>A</a:t>
              </a:r>
              <a:endParaRPr sz="2800" b="1"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2813851" y="2276989"/>
            <a:ext cx="2693532" cy="961875"/>
            <a:chOff x="4020534" y="3260928"/>
            <a:chExt cx="3848619" cy="1377524"/>
          </a:xfrm>
        </p:grpSpPr>
        <p:sp>
          <p:nvSpPr>
            <p:cNvPr id="966" name="Shape 966"/>
            <p:cNvSpPr/>
            <p:nvPr/>
          </p:nvSpPr>
          <p:spPr>
            <a:xfrm>
              <a:off x="4020534" y="3260928"/>
              <a:ext cx="3848619" cy="440775"/>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000" dirty="0">
                  <a:latin typeface="微软雅黑" panose="020B0503020204020204" pitchFamily="34" charset="-122"/>
                  <a:ea typeface="微软雅黑" panose="020B0503020204020204" pitchFamily="34" charset="-122"/>
                </a:rPr>
                <a:t>Title Example</a:t>
              </a:r>
              <a:endParaRPr sz="2000" dirty="0">
                <a:latin typeface="微软雅黑" panose="020B0503020204020204" pitchFamily="34" charset="-122"/>
                <a:ea typeface="微软雅黑" panose="020B0503020204020204" pitchFamily="34" charset="-122"/>
              </a:endParaRPr>
            </a:p>
          </p:txBody>
        </p:sp>
        <p:sp>
          <p:nvSpPr>
            <p:cNvPr id="967" name="Shape 967"/>
            <p:cNvSpPr/>
            <p:nvPr/>
          </p:nvSpPr>
          <p:spPr>
            <a:xfrm>
              <a:off x="4035175" y="3715122"/>
              <a:ext cx="3819337" cy="923330"/>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3" name="组合 2"/>
          <p:cNvGrpSpPr/>
          <p:nvPr/>
        </p:nvGrpSpPr>
        <p:grpSpPr>
          <a:xfrm>
            <a:off x="6919809" y="2276989"/>
            <a:ext cx="2693532" cy="961875"/>
            <a:chOff x="9887280" y="3260928"/>
            <a:chExt cx="3848619" cy="1377524"/>
          </a:xfrm>
        </p:grpSpPr>
        <p:sp>
          <p:nvSpPr>
            <p:cNvPr id="968" name="Shape 968"/>
            <p:cNvSpPr/>
            <p:nvPr/>
          </p:nvSpPr>
          <p:spPr>
            <a:xfrm>
              <a:off x="9887280" y="3260928"/>
              <a:ext cx="3848619" cy="440775"/>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000">
                  <a:latin typeface="微软雅黑" panose="020B0503020204020204" pitchFamily="34" charset="-122"/>
                  <a:ea typeface="微软雅黑" panose="020B0503020204020204" pitchFamily="34" charset="-122"/>
                </a:rPr>
                <a:t>Title Example</a:t>
              </a:r>
              <a:endParaRPr sz="2000">
                <a:latin typeface="微软雅黑" panose="020B0503020204020204" pitchFamily="34" charset="-122"/>
                <a:ea typeface="微软雅黑" panose="020B0503020204020204" pitchFamily="34" charset="-122"/>
              </a:endParaRPr>
            </a:p>
          </p:txBody>
        </p:sp>
        <p:sp>
          <p:nvSpPr>
            <p:cNvPr id="969" name="Shape 969"/>
            <p:cNvSpPr/>
            <p:nvPr/>
          </p:nvSpPr>
          <p:spPr>
            <a:xfrm>
              <a:off x="9901921" y="3715122"/>
              <a:ext cx="3819337" cy="923330"/>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4" name="组合 3"/>
          <p:cNvGrpSpPr/>
          <p:nvPr/>
        </p:nvGrpSpPr>
        <p:grpSpPr>
          <a:xfrm>
            <a:off x="11115109" y="2276989"/>
            <a:ext cx="2693532" cy="961875"/>
            <a:chOff x="15881680" y="3260928"/>
            <a:chExt cx="3848619" cy="1377524"/>
          </a:xfrm>
        </p:grpSpPr>
        <p:sp>
          <p:nvSpPr>
            <p:cNvPr id="970" name="Shape 970"/>
            <p:cNvSpPr/>
            <p:nvPr/>
          </p:nvSpPr>
          <p:spPr>
            <a:xfrm>
              <a:off x="15881680" y="3260928"/>
              <a:ext cx="3848619" cy="440775"/>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000">
                  <a:latin typeface="微软雅黑" panose="020B0503020204020204" pitchFamily="34" charset="-122"/>
                  <a:ea typeface="微软雅黑" panose="020B0503020204020204" pitchFamily="34" charset="-122"/>
                </a:rPr>
                <a:t>Title Example</a:t>
              </a:r>
              <a:endParaRPr sz="2000">
                <a:latin typeface="微软雅黑" panose="020B0503020204020204" pitchFamily="34" charset="-122"/>
                <a:ea typeface="微软雅黑" panose="020B0503020204020204" pitchFamily="34" charset="-122"/>
              </a:endParaRPr>
            </a:p>
          </p:txBody>
        </p:sp>
        <p:sp>
          <p:nvSpPr>
            <p:cNvPr id="971" name="Shape 971"/>
            <p:cNvSpPr/>
            <p:nvPr/>
          </p:nvSpPr>
          <p:spPr>
            <a:xfrm>
              <a:off x="15896321" y="3715122"/>
              <a:ext cx="3819337" cy="923330"/>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8" name="组合 7"/>
          <p:cNvGrpSpPr/>
          <p:nvPr/>
        </p:nvGrpSpPr>
        <p:grpSpPr>
          <a:xfrm>
            <a:off x="939730" y="6577754"/>
            <a:ext cx="2693532" cy="961875"/>
            <a:chOff x="1342721" y="9420154"/>
            <a:chExt cx="3848619" cy="1377524"/>
          </a:xfrm>
        </p:grpSpPr>
        <p:sp>
          <p:nvSpPr>
            <p:cNvPr id="972" name="Shape 972"/>
            <p:cNvSpPr/>
            <p:nvPr/>
          </p:nvSpPr>
          <p:spPr>
            <a:xfrm>
              <a:off x="1342721" y="9420154"/>
              <a:ext cx="3848619" cy="440775"/>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000" dirty="0">
                  <a:latin typeface="微软雅黑" panose="020B0503020204020204" pitchFamily="34" charset="-122"/>
                  <a:ea typeface="微软雅黑" panose="020B0503020204020204" pitchFamily="34" charset="-122"/>
                </a:rPr>
                <a:t>Title Example</a:t>
              </a:r>
              <a:endParaRPr sz="2000" dirty="0">
                <a:latin typeface="微软雅黑" panose="020B0503020204020204" pitchFamily="34" charset="-122"/>
                <a:ea typeface="微软雅黑" panose="020B0503020204020204" pitchFamily="34" charset="-122"/>
              </a:endParaRPr>
            </a:p>
          </p:txBody>
        </p:sp>
        <p:sp>
          <p:nvSpPr>
            <p:cNvPr id="973" name="Shape 973"/>
            <p:cNvSpPr/>
            <p:nvPr/>
          </p:nvSpPr>
          <p:spPr>
            <a:xfrm>
              <a:off x="1357362" y="9874348"/>
              <a:ext cx="3819337" cy="923330"/>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7" name="组合 6"/>
          <p:cNvGrpSpPr/>
          <p:nvPr/>
        </p:nvGrpSpPr>
        <p:grpSpPr>
          <a:xfrm>
            <a:off x="4875947" y="6577754"/>
            <a:ext cx="2693532" cy="961875"/>
            <a:chOff x="6966934" y="9420154"/>
            <a:chExt cx="3848619" cy="1377524"/>
          </a:xfrm>
        </p:grpSpPr>
        <p:sp>
          <p:nvSpPr>
            <p:cNvPr id="974" name="Shape 974"/>
            <p:cNvSpPr/>
            <p:nvPr/>
          </p:nvSpPr>
          <p:spPr>
            <a:xfrm>
              <a:off x="6966934" y="9420154"/>
              <a:ext cx="3848619" cy="440775"/>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000">
                  <a:latin typeface="微软雅黑" panose="020B0503020204020204" pitchFamily="34" charset="-122"/>
                  <a:ea typeface="微软雅黑" panose="020B0503020204020204" pitchFamily="34" charset="-122"/>
                </a:rPr>
                <a:t>Title Example</a:t>
              </a:r>
              <a:endParaRPr sz="2000">
                <a:latin typeface="微软雅黑" panose="020B0503020204020204" pitchFamily="34" charset="-122"/>
                <a:ea typeface="微软雅黑" panose="020B0503020204020204" pitchFamily="34" charset="-122"/>
              </a:endParaRPr>
            </a:p>
          </p:txBody>
        </p:sp>
        <p:sp>
          <p:nvSpPr>
            <p:cNvPr id="975" name="Shape 975"/>
            <p:cNvSpPr/>
            <p:nvPr/>
          </p:nvSpPr>
          <p:spPr>
            <a:xfrm>
              <a:off x="6981575" y="9874348"/>
              <a:ext cx="3819337" cy="923330"/>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6" name="组合 5"/>
          <p:cNvGrpSpPr/>
          <p:nvPr/>
        </p:nvGrpSpPr>
        <p:grpSpPr>
          <a:xfrm>
            <a:off x="8981905" y="6577754"/>
            <a:ext cx="2693532" cy="961875"/>
            <a:chOff x="12833680" y="9420154"/>
            <a:chExt cx="3848619" cy="1377524"/>
          </a:xfrm>
        </p:grpSpPr>
        <p:sp>
          <p:nvSpPr>
            <p:cNvPr id="976" name="Shape 976"/>
            <p:cNvSpPr/>
            <p:nvPr/>
          </p:nvSpPr>
          <p:spPr>
            <a:xfrm>
              <a:off x="12833680" y="9420154"/>
              <a:ext cx="3848619" cy="440775"/>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000">
                  <a:latin typeface="微软雅黑" panose="020B0503020204020204" pitchFamily="34" charset="-122"/>
                  <a:ea typeface="微软雅黑" panose="020B0503020204020204" pitchFamily="34" charset="-122"/>
                </a:rPr>
                <a:t>Title Example</a:t>
              </a:r>
              <a:endParaRPr sz="2000">
                <a:latin typeface="微软雅黑" panose="020B0503020204020204" pitchFamily="34" charset="-122"/>
                <a:ea typeface="微软雅黑" panose="020B0503020204020204" pitchFamily="34" charset="-122"/>
              </a:endParaRPr>
            </a:p>
          </p:txBody>
        </p:sp>
        <p:sp>
          <p:nvSpPr>
            <p:cNvPr id="977" name="Shape 977"/>
            <p:cNvSpPr/>
            <p:nvPr/>
          </p:nvSpPr>
          <p:spPr>
            <a:xfrm>
              <a:off x="12848321" y="9874348"/>
              <a:ext cx="3819337" cy="923330"/>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输入您的内容输入您的内容输入您的内容输入您的内容输入您的内容输入您的内容输入您的内容输入您</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5" name="组合 4"/>
          <p:cNvGrpSpPr/>
          <p:nvPr/>
        </p:nvGrpSpPr>
        <p:grpSpPr>
          <a:xfrm>
            <a:off x="12910554" y="6577754"/>
            <a:ext cx="2693532" cy="1176784"/>
            <a:chOff x="18447080" y="9420154"/>
            <a:chExt cx="3848619" cy="1685300"/>
          </a:xfrm>
        </p:grpSpPr>
        <p:sp>
          <p:nvSpPr>
            <p:cNvPr id="978" name="Shape 978"/>
            <p:cNvSpPr/>
            <p:nvPr/>
          </p:nvSpPr>
          <p:spPr>
            <a:xfrm>
              <a:off x="18447080" y="9420154"/>
              <a:ext cx="3848619" cy="440775"/>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2000">
                  <a:latin typeface="微软雅黑" panose="020B0503020204020204" pitchFamily="34" charset="-122"/>
                  <a:ea typeface="微软雅黑" panose="020B0503020204020204" pitchFamily="34" charset="-122"/>
                </a:rPr>
                <a:t>Title Example</a:t>
              </a:r>
              <a:endParaRPr sz="2000">
                <a:latin typeface="微软雅黑" panose="020B0503020204020204" pitchFamily="34" charset="-122"/>
                <a:ea typeface="微软雅黑" panose="020B0503020204020204" pitchFamily="34" charset="-122"/>
              </a:endParaRPr>
            </a:p>
          </p:txBody>
        </p:sp>
        <p:sp>
          <p:nvSpPr>
            <p:cNvPr id="979" name="Shape 979"/>
            <p:cNvSpPr/>
            <p:nvPr/>
          </p:nvSpPr>
          <p:spPr>
            <a:xfrm>
              <a:off x="18461721" y="9874348"/>
              <a:ext cx="3819337" cy="1231106"/>
            </a:xfrm>
            <a:prstGeom prst="rect">
              <a:avLst/>
            </a:prstGeom>
            <a:ln w="12700">
              <a:miter lim="400000"/>
            </a:ln>
          </p:spPr>
          <p:txBody>
            <a:bodyPr lIns="0" tIns="0" rIns="0" bIns="0">
              <a:spAutoFit/>
            </a:bodyPr>
            <a:lstStyle/>
            <a:p>
              <a:pPr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输入您的内容输入您的内容输入您的内容输入您的内容输入您的内容输入您的内容输入您的内容输入您的内容</a:t>
              </a:r>
              <a:r>
                <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Integer </a:t>
              </a:r>
              <a:r>
                <a:rPr sz="14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mollis</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grpSp>
        <p:nvGrpSpPr>
          <p:cNvPr id="10" name="组合 9"/>
          <p:cNvGrpSpPr/>
          <p:nvPr/>
        </p:nvGrpSpPr>
        <p:grpSpPr>
          <a:xfrm>
            <a:off x="3605643" y="3308546"/>
            <a:ext cx="3148224" cy="3140897"/>
            <a:chOff x="5151877" y="4738246"/>
            <a:chExt cx="4498299" cy="4498151"/>
          </a:xfrm>
        </p:grpSpPr>
        <p:sp>
          <p:nvSpPr>
            <p:cNvPr id="954" name="Shape 954"/>
            <p:cNvSpPr/>
            <p:nvPr/>
          </p:nvSpPr>
          <p:spPr>
            <a:xfrm>
              <a:off x="5151877" y="4738246"/>
              <a:ext cx="4498299" cy="4498151"/>
            </a:xfrm>
            <a:custGeom>
              <a:avLst/>
              <a:gdLst/>
              <a:ahLst/>
              <a:cxnLst>
                <a:cxn ang="0">
                  <a:pos x="wd2" y="hd2"/>
                </a:cxn>
                <a:cxn ang="5400000">
                  <a:pos x="wd2" y="hd2"/>
                </a:cxn>
                <a:cxn ang="10800000">
                  <a:pos x="wd2" y="hd2"/>
                </a:cxn>
                <a:cxn ang="16200000">
                  <a:pos x="wd2" y="hd2"/>
                </a:cxn>
              </a:cxnLst>
              <a:rect l="0" t="0" r="r" b="b"/>
              <a:pathLst>
                <a:path w="20889" h="20890" extrusionOk="0">
                  <a:moveTo>
                    <a:pt x="1066" y="6213"/>
                  </a:moveTo>
                  <a:cubicBezTo>
                    <a:pt x="1777" y="6924"/>
                    <a:pt x="2708" y="7279"/>
                    <a:pt x="3640" y="7279"/>
                  </a:cubicBezTo>
                  <a:cubicBezTo>
                    <a:pt x="7279" y="7279"/>
                    <a:pt x="13611" y="13611"/>
                    <a:pt x="13611" y="17250"/>
                  </a:cubicBezTo>
                  <a:cubicBezTo>
                    <a:pt x="13611" y="18182"/>
                    <a:pt x="13966" y="19113"/>
                    <a:pt x="14677" y="19824"/>
                  </a:cubicBezTo>
                  <a:cubicBezTo>
                    <a:pt x="16098" y="21245"/>
                    <a:pt x="18403" y="21245"/>
                    <a:pt x="19824" y="19824"/>
                  </a:cubicBezTo>
                  <a:cubicBezTo>
                    <a:pt x="21245" y="18403"/>
                    <a:pt x="21245" y="16098"/>
                    <a:pt x="19824" y="14677"/>
                  </a:cubicBezTo>
                  <a:cubicBezTo>
                    <a:pt x="19113" y="13966"/>
                    <a:pt x="18182" y="13611"/>
                    <a:pt x="17250" y="13611"/>
                  </a:cubicBezTo>
                  <a:lnTo>
                    <a:pt x="17250" y="13611"/>
                  </a:lnTo>
                  <a:cubicBezTo>
                    <a:pt x="13611" y="13611"/>
                    <a:pt x="7279" y="7279"/>
                    <a:pt x="7279" y="3640"/>
                  </a:cubicBezTo>
                  <a:lnTo>
                    <a:pt x="7279" y="3640"/>
                  </a:lnTo>
                  <a:cubicBezTo>
                    <a:pt x="7279" y="2708"/>
                    <a:pt x="6924" y="1777"/>
                    <a:pt x="6213" y="1066"/>
                  </a:cubicBezTo>
                  <a:cubicBezTo>
                    <a:pt x="4792" y="-355"/>
                    <a:pt x="2488" y="-355"/>
                    <a:pt x="1066" y="1066"/>
                  </a:cubicBezTo>
                  <a:cubicBezTo>
                    <a:pt x="-355" y="2487"/>
                    <a:pt x="-355" y="4791"/>
                    <a:pt x="1066" y="6213"/>
                  </a:cubicBezTo>
                  <a:close/>
                </a:path>
              </a:pathLst>
            </a:custGeom>
            <a:solidFill>
              <a:schemeClr val="accent2"/>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latin typeface="微软雅黑" panose="020B0503020204020204" pitchFamily="34" charset="-122"/>
                <a:ea typeface="微软雅黑" panose="020B0503020204020204" pitchFamily="34" charset="-122"/>
              </a:endParaRPr>
            </a:p>
          </p:txBody>
        </p:sp>
        <p:sp>
          <p:nvSpPr>
            <p:cNvPr id="962" name="Shape 962"/>
            <p:cNvSpPr/>
            <p:nvPr/>
          </p:nvSpPr>
          <p:spPr>
            <a:xfrm>
              <a:off x="5702735" y="5153072"/>
              <a:ext cx="556573" cy="823694"/>
            </a:xfrm>
            <a:prstGeom prst="rect">
              <a:avLst/>
            </a:prstGeom>
            <a:ln w="12700">
              <a:miter lim="400000"/>
            </a:ln>
          </p:spPr>
          <p:txBody>
            <a:bodyPr wrap="none" lIns="71437" tIns="71437" rIns="71437" bIns="7143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b="1" dirty="0">
                  <a:solidFill>
                    <a:schemeClr val="bg1"/>
                  </a:solidFill>
                  <a:latin typeface="微软雅黑" panose="020B0503020204020204" pitchFamily="34" charset="-122"/>
                  <a:ea typeface="微软雅黑" panose="020B0503020204020204" pitchFamily="34" charset="-122"/>
                </a:rPr>
                <a:t>B</a:t>
              </a:r>
              <a:endParaRPr sz="2800" b="1"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5660961" y="3317414"/>
            <a:ext cx="3148245" cy="3140897"/>
            <a:chOff x="8088591" y="4750946"/>
            <a:chExt cx="4498329" cy="4498151"/>
          </a:xfrm>
        </p:grpSpPr>
        <p:sp>
          <p:nvSpPr>
            <p:cNvPr id="956" name="Shape 956"/>
            <p:cNvSpPr/>
            <p:nvPr/>
          </p:nvSpPr>
          <p:spPr>
            <a:xfrm>
              <a:off x="8088591" y="4750946"/>
              <a:ext cx="4498329" cy="4498151"/>
            </a:xfrm>
            <a:custGeom>
              <a:avLst/>
              <a:gdLst/>
              <a:ahLst/>
              <a:cxnLst>
                <a:cxn ang="0">
                  <a:pos x="wd2" y="hd2"/>
                </a:cxn>
                <a:cxn ang="5400000">
                  <a:pos x="wd2" y="hd2"/>
                </a:cxn>
                <a:cxn ang="10800000">
                  <a:pos x="wd2" y="hd2"/>
                </a:cxn>
                <a:cxn ang="16200000">
                  <a:pos x="wd2" y="hd2"/>
                </a:cxn>
              </a:cxnLst>
              <a:rect l="0" t="0" r="r" b="b"/>
              <a:pathLst>
                <a:path w="20889" h="20890" extrusionOk="0">
                  <a:moveTo>
                    <a:pt x="6213" y="19824"/>
                  </a:moveTo>
                  <a:cubicBezTo>
                    <a:pt x="6924" y="19113"/>
                    <a:pt x="7279" y="18182"/>
                    <a:pt x="7279" y="17250"/>
                  </a:cubicBezTo>
                  <a:cubicBezTo>
                    <a:pt x="7279" y="13611"/>
                    <a:pt x="13611" y="7279"/>
                    <a:pt x="17250" y="7279"/>
                  </a:cubicBezTo>
                  <a:cubicBezTo>
                    <a:pt x="18182" y="7279"/>
                    <a:pt x="19113" y="6924"/>
                    <a:pt x="19824" y="6213"/>
                  </a:cubicBezTo>
                  <a:cubicBezTo>
                    <a:pt x="21245" y="4791"/>
                    <a:pt x="21245" y="2487"/>
                    <a:pt x="19824" y="1066"/>
                  </a:cubicBezTo>
                  <a:cubicBezTo>
                    <a:pt x="18402" y="-355"/>
                    <a:pt x="16098" y="-355"/>
                    <a:pt x="14677" y="1066"/>
                  </a:cubicBezTo>
                  <a:cubicBezTo>
                    <a:pt x="13966" y="1777"/>
                    <a:pt x="13611" y="2708"/>
                    <a:pt x="13611" y="3640"/>
                  </a:cubicBezTo>
                  <a:lnTo>
                    <a:pt x="13611" y="3640"/>
                  </a:lnTo>
                  <a:cubicBezTo>
                    <a:pt x="13611" y="7279"/>
                    <a:pt x="7279" y="13611"/>
                    <a:pt x="3640" y="13611"/>
                  </a:cubicBezTo>
                  <a:lnTo>
                    <a:pt x="3640" y="13611"/>
                  </a:lnTo>
                  <a:cubicBezTo>
                    <a:pt x="2708" y="13611"/>
                    <a:pt x="1777" y="13966"/>
                    <a:pt x="1066" y="14677"/>
                  </a:cubicBezTo>
                  <a:cubicBezTo>
                    <a:pt x="-355" y="16098"/>
                    <a:pt x="-355" y="18403"/>
                    <a:pt x="1066" y="19824"/>
                  </a:cubicBezTo>
                  <a:cubicBezTo>
                    <a:pt x="2488" y="21245"/>
                    <a:pt x="4792" y="21245"/>
                    <a:pt x="6213" y="19824"/>
                  </a:cubicBezTo>
                  <a:close/>
                </a:path>
              </a:pathLst>
            </a:custGeom>
            <a:solidFill>
              <a:schemeClr val="accent3"/>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latin typeface="微软雅黑" panose="020B0503020204020204" pitchFamily="34" charset="-122"/>
                <a:ea typeface="微软雅黑" panose="020B0503020204020204" pitchFamily="34" charset="-122"/>
              </a:endParaRPr>
            </a:p>
          </p:txBody>
        </p:sp>
        <p:sp>
          <p:nvSpPr>
            <p:cNvPr id="960" name="Shape 960"/>
            <p:cNvSpPr/>
            <p:nvPr/>
          </p:nvSpPr>
          <p:spPr>
            <a:xfrm>
              <a:off x="8609441" y="8015995"/>
              <a:ext cx="551993" cy="823694"/>
            </a:xfrm>
            <a:prstGeom prst="rect">
              <a:avLst/>
            </a:prstGeom>
            <a:ln w="12700">
              <a:miter lim="400000"/>
            </a:ln>
          </p:spPr>
          <p:txBody>
            <a:bodyPr wrap="none" lIns="71437" tIns="71437" rIns="71437" bIns="7143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b="1" dirty="0">
                  <a:solidFill>
                    <a:schemeClr val="bg1"/>
                  </a:solidFill>
                  <a:latin typeface="微软雅黑" panose="020B0503020204020204" pitchFamily="34" charset="-122"/>
                  <a:ea typeface="微软雅黑" panose="020B0503020204020204" pitchFamily="34" charset="-122"/>
                </a:rPr>
                <a:t>C</a:t>
              </a:r>
              <a:endParaRPr sz="2800"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7707389" y="3317414"/>
            <a:ext cx="3148273" cy="3140897"/>
            <a:chOff x="11012604" y="4750946"/>
            <a:chExt cx="4498369" cy="4498151"/>
          </a:xfrm>
        </p:grpSpPr>
        <p:sp>
          <p:nvSpPr>
            <p:cNvPr id="957" name="Shape 957"/>
            <p:cNvSpPr/>
            <p:nvPr/>
          </p:nvSpPr>
          <p:spPr>
            <a:xfrm>
              <a:off x="11012604" y="4750946"/>
              <a:ext cx="4498369" cy="4498151"/>
            </a:xfrm>
            <a:custGeom>
              <a:avLst/>
              <a:gdLst/>
              <a:ahLst/>
              <a:cxnLst>
                <a:cxn ang="0">
                  <a:pos x="wd2" y="hd2"/>
                </a:cxn>
                <a:cxn ang="5400000">
                  <a:pos x="wd2" y="hd2"/>
                </a:cxn>
                <a:cxn ang="10800000">
                  <a:pos x="wd2" y="hd2"/>
                </a:cxn>
                <a:cxn ang="16200000">
                  <a:pos x="wd2" y="hd2"/>
                </a:cxn>
              </a:cxnLst>
              <a:rect l="0" t="0" r="r" b="b"/>
              <a:pathLst>
                <a:path w="20889" h="20890" extrusionOk="0">
                  <a:moveTo>
                    <a:pt x="1066" y="6213"/>
                  </a:moveTo>
                  <a:cubicBezTo>
                    <a:pt x="1777" y="6924"/>
                    <a:pt x="2708" y="7279"/>
                    <a:pt x="3640" y="7279"/>
                  </a:cubicBezTo>
                  <a:cubicBezTo>
                    <a:pt x="7279" y="7279"/>
                    <a:pt x="13611" y="13611"/>
                    <a:pt x="13611" y="17250"/>
                  </a:cubicBezTo>
                  <a:cubicBezTo>
                    <a:pt x="13611" y="18182"/>
                    <a:pt x="13966" y="19113"/>
                    <a:pt x="14677" y="19824"/>
                  </a:cubicBezTo>
                  <a:cubicBezTo>
                    <a:pt x="16098" y="21245"/>
                    <a:pt x="18402" y="21245"/>
                    <a:pt x="19824" y="19824"/>
                  </a:cubicBezTo>
                  <a:cubicBezTo>
                    <a:pt x="21245" y="18403"/>
                    <a:pt x="21245" y="16098"/>
                    <a:pt x="19824" y="14677"/>
                  </a:cubicBezTo>
                  <a:cubicBezTo>
                    <a:pt x="19113" y="13966"/>
                    <a:pt x="18181" y="13611"/>
                    <a:pt x="17250" y="13611"/>
                  </a:cubicBezTo>
                  <a:lnTo>
                    <a:pt x="17250" y="13611"/>
                  </a:lnTo>
                  <a:cubicBezTo>
                    <a:pt x="13611" y="13611"/>
                    <a:pt x="7279" y="7279"/>
                    <a:pt x="7279" y="3640"/>
                  </a:cubicBezTo>
                  <a:lnTo>
                    <a:pt x="7279" y="3640"/>
                  </a:lnTo>
                  <a:cubicBezTo>
                    <a:pt x="7279" y="2708"/>
                    <a:pt x="6924" y="1777"/>
                    <a:pt x="6213" y="1066"/>
                  </a:cubicBezTo>
                  <a:cubicBezTo>
                    <a:pt x="4792" y="-355"/>
                    <a:pt x="2488" y="-355"/>
                    <a:pt x="1066" y="1066"/>
                  </a:cubicBezTo>
                  <a:cubicBezTo>
                    <a:pt x="-355" y="2487"/>
                    <a:pt x="-355" y="4791"/>
                    <a:pt x="1066" y="6213"/>
                  </a:cubicBezTo>
                  <a:close/>
                </a:path>
              </a:pathLst>
            </a:custGeom>
            <a:solidFill>
              <a:schemeClr val="accent4"/>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latin typeface="微软雅黑" panose="020B0503020204020204" pitchFamily="34" charset="-122"/>
                <a:ea typeface="微软雅黑" panose="020B0503020204020204" pitchFamily="34" charset="-122"/>
              </a:endParaRPr>
            </a:p>
          </p:txBody>
        </p:sp>
        <p:sp>
          <p:nvSpPr>
            <p:cNvPr id="959" name="Shape 959"/>
            <p:cNvSpPr/>
            <p:nvPr/>
          </p:nvSpPr>
          <p:spPr>
            <a:xfrm>
              <a:off x="11541051" y="5070781"/>
              <a:ext cx="611544" cy="823694"/>
            </a:xfrm>
            <a:prstGeom prst="rect">
              <a:avLst/>
            </a:prstGeom>
            <a:ln w="12700">
              <a:miter lim="400000"/>
            </a:ln>
          </p:spPr>
          <p:txBody>
            <a:bodyPr wrap="none" lIns="71437" tIns="71437" rIns="71437" bIns="7143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b="1" dirty="0">
                  <a:solidFill>
                    <a:schemeClr val="bg1"/>
                  </a:solidFill>
                  <a:latin typeface="微软雅黑" panose="020B0503020204020204" pitchFamily="34" charset="-122"/>
                  <a:ea typeface="微软雅黑" panose="020B0503020204020204" pitchFamily="34" charset="-122"/>
                </a:rPr>
                <a:t>D</a:t>
              </a:r>
              <a:endParaRPr sz="28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9762706" y="3326282"/>
            <a:ext cx="3148245" cy="3140897"/>
            <a:chOff x="13949317" y="4763646"/>
            <a:chExt cx="4498329" cy="4498151"/>
          </a:xfrm>
        </p:grpSpPr>
        <p:sp>
          <p:nvSpPr>
            <p:cNvPr id="958" name="Shape 958"/>
            <p:cNvSpPr/>
            <p:nvPr/>
          </p:nvSpPr>
          <p:spPr>
            <a:xfrm>
              <a:off x="13949317" y="4763646"/>
              <a:ext cx="4498329" cy="4498151"/>
            </a:xfrm>
            <a:custGeom>
              <a:avLst/>
              <a:gdLst/>
              <a:ahLst/>
              <a:cxnLst>
                <a:cxn ang="0">
                  <a:pos x="wd2" y="hd2"/>
                </a:cxn>
                <a:cxn ang="5400000">
                  <a:pos x="wd2" y="hd2"/>
                </a:cxn>
                <a:cxn ang="10800000">
                  <a:pos x="wd2" y="hd2"/>
                </a:cxn>
                <a:cxn ang="16200000">
                  <a:pos x="wd2" y="hd2"/>
                </a:cxn>
              </a:cxnLst>
              <a:rect l="0" t="0" r="r" b="b"/>
              <a:pathLst>
                <a:path w="20889" h="20890" extrusionOk="0">
                  <a:moveTo>
                    <a:pt x="6213" y="19824"/>
                  </a:moveTo>
                  <a:cubicBezTo>
                    <a:pt x="6924" y="19113"/>
                    <a:pt x="7279" y="18182"/>
                    <a:pt x="7279" y="17250"/>
                  </a:cubicBezTo>
                  <a:cubicBezTo>
                    <a:pt x="7279" y="13611"/>
                    <a:pt x="13611" y="7279"/>
                    <a:pt x="17250" y="7279"/>
                  </a:cubicBezTo>
                  <a:cubicBezTo>
                    <a:pt x="18182" y="7279"/>
                    <a:pt x="19113" y="6924"/>
                    <a:pt x="19824" y="6213"/>
                  </a:cubicBezTo>
                  <a:cubicBezTo>
                    <a:pt x="21245" y="4791"/>
                    <a:pt x="21245" y="2487"/>
                    <a:pt x="19824" y="1066"/>
                  </a:cubicBezTo>
                  <a:cubicBezTo>
                    <a:pt x="18402" y="-355"/>
                    <a:pt x="16098" y="-355"/>
                    <a:pt x="14677" y="1066"/>
                  </a:cubicBezTo>
                  <a:cubicBezTo>
                    <a:pt x="13966" y="1777"/>
                    <a:pt x="13611" y="2708"/>
                    <a:pt x="13611" y="3640"/>
                  </a:cubicBezTo>
                  <a:lnTo>
                    <a:pt x="13611" y="3640"/>
                  </a:lnTo>
                  <a:cubicBezTo>
                    <a:pt x="13611" y="7279"/>
                    <a:pt x="7279" y="13611"/>
                    <a:pt x="3640" y="13611"/>
                  </a:cubicBezTo>
                  <a:lnTo>
                    <a:pt x="3640" y="13611"/>
                  </a:lnTo>
                  <a:cubicBezTo>
                    <a:pt x="2708" y="13611"/>
                    <a:pt x="1777" y="13966"/>
                    <a:pt x="1066" y="14677"/>
                  </a:cubicBezTo>
                  <a:cubicBezTo>
                    <a:pt x="-355" y="16098"/>
                    <a:pt x="-355" y="18403"/>
                    <a:pt x="1066" y="19824"/>
                  </a:cubicBezTo>
                  <a:cubicBezTo>
                    <a:pt x="2488" y="21245"/>
                    <a:pt x="4792" y="21245"/>
                    <a:pt x="6213" y="19824"/>
                  </a:cubicBezTo>
                  <a:close/>
                </a:path>
              </a:pathLst>
            </a:custGeom>
            <a:solidFill>
              <a:schemeClr val="accent5"/>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latin typeface="微软雅黑" panose="020B0503020204020204" pitchFamily="34" charset="-122"/>
                <a:ea typeface="微软雅黑" panose="020B0503020204020204" pitchFamily="34" charset="-122"/>
              </a:endParaRPr>
            </a:p>
          </p:txBody>
        </p:sp>
        <p:sp>
          <p:nvSpPr>
            <p:cNvPr id="961" name="Shape 961"/>
            <p:cNvSpPr/>
            <p:nvPr/>
          </p:nvSpPr>
          <p:spPr>
            <a:xfrm>
              <a:off x="14508335" y="8015995"/>
              <a:ext cx="499313" cy="823694"/>
            </a:xfrm>
            <a:prstGeom prst="rect">
              <a:avLst/>
            </a:prstGeom>
            <a:ln w="12700">
              <a:miter lim="400000"/>
            </a:ln>
          </p:spPr>
          <p:txBody>
            <a:bodyPr wrap="none" lIns="71437" tIns="71437" rIns="71437" bIns="7143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b="1" dirty="0">
                  <a:solidFill>
                    <a:schemeClr val="bg1"/>
                  </a:solidFill>
                  <a:latin typeface="微软雅黑" panose="020B0503020204020204" pitchFamily="34" charset="-122"/>
                  <a:ea typeface="微软雅黑" panose="020B0503020204020204" pitchFamily="34" charset="-122"/>
                </a:rPr>
                <a:t>E</a:t>
              </a:r>
              <a:endParaRPr sz="2800" b="1"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11812403" y="3326282"/>
            <a:ext cx="3148244" cy="3140897"/>
            <a:chOff x="16878001" y="4763646"/>
            <a:chExt cx="4498328" cy="4498151"/>
          </a:xfrm>
        </p:grpSpPr>
        <p:sp>
          <p:nvSpPr>
            <p:cNvPr id="955" name="Shape 955"/>
            <p:cNvSpPr/>
            <p:nvPr/>
          </p:nvSpPr>
          <p:spPr>
            <a:xfrm>
              <a:off x="16878001" y="4763646"/>
              <a:ext cx="4498328" cy="4498151"/>
            </a:xfrm>
            <a:custGeom>
              <a:avLst/>
              <a:gdLst/>
              <a:ahLst/>
              <a:cxnLst>
                <a:cxn ang="0">
                  <a:pos x="wd2" y="hd2"/>
                </a:cxn>
                <a:cxn ang="5400000">
                  <a:pos x="wd2" y="hd2"/>
                </a:cxn>
                <a:cxn ang="10800000">
                  <a:pos x="wd2" y="hd2"/>
                </a:cxn>
                <a:cxn ang="16200000">
                  <a:pos x="wd2" y="hd2"/>
                </a:cxn>
              </a:cxnLst>
              <a:rect l="0" t="0" r="r" b="b"/>
              <a:pathLst>
                <a:path w="20889" h="20890" extrusionOk="0">
                  <a:moveTo>
                    <a:pt x="1066" y="6213"/>
                  </a:moveTo>
                  <a:cubicBezTo>
                    <a:pt x="1777" y="6924"/>
                    <a:pt x="2708" y="7279"/>
                    <a:pt x="3640" y="7279"/>
                  </a:cubicBezTo>
                  <a:cubicBezTo>
                    <a:pt x="7279" y="7279"/>
                    <a:pt x="13611" y="13611"/>
                    <a:pt x="13611" y="17250"/>
                  </a:cubicBezTo>
                  <a:cubicBezTo>
                    <a:pt x="13611" y="18182"/>
                    <a:pt x="13966" y="19113"/>
                    <a:pt x="14677" y="19824"/>
                  </a:cubicBezTo>
                  <a:cubicBezTo>
                    <a:pt x="16098" y="21245"/>
                    <a:pt x="18402" y="21245"/>
                    <a:pt x="19824" y="19824"/>
                  </a:cubicBezTo>
                  <a:cubicBezTo>
                    <a:pt x="21245" y="18403"/>
                    <a:pt x="21245" y="16098"/>
                    <a:pt x="19824" y="14677"/>
                  </a:cubicBezTo>
                  <a:cubicBezTo>
                    <a:pt x="19113" y="13966"/>
                    <a:pt x="18181" y="13611"/>
                    <a:pt x="17250" y="13611"/>
                  </a:cubicBezTo>
                  <a:lnTo>
                    <a:pt x="17250" y="13611"/>
                  </a:lnTo>
                  <a:cubicBezTo>
                    <a:pt x="13611" y="13611"/>
                    <a:pt x="7279" y="7279"/>
                    <a:pt x="7279" y="3640"/>
                  </a:cubicBezTo>
                  <a:lnTo>
                    <a:pt x="7279" y="3640"/>
                  </a:lnTo>
                  <a:cubicBezTo>
                    <a:pt x="7279" y="2708"/>
                    <a:pt x="6924" y="1777"/>
                    <a:pt x="6213" y="1066"/>
                  </a:cubicBezTo>
                  <a:cubicBezTo>
                    <a:pt x="4792" y="-355"/>
                    <a:pt x="2488" y="-355"/>
                    <a:pt x="1066" y="1066"/>
                  </a:cubicBezTo>
                  <a:cubicBezTo>
                    <a:pt x="-355" y="2487"/>
                    <a:pt x="-355" y="4791"/>
                    <a:pt x="1066" y="6213"/>
                  </a:cubicBezTo>
                  <a:close/>
                </a:path>
              </a:pathLst>
            </a:custGeom>
            <a:solidFill>
              <a:schemeClr val="accent6"/>
            </a:solidFill>
            <a:ln w="12700">
              <a:miter lim="400000"/>
            </a:ln>
          </p:spPr>
          <p:txBody>
            <a:bodyPr lIns="38100" tIns="38100" rIns="38100" bIns="3810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latin typeface="微软雅黑" panose="020B0503020204020204" pitchFamily="34" charset="-122"/>
                <a:ea typeface="微软雅黑" panose="020B0503020204020204" pitchFamily="34" charset="-122"/>
              </a:endParaRPr>
            </a:p>
          </p:txBody>
        </p:sp>
        <p:sp>
          <p:nvSpPr>
            <p:cNvPr id="964" name="Shape 964"/>
            <p:cNvSpPr/>
            <p:nvPr/>
          </p:nvSpPr>
          <p:spPr>
            <a:xfrm>
              <a:off x="17484547" y="5070781"/>
              <a:ext cx="492442" cy="823694"/>
            </a:xfrm>
            <a:prstGeom prst="rect">
              <a:avLst/>
            </a:prstGeom>
            <a:ln w="12700">
              <a:miter lim="400000"/>
            </a:ln>
          </p:spPr>
          <p:txBody>
            <a:bodyPr wrap="none" lIns="71437" tIns="71437" rIns="71437" bIns="7143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b="1" dirty="0">
                  <a:solidFill>
                    <a:schemeClr val="bg1"/>
                  </a:solidFill>
                  <a:latin typeface="微软雅黑" panose="020B0503020204020204" pitchFamily="34" charset="-122"/>
                  <a:ea typeface="微软雅黑" panose="020B0503020204020204" pitchFamily="34" charset="-122"/>
                </a:rPr>
                <a:t>F</a:t>
              </a:r>
              <a:endParaRPr sz="2800" b="1" dirty="0">
                <a:solidFill>
                  <a:schemeClr val="bg1"/>
                </a:solidFill>
                <a:latin typeface="微软雅黑" panose="020B0503020204020204" pitchFamily="34" charset="-122"/>
                <a:ea typeface="微软雅黑" panose="020B0503020204020204" pitchFamily="34" charset="-122"/>
              </a:endParaRPr>
            </a:p>
          </p:txBody>
        </p:sp>
        <p:sp>
          <p:nvSpPr>
            <p:cNvPr id="965" name="Shape 965"/>
            <p:cNvSpPr/>
            <p:nvPr/>
          </p:nvSpPr>
          <p:spPr>
            <a:xfrm>
              <a:off x="20313497" y="8015995"/>
              <a:ext cx="597801" cy="823694"/>
            </a:xfrm>
            <a:prstGeom prst="rect">
              <a:avLst/>
            </a:prstGeom>
            <a:ln w="12700">
              <a:miter lim="400000"/>
            </a:ln>
          </p:spPr>
          <p:txBody>
            <a:bodyPr wrap="none" lIns="71437" tIns="71437" rIns="71437" bIns="7143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b="1" dirty="0">
                  <a:solidFill>
                    <a:schemeClr val="bg1"/>
                  </a:solidFill>
                  <a:latin typeface="微软雅黑" panose="020B0503020204020204" pitchFamily="34" charset="-122"/>
                  <a:ea typeface="微软雅黑" panose="020B0503020204020204" pitchFamily="34" charset="-122"/>
                </a:rPr>
                <a:t>G</a:t>
              </a:r>
              <a:endParaRPr sz="2800" b="1" dirty="0">
                <a:solidFill>
                  <a:schemeClr val="bg1"/>
                </a:solidFill>
                <a:latin typeface="微软雅黑" panose="020B0503020204020204" pitchFamily="34" charset="-122"/>
                <a:ea typeface="微软雅黑" panose="020B0503020204020204" pitchFamily="34" charset="-122"/>
              </a:endParaRPr>
            </a:p>
          </p:txBody>
        </p:sp>
      </p:grpSp>
      <p:sp>
        <p:nvSpPr>
          <p:cNvPr id="43"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2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4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1"/>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60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2"/>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80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3"/>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10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1000"/>
                            </p:stCondLst>
                            <p:childTnLst>
                              <p:par>
                                <p:cTn id="42" presetID="2" presetClass="entr" presetSubtype="4"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fill="hold"/>
                                        <p:tgtEl>
                                          <p:spTgt spid="4"/>
                                        </p:tgtEl>
                                        <p:attrNameLst>
                                          <p:attrName>ppt_x</p:attrName>
                                        </p:attrNameLst>
                                      </p:cBhvr>
                                      <p:tavLst>
                                        <p:tav tm="0">
                                          <p:val>
                                            <p:strVal val="#ppt_x"/>
                                          </p:val>
                                        </p:tav>
                                        <p:tav tm="100000">
                                          <p:val>
                                            <p:strVal val="#ppt_x"/>
                                          </p:val>
                                        </p:tav>
                                      </p:tavLst>
                                    </p:anim>
                                    <p:anim calcmode="lin" valueType="num">
                                      <p:cBhvr additive="base">
                                        <p:cTn id="53" dur="500" fill="hold"/>
                                        <p:tgtEl>
                                          <p:spTgt spid="4"/>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ppt_x"/>
                                          </p:val>
                                        </p:tav>
                                        <p:tav tm="100000">
                                          <p:val>
                                            <p:strVal val="#ppt_x"/>
                                          </p:val>
                                        </p:tav>
                                      </p:tavLst>
                                    </p:anim>
                                    <p:anim calcmode="lin" valueType="num">
                                      <p:cBhvr additive="base">
                                        <p:cTn id="57" dur="500" fill="hold"/>
                                        <p:tgtEl>
                                          <p:spTgt spid="8"/>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500" fill="hold"/>
                                        <p:tgtEl>
                                          <p:spTgt spid="7"/>
                                        </p:tgtEl>
                                        <p:attrNameLst>
                                          <p:attrName>ppt_x</p:attrName>
                                        </p:attrNameLst>
                                      </p:cBhvr>
                                      <p:tavLst>
                                        <p:tav tm="0">
                                          <p:val>
                                            <p:strVal val="#ppt_x"/>
                                          </p:val>
                                        </p:tav>
                                        <p:tav tm="100000">
                                          <p:val>
                                            <p:strVal val="#ppt_x"/>
                                          </p:val>
                                        </p:tav>
                                      </p:tavLst>
                                    </p:anim>
                                    <p:anim calcmode="lin" valueType="num">
                                      <p:cBhvr additive="base">
                                        <p:cTn id="61" dur="500" fill="hold"/>
                                        <p:tgtEl>
                                          <p:spTgt spid="7"/>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500" fill="hold"/>
                                        <p:tgtEl>
                                          <p:spTgt spid="6"/>
                                        </p:tgtEl>
                                        <p:attrNameLst>
                                          <p:attrName>ppt_x</p:attrName>
                                        </p:attrNameLst>
                                      </p:cBhvr>
                                      <p:tavLst>
                                        <p:tav tm="0">
                                          <p:val>
                                            <p:strVal val="#ppt_x"/>
                                          </p:val>
                                        </p:tav>
                                        <p:tav tm="100000">
                                          <p:val>
                                            <p:strVal val="#ppt_x"/>
                                          </p:val>
                                        </p:tav>
                                      </p:tavLst>
                                    </p:anim>
                                    <p:anim calcmode="lin" valueType="num">
                                      <p:cBhvr additive="base">
                                        <p:cTn id="65" dur="500" fill="hold"/>
                                        <p:tgtEl>
                                          <p:spTgt spid="6"/>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500" fill="hold"/>
                                        <p:tgtEl>
                                          <p:spTgt spid="5"/>
                                        </p:tgtEl>
                                        <p:attrNameLst>
                                          <p:attrName>ppt_x</p:attrName>
                                        </p:attrNameLst>
                                      </p:cBhvr>
                                      <p:tavLst>
                                        <p:tav tm="0">
                                          <p:val>
                                            <p:strVal val="#ppt_x"/>
                                          </p:val>
                                        </p:tav>
                                        <p:tav tm="100000">
                                          <p:val>
                                            <p:strVal val="#ppt_x"/>
                                          </p:val>
                                        </p:tav>
                                      </p:tavLst>
                                    </p:anim>
                                    <p:anim calcmode="lin" valueType="num">
                                      <p:cBhvr additive="base">
                                        <p:cTn id="6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组合 4"/>
          <p:cNvGrpSpPr/>
          <p:nvPr/>
        </p:nvGrpSpPr>
        <p:grpSpPr>
          <a:xfrm>
            <a:off x="11897654" y="3569675"/>
            <a:ext cx="2684283" cy="2678124"/>
            <a:chOff x="16999810" y="5112215"/>
            <a:chExt cx="3835403" cy="3835403"/>
          </a:xfrm>
        </p:grpSpPr>
        <p:graphicFrame>
          <p:nvGraphicFramePr>
            <p:cNvPr id="1388" name="Chart 1388"/>
            <p:cNvGraphicFramePr/>
            <p:nvPr/>
          </p:nvGraphicFramePr>
          <p:xfrm>
            <a:off x="16999810" y="5112215"/>
            <a:ext cx="3835403" cy="3835403"/>
          </p:xfrm>
          <a:graphic>
            <a:graphicData uri="http://schemas.openxmlformats.org/drawingml/2006/chart">
              <c:chart xmlns:c="http://schemas.openxmlformats.org/drawingml/2006/chart" xmlns:r="http://schemas.openxmlformats.org/officeDocument/2006/relationships" r:id="rId1"/>
            </a:graphicData>
          </a:graphic>
        </p:graphicFrame>
        <p:sp>
          <p:nvSpPr>
            <p:cNvPr id="1389" name="Shape 1389"/>
            <p:cNvSpPr/>
            <p:nvPr/>
          </p:nvSpPr>
          <p:spPr>
            <a:xfrm>
              <a:off x="17333362" y="5426766"/>
              <a:ext cx="3175001" cy="3174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2F3F2"/>
            </a:solidFill>
            <a:ln w="25400">
              <a:solidFill>
                <a:srgbClr val="000000">
                  <a:alpha val="0"/>
                </a:srgbClr>
              </a:solidFill>
              <a:miter lim="400000"/>
            </a:ln>
          </p:spPr>
          <p:txBody>
            <a:bodyPr lIns="50800" tIns="50800" rIns="50800" bIns="50800" anchor="ctr"/>
            <a:lstStyle/>
            <a:p>
              <a:pPr lvl="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1390" name="Shape 1390"/>
            <p:cNvSpPr/>
            <p:nvPr/>
          </p:nvSpPr>
          <p:spPr>
            <a:xfrm>
              <a:off x="17412098" y="6193376"/>
              <a:ext cx="3085208" cy="1656128"/>
            </a:xfrm>
            <a:prstGeom prst="rect">
              <a:avLst/>
            </a:prstGeom>
            <a:ln w="12700">
              <a:miter lim="400000"/>
            </a:ln>
          </p:spPr>
          <p:txBody>
            <a:bodyPr lIns="50800" tIns="50800" rIns="50800" bIns="50800" anchor="ctr">
              <a:normAutofit/>
            </a:bodyPr>
            <a:lstStyle>
              <a:lvl1pPr defTabSz="825500">
                <a:defRPr sz="6000">
                  <a:solidFill>
                    <a:srgbClr val="9A9A9A"/>
                  </a:solidFill>
                  <a:latin typeface="Lato Light"/>
                  <a:ea typeface="Lato Light"/>
                  <a:cs typeface="Lato Light"/>
                  <a:sym typeface="Lato Light"/>
                </a:defRPr>
              </a:lvl1pPr>
            </a:lstStyle>
            <a:p>
              <a:pPr lvl="0">
                <a:defRPr sz="1800">
                  <a:solidFill>
                    <a:srgbClr val="000000"/>
                  </a:solidFill>
                </a:defRPr>
              </a:pPr>
              <a:r>
                <a:rPr sz="4200"/>
                <a:t>30%</a:t>
              </a:r>
              <a:endParaRPr sz="4200"/>
            </a:p>
          </p:txBody>
        </p:sp>
      </p:grpSp>
      <p:grpSp>
        <p:nvGrpSpPr>
          <p:cNvPr id="2" name="组合 1"/>
          <p:cNvGrpSpPr/>
          <p:nvPr/>
        </p:nvGrpSpPr>
        <p:grpSpPr>
          <a:xfrm>
            <a:off x="2500891" y="3569675"/>
            <a:ext cx="2684283" cy="2773781"/>
            <a:chOff x="3573366" y="5112215"/>
            <a:chExt cx="3835403" cy="3972396"/>
          </a:xfrm>
        </p:grpSpPr>
        <p:graphicFrame>
          <p:nvGraphicFramePr>
            <p:cNvPr id="1379" name="Chart 1379"/>
            <p:cNvGraphicFramePr/>
            <p:nvPr/>
          </p:nvGraphicFramePr>
          <p:xfrm>
            <a:off x="3573366" y="5112215"/>
            <a:ext cx="3835403" cy="3835403"/>
          </p:xfrm>
          <a:graphic>
            <a:graphicData uri="http://schemas.openxmlformats.org/drawingml/2006/chart">
              <c:chart xmlns:c="http://schemas.openxmlformats.org/drawingml/2006/chart" xmlns:r="http://schemas.openxmlformats.org/officeDocument/2006/relationships" r:id="rId2"/>
            </a:graphicData>
          </a:graphic>
        </p:graphicFrame>
        <p:sp>
          <p:nvSpPr>
            <p:cNvPr id="1380" name="Shape 1380"/>
            <p:cNvSpPr/>
            <p:nvPr/>
          </p:nvSpPr>
          <p:spPr>
            <a:xfrm>
              <a:off x="3875213" y="5425611"/>
              <a:ext cx="3175001" cy="3175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2F3F2"/>
            </a:solidFill>
            <a:ln w="25400">
              <a:solidFill>
                <a:srgbClr val="000000">
                  <a:alpha val="0"/>
                </a:srgbClr>
              </a:solidFill>
              <a:miter lim="400000"/>
            </a:ln>
          </p:spPr>
          <p:txBody>
            <a:bodyPr lIns="50800" tIns="50800" rIns="50800" bIns="50800" anchor="ctr"/>
            <a:lstStyle/>
            <a:p>
              <a:pPr lvl="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1381" name="Shape 1381"/>
            <p:cNvSpPr/>
            <p:nvPr/>
          </p:nvSpPr>
          <p:spPr>
            <a:xfrm>
              <a:off x="3924370" y="6193376"/>
              <a:ext cx="3085208" cy="1656128"/>
            </a:xfrm>
            <a:prstGeom prst="rect">
              <a:avLst/>
            </a:prstGeom>
            <a:ln w="12700">
              <a:miter lim="400000"/>
            </a:ln>
          </p:spPr>
          <p:txBody>
            <a:bodyPr lIns="50800" tIns="50800" rIns="50800" bIns="50800" anchor="ctr">
              <a:normAutofit/>
            </a:bodyPr>
            <a:lstStyle>
              <a:lvl1pPr defTabSz="825500">
                <a:defRPr sz="6000">
                  <a:solidFill>
                    <a:srgbClr val="9A9A9A"/>
                  </a:solidFill>
                  <a:latin typeface="Lato Light"/>
                  <a:ea typeface="Lato Light"/>
                  <a:cs typeface="Lato Light"/>
                  <a:sym typeface="Lato Light"/>
                </a:defRPr>
              </a:lvl1pPr>
            </a:lstStyle>
            <a:p>
              <a:pPr lvl="0">
                <a:defRPr sz="1800">
                  <a:solidFill>
                    <a:srgbClr val="000000"/>
                  </a:solidFill>
                </a:defRPr>
              </a:pPr>
              <a:r>
                <a:rPr sz="4200" dirty="0"/>
                <a:t>20%</a:t>
              </a:r>
              <a:endParaRPr sz="4200" dirty="0"/>
            </a:p>
          </p:txBody>
        </p:sp>
        <p:sp>
          <p:nvSpPr>
            <p:cNvPr id="1392" name="Shape 1392"/>
            <p:cNvSpPr/>
            <p:nvPr/>
          </p:nvSpPr>
          <p:spPr>
            <a:xfrm>
              <a:off x="5145758" y="8260917"/>
              <a:ext cx="719195"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800"/>
                <a:t></a:t>
              </a:r>
              <a:endParaRPr sz="2800"/>
            </a:p>
          </p:txBody>
        </p:sp>
      </p:grpSp>
      <p:grpSp>
        <p:nvGrpSpPr>
          <p:cNvPr id="3" name="组合 2"/>
          <p:cNvGrpSpPr/>
          <p:nvPr/>
        </p:nvGrpSpPr>
        <p:grpSpPr>
          <a:xfrm>
            <a:off x="5626624" y="3569675"/>
            <a:ext cx="2684283" cy="2773781"/>
            <a:chOff x="8039529" y="5112215"/>
            <a:chExt cx="3835403" cy="3972396"/>
          </a:xfrm>
        </p:grpSpPr>
        <p:graphicFrame>
          <p:nvGraphicFramePr>
            <p:cNvPr id="1382" name="Chart 1382"/>
            <p:cNvGraphicFramePr/>
            <p:nvPr/>
          </p:nvGraphicFramePr>
          <p:xfrm>
            <a:off x="8039529" y="5112215"/>
            <a:ext cx="3835403" cy="3835403"/>
          </p:xfrm>
          <a:graphic>
            <a:graphicData uri="http://schemas.openxmlformats.org/drawingml/2006/chart">
              <c:chart xmlns:c="http://schemas.openxmlformats.org/drawingml/2006/chart" xmlns:r="http://schemas.openxmlformats.org/officeDocument/2006/relationships" r:id="rId3"/>
            </a:graphicData>
          </a:graphic>
        </p:graphicFrame>
        <p:sp>
          <p:nvSpPr>
            <p:cNvPr id="1383" name="Shape 1383"/>
            <p:cNvSpPr/>
            <p:nvPr/>
          </p:nvSpPr>
          <p:spPr>
            <a:xfrm>
              <a:off x="8373085" y="5464866"/>
              <a:ext cx="3175001" cy="3174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2F3F2"/>
            </a:solidFill>
            <a:ln w="25400">
              <a:solidFill>
                <a:srgbClr val="000000">
                  <a:alpha val="0"/>
                </a:srgbClr>
              </a:solidFill>
              <a:miter lim="400000"/>
            </a:ln>
          </p:spPr>
          <p:txBody>
            <a:bodyPr lIns="50800" tIns="50800" rIns="50800" bIns="50800" anchor="ctr"/>
            <a:lstStyle/>
            <a:p>
              <a:pPr lvl="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1384" name="Shape 1384"/>
            <p:cNvSpPr/>
            <p:nvPr/>
          </p:nvSpPr>
          <p:spPr>
            <a:xfrm>
              <a:off x="8489925" y="6193376"/>
              <a:ext cx="3085207" cy="1656128"/>
            </a:xfrm>
            <a:prstGeom prst="rect">
              <a:avLst/>
            </a:prstGeom>
            <a:ln w="12700">
              <a:miter lim="400000"/>
            </a:ln>
          </p:spPr>
          <p:txBody>
            <a:bodyPr lIns="50800" tIns="50800" rIns="50800" bIns="50800" anchor="ctr">
              <a:normAutofit/>
            </a:bodyPr>
            <a:lstStyle>
              <a:lvl1pPr defTabSz="825500">
                <a:defRPr sz="6000">
                  <a:solidFill>
                    <a:srgbClr val="9A9A9A"/>
                  </a:solidFill>
                  <a:latin typeface="Lato Light"/>
                  <a:ea typeface="Lato Light"/>
                  <a:cs typeface="Lato Light"/>
                  <a:sym typeface="Lato Light"/>
                </a:defRPr>
              </a:lvl1pPr>
            </a:lstStyle>
            <a:p>
              <a:pPr lvl="0">
                <a:defRPr sz="1800">
                  <a:solidFill>
                    <a:srgbClr val="000000"/>
                  </a:solidFill>
                </a:defRPr>
              </a:pPr>
              <a:r>
                <a:rPr sz="4200"/>
                <a:t>50%</a:t>
              </a:r>
              <a:endParaRPr sz="4200"/>
            </a:p>
          </p:txBody>
        </p:sp>
        <p:sp>
          <p:nvSpPr>
            <p:cNvPr id="1396" name="Shape 1396"/>
            <p:cNvSpPr/>
            <p:nvPr/>
          </p:nvSpPr>
          <p:spPr>
            <a:xfrm>
              <a:off x="9651047" y="8260917"/>
              <a:ext cx="719194"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800"/>
                <a:t></a:t>
              </a:r>
              <a:endParaRPr sz="2800"/>
            </a:p>
          </p:txBody>
        </p:sp>
      </p:grpSp>
      <p:grpSp>
        <p:nvGrpSpPr>
          <p:cNvPr id="4" name="组合 3"/>
          <p:cNvGrpSpPr/>
          <p:nvPr/>
        </p:nvGrpSpPr>
        <p:grpSpPr>
          <a:xfrm>
            <a:off x="8760963" y="3569675"/>
            <a:ext cx="2684283" cy="2791517"/>
            <a:chOff x="12517989" y="5112215"/>
            <a:chExt cx="3835403" cy="3997796"/>
          </a:xfrm>
        </p:grpSpPr>
        <p:graphicFrame>
          <p:nvGraphicFramePr>
            <p:cNvPr id="1385" name="Chart 1385"/>
            <p:cNvGraphicFramePr/>
            <p:nvPr/>
          </p:nvGraphicFramePr>
          <p:xfrm>
            <a:off x="12517989" y="5112215"/>
            <a:ext cx="3835403" cy="3835403"/>
          </p:xfrm>
          <a:graphic>
            <a:graphicData uri="http://schemas.openxmlformats.org/drawingml/2006/chart">
              <c:chart xmlns:c="http://schemas.openxmlformats.org/drawingml/2006/chart" xmlns:r="http://schemas.openxmlformats.org/officeDocument/2006/relationships" r:id="rId4"/>
            </a:graphicData>
          </a:graphic>
        </p:graphicFrame>
        <p:sp>
          <p:nvSpPr>
            <p:cNvPr id="1386" name="Shape 1386"/>
            <p:cNvSpPr/>
            <p:nvPr/>
          </p:nvSpPr>
          <p:spPr>
            <a:xfrm>
              <a:off x="12864247" y="5464866"/>
              <a:ext cx="3175001" cy="3174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2F3F2"/>
            </a:solidFill>
            <a:ln w="25400">
              <a:solidFill>
                <a:srgbClr val="000000">
                  <a:alpha val="0"/>
                </a:srgbClr>
              </a:solidFill>
              <a:miter lim="400000"/>
            </a:ln>
          </p:spPr>
          <p:txBody>
            <a:bodyPr lIns="50800" tIns="50800" rIns="50800" bIns="50800" anchor="ctr"/>
            <a:lstStyle/>
            <a:p>
              <a:pPr lvl="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1387" name="Shape 1387"/>
            <p:cNvSpPr/>
            <p:nvPr/>
          </p:nvSpPr>
          <p:spPr>
            <a:xfrm>
              <a:off x="12904883" y="6193376"/>
              <a:ext cx="3085208" cy="1656128"/>
            </a:xfrm>
            <a:prstGeom prst="rect">
              <a:avLst/>
            </a:prstGeom>
            <a:ln w="12700">
              <a:miter lim="400000"/>
            </a:ln>
          </p:spPr>
          <p:txBody>
            <a:bodyPr lIns="50800" tIns="50800" rIns="50800" bIns="50800" anchor="ctr">
              <a:normAutofit/>
            </a:bodyPr>
            <a:lstStyle>
              <a:lvl1pPr defTabSz="825500">
                <a:defRPr sz="6000">
                  <a:solidFill>
                    <a:srgbClr val="9A9A9A"/>
                  </a:solidFill>
                  <a:latin typeface="Lato Light"/>
                  <a:ea typeface="Lato Light"/>
                  <a:cs typeface="Lato Light"/>
                  <a:sym typeface="Lato Light"/>
                </a:defRPr>
              </a:lvl1pPr>
            </a:lstStyle>
            <a:p>
              <a:pPr lvl="0">
                <a:defRPr sz="1800">
                  <a:solidFill>
                    <a:srgbClr val="000000"/>
                  </a:solidFill>
                </a:defRPr>
              </a:pPr>
              <a:r>
                <a:rPr sz="4200"/>
                <a:t>70%</a:t>
              </a:r>
              <a:endParaRPr sz="4200"/>
            </a:p>
          </p:txBody>
        </p:sp>
        <p:sp>
          <p:nvSpPr>
            <p:cNvPr id="1400" name="Shape 1400"/>
            <p:cNvSpPr/>
            <p:nvPr/>
          </p:nvSpPr>
          <p:spPr>
            <a:xfrm>
              <a:off x="14097960" y="8286317"/>
              <a:ext cx="719195"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800"/>
                <a:t></a:t>
              </a:r>
              <a:endParaRPr sz="2800"/>
            </a:p>
          </p:txBody>
        </p:sp>
      </p:grpSp>
      <p:sp>
        <p:nvSpPr>
          <p:cNvPr id="37" name="Shape 1204"/>
          <p:cNvSpPr/>
          <p:nvPr/>
        </p:nvSpPr>
        <p:spPr>
          <a:xfrm>
            <a:off x="1194440" y="2094452"/>
            <a:ext cx="14672839" cy="1046440"/>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 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volutpat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venenatis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non,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orci</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Integer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condimentum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leo</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erat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ultrices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mollis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Nunc</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quam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elementum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enim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ac,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ullamcorper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magna.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Curabitur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felis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eu</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tellus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tincidunt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rhoncus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nvGrpSpPr>
          <p:cNvPr id="6" name="组合 5"/>
          <p:cNvGrpSpPr/>
          <p:nvPr/>
        </p:nvGrpSpPr>
        <p:grpSpPr>
          <a:xfrm>
            <a:off x="2176757" y="6763826"/>
            <a:ext cx="3288742" cy="1713744"/>
            <a:chOff x="3110231" y="9686633"/>
            <a:chExt cx="4699077" cy="2454293"/>
          </a:xfrm>
        </p:grpSpPr>
        <p:sp>
          <p:nvSpPr>
            <p:cNvPr id="1393" name="Shape 1393"/>
            <p:cNvSpPr/>
            <p:nvPr/>
          </p:nvSpPr>
          <p:spPr>
            <a:xfrm>
              <a:off x="3110231" y="9686633"/>
              <a:ext cx="4699077" cy="396697"/>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t>Title Example</a:t>
              </a:r>
            </a:p>
          </p:txBody>
        </p:sp>
        <p:sp>
          <p:nvSpPr>
            <p:cNvPr id="40" name="矩形 39"/>
            <p:cNvSpPr/>
            <p:nvPr/>
          </p:nvSpPr>
          <p:spPr>
            <a:xfrm>
              <a:off x="3190913" y="10510062"/>
              <a:ext cx="4515081" cy="1630864"/>
            </a:xfrm>
            <a:prstGeom prst="rect">
              <a:avLst/>
            </a:prstGeom>
          </p:spPr>
          <p:txBody>
            <a:bodyPr wrap="square">
              <a:spAutoFit/>
            </a:bodyPr>
            <a:lstStyle/>
            <a:p>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grpSp>
      <p:grpSp>
        <p:nvGrpSpPr>
          <p:cNvPr id="7" name="组合 6"/>
          <p:cNvGrpSpPr/>
          <p:nvPr/>
        </p:nvGrpSpPr>
        <p:grpSpPr>
          <a:xfrm>
            <a:off x="5454911" y="6763826"/>
            <a:ext cx="3159969" cy="1713744"/>
            <a:chOff x="7794179" y="9686633"/>
            <a:chExt cx="4515081" cy="2454293"/>
          </a:xfrm>
        </p:grpSpPr>
        <p:sp>
          <p:nvSpPr>
            <p:cNvPr id="1397" name="Shape 1397"/>
            <p:cNvSpPr/>
            <p:nvPr/>
          </p:nvSpPr>
          <p:spPr>
            <a:xfrm>
              <a:off x="8233739" y="9686633"/>
              <a:ext cx="3564236" cy="396697"/>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t>Title Example</a:t>
              </a:r>
            </a:p>
          </p:txBody>
        </p:sp>
        <p:sp>
          <p:nvSpPr>
            <p:cNvPr id="42" name="矩形 41"/>
            <p:cNvSpPr/>
            <p:nvPr/>
          </p:nvSpPr>
          <p:spPr>
            <a:xfrm>
              <a:off x="7794179" y="10510062"/>
              <a:ext cx="4515081" cy="1630864"/>
            </a:xfrm>
            <a:prstGeom prst="rect">
              <a:avLst/>
            </a:prstGeom>
          </p:spPr>
          <p:txBody>
            <a:bodyPr wrap="square">
              <a:spAutoFit/>
            </a:bodyPr>
            <a:lstStyle/>
            <a:p>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grpSp>
      <p:grpSp>
        <p:nvGrpSpPr>
          <p:cNvPr id="8" name="组合 7"/>
          <p:cNvGrpSpPr/>
          <p:nvPr/>
        </p:nvGrpSpPr>
        <p:grpSpPr>
          <a:xfrm>
            <a:off x="8708158" y="6763826"/>
            <a:ext cx="3159969" cy="1713744"/>
            <a:chOff x="12442540" y="9686633"/>
            <a:chExt cx="4515081" cy="2454293"/>
          </a:xfrm>
        </p:grpSpPr>
        <p:sp>
          <p:nvSpPr>
            <p:cNvPr id="1401" name="Shape 1401"/>
            <p:cNvSpPr/>
            <p:nvPr/>
          </p:nvSpPr>
          <p:spPr>
            <a:xfrm>
              <a:off x="12655252" y="9686633"/>
              <a:ext cx="3564236" cy="396697"/>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t>Title Example</a:t>
              </a:r>
            </a:p>
          </p:txBody>
        </p:sp>
        <p:sp>
          <p:nvSpPr>
            <p:cNvPr id="43" name="矩形 42"/>
            <p:cNvSpPr/>
            <p:nvPr/>
          </p:nvSpPr>
          <p:spPr>
            <a:xfrm>
              <a:off x="12442540" y="10510062"/>
              <a:ext cx="4515081" cy="1630864"/>
            </a:xfrm>
            <a:prstGeom prst="rect">
              <a:avLst/>
            </a:prstGeom>
          </p:spPr>
          <p:txBody>
            <a:bodyPr wrap="square">
              <a:spAutoFit/>
            </a:bodyPr>
            <a:lstStyle/>
            <a:p>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grpSp>
      <p:grpSp>
        <p:nvGrpSpPr>
          <p:cNvPr id="9" name="组合 8"/>
          <p:cNvGrpSpPr/>
          <p:nvPr/>
        </p:nvGrpSpPr>
        <p:grpSpPr>
          <a:xfrm>
            <a:off x="11886116" y="6763826"/>
            <a:ext cx="3159969" cy="1713744"/>
            <a:chOff x="16983325" y="9686633"/>
            <a:chExt cx="4515081" cy="2454293"/>
          </a:xfrm>
        </p:grpSpPr>
        <p:sp>
          <p:nvSpPr>
            <p:cNvPr id="1405" name="Shape 1405"/>
            <p:cNvSpPr/>
            <p:nvPr/>
          </p:nvSpPr>
          <p:spPr>
            <a:xfrm>
              <a:off x="17172584" y="9686633"/>
              <a:ext cx="3564236" cy="396697"/>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t>Title Example</a:t>
              </a:r>
            </a:p>
          </p:txBody>
        </p:sp>
        <p:sp>
          <p:nvSpPr>
            <p:cNvPr id="44" name="矩形 43"/>
            <p:cNvSpPr/>
            <p:nvPr/>
          </p:nvSpPr>
          <p:spPr>
            <a:xfrm>
              <a:off x="16983325" y="10510062"/>
              <a:ext cx="4515081" cy="1630864"/>
            </a:xfrm>
            <a:prstGeom prst="rect">
              <a:avLst/>
            </a:prstGeom>
          </p:spPr>
          <p:txBody>
            <a:bodyPr wrap="square">
              <a:spAutoFit/>
            </a:bodyPr>
            <a:lstStyle/>
            <a:p>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grpSp>
      <p:sp>
        <p:nvSpPr>
          <p:cNvPr id="1391" name="Shape 1391"/>
          <p:cNvSpPr/>
          <p:nvPr/>
        </p:nvSpPr>
        <p:spPr>
          <a:xfrm>
            <a:off x="3427364" y="5663371"/>
            <a:ext cx="831338" cy="829431"/>
          </a:xfrm>
          <a:prstGeom prst="roundRect">
            <a:avLst>
              <a:gd name="adj" fmla="val 50000"/>
            </a:avLst>
          </a:prstGeom>
          <a:solidFill>
            <a:schemeClr val="accent2"/>
          </a:solidFill>
          <a:ln w="12700">
            <a:miter lim="400000"/>
          </a:ln>
        </p:spPr>
        <p:txBody>
          <a:bodyPr lIns="0" tIns="0" rIns="0" bIns="0" anchor="ctr"/>
          <a:lstStyle/>
          <a:p>
            <a:pPr lvl="0">
              <a:defRPr sz="3200">
                <a:solidFill>
                  <a:srgbClr val="FFFFFF"/>
                </a:solidFill>
              </a:defRPr>
            </a:pPr>
          </a:p>
        </p:txBody>
      </p:sp>
      <p:sp>
        <p:nvSpPr>
          <p:cNvPr id="1395" name="Shape 1395"/>
          <p:cNvSpPr/>
          <p:nvPr/>
        </p:nvSpPr>
        <p:spPr>
          <a:xfrm>
            <a:off x="6616033" y="5663371"/>
            <a:ext cx="831338" cy="829431"/>
          </a:xfrm>
          <a:prstGeom prst="roundRect">
            <a:avLst>
              <a:gd name="adj" fmla="val 50000"/>
            </a:avLst>
          </a:prstGeom>
          <a:solidFill>
            <a:schemeClr val="accent5"/>
          </a:solidFill>
          <a:ln w="12700">
            <a:miter lim="400000"/>
          </a:ln>
        </p:spPr>
        <p:txBody>
          <a:bodyPr lIns="0" tIns="0" rIns="0" bIns="0" anchor="ctr"/>
          <a:lstStyle/>
          <a:p>
            <a:pPr lvl="0">
              <a:defRPr sz="3200">
                <a:solidFill>
                  <a:srgbClr val="FFFFFF"/>
                </a:solidFill>
              </a:defRPr>
            </a:pPr>
          </a:p>
        </p:txBody>
      </p:sp>
      <p:sp>
        <p:nvSpPr>
          <p:cNvPr id="1399" name="Shape 1399"/>
          <p:cNvSpPr/>
          <p:nvPr/>
        </p:nvSpPr>
        <p:spPr>
          <a:xfrm>
            <a:off x="9710515" y="5663371"/>
            <a:ext cx="831339" cy="829431"/>
          </a:xfrm>
          <a:prstGeom prst="roundRect">
            <a:avLst>
              <a:gd name="adj" fmla="val 50000"/>
            </a:avLst>
          </a:prstGeom>
          <a:solidFill>
            <a:schemeClr val="accent6"/>
          </a:solidFill>
          <a:ln w="12700">
            <a:miter lim="400000"/>
          </a:ln>
        </p:spPr>
        <p:txBody>
          <a:bodyPr lIns="0" tIns="0" rIns="0" bIns="0" anchor="ctr"/>
          <a:lstStyle/>
          <a:p>
            <a:pPr lvl="0">
              <a:defRPr sz="3200">
                <a:solidFill>
                  <a:srgbClr val="FFFFFF"/>
                </a:solidFill>
              </a:defRPr>
            </a:pPr>
          </a:p>
        </p:txBody>
      </p:sp>
      <p:sp>
        <p:nvSpPr>
          <p:cNvPr id="1403" name="Shape 1403"/>
          <p:cNvSpPr/>
          <p:nvPr/>
        </p:nvSpPr>
        <p:spPr>
          <a:xfrm>
            <a:off x="12872058" y="5663371"/>
            <a:ext cx="831339" cy="829431"/>
          </a:xfrm>
          <a:prstGeom prst="roundRect">
            <a:avLst>
              <a:gd name="adj" fmla="val 50000"/>
            </a:avLst>
          </a:prstGeom>
          <a:solidFill>
            <a:schemeClr val="accent3"/>
          </a:solidFill>
          <a:ln w="12700">
            <a:miter lim="400000"/>
          </a:ln>
        </p:spPr>
        <p:txBody>
          <a:bodyPr lIns="0" tIns="0" rIns="0" bIns="0" anchor="ctr"/>
          <a:lstStyle/>
          <a:p>
            <a:pPr lvl="0">
              <a:defRPr sz="3200">
                <a:solidFill>
                  <a:srgbClr val="FFFFFF"/>
                </a:solidFill>
              </a:defRPr>
            </a:pPr>
          </a:p>
        </p:txBody>
      </p:sp>
      <p:sp>
        <p:nvSpPr>
          <p:cNvPr id="38"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nodeType="withEffect">
                                  <p:stCondLst>
                                    <p:cond delay="75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par>
                          <p:cTn id="17" fill="hold">
                            <p:stCondLst>
                              <p:cond delay="2000"/>
                            </p:stCondLst>
                            <p:childTnLst>
                              <p:par>
                                <p:cTn id="18" presetID="53" presetClass="entr" presetSubtype="528" fill="hold" grpId="0" nodeType="afterEffect">
                                  <p:stCondLst>
                                    <p:cond delay="0"/>
                                  </p:stCondLst>
                                  <p:childTnLst>
                                    <p:set>
                                      <p:cBhvr>
                                        <p:cTn id="19" dur="1" fill="hold">
                                          <p:stCondLst>
                                            <p:cond delay="0"/>
                                          </p:stCondLst>
                                        </p:cTn>
                                        <p:tgtEl>
                                          <p:spTgt spid="1391"/>
                                        </p:tgtEl>
                                        <p:attrNameLst>
                                          <p:attrName>style.visibility</p:attrName>
                                        </p:attrNameLst>
                                      </p:cBhvr>
                                      <p:to>
                                        <p:strVal val="visible"/>
                                      </p:to>
                                    </p:set>
                                    <p:anim calcmode="lin" valueType="num">
                                      <p:cBhvr>
                                        <p:cTn id="20" dur="500" fill="hold"/>
                                        <p:tgtEl>
                                          <p:spTgt spid="1391"/>
                                        </p:tgtEl>
                                        <p:attrNameLst>
                                          <p:attrName>ppt_w</p:attrName>
                                        </p:attrNameLst>
                                      </p:cBhvr>
                                      <p:tavLst>
                                        <p:tav tm="0">
                                          <p:val>
                                            <p:fltVal val="0"/>
                                          </p:val>
                                        </p:tav>
                                        <p:tav tm="100000">
                                          <p:val>
                                            <p:strVal val="#ppt_w"/>
                                          </p:val>
                                        </p:tav>
                                      </p:tavLst>
                                    </p:anim>
                                    <p:anim calcmode="lin" valueType="num">
                                      <p:cBhvr>
                                        <p:cTn id="21" dur="500" fill="hold"/>
                                        <p:tgtEl>
                                          <p:spTgt spid="1391"/>
                                        </p:tgtEl>
                                        <p:attrNameLst>
                                          <p:attrName>ppt_h</p:attrName>
                                        </p:attrNameLst>
                                      </p:cBhvr>
                                      <p:tavLst>
                                        <p:tav tm="0">
                                          <p:val>
                                            <p:fltVal val="0"/>
                                          </p:val>
                                        </p:tav>
                                        <p:tav tm="100000">
                                          <p:val>
                                            <p:strVal val="#ppt_h"/>
                                          </p:val>
                                        </p:tav>
                                      </p:tavLst>
                                    </p:anim>
                                    <p:animEffect transition="in" filter="fade">
                                      <p:cBhvr>
                                        <p:cTn id="22" dur="500"/>
                                        <p:tgtEl>
                                          <p:spTgt spid="1391"/>
                                        </p:tgtEl>
                                      </p:cBhvr>
                                    </p:animEffect>
                                    <p:anim calcmode="lin" valueType="num">
                                      <p:cBhvr>
                                        <p:cTn id="23" dur="500" fill="hold"/>
                                        <p:tgtEl>
                                          <p:spTgt spid="1391"/>
                                        </p:tgtEl>
                                        <p:attrNameLst>
                                          <p:attrName>ppt_x</p:attrName>
                                        </p:attrNameLst>
                                      </p:cBhvr>
                                      <p:tavLst>
                                        <p:tav tm="0">
                                          <p:val>
                                            <p:fltVal val="0.5"/>
                                          </p:val>
                                        </p:tav>
                                        <p:tav tm="100000">
                                          <p:val>
                                            <p:strVal val="#ppt_x"/>
                                          </p:val>
                                        </p:tav>
                                      </p:tavLst>
                                    </p:anim>
                                    <p:anim calcmode="lin" valueType="num">
                                      <p:cBhvr>
                                        <p:cTn id="24" dur="500" fill="hold"/>
                                        <p:tgtEl>
                                          <p:spTgt spid="1391"/>
                                        </p:tgtEl>
                                        <p:attrNameLst>
                                          <p:attrName>ppt_y</p:attrName>
                                        </p:attrNameLst>
                                      </p:cBhvr>
                                      <p:tavLst>
                                        <p:tav tm="0">
                                          <p:val>
                                            <p:fltVal val="0.5"/>
                                          </p:val>
                                        </p:tav>
                                        <p:tav tm="100000">
                                          <p:val>
                                            <p:strVal val="#ppt_y"/>
                                          </p:val>
                                        </p:tav>
                                      </p:tavLst>
                                    </p:anim>
                                  </p:childTnLst>
                                </p:cTn>
                              </p:par>
                              <p:par>
                                <p:cTn id="25" presetID="53" presetClass="entr" presetSubtype="528" fill="hold" grpId="0" nodeType="withEffect">
                                  <p:stCondLst>
                                    <p:cond delay="250"/>
                                  </p:stCondLst>
                                  <p:childTnLst>
                                    <p:set>
                                      <p:cBhvr>
                                        <p:cTn id="26" dur="1" fill="hold">
                                          <p:stCondLst>
                                            <p:cond delay="0"/>
                                          </p:stCondLst>
                                        </p:cTn>
                                        <p:tgtEl>
                                          <p:spTgt spid="1395"/>
                                        </p:tgtEl>
                                        <p:attrNameLst>
                                          <p:attrName>style.visibility</p:attrName>
                                        </p:attrNameLst>
                                      </p:cBhvr>
                                      <p:to>
                                        <p:strVal val="visible"/>
                                      </p:to>
                                    </p:set>
                                    <p:anim calcmode="lin" valueType="num">
                                      <p:cBhvr>
                                        <p:cTn id="27" dur="500" fill="hold"/>
                                        <p:tgtEl>
                                          <p:spTgt spid="1395"/>
                                        </p:tgtEl>
                                        <p:attrNameLst>
                                          <p:attrName>ppt_w</p:attrName>
                                        </p:attrNameLst>
                                      </p:cBhvr>
                                      <p:tavLst>
                                        <p:tav tm="0">
                                          <p:val>
                                            <p:fltVal val="0"/>
                                          </p:val>
                                        </p:tav>
                                        <p:tav tm="100000">
                                          <p:val>
                                            <p:strVal val="#ppt_w"/>
                                          </p:val>
                                        </p:tav>
                                      </p:tavLst>
                                    </p:anim>
                                    <p:anim calcmode="lin" valueType="num">
                                      <p:cBhvr>
                                        <p:cTn id="28" dur="500" fill="hold"/>
                                        <p:tgtEl>
                                          <p:spTgt spid="1395"/>
                                        </p:tgtEl>
                                        <p:attrNameLst>
                                          <p:attrName>ppt_h</p:attrName>
                                        </p:attrNameLst>
                                      </p:cBhvr>
                                      <p:tavLst>
                                        <p:tav tm="0">
                                          <p:val>
                                            <p:fltVal val="0"/>
                                          </p:val>
                                        </p:tav>
                                        <p:tav tm="100000">
                                          <p:val>
                                            <p:strVal val="#ppt_h"/>
                                          </p:val>
                                        </p:tav>
                                      </p:tavLst>
                                    </p:anim>
                                    <p:animEffect transition="in" filter="fade">
                                      <p:cBhvr>
                                        <p:cTn id="29" dur="500"/>
                                        <p:tgtEl>
                                          <p:spTgt spid="1395"/>
                                        </p:tgtEl>
                                      </p:cBhvr>
                                    </p:animEffect>
                                    <p:anim calcmode="lin" valueType="num">
                                      <p:cBhvr>
                                        <p:cTn id="30" dur="500" fill="hold"/>
                                        <p:tgtEl>
                                          <p:spTgt spid="1395"/>
                                        </p:tgtEl>
                                        <p:attrNameLst>
                                          <p:attrName>ppt_x</p:attrName>
                                        </p:attrNameLst>
                                      </p:cBhvr>
                                      <p:tavLst>
                                        <p:tav tm="0">
                                          <p:val>
                                            <p:fltVal val="0.5"/>
                                          </p:val>
                                        </p:tav>
                                        <p:tav tm="100000">
                                          <p:val>
                                            <p:strVal val="#ppt_x"/>
                                          </p:val>
                                        </p:tav>
                                      </p:tavLst>
                                    </p:anim>
                                    <p:anim calcmode="lin" valueType="num">
                                      <p:cBhvr>
                                        <p:cTn id="31" dur="500" fill="hold"/>
                                        <p:tgtEl>
                                          <p:spTgt spid="139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500"/>
                                  </p:stCondLst>
                                  <p:childTnLst>
                                    <p:set>
                                      <p:cBhvr>
                                        <p:cTn id="33" dur="1" fill="hold">
                                          <p:stCondLst>
                                            <p:cond delay="0"/>
                                          </p:stCondLst>
                                        </p:cTn>
                                        <p:tgtEl>
                                          <p:spTgt spid="1399"/>
                                        </p:tgtEl>
                                        <p:attrNameLst>
                                          <p:attrName>style.visibility</p:attrName>
                                        </p:attrNameLst>
                                      </p:cBhvr>
                                      <p:to>
                                        <p:strVal val="visible"/>
                                      </p:to>
                                    </p:set>
                                    <p:anim calcmode="lin" valueType="num">
                                      <p:cBhvr>
                                        <p:cTn id="34" dur="500" fill="hold"/>
                                        <p:tgtEl>
                                          <p:spTgt spid="1399"/>
                                        </p:tgtEl>
                                        <p:attrNameLst>
                                          <p:attrName>ppt_w</p:attrName>
                                        </p:attrNameLst>
                                      </p:cBhvr>
                                      <p:tavLst>
                                        <p:tav tm="0">
                                          <p:val>
                                            <p:fltVal val="0"/>
                                          </p:val>
                                        </p:tav>
                                        <p:tav tm="100000">
                                          <p:val>
                                            <p:strVal val="#ppt_w"/>
                                          </p:val>
                                        </p:tav>
                                      </p:tavLst>
                                    </p:anim>
                                    <p:anim calcmode="lin" valueType="num">
                                      <p:cBhvr>
                                        <p:cTn id="35" dur="500" fill="hold"/>
                                        <p:tgtEl>
                                          <p:spTgt spid="1399"/>
                                        </p:tgtEl>
                                        <p:attrNameLst>
                                          <p:attrName>ppt_h</p:attrName>
                                        </p:attrNameLst>
                                      </p:cBhvr>
                                      <p:tavLst>
                                        <p:tav tm="0">
                                          <p:val>
                                            <p:fltVal val="0"/>
                                          </p:val>
                                        </p:tav>
                                        <p:tav tm="100000">
                                          <p:val>
                                            <p:strVal val="#ppt_h"/>
                                          </p:val>
                                        </p:tav>
                                      </p:tavLst>
                                    </p:anim>
                                    <p:animEffect transition="in" filter="fade">
                                      <p:cBhvr>
                                        <p:cTn id="36" dur="500"/>
                                        <p:tgtEl>
                                          <p:spTgt spid="1399"/>
                                        </p:tgtEl>
                                      </p:cBhvr>
                                    </p:animEffect>
                                    <p:anim calcmode="lin" valueType="num">
                                      <p:cBhvr>
                                        <p:cTn id="37" dur="500" fill="hold"/>
                                        <p:tgtEl>
                                          <p:spTgt spid="1399"/>
                                        </p:tgtEl>
                                        <p:attrNameLst>
                                          <p:attrName>ppt_x</p:attrName>
                                        </p:attrNameLst>
                                      </p:cBhvr>
                                      <p:tavLst>
                                        <p:tav tm="0">
                                          <p:val>
                                            <p:fltVal val="0.5"/>
                                          </p:val>
                                        </p:tav>
                                        <p:tav tm="100000">
                                          <p:val>
                                            <p:strVal val="#ppt_x"/>
                                          </p:val>
                                        </p:tav>
                                      </p:tavLst>
                                    </p:anim>
                                    <p:anim calcmode="lin" valueType="num">
                                      <p:cBhvr>
                                        <p:cTn id="38" dur="500" fill="hold"/>
                                        <p:tgtEl>
                                          <p:spTgt spid="1399"/>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750"/>
                                  </p:stCondLst>
                                  <p:childTnLst>
                                    <p:set>
                                      <p:cBhvr>
                                        <p:cTn id="40" dur="1" fill="hold">
                                          <p:stCondLst>
                                            <p:cond delay="0"/>
                                          </p:stCondLst>
                                        </p:cTn>
                                        <p:tgtEl>
                                          <p:spTgt spid="1403"/>
                                        </p:tgtEl>
                                        <p:attrNameLst>
                                          <p:attrName>style.visibility</p:attrName>
                                        </p:attrNameLst>
                                      </p:cBhvr>
                                      <p:to>
                                        <p:strVal val="visible"/>
                                      </p:to>
                                    </p:set>
                                    <p:anim calcmode="lin" valueType="num">
                                      <p:cBhvr>
                                        <p:cTn id="41" dur="500" fill="hold"/>
                                        <p:tgtEl>
                                          <p:spTgt spid="1403"/>
                                        </p:tgtEl>
                                        <p:attrNameLst>
                                          <p:attrName>ppt_w</p:attrName>
                                        </p:attrNameLst>
                                      </p:cBhvr>
                                      <p:tavLst>
                                        <p:tav tm="0">
                                          <p:val>
                                            <p:fltVal val="0"/>
                                          </p:val>
                                        </p:tav>
                                        <p:tav tm="100000">
                                          <p:val>
                                            <p:strVal val="#ppt_w"/>
                                          </p:val>
                                        </p:tav>
                                      </p:tavLst>
                                    </p:anim>
                                    <p:anim calcmode="lin" valueType="num">
                                      <p:cBhvr>
                                        <p:cTn id="42" dur="500" fill="hold"/>
                                        <p:tgtEl>
                                          <p:spTgt spid="1403"/>
                                        </p:tgtEl>
                                        <p:attrNameLst>
                                          <p:attrName>ppt_h</p:attrName>
                                        </p:attrNameLst>
                                      </p:cBhvr>
                                      <p:tavLst>
                                        <p:tav tm="0">
                                          <p:val>
                                            <p:fltVal val="0"/>
                                          </p:val>
                                        </p:tav>
                                        <p:tav tm="100000">
                                          <p:val>
                                            <p:strVal val="#ppt_h"/>
                                          </p:val>
                                        </p:tav>
                                      </p:tavLst>
                                    </p:anim>
                                    <p:animEffect transition="in" filter="fade">
                                      <p:cBhvr>
                                        <p:cTn id="43" dur="500"/>
                                        <p:tgtEl>
                                          <p:spTgt spid="1403"/>
                                        </p:tgtEl>
                                      </p:cBhvr>
                                    </p:animEffect>
                                    <p:anim calcmode="lin" valueType="num">
                                      <p:cBhvr>
                                        <p:cTn id="44" dur="500" fill="hold"/>
                                        <p:tgtEl>
                                          <p:spTgt spid="1403"/>
                                        </p:tgtEl>
                                        <p:attrNameLst>
                                          <p:attrName>ppt_x</p:attrName>
                                        </p:attrNameLst>
                                      </p:cBhvr>
                                      <p:tavLst>
                                        <p:tav tm="0">
                                          <p:val>
                                            <p:fltVal val="0.5"/>
                                          </p:val>
                                        </p:tav>
                                        <p:tav tm="100000">
                                          <p:val>
                                            <p:strVal val="#ppt_x"/>
                                          </p:val>
                                        </p:tav>
                                      </p:tavLst>
                                    </p:anim>
                                    <p:anim calcmode="lin" valueType="num">
                                      <p:cBhvr>
                                        <p:cTn id="45" dur="500" fill="hold"/>
                                        <p:tgtEl>
                                          <p:spTgt spid="1403"/>
                                        </p:tgtEl>
                                        <p:attrNameLst>
                                          <p:attrName>ppt_y</p:attrName>
                                        </p:attrNameLst>
                                      </p:cBhvr>
                                      <p:tavLst>
                                        <p:tav tm="0">
                                          <p:val>
                                            <p:fltVal val="0.5"/>
                                          </p:val>
                                        </p:tav>
                                        <p:tav tm="100000">
                                          <p:val>
                                            <p:strVal val="#ppt_y"/>
                                          </p:val>
                                        </p:tav>
                                      </p:tavLst>
                                    </p:anim>
                                  </p:childTnLst>
                                </p:cTn>
                              </p:par>
                              <p:par>
                                <p:cTn id="46" presetID="42" presetClass="entr" presetSubtype="0" fill="hold" nodeType="withEffect">
                                  <p:stCondLst>
                                    <p:cond delay="100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125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150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1000"/>
                                        <p:tgtEl>
                                          <p:spTgt spid="8"/>
                                        </p:tgtEl>
                                      </p:cBhvr>
                                    </p:animEffect>
                                    <p:anim calcmode="lin" valueType="num">
                                      <p:cBhvr>
                                        <p:cTn id="59" dur="1000" fill="hold"/>
                                        <p:tgtEl>
                                          <p:spTgt spid="8"/>
                                        </p:tgtEl>
                                        <p:attrNameLst>
                                          <p:attrName>ppt_x</p:attrName>
                                        </p:attrNameLst>
                                      </p:cBhvr>
                                      <p:tavLst>
                                        <p:tav tm="0">
                                          <p:val>
                                            <p:strVal val="#ppt_x"/>
                                          </p:val>
                                        </p:tav>
                                        <p:tav tm="100000">
                                          <p:val>
                                            <p:strVal val="#ppt_x"/>
                                          </p:val>
                                        </p:tav>
                                      </p:tavLst>
                                    </p:anim>
                                    <p:anim calcmode="lin" valueType="num">
                                      <p:cBhvr>
                                        <p:cTn id="60" dur="1000" fill="hold"/>
                                        <p:tgtEl>
                                          <p:spTgt spid="8"/>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175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1" grpId="0" animBg="1"/>
      <p:bldP spid="1395" grpId="0" animBg="1"/>
      <p:bldP spid="1399" grpId="0" animBg="1"/>
      <p:bldP spid="140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Line 1"/>
          <p:cNvSpPr>
            <a:spLocks noChangeShapeType="1"/>
          </p:cNvSpPr>
          <p:nvPr/>
        </p:nvSpPr>
        <p:spPr bwMode="auto">
          <a:xfrm flipV="1">
            <a:off x="1716562" y="5187752"/>
            <a:ext cx="14030255" cy="0"/>
          </a:xfrm>
          <a:prstGeom prst="line">
            <a:avLst/>
          </a:prstGeom>
          <a:noFill/>
          <a:ln w="38100" cap="flat" cmpd="sng">
            <a:solidFill>
              <a:srgbClr val="929292"/>
            </a:solidFill>
            <a:prstDash val="dash"/>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319405">
              <a:defRPr/>
            </a:pPr>
            <a:endParaRPr lang="es-ES" sz="800">
              <a:latin typeface="Helvetica" charset="0"/>
              <a:cs typeface="Helvetica" charset="0"/>
              <a:sym typeface="Helvetica" charset="0"/>
            </a:endParaRPr>
          </a:p>
        </p:txBody>
      </p:sp>
      <p:grpSp>
        <p:nvGrpSpPr>
          <p:cNvPr id="3" name="组合 2"/>
          <p:cNvGrpSpPr/>
          <p:nvPr/>
        </p:nvGrpSpPr>
        <p:grpSpPr>
          <a:xfrm>
            <a:off x="2225420" y="3758903"/>
            <a:ext cx="12653672" cy="2828877"/>
            <a:chOff x="3179763" y="5383213"/>
            <a:chExt cx="18080037" cy="4051300"/>
          </a:xfrm>
        </p:grpSpPr>
        <p:sp>
          <p:nvSpPr>
            <p:cNvPr id="39" name="AutoShape 3"/>
            <p:cNvSpPr/>
            <p:nvPr/>
          </p:nvSpPr>
          <p:spPr bwMode="auto">
            <a:xfrm>
              <a:off x="13693775" y="5383213"/>
              <a:ext cx="4035425" cy="2011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5"/>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214E6F"/>
                </a:solidFill>
                <a:latin typeface="Calibri" panose="020F0502020204030204" pitchFamily="34" charset="0"/>
                <a:cs typeface="Calibri" panose="020F0502020204030204" pitchFamily="34" charset="0"/>
                <a:sym typeface="Calibri" panose="020F0502020204030204" pitchFamily="34" charset="0"/>
              </a:endParaRPr>
            </a:p>
          </p:txBody>
        </p:sp>
        <p:sp>
          <p:nvSpPr>
            <p:cNvPr id="40" name="AutoShape 4"/>
            <p:cNvSpPr/>
            <p:nvPr/>
          </p:nvSpPr>
          <p:spPr bwMode="auto">
            <a:xfrm rot="10800000" flipH="1">
              <a:off x="10210800" y="7407275"/>
              <a:ext cx="4033838" cy="2011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214E6F"/>
                </a:solidFill>
                <a:latin typeface="Calibri" panose="020F0502020204030204" pitchFamily="34" charset="0"/>
                <a:cs typeface="Calibri" panose="020F0502020204030204" pitchFamily="34" charset="0"/>
                <a:sym typeface="Calibri" panose="020F0502020204030204" pitchFamily="34" charset="0"/>
              </a:endParaRPr>
            </a:p>
          </p:txBody>
        </p:sp>
        <p:sp>
          <p:nvSpPr>
            <p:cNvPr id="41" name="AutoShape 5"/>
            <p:cNvSpPr/>
            <p:nvPr/>
          </p:nvSpPr>
          <p:spPr bwMode="auto">
            <a:xfrm>
              <a:off x="6688138" y="5383213"/>
              <a:ext cx="4035425" cy="2011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214E6F"/>
                </a:solidFill>
                <a:latin typeface="Calibri" panose="020F0502020204030204" pitchFamily="34" charset="0"/>
                <a:cs typeface="Calibri" panose="020F0502020204030204" pitchFamily="34" charset="0"/>
                <a:sym typeface="Calibri" panose="020F0502020204030204" pitchFamily="34" charset="0"/>
              </a:endParaRPr>
            </a:p>
          </p:txBody>
        </p:sp>
        <p:sp>
          <p:nvSpPr>
            <p:cNvPr id="43" name="AutoShape 7"/>
            <p:cNvSpPr/>
            <p:nvPr/>
          </p:nvSpPr>
          <p:spPr bwMode="auto">
            <a:xfrm rot="10800000" flipH="1">
              <a:off x="3179763" y="7407275"/>
              <a:ext cx="4033837" cy="2011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214E6F"/>
                </a:solidFill>
                <a:latin typeface="Calibri" panose="020F0502020204030204" pitchFamily="34" charset="0"/>
                <a:cs typeface="Calibri" panose="020F0502020204030204" pitchFamily="34" charset="0"/>
                <a:sym typeface="Calibri" panose="020F0502020204030204" pitchFamily="34" charset="0"/>
              </a:endParaRPr>
            </a:p>
          </p:txBody>
        </p:sp>
        <p:sp>
          <p:nvSpPr>
            <p:cNvPr id="46" name="AutoShape 10"/>
            <p:cNvSpPr/>
            <p:nvPr/>
          </p:nvSpPr>
          <p:spPr bwMode="auto">
            <a:xfrm rot="10800000" flipH="1">
              <a:off x="17225963" y="7424738"/>
              <a:ext cx="4033837" cy="2009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6"/>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214E6F"/>
                </a:solidFill>
                <a:latin typeface="Calibri" panose="020F0502020204030204" pitchFamily="34" charset="0"/>
                <a:cs typeface="Calibri" panose="020F0502020204030204" pitchFamily="34" charset="0"/>
                <a:sym typeface="Calibri" panose="020F0502020204030204" pitchFamily="34" charset="0"/>
              </a:endParaRPr>
            </a:p>
          </p:txBody>
        </p:sp>
      </p:grpSp>
      <p:grpSp>
        <p:nvGrpSpPr>
          <p:cNvPr id="2" name="组合 1"/>
          <p:cNvGrpSpPr/>
          <p:nvPr/>
        </p:nvGrpSpPr>
        <p:grpSpPr>
          <a:xfrm>
            <a:off x="2225420" y="3782182"/>
            <a:ext cx="12650339" cy="2817792"/>
            <a:chOff x="3179763" y="5416550"/>
            <a:chExt cx="18075275" cy="4035425"/>
          </a:xfrm>
        </p:grpSpPr>
        <p:sp>
          <p:nvSpPr>
            <p:cNvPr id="42" name="AutoShape 6"/>
            <p:cNvSpPr/>
            <p:nvPr/>
          </p:nvSpPr>
          <p:spPr bwMode="auto">
            <a:xfrm>
              <a:off x="3179763" y="5416550"/>
              <a:ext cx="4033837" cy="2011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latin typeface="Calibri" panose="020F0502020204030204" pitchFamily="34" charset="0"/>
                <a:cs typeface="Calibri" panose="020F0502020204030204" pitchFamily="34" charset="0"/>
                <a:sym typeface="Calibri" panose="020F0502020204030204" pitchFamily="34" charset="0"/>
              </a:endParaRPr>
            </a:p>
          </p:txBody>
        </p:sp>
        <p:sp>
          <p:nvSpPr>
            <p:cNvPr id="44" name="AutoShape 8"/>
            <p:cNvSpPr/>
            <p:nvPr/>
          </p:nvSpPr>
          <p:spPr bwMode="auto">
            <a:xfrm rot="10800000" flipH="1">
              <a:off x="6680200" y="7440613"/>
              <a:ext cx="4033838" cy="2011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latin typeface="Calibri" panose="020F0502020204030204" pitchFamily="34" charset="0"/>
                <a:cs typeface="Calibri" panose="020F0502020204030204" pitchFamily="34" charset="0"/>
                <a:sym typeface="Calibri" panose="020F0502020204030204" pitchFamily="34" charset="0"/>
              </a:endParaRPr>
            </a:p>
          </p:txBody>
        </p:sp>
        <p:sp>
          <p:nvSpPr>
            <p:cNvPr id="45" name="AutoShape 9"/>
            <p:cNvSpPr/>
            <p:nvPr/>
          </p:nvSpPr>
          <p:spPr bwMode="auto">
            <a:xfrm>
              <a:off x="10206038" y="5416550"/>
              <a:ext cx="4033837" cy="2011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latin typeface="Calibri" panose="020F0502020204030204" pitchFamily="34" charset="0"/>
                <a:cs typeface="Calibri" panose="020F0502020204030204" pitchFamily="34" charset="0"/>
                <a:sym typeface="Calibri" panose="020F0502020204030204" pitchFamily="34" charset="0"/>
              </a:endParaRPr>
            </a:p>
          </p:txBody>
        </p:sp>
        <p:sp>
          <p:nvSpPr>
            <p:cNvPr id="47" name="AutoShape 11"/>
            <p:cNvSpPr/>
            <p:nvPr/>
          </p:nvSpPr>
          <p:spPr bwMode="auto">
            <a:xfrm>
              <a:off x="17221200" y="5416550"/>
              <a:ext cx="4033838" cy="2011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latin typeface="Calibri" panose="020F0502020204030204" pitchFamily="34" charset="0"/>
                <a:cs typeface="Calibri" panose="020F0502020204030204" pitchFamily="34" charset="0"/>
                <a:sym typeface="Calibri" panose="020F0502020204030204" pitchFamily="34" charset="0"/>
              </a:endParaRPr>
            </a:p>
          </p:txBody>
        </p:sp>
        <p:sp>
          <p:nvSpPr>
            <p:cNvPr id="48" name="AutoShape 12"/>
            <p:cNvSpPr/>
            <p:nvPr/>
          </p:nvSpPr>
          <p:spPr bwMode="auto">
            <a:xfrm rot="10800000" flipH="1">
              <a:off x="13693775" y="7440613"/>
              <a:ext cx="4035425" cy="2011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latin typeface="Calibri" panose="020F0502020204030204" pitchFamily="34" charset="0"/>
                <a:cs typeface="Calibri" panose="020F0502020204030204" pitchFamily="34" charset="0"/>
                <a:sym typeface="Calibri" panose="020F0502020204030204" pitchFamily="34" charset="0"/>
              </a:endParaRPr>
            </a:p>
          </p:txBody>
        </p:sp>
      </p:grpSp>
      <p:grpSp>
        <p:nvGrpSpPr>
          <p:cNvPr id="9" name="组合 8"/>
          <p:cNvGrpSpPr/>
          <p:nvPr/>
        </p:nvGrpSpPr>
        <p:grpSpPr>
          <a:xfrm>
            <a:off x="3192028" y="3117086"/>
            <a:ext cx="10790452" cy="503256"/>
            <a:chOff x="4560888" y="4464050"/>
            <a:chExt cx="15417800" cy="720725"/>
          </a:xfrm>
        </p:grpSpPr>
        <p:sp>
          <p:nvSpPr>
            <p:cNvPr id="54" name="AutoShape 20"/>
            <p:cNvSpPr/>
            <p:nvPr/>
          </p:nvSpPr>
          <p:spPr bwMode="auto">
            <a:xfrm>
              <a:off x="4560888" y="4464050"/>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2100" b="1">
                  <a:solidFill>
                    <a:srgbClr val="444444"/>
                  </a:solidFill>
                  <a:latin typeface="Lato" charset="0"/>
                  <a:cs typeface="Lato" charset="0"/>
                  <a:sym typeface="Lato" charset="0"/>
                </a:rPr>
                <a:t>45%</a:t>
              </a:r>
              <a:endParaRPr lang="es-ES">
                <a:cs typeface="Gill Sans" charset="0"/>
              </a:endParaRPr>
            </a:p>
          </p:txBody>
        </p:sp>
        <p:sp>
          <p:nvSpPr>
            <p:cNvPr id="55" name="AutoShape 21"/>
            <p:cNvSpPr/>
            <p:nvPr/>
          </p:nvSpPr>
          <p:spPr bwMode="auto">
            <a:xfrm>
              <a:off x="8291513" y="4495800"/>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2100" b="1">
                  <a:solidFill>
                    <a:srgbClr val="444444"/>
                  </a:solidFill>
                  <a:latin typeface="Lato" charset="0"/>
                  <a:cs typeface="Lato" charset="0"/>
                  <a:sym typeface="Lato" charset="0"/>
                </a:rPr>
                <a:t>25%</a:t>
              </a:r>
              <a:endParaRPr lang="es-ES">
                <a:cs typeface="Gill Sans" charset="0"/>
              </a:endParaRPr>
            </a:p>
          </p:txBody>
        </p:sp>
        <p:sp>
          <p:nvSpPr>
            <p:cNvPr id="56" name="AutoShape 22"/>
            <p:cNvSpPr/>
            <p:nvPr/>
          </p:nvSpPr>
          <p:spPr bwMode="auto">
            <a:xfrm>
              <a:off x="11869738" y="4495800"/>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2100" b="1">
                  <a:solidFill>
                    <a:srgbClr val="444444"/>
                  </a:solidFill>
                  <a:latin typeface="Lato" charset="0"/>
                  <a:cs typeface="Lato" charset="0"/>
                  <a:sym typeface="Lato" charset="0"/>
                </a:rPr>
                <a:t>35%</a:t>
              </a:r>
              <a:endParaRPr lang="es-ES">
                <a:cs typeface="Gill Sans" charset="0"/>
              </a:endParaRPr>
            </a:p>
          </p:txBody>
        </p:sp>
        <p:sp>
          <p:nvSpPr>
            <p:cNvPr id="60" name="AutoShape 26"/>
            <p:cNvSpPr/>
            <p:nvPr/>
          </p:nvSpPr>
          <p:spPr bwMode="auto">
            <a:xfrm>
              <a:off x="19026188" y="4495800"/>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2100" b="1">
                  <a:solidFill>
                    <a:srgbClr val="444444"/>
                  </a:solidFill>
                  <a:latin typeface="Lato" charset="0"/>
                  <a:cs typeface="Lato" charset="0"/>
                  <a:sym typeface="Lato" charset="0"/>
                </a:rPr>
                <a:t>70%</a:t>
              </a:r>
              <a:endParaRPr lang="es-ES">
                <a:cs typeface="Gill Sans" charset="0"/>
              </a:endParaRPr>
            </a:p>
          </p:txBody>
        </p:sp>
        <p:sp>
          <p:nvSpPr>
            <p:cNvPr id="62" name="AutoShape 28"/>
            <p:cNvSpPr/>
            <p:nvPr/>
          </p:nvSpPr>
          <p:spPr bwMode="auto">
            <a:xfrm>
              <a:off x="15447963" y="4495800"/>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2100" b="1" dirty="0">
                  <a:solidFill>
                    <a:srgbClr val="444444"/>
                  </a:solidFill>
                  <a:latin typeface="Lato" charset="0"/>
                  <a:cs typeface="Lato" charset="0"/>
                  <a:sym typeface="Lato" charset="0"/>
                </a:rPr>
                <a:t>35%</a:t>
              </a:r>
              <a:endParaRPr lang="es-ES" dirty="0">
                <a:cs typeface="Gill Sans" charset="0"/>
              </a:endParaRPr>
            </a:p>
          </p:txBody>
        </p:sp>
      </p:grpSp>
      <p:grpSp>
        <p:nvGrpSpPr>
          <p:cNvPr id="10" name="组合 9"/>
          <p:cNvGrpSpPr/>
          <p:nvPr/>
        </p:nvGrpSpPr>
        <p:grpSpPr>
          <a:xfrm>
            <a:off x="3093144" y="6750729"/>
            <a:ext cx="10911557" cy="348067"/>
            <a:chOff x="4419600" y="9667875"/>
            <a:chExt cx="15590838" cy="498475"/>
          </a:xfrm>
        </p:grpSpPr>
        <p:sp>
          <p:nvSpPr>
            <p:cNvPr id="57" name="AutoShape 23"/>
            <p:cNvSpPr/>
            <p:nvPr/>
          </p:nvSpPr>
          <p:spPr bwMode="auto">
            <a:xfrm>
              <a:off x="8059738" y="9675813"/>
              <a:ext cx="1339850" cy="490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300" b="1">
                  <a:solidFill>
                    <a:srgbClr val="444444"/>
                  </a:solidFill>
                  <a:latin typeface="Lato" charset="0"/>
                  <a:cs typeface="Lato" charset="0"/>
                  <a:sym typeface="Lato" charset="0"/>
                </a:rPr>
                <a:t>Data Here</a:t>
              </a:r>
              <a:endParaRPr lang="es-ES">
                <a:cs typeface="Gill Sans" charset="0"/>
              </a:endParaRPr>
            </a:p>
          </p:txBody>
        </p:sp>
        <p:sp>
          <p:nvSpPr>
            <p:cNvPr id="58" name="AutoShape 24"/>
            <p:cNvSpPr/>
            <p:nvPr/>
          </p:nvSpPr>
          <p:spPr bwMode="auto">
            <a:xfrm>
              <a:off x="4419600" y="9675813"/>
              <a:ext cx="1339850" cy="490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300" b="1">
                  <a:solidFill>
                    <a:srgbClr val="444444"/>
                  </a:solidFill>
                  <a:latin typeface="Lato" charset="0"/>
                  <a:cs typeface="Lato" charset="0"/>
                  <a:sym typeface="Lato" charset="0"/>
                </a:rPr>
                <a:t>Data Here</a:t>
              </a:r>
              <a:endParaRPr lang="es-ES">
                <a:cs typeface="Gill Sans" charset="0"/>
              </a:endParaRPr>
            </a:p>
          </p:txBody>
        </p:sp>
        <p:sp>
          <p:nvSpPr>
            <p:cNvPr id="59" name="AutoShape 25"/>
            <p:cNvSpPr/>
            <p:nvPr/>
          </p:nvSpPr>
          <p:spPr bwMode="auto">
            <a:xfrm>
              <a:off x="11698288" y="9675813"/>
              <a:ext cx="1339850" cy="490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300" b="1">
                  <a:solidFill>
                    <a:srgbClr val="444444"/>
                  </a:solidFill>
                  <a:latin typeface="Lato" charset="0"/>
                  <a:cs typeface="Lato" charset="0"/>
                  <a:sym typeface="Lato" charset="0"/>
                </a:rPr>
                <a:t>Data Here</a:t>
              </a:r>
              <a:endParaRPr lang="es-ES">
                <a:cs typeface="Gill Sans" charset="0"/>
              </a:endParaRPr>
            </a:p>
          </p:txBody>
        </p:sp>
        <p:sp>
          <p:nvSpPr>
            <p:cNvPr id="61" name="AutoShape 27"/>
            <p:cNvSpPr/>
            <p:nvPr/>
          </p:nvSpPr>
          <p:spPr bwMode="auto">
            <a:xfrm>
              <a:off x="15016163" y="9667875"/>
              <a:ext cx="1338262" cy="490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300" b="1">
                  <a:solidFill>
                    <a:srgbClr val="444444"/>
                  </a:solidFill>
                  <a:latin typeface="Lato" charset="0"/>
                  <a:cs typeface="Lato" charset="0"/>
                  <a:sym typeface="Lato" charset="0"/>
                </a:rPr>
                <a:t>Data Here</a:t>
              </a:r>
              <a:endParaRPr lang="es-ES">
                <a:cs typeface="Gill Sans" charset="0"/>
              </a:endParaRPr>
            </a:p>
          </p:txBody>
        </p:sp>
        <p:sp>
          <p:nvSpPr>
            <p:cNvPr id="63" name="AutoShape 29"/>
            <p:cNvSpPr/>
            <p:nvPr/>
          </p:nvSpPr>
          <p:spPr bwMode="auto">
            <a:xfrm>
              <a:off x="18670588" y="9667875"/>
              <a:ext cx="1339850" cy="490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300" b="1">
                  <a:solidFill>
                    <a:srgbClr val="444444"/>
                  </a:solidFill>
                  <a:latin typeface="Lato" charset="0"/>
                  <a:cs typeface="Lato" charset="0"/>
                  <a:sym typeface="Lato" charset="0"/>
                </a:rPr>
                <a:t>Data Here</a:t>
              </a:r>
              <a:endParaRPr lang="es-ES">
                <a:cs typeface="Gill Sans" charset="0"/>
              </a:endParaRPr>
            </a:p>
          </p:txBody>
        </p:sp>
      </p:grpSp>
      <p:grpSp>
        <p:nvGrpSpPr>
          <p:cNvPr id="5" name="组合 4"/>
          <p:cNvGrpSpPr/>
          <p:nvPr/>
        </p:nvGrpSpPr>
        <p:grpSpPr>
          <a:xfrm>
            <a:off x="5639656" y="4703340"/>
            <a:ext cx="966608" cy="965498"/>
            <a:chOff x="8058150" y="6735763"/>
            <a:chExt cx="1381125" cy="1382712"/>
          </a:xfrm>
        </p:grpSpPr>
        <p:sp>
          <p:nvSpPr>
            <p:cNvPr id="50" name="AutoShape 14"/>
            <p:cNvSpPr/>
            <p:nvPr/>
          </p:nvSpPr>
          <p:spPr bwMode="auto">
            <a:xfrm>
              <a:off x="8058150" y="6735763"/>
              <a:ext cx="1381125" cy="13827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3"/>
            </a:solidFill>
            <a:ln>
              <a:noFill/>
            </a:ln>
            <a:effectLst/>
          </p:spPr>
          <p:txBody>
            <a:bodyPr lIns="0" tIns="0" rIns="0" bIns="0" anchor="ctr"/>
            <a:lstStyle/>
            <a:p>
              <a:pPr>
                <a:defRPr/>
              </a:pPr>
              <a:endParaRPr lang="es-ES" sz="3900">
                <a:solidFill>
                  <a:srgbClr val="FFFFFF"/>
                </a:solidFill>
                <a:effectLst>
                  <a:outerShdw blurRad="38100" dist="38100" dir="2700000" algn="tl">
                    <a:srgbClr val="000000"/>
                  </a:outerShdw>
                </a:effectLst>
                <a:cs typeface="Gill Sans" charset="0"/>
              </a:endParaRPr>
            </a:p>
          </p:txBody>
        </p:sp>
        <p:sp>
          <p:nvSpPr>
            <p:cNvPr id="66" name="AutoShape 32"/>
            <p:cNvSpPr/>
            <p:nvPr/>
          </p:nvSpPr>
          <p:spPr bwMode="auto">
            <a:xfrm>
              <a:off x="8515350" y="7150100"/>
              <a:ext cx="568325" cy="568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7" y="0"/>
                  </a:moveTo>
                  <a:cubicBezTo>
                    <a:pt x="19649" y="0"/>
                    <a:pt x="20287" y="264"/>
                    <a:pt x="20812" y="796"/>
                  </a:cubicBezTo>
                  <a:cubicBezTo>
                    <a:pt x="21335" y="1321"/>
                    <a:pt x="21599" y="1962"/>
                    <a:pt x="21599" y="2711"/>
                  </a:cubicBezTo>
                  <a:lnTo>
                    <a:pt x="21599" y="18882"/>
                  </a:lnTo>
                  <a:cubicBezTo>
                    <a:pt x="21599"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599"/>
                  </a:lnTo>
                  <a:lnTo>
                    <a:pt x="2684" y="21599"/>
                  </a:lnTo>
                  <a:cubicBezTo>
                    <a:pt x="2320" y="21599"/>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close/>
                </a:path>
              </a:pathLst>
            </a:custGeom>
            <a:solidFill>
              <a:srgbClr val="FFFFFF"/>
            </a:solidFill>
            <a:ln>
              <a:noFill/>
            </a:ln>
            <a:effectLst/>
          </p:spPr>
          <p:txBody>
            <a:bodyPr lIns="38100" tIns="38100" rIns="38100" bIns="38100" anchor="ctr"/>
            <a:lstStyle/>
            <a:p>
              <a:pPr defTabSz="452755">
                <a:defRPr/>
              </a:pPr>
              <a:endParaRPr lang="es-ES" sz="2900">
                <a:solidFill>
                  <a:srgbClr val="FFFFFF"/>
                </a:solidFill>
                <a:effectLst>
                  <a:outerShdw blurRad="38100" dist="38100" dir="2700000" algn="tl">
                    <a:srgbClr val="000000"/>
                  </a:outerShdw>
                </a:effectLst>
                <a:cs typeface="Gill Sans" charset="0"/>
              </a:endParaRPr>
            </a:p>
          </p:txBody>
        </p:sp>
      </p:grpSp>
      <p:grpSp>
        <p:nvGrpSpPr>
          <p:cNvPr id="8" name="组合 7"/>
          <p:cNvGrpSpPr/>
          <p:nvPr/>
        </p:nvGrpSpPr>
        <p:grpSpPr>
          <a:xfrm>
            <a:off x="13005873" y="4703340"/>
            <a:ext cx="966608" cy="965498"/>
            <a:chOff x="18583275" y="6735763"/>
            <a:chExt cx="1381125" cy="1382712"/>
          </a:xfrm>
        </p:grpSpPr>
        <p:sp>
          <p:nvSpPr>
            <p:cNvPr id="53" name="AutoShape 17"/>
            <p:cNvSpPr/>
            <p:nvPr/>
          </p:nvSpPr>
          <p:spPr bwMode="auto">
            <a:xfrm>
              <a:off x="18583275" y="6735763"/>
              <a:ext cx="1381125" cy="13827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3"/>
            </a:solidFill>
            <a:ln>
              <a:noFill/>
            </a:ln>
            <a:effectLst/>
          </p:spPr>
          <p:txBody>
            <a:bodyPr lIns="0" tIns="0" rIns="0" bIns="0" anchor="ctr"/>
            <a:lstStyle/>
            <a:p>
              <a:pPr>
                <a:defRPr/>
              </a:pPr>
              <a:endParaRPr lang="es-ES" sz="3900">
                <a:solidFill>
                  <a:srgbClr val="FFFFFF"/>
                </a:solidFill>
                <a:effectLst>
                  <a:outerShdw blurRad="38100" dist="38100" dir="2700000" algn="tl">
                    <a:srgbClr val="000000"/>
                  </a:outerShdw>
                </a:effectLst>
                <a:cs typeface="Gill Sans" charset="0"/>
              </a:endParaRPr>
            </a:p>
          </p:txBody>
        </p:sp>
        <p:sp>
          <p:nvSpPr>
            <p:cNvPr id="67" name="AutoShape 33"/>
            <p:cNvSpPr/>
            <p:nvPr/>
          </p:nvSpPr>
          <p:spPr bwMode="auto">
            <a:xfrm>
              <a:off x="18996025" y="7172325"/>
              <a:ext cx="568325" cy="473075"/>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rgbClr val="FFFFFF"/>
            </a:solidFill>
            <a:ln>
              <a:noFill/>
            </a:ln>
            <a:effectLst/>
          </p:spPr>
          <p:txBody>
            <a:bodyPr lIns="38100" tIns="38100" rIns="38100" bIns="38100" anchor="ctr"/>
            <a:lstStyle/>
            <a:p>
              <a:pPr defTabSz="452755">
                <a:defRPr/>
              </a:pPr>
              <a:endParaRPr lang="es-ES" sz="2900">
                <a:solidFill>
                  <a:srgbClr val="FFFFFF"/>
                </a:solidFill>
                <a:effectLst>
                  <a:outerShdw blurRad="38100" dist="38100" dir="2700000" algn="tl">
                    <a:srgbClr val="000000"/>
                  </a:outerShdw>
                </a:effectLst>
                <a:cs typeface="Gill Sans" charset="0"/>
              </a:endParaRPr>
            </a:p>
          </p:txBody>
        </p:sp>
      </p:grpSp>
      <p:grpSp>
        <p:nvGrpSpPr>
          <p:cNvPr id="6" name="组合 5"/>
          <p:cNvGrpSpPr/>
          <p:nvPr/>
        </p:nvGrpSpPr>
        <p:grpSpPr>
          <a:xfrm>
            <a:off x="8095062" y="4703340"/>
            <a:ext cx="966608" cy="965498"/>
            <a:chOff x="11566525" y="6735763"/>
            <a:chExt cx="1381125" cy="1382712"/>
          </a:xfrm>
        </p:grpSpPr>
        <p:sp>
          <p:nvSpPr>
            <p:cNvPr id="51" name="AutoShape 15"/>
            <p:cNvSpPr/>
            <p:nvPr/>
          </p:nvSpPr>
          <p:spPr bwMode="auto">
            <a:xfrm>
              <a:off x="11566525" y="6735763"/>
              <a:ext cx="1381125" cy="13827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3"/>
            </a:solidFill>
            <a:ln>
              <a:noFill/>
            </a:ln>
            <a:effectLst/>
          </p:spPr>
          <p:txBody>
            <a:bodyPr lIns="0" tIns="0" rIns="0" bIns="0" anchor="ctr"/>
            <a:lstStyle/>
            <a:p>
              <a:pPr>
                <a:defRPr/>
              </a:pPr>
              <a:endParaRPr lang="es-ES" sz="3900">
                <a:solidFill>
                  <a:srgbClr val="FFFFFF"/>
                </a:solidFill>
                <a:effectLst>
                  <a:outerShdw blurRad="38100" dist="38100" dir="2700000" algn="tl">
                    <a:srgbClr val="000000"/>
                  </a:outerShdw>
                </a:effectLst>
                <a:cs typeface="Gill Sans" charset="0"/>
              </a:endParaRPr>
            </a:p>
          </p:txBody>
        </p:sp>
        <p:sp>
          <p:nvSpPr>
            <p:cNvPr id="68" name="AutoShape 34"/>
            <p:cNvSpPr/>
            <p:nvPr/>
          </p:nvSpPr>
          <p:spPr bwMode="auto">
            <a:xfrm>
              <a:off x="12001500" y="7169150"/>
              <a:ext cx="568325" cy="473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p:spPr>
          <p:txBody>
            <a:bodyPr lIns="38100" tIns="38100" rIns="38100" bIns="38100" anchor="ctr"/>
            <a:lstStyle/>
            <a:p>
              <a:pPr defTabSz="452755">
                <a:defRPr/>
              </a:pPr>
              <a:endParaRPr lang="es-ES" sz="2900">
                <a:solidFill>
                  <a:srgbClr val="FFFFFF"/>
                </a:solidFill>
                <a:effectLst>
                  <a:outerShdw blurRad="38100" dist="38100" dir="2700000" algn="tl">
                    <a:srgbClr val="000000"/>
                  </a:outerShdw>
                </a:effectLst>
                <a:cs typeface="Gill Sans" charset="0"/>
              </a:endParaRPr>
            </a:p>
          </p:txBody>
        </p:sp>
      </p:grpSp>
      <p:grpSp>
        <p:nvGrpSpPr>
          <p:cNvPr id="7" name="组合 6"/>
          <p:cNvGrpSpPr/>
          <p:nvPr/>
        </p:nvGrpSpPr>
        <p:grpSpPr>
          <a:xfrm>
            <a:off x="10550467" y="4703340"/>
            <a:ext cx="966608" cy="965498"/>
            <a:chOff x="15074900" y="6735763"/>
            <a:chExt cx="1381125" cy="1382712"/>
          </a:xfrm>
        </p:grpSpPr>
        <p:sp>
          <p:nvSpPr>
            <p:cNvPr id="52" name="AutoShape 16"/>
            <p:cNvSpPr/>
            <p:nvPr/>
          </p:nvSpPr>
          <p:spPr bwMode="auto">
            <a:xfrm>
              <a:off x="15074900" y="6735763"/>
              <a:ext cx="1381125" cy="13827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3"/>
            </a:solidFill>
            <a:ln>
              <a:noFill/>
            </a:ln>
            <a:effectLst/>
          </p:spPr>
          <p:txBody>
            <a:bodyPr lIns="0" tIns="0" rIns="0" bIns="0" anchor="ctr"/>
            <a:lstStyle/>
            <a:p>
              <a:pPr>
                <a:defRPr/>
              </a:pPr>
              <a:endParaRPr lang="es-ES" sz="3900">
                <a:solidFill>
                  <a:srgbClr val="FFFFFF"/>
                </a:solidFill>
                <a:effectLst>
                  <a:outerShdw blurRad="38100" dist="38100" dir="2700000" algn="tl">
                    <a:srgbClr val="000000"/>
                  </a:outerShdw>
                </a:effectLst>
                <a:cs typeface="Gill Sans" charset="0"/>
              </a:endParaRPr>
            </a:p>
          </p:txBody>
        </p:sp>
        <p:sp>
          <p:nvSpPr>
            <p:cNvPr id="69" name="AutoShape 35"/>
            <p:cNvSpPr/>
            <p:nvPr/>
          </p:nvSpPr>
          <p:spPr bwMode="auto">
            <a:xfrm>
              <a:off x="15520988" y="7192963"/>
              <a:ext cx="568325" cy="473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600" y="1177"/>
                    <a:pt x="21600" y="1618"/>
                  </a:cubicBezTo>
                  <a:lnTo>
                    <a:pt x="21600" y="19981"/>
                  </a:lnTo>
                  <a:cubicBezTo>
                    <a:pt x="21600"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9"/>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9"/>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rgbClr val="FFFFFF"/>
            </a:solidFill>
            <a:ln>
              <a:noFill/>
            </a:ln>
            <a:effectLst/>
          </p:spPr>
          <p:txBody>
            <a:bodyPr lIns="38100" tIns="38100" rIns="38100" bIns="38100" anchor="ctr"/>
            <a:lstStyle/>
            <a:p>
              <a:pPr defTabSz="452755">
                <a:defRPr/>
              </a:pPr>
              <a:endParaRPr lang="es-ES" sz="2900">
                <a:solidFill>
                  <a:srgbClr val="FFFFFF"/>
                </a:solidFill>
                <a:effectLst>
                  <a:outerShdw blurRad="38100" dist="38100" dir="2700000" algn="tl">
                    <a:srgbClr val="000000"/>
                  </a:outerShdw>
                </a:effectLst>
                <a:cs typeface="Gill Sans" charset="0"/>
              </a:endParaRPr>
            </a:p>
          </p:txBody>
        </p:sp>
      </p:grpSp>
      <p:grpSp>
        <p:nvGrpSpPr>
          <p:cNvPr id="4" name="组合 3"/>
          <p:cNvGrpSpPr/>
          <p:nvPr/>
        </p:nvGrpSpPr>
        <p:grpSpPr>
          <a:xfrm>
            <a:off x="3202027" y="4703340"/>
            <a:ext cx="966608" cy="965498"/>
            <a:chOff x="4575175" y="6735763"/>
            <a:chExt cx="1381125" cy="1382712"/>
          </a:xfrm>
        </p:grpSpPr>
        <p:sp>
          <p:nvSpPr>
            <p:cNvPr id="49" name="AutoShape 13"/>
            <p:cNvSpPr/>
            <p:nvPr/>
          </p:nvSpPr>
          <p:spPr bwMode="auto">
            <a:xfrm>
              <a:off x="4575175" y="6735763"/>
              <a:ext cx="1381125" cy="13827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3"/>
            </a:solidFill>
            <a:ln>
              <a:noFill/>
            </a:ln>
            <a:effectLst/>
          </p:spPr>
          <p:txBody>
            <a:bodyPr lIns="0" tIns="0" rIns="0" bIns="0" anchor="ctr"/>
            <a:lstStyle/>
            <a:p>
              <a:pPr>
                <a:defRPr/>
              </a:pPr>
              <a:endParaRPr lang="es-ES" sz="3900">
                <a:solidFill>
                  <a:srgbClr val="FFFFFF"/>
                </a:solidFill>
                <a:effectLst>
                  <a:outerShdw blurRad="38100" dist="38100" dir="2700000" algn="tl">
                    <a:srgbClr val="000000"/>
                  </a:outerShdw>
                </a:effectLst>
                <a:cs typeface="Gill Sans" charset="0"/>
              </a:endParaRPr>
            </a:p>
          </p:txBody>
        </p:sp>
        <p:sp>
          <p:nvSpPr>
            <p:cNvPr id="70" name="AutoShape 36"/>
            <p:cNvSpPr/>
            <p:nvPr/>
          </p:nvSpPr>
          <p:spPr bwMode="auto">
            <a:xfrm>
              <a:off x="5018088" y="7162800"/>
              <a:ext cx="568325" cy="568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38100" tIns="38100" rIns="38100" bIns="38100" anchor="ctr"/>
            <a:lstStyle/>
            <a:p>
              <a:pPr defTabSz="452755">
                <a:defRPr/>
              </a:pPr>
              <a:endParaRPr lang="es-ES" sz="2900">
                <a:solidFill>
                  <a:srgbClr val="FFFFFF"/>
                </a:solidFill>
                <a:effectLst>
                  <a:outerShdw blurRad="38100" dist="38100" dir="2700000" algn="tl">
                    <a:srgbClr val="000000"/>
                  </a:outerShdw>
                </a:effectLst>
                <a:cs typeface="Gill Sans" charset="0"/>
              </a:endParaRPr>
            </a:p>
          </p:txBody>
        </p:sp>
      </p:grpSp>
      <p:sp>
        <p:nvSpPr>
          <p:cNvPr id="72" name="Shape 1204"/>
          <p:cNvSpPr/>
          <p:nvPr/>
        </p:nvSpPr>
        <p:spPr>
          <a:xfrm>
            <a:off x="1194440" y="2011527"/>
            <a:ext cx="14672839" cy="1046440"/>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 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volutpat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venenatis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non,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orci</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Integer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condimentum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leo</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erat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ultrices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mollis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Nunc</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quam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elementum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enim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ac,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ullamcorper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magna.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Curabitur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felis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eu</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tellus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tincidunt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rhoncus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nvGrpSpPr>
          <p:cNvPr id="11" name="组合 10"/>
          <p:cNvGrpSpPr/>
          <p:nvPr/>
        </p:nvGrpSpPr>
        <p:grpSpPr>
          <a:xfrm>
            <a:off x="1716562" y="7286132"/>
            <a:ext cx="13590305" cy="1770652"/>
            <a:chOff x="2452688" y="10434638"/>
            <a:chExt cx="19418334" cy="2535792"/>
          </a:xfrm>
        </p:grpSpPr>
        <p:sp>
          <p:nvSpPr>
            <p:cNvPr id="65" name="AutoShape 31"/>
            <p:cNvSpPr/>
            <p:nvPr/>
          </p:nvSpPr>
          <p:spPr bwMode="auto">
            <a:xfrm>
              <a:off x="9355138" y="10434638"/>
              <a:ext cx="5626100" cy="6524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2755">
                <a:spcBef>
                  <a:spcPts val="1190"/>
                </a:spcBef>
                <a:defRPr/>
              </a:pPr>
              <a:r>
                <a:rPr lang="es-ES" sz="2500" b="1" dirty="0">
                  <a:solidFill>
                    <a:srgbClr val="595959"/>
                  </a:solidFill>
                  <a:latin typeface="Lato" charset="0"/>
                  <a:cs typeface="Lato" charset="0"/>
                  <a:sym typeface="Lato" charset="0"/>
                </a:rPr>
                <a:t>Subtitle in this area</a:t>
              </a:r>
              <a:endParaRPr lang="es-ES" sz="5000" dirty="0">
                <a:cs typeface="Gill Sans" charset="0"/>
              </a:endParaRPr>
            </a:p>
          </p:txBody>
        </p:sp>
        <p:sp>
          <p:nvSpPr>
            <p:cNvPr id="73" name="矩形 72"/>
            <p:cNvSpPr/>
            <p:nvPr/>
          </p:nvSpPr>
          <p:spPr>
            <a:xfrm>
              <a:off x="2452688" y="11339567"/>
              <a:ext cx="4515081" cy="1630863"/>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sp>
          <p:nvSpPr>
            <p:cNvPr id="74" name="矩形 73"/>
            <p:cNvSpPr/>
            <p:nvPr/>
          </p:nvSpPr>
          <p:spPr>
            <a:xfrm>
              <a:off x="7694185" y="11339567"/>
              <a:ext cx="4515081" cy="1630863"/>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sp>
          <p:nvSpPr>
            <p:cNvPr id="75" name="矩形 74"/>
            <p:cNvSpPr/>
            <p:nvPr/>
          </p:nvSpPr>
          <p:spPr>
            <a:xfrm>
              <a:off x="12525063" y="11339567"/>
              <a:ext cx="4515081" cy="1630863"/>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sp>
          <p:nvSpPr>
            <p:cNvPr id="76" name="矩形 75"/>
            <p:cNvSpPr/>
            <p:nvPr/>
          </p:nvSpPr>
          <p:spPr>
            <a:xfrm>
              <a:off x="17355941" y="11339567"/>
              <a:ext cx="4515081" cy="1630863"/>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grpSp>
      <p:sp>
        <p:nvSpPr>
          <p:cNvPr id="64"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par>
                                <p:cTn id="20" presetID="31" presetClass="entr" presetSubtype="0" fill="hold" nodeType="withEffect">
                                  <p:stCondLst>
                                    <p:cond delay="25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par>
                                <p:cTn id="26" presetID="31" presetClass="entr" presetSubtype="0" fill="hold" nodeType="withEffect">
                                  <p:stCondLst>
                                    <p:cond delay="50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par>
                                <p:cTn id="32" presetID="31" presetClass="entr" presetSubtype="0" fill="hold" nodeType="withEffect">
                                  <p:stCondLst>
                                    <p:cond delay="75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par>
                                <p:cTn id="38" presetID="31" presetClass="entr" presetSubtype="0" fill="hold" nodeType="withEffect">
                                  <p:stCondLst>
                                    <p:cond delay="100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fltVal val="0"/>
                                          </p:val>
                                        </p:tav>
                                        <p:tav tm="100000">
                                          <p:val>
                                            <p:strVal val="#ppt_w"/>
                                          </p:val>
                                        </p:tav>
                                      </p:tavLst>
                                    </p:anim>
                                    <p:anim calcmode="lin" valueType="num">
                                      <p:cBhvr>
                                        <p:cTn id="41" dur="1000" fill="hold"/>
                                        <p:tgtEl>
                                          <p:spTgt spid="8"/>
                                        </p:tgtEl>
                                        <p:attrNameLst>
                                          <p:attrName>ppt_h</p:attrName>
                                        </p:attrNameLst>
                                      </p:cBhvr>
                                      <p:tavLst>
                                        <p:tav tm="0">
                                          <p:val>
                                            <p:fltVal val="0"/>
                                          </p:val>
                                        </p:tav>
                                        <p:tav tm="100000">
                                          <p:val>
                                            <p:strVal val="#ppt_h"/>
                                          </p:val>
                                        </p:tav>
                                      </p:tavLst>
                                    </p:anim>
                                    <p:anim calcmode="lin" valueType="num">
                                      <p:cBhvr>
                                        <p:cTn id="42" dur="1000" fill="hold"/>
                                        <p:tgtEl>
                                          <p:spTgt spid="8"/>
                                        </p:tgtEl>
                                        <p:attrNameLst>
                                          <p:attrName>style.rotation</p:attrName>
                                        </p:attrNameLst>
                                      </p:cBhvr>
                                      <p:tavLst>
                                        <p:tav tm="0">
                                          <p:val>
                                            <p:fltVal val="90"/>
                                          </p:val>
                                        </p:tav>
                                        <p:tav tm="100000">
                                          <p:val>
                                            <p:fltVal val="0"/>
                                          </p:val>
                                        </p:tav>
                                      </p:tavLst>
                                    </p:anim>
                                    <p:animEffect transition="in" filter="fade">
                                      <p:cBhvr>
                                        <p:cTn id="43" dur="1000"/>
                                        <p:tgtEl>
                                          <p:spTgt spid="8"/>
                                        </p:tgtEl>
                                      </p:cBhvr>
                                    </p:animEffect>
                                  </p:childTnLst>
                                </p:cTn>
                              </p:par>
                            </p:childTnLst>
                          </p:cTn>
                        </p:par>
                        <p:par>
                          <p:cTn id="44" fill="hold">
                            <p:stCondLst>
                              <p:cond delay="2000"/>
                            </p:stCondLst>
                            <p:childTnLst>
                              <p:par>
                                <p:cTn id="45" presetID="22" presetClass="entr" presetSubtype="2"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right)">
                                      <p:cBhvr>
                                        <p:cTn id="47" dur="500"/>
                                        <p:tgtEl>
                                          <p:spTgt spid="3"/>
                                        </p:tgtEl>
                                      </p:cBhvr>
                                    </p:animEffect>
                                  </p:childTnLst>
                                </p:cTn>
                              </p:par>
                              <p:par>
                                <p:cTn id="48" presetID="22" presetClass="entr" presetSubtype="8" fill="hold" nodeType="withEffect">
                                  <p:stCondLst>
                                    <p:cond delay="50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500"/>
                                        <p:tgtEl>
                                          <p:spTgt spid="2"/>
                                        </p:tgtEl>
                                      </p:cBhvr>
                                    </p:animEffect>
                                  </p:childTnLst>
                                </p:cTn>
                              </p:par>
                            </p:childTnLst>
                          </p:cTn>
                        </p:par>
                        <p:par>
                          <p:cTn id="51" fill="hold">
                            <p:stCondLst>
                              <p:cond delay="2500"/>
                            </p:stCondLst>
                            <p:childTnLst>
                              <p:par>
                                <p:cTn id="52" presetID="47" presetClass="entr" presetSubtype="0"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42" presetClass="entr" presetSubtype="0"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000"/>
                                        <p:tgtEl>
                                          <p:spTgt spid="11"/>
                                        </p:tgtEl>
                                      </p:cBhvr>
                                    </p:animEffect>
                                    <p:anim calcmode="lin" valueType="num">
                                      <p:cBhvr>
                                        <p:cTn id="66" dur="1000" fill="hold"/>
                                        <p:tgtEl>
                                          <p:spTgt spid="11"/>
                                        </p:tgtEl>
                                        <p:attrNameLst>
                                          <p:attrName>ppt_x</p:attrName>
                                        </p:attrNameLst>
                                      </p:cBhvr>
                                      <p:tavLst>
                                        <p:tav tm="0">
                                          <p:val>
                                            <p:strVal val="#ppt_x"/>
                                          </p:val>
                                        </p:tav>
                                        <p:tav tm="100000">
                                          <p:val>
                                            <p:strVal val="#ppt_x"/>
                                          </p:val>
                                        </p:tav>
                                      </p:tavLst>
                                    </p:anim>
                                    <p:anim calcmode="lin" valueType="num">
                                      <p:cBhvr>
                                        <p:cTn id="6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 name="Shape 1204"/>
          <p:cNvSpPr/>
          <p:nvPr/>
        </p:nvSpPr>
        <p:spPr>
          <a:xfrm>
            <a:off x="1194440" y="1639630"/>
            <a:ext cx="14672839" cy="1046440"/>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 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volutpat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venenatis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non,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orci</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Integer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condimentum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leo</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erat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ultrices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mollis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Nunc</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quam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elementum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enim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ac,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ullamcorper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magna.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Curabitur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felis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eu</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tellus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tincidunt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rhoncus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nvGrpSpPr>
          <p:cNvPr id="2" name="组合 1"/>
          <p:cNvGrpSpPr/>
          <p:nvPr/>
        </p:nvGrpSpPr>
        <p:grpSpPr>
          <a:xfrm>
            <a:off x="1244369" y="2894279"/>
            <a:ext cx="6770698" cy="5600667"/>
            <a:chOff x="1778000" y="4144963"/>
            <a:chExt cx="9674225" cy="8020846"/>
          </a:xfrm>
        </p:grpSpPr>
        <p:cxnSp>
          <p:nvCxnSpPr>
            <p:cNvPr id="47" name="Straight Connector 11"/>
            <p:cNvCxnSpPr/>
            <p:nvPr/>
          </p:nvCxnSpPr>
          <p:spPr>
            <a:xfrm flipH="1">
              <a:off x="9937750" y="7113588"/>
              <a:ext cx="1514475" cy="0"/>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8" name="Straight Connector 12"/>
            <p:cNvCxnSpPr/>
            <p:nvPr/>
          </p:nvCxnSpPr>
          <p:spPr>
            <a:xfrm flipH="1">
              <a:off x="8712200" y="5005388"/>
              <a:ext cx="1225550" cy="0"/>
            </a:xfrm>
            <a:prstGeom prst="line">
              <a:avLst/>
            </a:prstGeom>
            <a:ln w="6350">
              <a:solidFill>
                <a:schemeClr val="bg1">
                  <a:lumMod val="75000"/>
                </a:schemeClr>
              </a:solidFill>
              <a:headEnd type="none"/>
              <a:tailEnd type="oval" w="sm" len="sm"/>
            </a:ln>
          </p:spPr>
          <p:style>
            <a:lnRef idx="1">
              <a:schemeClr val="dk1"/>
            </a:lnRef>
            <a:fillRef idx="0">
              <a:schemeClr val="dk1"/>
            </a:fillRef>
            <a:effectRef idx="0">
              <a:schemeClr val="dk1"/>
            </a:effectRef>
            <a:fontRef idx="minor">
              <a:schemeClr val="tx1"/>
            </a:fontRef>
          </p:style>
        </p:cxnSp>
        <p:cxnSp>
          <p:nvCxnSpPr>
            <p:cNvPr id="49" name="Straight Connector 13"/>
            <p:cNvCxnSpPr/>
            <p:nvPr/>
          </p:nvCxnSpPr>
          <p:spPr>
            <a:xfrm flipH="1">
              <a:off x="8712200" y="7910513"/>
              <a:ext cx="2740025" cy="0"/>
            </a:xfrm>
            <a:prstGeom prst="line">
              <a:avLst/>
            </a:prstGeom>
            <a:ln w="6350">
              <a:solidFill>
                <a:schemeClr val="bg1">
                  <a:lumMod val="75000"/>
                </a:schemeClr>
              </a:solidFill>
              <a:headEnd type="none"/>
              <a:tailEnd type="oval" w="sm" len="sm"/>
            </a:ln>
          </p:spPr>
          <p:style>
            <a:lnRef idx="1">
              <a:schemeClr val="dk1"/>
            </a:lnRef>
            <a:fillRef idx="0">
              <a:schemeClr val="dk1"/>
            </a:fillRef>
            <a:effectRef idx="0">
              <a:schemeClr val="dk1"/>
            </a:effectRef>
            <a:fontRef idx="minor">
              <a:schemeClr val="tx1"/>
            </a:fontRef>
          </p:style>
        </p:cxnSp>
        <p:cxnSp>
          <p:nvCxnSpPr>
            <p:cNvPr id="50" name="Straight Connector 14"/>
            <p:cNvCxnSpPr/>
            <p:nvPr/>
          </p:nvCxnSpPr>
          <p:spPr>
            <a:xfrm flipH="1">
              <a:off x="8712200" y="10815638"/>
              <a:ext cx="1225550" cy="0"/>
            </a:xfrm>
            <a:prstGeom prst="line">
              <a:avLst/>
            </a:prstGeom>
            <a:ln w="6350">
              <a:solidFill>
                <a:schemeClr val="bg1">
                  <a:lumMod val="75000"/>
                </a:schemeClr>
              </a:solidFill>
              <a:headEnd type="none"/>
              <a:tailEnd type="oval" w="sm" len="sm"/>
            </a:ln>
          </p:spPr>
          <p:style>
            <a:lnRef idx="1">
              <a:schemeClr val="dk1"/>
            </a:lnRef>
            <a:fillRef idx="0">
              <a:schemeClr val="dk1"/>
            </a:fillRef>
            <a:effectRef idx="0">
              <a:schemeClr val="dk1"/>
            </a:effectRef>
            <a:fontRef idx="minor">
              <a:schemeClr val="tx1"/>
            </a:fontRef>
          </p:style>
        </p:cxnSp>
        <p:cxnSp>
          <p:nvCxnSpPr>
            <p:cNvPr id="51" name="Straight Connector 15"/>
            <p:cNvCxnSpPr/>
            <p:nvPr/>
          </p:nvCxnSpPr>
          <p:spPr>
            <a:xfrm flipV="1">
              <a:off x="9937750" y="5005388"/>
              <a:ext cx="0" cy="2108200"/>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52" name="Straight Connector 16"/>
            <p:cNvCxnSpPr/>
            <p:nvPr/>
          </p:nvCxnSpPr>
          <p:spPr>
            <a:xfrm flipH="1">
              <a:off x="9937750" y="8729663"/>
              <a:ext cx="1514475" cy="0"/>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53" name="Straight Connector 17"/>
            <p:cNvCxnSpPr/>
            <p:nvPr/>
          </p:nvCxnSpPr>
          <p:spPr>
            <a:xfrm flipV="1">
              <a:off x="9937750" y="8707438"/>
              <a:ext cx="0" cy="2108200"/>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62" name="TextBox 91"/>
            <p:cNvSpPr txBox="1">
              <a:spLocks noChangeArrowheads="1"/>
            </p:cNvSpPr>
            <p:nvPr/>
          </p:nvSpPr>
          <p:spPr bwMode="auto">
            <a:xfrm>
              <a:off x="1778000" y="4144963"/>
              <a:ext cx="4835525"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200"/>
                <a:t>Objective Name</a:t>
              </a:r>
              <a:endParaRPr lang="en-US" altLang="zh-CN" sz="2200"/>
            </a:p>
          </p:txBody>
        </p:sp>
        <p:sp>
          <p:nvSpPr>
            <p:cNvPr id="63" name="Rectangle 94"/>
            <p:cNvSpPr/>
            <p:nvPr/>
          </p:nvSpPr>
          <p:spPr>
            <a:xfrm>
              <a:off x="6888163" y="4335463"/>
              <a:ext cx="1571625" cy="15732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tx1"/>
                </a:solidFill>
                <a:ea typeface="MS PGothic" panose="020B0600070205080204" pitchFamily="34" charset="-128"/>
              </a:endParaRPr>
            </a:p>
          </p:txBody>
        </p:sp>
        <p:sp>
          <p:nvSpPr>
            <p:cNvPr id="64" name="TextBox 96"/>
            <p:cNvSpPr txBox="1">
              <a:spLocks noChangeArrowheads="1"/>
            </p:cNvSpPr>
            <p:nvPr/>
          </p:nvSpPr>
          <p:spPr bwMode="auto">
            <a:xfrm>
              <a:off x="1778000" y="6967538"/>
              <a:ext cx="4835525"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200"/>
                <a:t>Objective Name</a:t>
              </a:r>
              <a:endParaRPr lang="en-US" altLang="zh-CN" sz="2200"/>
            </a:p>
          </p:txBody>
        </p:sp>
        <p:sp>
          <p:nvSpPr>
            <p:cNvPr id="65" name="TextBox 98"/>
            <p:cNvSpPr txBox="1">
              <a:spLocks noChangeArrowheads="1"/>
            </p:cNvSpPr>
            <p:nvPr/>
          </p:nvSpPr>
          <p:spPr bwMode="auto">
            <a:xfrm>
              <a:off x="1778000" y="9898063"/>
              <a:ext cx="4835525"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200"/>
                <a:t>Objective Name</a:t>
              </a:r>
              <a:endParaRPr lang="en-US" altLang="zh-CN" sz="2200"/>
            </a:p>
          </p:txBody>
        </p:sp>
        <p:sp>
          <p:nvSpPr>
            <p:cNvPr id="66" name="Rectangle 101"/>
            <p:cNvSpPr/>
            <p:nvPr/>
          </p:nvSpPr>
          <p:spPr>
            <a:xfrm>
              <a:off x="6889750" y="7177088"/>
              <a:ext cx="1570038" cy="1573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tx1"/>
                </a:solidFill>
                <a:ea typeface="MS PGothic" panose="020B0600070205080204" pitchFamily="34" charset="-128"/>
              </a:endParaRPr>
            </a:p>
          </p:txBody>
        </p:sp>
        <p:sp>
          <p:nvSpPr>
            <p:cNvPr id="67" name="Rectangle 104"/>
            <p:cNvSpPr/>
            <p:nvPr/>
          </p:nvSpPr>
          <p:spPr>
            <a:xfrm>
              <a:off x="6888163" y="10129838"/>
              <a:ext cx="1571625" cy="15732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tx1"/>
                </a:solidFill>
                <a:ea typeface="MS PGothic" panose="020B0600070205080204" pitchFamily="34" charset="-128"/>
              </a:endParaRPr>
            </a:p>
          </p:txBody>
        </p:sp>
        <p:sp>
          <p:nvSpPr>
            <p:cNvPr id="123" name="Freeform 221"/>
            <p:cNvSpPr>
              <a:spLocks noChangeArrowheads="1"/>
            </p:cNvSpPr>
            <p:nvPr/>
          </p:nvSpPr>
          <p:spPr bwMode="auto">
            <a:xfrm>
              <a:off x="7358063" y="4727575"/>
              <a:ext cx="585787" cy="719138"/>
            </a:xfrm>
            <a:custGeom>
              <a:avLst/>
              <a:gdLst>
                <a:gd name="T0" fmla="*/ 412806 w 501"/>
                <a:gd name="T1" fmla="*/ 0 h 619"/>
                <a:gd name="T2" fmla="*/ 412806 w 501"/>
                <a:gd name="T3" fmla="*/ 0 h 619"/>
                <a:gd name="T4" fmla="*/ 412806 w 501"/>
                <a:gd name="T5" fmla="*/ 0 h 619"/>
                <a:gd name="T6" fmla="*/ 361351 w 501"/>
                <a:gd name="T7" fmla="*/ 0 h 619"/>
                <a:gd name="T8" fmla="*/ 85368 w 501"/>
                <a:gd name="T9" fmla="*/ 0 h 619"/>
                <a:gd name="T10" fmla="*/ 0 w 501"/>
                <a:gd name="T11" fmla="*/ 85809 h 619"/>
                <a:gd name="T12" fmla="*/ 0 w 501"/>
                <a:gd name="T13" fmla="*/ 631970 h 619"/>
                <a:gd name="T14" fmla="*/ 85368 w 501"/>
                <a:gd name="T15" fmla="*/ 716619 h 619"/>
                <a:gd name="T16" fmla="*/ 499343 w 501"/>
                <a:gd name="T17" fmla="*/ 716619 h 619"/>
                <a:gd name="T18" fmla="*/ 584711 w 501"/>
                <a:gd name="T19" fmla="*/ 631970 h 619"/>
                <a:gd name="T20" fmla="*/ 584711 w 501"/>
                <a:gd name="T21" fmla="*/ 170458 h 619"/>
                <a:gd name="T22" fmla="*/ 412806 w 501"/>
                <a:gd name="T23" fmla="*/ 0 h 619"/>
                <a:gd name="T24" fmla="*/ 550797 w 501"/>
                <a:gd name="T25" fmla="*/ 631970 h 619"/>
                <a:gd name="T26" fmla="*/ 550797 w 501"/>
                <a:gd name="T27" fmla="*/ 631970 h 619"/>
                <a:gd name="T28" fmla="*/ 499343 w 501"/>
                <a:gd name="T29" fmla="*/ 682992 h 619"/>
                <a:gd name="T30" fmla="*/ 85368 w 501"/>
                <a:gd name="T31" fmla="*/ 682992 h 619"/>
                <a:gd name="T32" fmla="*/ 33913 w 501"/>
                <a:gd name="T33" fmla="*/ 631970 h 619"/>
                <a:gd name="T34" fmla="*/ 33913 w 501"/>
                <a:gd name="T35" fmla="*/ 85809 h 619"/>
                <a:gd name="T36" fmla="*/ 85368 w 501"/>
                <a:gd name="T37" fmla="*/ 33628 h 619"/>
                <a:gd name="T38" fmla="*/ 361351 w 501"/>
                <a:gd name="T39" fmla="*/ 33628 h 619"/>
                <a:gd name="T40" fmla="*/ 361351 w 501"/>
                <a:gd name="T41" fmla="*/ 136830 h 619"/>
                <a:gd name="T42" fmla="*/ 446719 w 501"/>
                <a:gd name="T43" fmla="*/ 222639 h 619"/>
                <a:gd name="T44" fmla="*/ 550797 w 501"/>
                <a:gd name="T45" fmla="*/ 222639 h 619"/>
                <a:gd name="T46" fmla="*/ 550797 w 501"/>
                <a:gd name="T47" fmla="*/ 631970 h 619"/>
                <a:gd name="T48" fmla="*/ 446719 w 501"/>
                <a:gd name="T49" fmla="*/ 170458 h 619"/>
                <a:gd name="T50" fmla="*/ 446719 w 501"/>
                <a:gd name="T51" fmla="*/ 170458 h 619"/>
                <a:gd name="T52" fmla="*/ 412806 w 501"/>
                <a:gd name="T53" fmla="*/ 136830 h 619"/>
                <a:gd name="T54" fmla="*/ 412806 w 501"/>
                <a:gd name="T55" fmla="*/ 33628 h 619"/>
                <a:gd name="T56" fmla="*/ 550797 w 501"/>
                <a:gd name="T57" fmla="*/ 170458 h 619"/>
                <a:gd name="T58" fmla="*/ 446719 w 501"/>
                <a:gd name="T59" fmla="*/ 170458 h 619"/>
                <a:gd name="T60" fmla="*/ 430347 w 501"/>
                <a:gd name="T61" fmla="*/ 495140 h 619"/>
                <a:gd name="T62" fmla="*/ 430347 w 501"/>
                <a:gd name="T63" fmla="*/ 495140 h 619"/>
                <a:gd name="T64" fmla="*/ 154364 w 501"/>
                <a:gd name="T65" fmla="*/ 495140 h 619"/>
                <a:gd name="T66" fmla="*/ 137992 w 501"/>
                <a:gd name="T67" fmla="*/ 512534 h 619"/>
                <a:gd name="T68" fmla="*/ 154364 w 501"/>
                <a:gd name="T69" fmla="*/ 546161 h 619"/>
                <a:gd name="T70" fmla="*/ 430347 w 501"/>
                <a:gd name="T71" fmla="*/ 546161 h 619"/>
                <a:gd name="T72" fmla="*/ 446719 w 501"/>
                <a:gd name="T73" fmla="*/ 512534 h 619"/>
                <a:gd name="T74" fmla="*/ 430347 w 501"/>
                <a:gd name="T75" fmla="*/ 495140 h 619"/>
                <a:gd name="T76" fmla="*/ 430347 w 501"/>
                <a:gd name="T77" fmla="*/ 358310 h 619"/>
                <a:gd name="T78" fmla="*/ 430347 w 501"/>
                <a:gd name="T79" fmla="*/ 358310 h 619"/>
                <a:gd name="T80" fmla="*/ 154364 w 501"/>
                <a:gd name="T81" fmla="*/ 358310 h 619"/>
                <a:gd name="T82" fmla="*/ 137992 w 501"/>
                <a:gd name="T83" fmla="*/ 375703 h 619"/>
                <a:gd name="T84" fmla="*/ 154364 w 501"/>
                <a:gd name="T85" fmla="*/ 410491 h 619"/>
                <a:gd name="T86" fmla="*/ 430347 w 501"/>
                <a:gd name="T87" fmla="*/ 410491 h 619"/>
                <a:gd name="T88" fmla="*/ 446719 w 501"/>
                <a:gd name="T89" fmla="*/ 375703 h 619"/>
                <a:gd name="T90" fmla="*/ 430347 w 501"/>
                <a:gd name="T91" fmla="*/ 358310 h 6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1" h="619">
                  <a:moveTo>
                    <a:pt x="353" y="0"/>
                  </a:moveTo>
                  <a:lnTo>
                    <a:pt x="353" y="0"/>
                  </a:lnTo>
                  <a:cubicBezTo>
                    <a:pt x="338" y="0"/>
                    <a:pt x="338" y="0"/>
                    <a:pt x="309" y="0"/>
                  </a:cubicBezTo>
                  <a:cubicBezTo>
                    <a:pt x="73" y="0"/>
                    <a:pt x="73" y="0"/>
                    <a:pt x="73" y="0"/>
                  </a:cubicBezTo>
                  <a:cubicBezTo>
                    <a:pt x="29" y="0"/>
                    <a:pt x="0" y="29"/>
                    <a:pt x="0" y="74"/>
                  </a:cubicBezTo>
                  <a:cubicBezTo>
                    <a:pt x="0" y="545"/>
                    <a:pt x="0" y="545"/>
                    <a:pt x="0" y="545"/>
                  </a:cubicBezTo>
                  <a:cubicBezTo>
                    <a:pt x="0" y="589"/>
                    <a:pt x="29" y="618"/>
                    <a:pt x="73" y="618"/>
                  </a:cubicBezTo>
                  <a:cubicBezTo>
                    <a:pt x="427" y="618"/>
                    <a:pt x="427" y="618"/>
                    <a:pt x="427" y="618"/>
                  </a:cubicBezTo>
                  <a:cubicBezTo>
                    <a:pt x="471" y="618"/>
                    <a:pt x="500" y="589"/>
                    <a:pt x="500" y="545"/>
                  </a:cubicBezTo>
                  <a:cubicBezTo>
                    <a:pt x="500" y="147"/>
                    <a:pt x="500" y="147"/>
                    <a:pt x="500" y="147"/>
                  </a:cubicBezTo>
                  <a:lnTo>
                    <a:pt x="353" y="0"/>
                  </a:lnTo>
                  <a:close/>
                  <a:moveTo>
                    <a:pt x="471" y="545"/>
                  </a:moveTo>
                  <a:lnTo>
                    <a:pt x="471" y="545"/>
                  </a:lnTo>
                  <a:cubicBezTo>
                    <a:pt x="471" y="559"/>
                    <a:pt x="441" y="589"/>
                    <a:pt x="427" y="589"/>
                  </a:cubicBezTo>
                  <a:cubicBezTo>
                    <a:pt x="73" y="589"/>
                    <a:pt x="73" y="589"/>
                    <a:pt x="73" y="589"/>
                  </a:cubicBezTo>
                  <a:cubicBezTo>
                    <a:pt x="59" y="589"/>
                    <a:pt x="29" y="559"/>
                    <a:pt x="29" y="545"/>
                  </a:cubicBezTo>
                  <a:cubicBezTo>
                    <a:pt x="29" y="74"/>
                    <a:pt x="29" y="74"/>
                    <a:pt x="29" y="74"/>
                  </a:cubicBezTo>
                  <a:cubicBezTo>
                    <a:pt x="29" y="59"/>
                    <a:pt x="59" y="29"/>
                    <a:pt x="73" y="29"/>
                  </a:cubicBezTo>
                  <a:cubicBezTo>
                    <a:pt x="309" y="29"/>
                    <a:pt x="309" y="29"/>
                    <a:pt x="309" y="29"/>
                  </a:cubicBezTo>
                  <a:cubicBezTo>
                    <a:pt x="309" y="88"/>
                    <a:pt x="309" y="118"/>
                    <a:pt x="309" y="118"/>
                  </a:cubicBezTo>
                  <a:cubicBezTo>
                    <a:pt x="309" y="162"/>
                    <a:pt x="338" y="192"/>
                    <a:pt x="382" y="192"/>
                  </a:cubicBezTo>
                  <a:cubicBezTo>
                    <a:pt x="382" y="192"/>
                    <a:pt x="427" y="192"/>
                    <a:pt x="471" y="192"/>
                  </a:cubicBezTo>
                  <a:lnTo>
                    <a:pt x="471" y="545"/>
                  </a:lnTo>
                  <a:close/>
                  <a:moveTo>
                    <a:pt x="382" y="147"/>
                  </a:moveTo>
                  <a:lnTo>
                    <a:pt x="382" y="147"/>
                  </a:lnTo>
                  <a:cubicBezTo>
                    <a:pt x="368" y="147"/>
                    <a:pt x="353" y="133"/>
                    <a:pt x="353" y="118"/>
                  </a:cubicBezTo>
                  <a:cubicBezTo>
                    <a:pt x="353" y="118"/>
                    <a:pt x="353" y="88"/>
                    <a:pt x="353" y="29"/>
                  </a:cubicBezTo>
                  <a:cubicBezTo>
                    <a:pt x="471" y="147"/>
                    <a:pt x="471" y="147"/>
                    <a:pt x="471" y="147"/>
                  </a:cubicBezTo>
                  <a:lnTo>
                    <a:pt x="382" y="147"/>
                  </a:lnTo>
                  <a:close/>
                  <a:moveTo>
                    <a:pt x="368" y="427"/>
                  </a:moveTo>
                  <a:lnTo>
                    <a:pt x="368" y="427"/>
                  </a:lnTo>
                  <a:cubicBezTo>
                    <a:pt x="132" y="427"/>
                    <a:pt x="132" y="427"/>
                    <a:pt x="132" y="427"/>
                  </a:cubicBezTo>
                  <a:cubicBezTo>
                    <a:pt x="118" y="427"/>
                    <a:pt x="118" y="442"/>
                    <a:pt x="118" y="442"/>
                  </a:cubicBezTo>
                  <a:cubicBezTo>
                    <a:pt x="118" y="457"/>
                    <a:pt x="118" y="471"/>
                    <a:pt x="132" y="471"/>
                  </a:cubicBezTo>
                  <a:cubicBezTo>
                    <a:pt x="368" y="471"/>
                    <a:pt x="368" y="471"/>
                    <a:pt x="368" y="471"/>
                  </a:cubicBezTo>
                  <a:cubicBezTo>
                    <a:pt x="382" y="471"/>
                    <a:pt x="382" y="457"/>
                    <a:pt x="382" y="442"/>
                  </a:cubicBezTo>
                  <a:cubicBezTo>
                    <a:pt x="382" y="442"/>
                    <a:pt x="382" y="427"/>
                    <a:pt x="368" y="427"/>
                  </a:cubicBezTo>
                  <a:close/>
                  <a:moveTo>
                    <a:pt x="368" y="309"/>
                  </a:moveTo>
                  <a:lnTo>
                    <a:pt x="368" y="309"/>
                  </a:lnTo>
                  <a:cubicBezTo>
                    <a:pt x="132" y="309"/>
                    <a:pt x="132" y="309"/>
                    <a:pt x="132" y="309"/>
                  </a:cubicBezTo>
                  <a:cubicBezTo>
                    <a:pt x="118" y="309"/>
                    <a:pt x="118" y="324"/>
                    <a:pt x="118" y="324"/>
                  </a:cubicBezTo>
                  <a:cubicBezTo>
                    <a:pt x="118" y="339"/>
                    <a:pt x="118" y="354"/>
                    <a:pt x="132" y="354"/>
                  </a:cubicBezTo>
                  <a:cubicBezTo>
                    <a:pt x="368" y="354"/>
                    <a:pt x="368" y="354"/>
                    <a:pt x="368" y="354"/>
                  </a:cubicBezTo>
                  <a:cubicBezTo>
                    <a:pt x="382" y="354"/>
                    <a:pt x="382" y="339"/>
                    <a:pt x="382" y="324"/>
                  </a:cubicBezTo>
                  <a:cubicBezTo>
                    <a:pt x="382" y="324"/>
                    <a:pt x="382" y="309"/>
                    <a:pt x="368" y="309"/>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endParaRPr lang="zh-CN" altLang="en-US"/>
            </a:p>
          </p:txBody>
        </p:sp>
        <p:sp>
          <p:nvSpPr>
            <p:cNvPr id="124" name="Freeform 214"/>
            <p:cNvSpPr>
              <a:spLocks noChangeArrowheads="1"/>
            </p:cNvSpPr>
            <p:nvPr/>
          </p:nvSpPr>
          <p:spPr bwMode="auto">
            <a:xfrm>
              <a:off x="7331075" y="7607300"/>
              <a:ext cx="565150" cy="636588"/>
            </a:xfrm>
            <a:custGeom>
              <a:avLst/>
              <a:gdLst>
                <a:gd name="T0" fmla="*/ 427854 w 545"/>
                <a:gd name="T1" fmla="*/ 378534 h 619"/>
                <a:gd name="T2" fmla="*/ 122541 w 545"/>
                <a:gd name="T3" fmla="*/ 393963 h 619"/>
                <a:gd name="T4" fmla="*/ 427854 w 545"/>
                <a:gd name="T5" fmla="*/ 423794 h 619"/>
                <a:gd name="T6" fmla="*/ 427854 w 545"/>
                <a:gd name="T7" fmla="*/ 378534 h 619"/>
                <a:gd name="T8" fmla="*/ 427854 w 545"/>
                <a:gd name="T9" fmla="*/ 484482 h 619"/>
                <a:gd name="T10" fmla="*/ 122541 w 545"/>
                <a:gd name="T11" fmla="*/ 499912 h 619"/>
                <a:gd name="T12" fmla="*/ 427854 w 545"/>
                <a:gd name="T13" fmla="*/ 515341 h 619"/>
                <a:gd name="T14" fmla="*/ 427854 w 545"/>
                <a:gd name="T15" fmla="*/ 484482 h 619"/>
                <a:gd name="T16" fmla="*/ 489124 w 545"/>
                <a:gd name="T17" fmla="*/ 76118 h 619"/>
                <a:gd name="T18" fmla="*/ 427854 w 545"/>
                <a:gd name="T19" fmla="*/ 29830 h 619"/>
                <a:gd name="T20" fmla="*/ 275197 w 545"/>
                <a:gd name="T21" fmla="*/ 0 h 619"/>
                <a:gd name="T22" fmla="*/ 137079 w 545"/>
                <a:gd name="T23" fmla="*/ 29830 h 619"/>
                <a:gd name="T24" fmla="*/ 75809 w 545"/>
                <a:gd name="T25" fmla="*/ 76118 h 619"/>
                <a:gd name="T26" fmla="*/ 0 w 545"/>
                <a:gd name="T27" fmla="*/ 560601 h 619"/>
                <a:gd name="T28" fmla="*/ 489124 w 545"/>
                <a:gd name="T29" fmla="*/ 635690 h 619"/>
                <a:gd name="T30" fmla="*/ 564934 w 545"/>
                <a:gd name="T31" fmla="*/ 151208 h 619"/>
                <a:gd name="T32" fmla="*/ 183811 w 545"/>
                <a:gd name="T33" fmla="*/ 76118 h 619"/>
                <a:gd name="T34" fmla="*/ 229504 w 545"/>
                <a:gd name="T35" fmla="*/ 76118 h 619"/>
                <a:gd name="T36" fmla="*/ 336468 w 545"/>
                <a:gd name="T37" fmla="*/ 76118 h 619"/>
                <a:gd name="T38" fmla="*/ 382161 w 545"/>
                <a:gd name="T39" fmla="*/ 151208 h 619"/>
                <a:gd name="T40" fmla="*/ 183811 w 545"/>
                <a:gd name="T41" fmla="*/ 76118 h 619"/>
                <a:gd name="T42" fmla="*/ 519240 w 545"/>
                <a:gd name="T43" fmla="*/ 560601 h 619"/>
                <a:gd name="T44" fmla="*/ 75809 w 545"/>
                <a:gd name="T45" fmla="*/ 605860 h 619"/>
                <a:gd name="T46" fmla="*/ 30116 w 545"/>
                <a:gd name="T47" fmla="*/ 151208 h 619"/>
                <a:gd name="T48" fmla="*/ 137079 w 545"/>
                <a:gd name="T49" fmla="*/ 121378 h 619"/>
                <a:gd name="T50" fmla="*/ 427854 w 545"/>
                <a:gd name="T51" fmla="*/ 197496 h 619"/>
                <a:gd name="T52" fmla="*/ 489124 w 545"/>
                <a:gd name="T53" fmla="*/ 121378 h 619"/>
                <a:gd name="T54" fmla="*/ 519240 w 545"/>
                <a:gd name="T55" fmla="*/ 560601 h 619"/>
                <a:gd name="T56" fmla="*/ 427854 w 545"/>
                <a:gd name="T57" fmla="*/ 272586 h 619"/>
                <a:gd name="T58" fmla="*/ 122541 w 545"/>
                <a:gd name="T59" fmla="*/ 303444 h 619"/>
                <a:gd name="T60" fmla="*/ 427854 w 545"/>
                <a:gd name="T61" fmla="*/ 317845 h 619"/>
                <a:gd name="T62" fmla="*/ 427854 w 545"/>
                <a:gd name="T63" fmla="*/ 272586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5" h="619">
                  <a:moveTo>
                    <a:pt x="412" y="368"/>
                  </a:moveTo>
                  <a:lnTo>
                    <a:pt x="412" y="368"/>
                  </a:lnTo>
                  <a:cubicBezTo>
                    <a:pt x="132" y="368"/>
                    <a:pt x="132" y="368"/>
                    <a:pt x="132" y="368"/>
                  </a:cubicBezTo>
                  <a:cubicBezTo>
                    <a:pt x="118" y="368"/>
                    <a:pt x="118" y="383"/>
                    <a:pt x="118" y="383"/>
                  </a:cubicBezTo>
                  <a:cubicBezTo>
                    <a:pt x="118" y="398"/>
                    <a:pt x="118" y="412"/>
                    <a:pt x="132" y="412"/>
                  </a:cubicBezTo>
                  <a:cubicBezTo>
                    <a:pt x="412" y="412"/>
                    <a:pt x="412" y="412"/>
                    <a:pt x="412" y="412"/>
                  </a:cubicBezTo>
                  <a:cubicBezTo>
                    <a:pt x="412" y="412"/>
                    <a:pt x="427" y="398"/>
                    <a:pt x="427" y="383"/>
                  </a:cubicBezTo>
                  <a:lnTo>
                    <a:pt x="412" y="368"/>
                  </a:lnTo>
                  <a:close/>
                  <a:moveTo>
                    <a:pt x="412" y="471"/>
                  </a:moveTo>
                  <a:lnTo>
                    <a:pt x="412" y="471"/>
                  </a:lnTo>
                  <a:cubicBezTo>
                    <a:pt x="132" y="471"/>
                    <a:pt x="132" y="471"/>
                    <a:pt x="132" y="471"/>
                  </a:cubicBezTo>
                  <a:cubicBezTo>
                    <a:pt x="118" y="471"/>
                    <a:pt x="118" y="471"/>
                    <a:pt x="118" y="486"/>
                  </a:cubicBezTo>
                  <a:cubicBezTo>
                    <a:pt x="118" y="501"/>
                    <a:pt x="118" y="501"/>
                    <a:pt x="132" y="501"/>
                  </a:cubicBezTo>
                  <a:cubicBezTo>
                    <a:pt x="412" y="501"/>
                    <a:pt x="412" y="501"/>
                    <a:pt x="412" y="501"/>
                  </a:cubicBezTo>
                  <a:cubicBezTo>
                    <a:pt x="412" y="501"/>
                    <a:pt x="427" y="501"/>
                    <a:pt x="427" y="486"/>
                  </a:cubicBezTo>
                  <a:cubicBezTo>
                    <a:pt x="427" y="471"/>
                    <a:pt x="412" y="471"/>
                    <a:pt x="412" y="471"/>
                  </a:cubicBezTo>
                  <a:close/>
                  <a:moveTo>
                    <a:pt x="471" y="74"/>
                  </a:moveTo>
                  <a:lnTo>
                    <a:pt x="471" y="74"/>
                  </a:lnTo>
                  <a:cubicBezTo>
                    <a:pt x="412" y="74"/>
                    <a:pt x="412" y="74"/>
                    <a:pt x="412" y="74"/>
                  </a:cubicBezTo>
                  <a:cubicBezTo>
                    <a:pt x="412" y="29"/>
                    <a:pt x="412" y="29"/>
                    <a:pt x="412" y="29"/>
                  </a:cubicBezTo>
                  <a:cubicBezTo>
                    <a:pt x="353" y="29"/>
                    <a:pt x="353" y="29"/>
                    <a:pt x="353" y="29"/>
                  </a:cubicBezTo>
                  <a:cubicBezTo>
                    <a:pt x="339" y="15"/>
                    <a:pt x="309" y="0"/>
                    <a:pt x="265" y="0"/>
                  </a:cubicBezTo>
                  <a:cubicBezTo>
                    <a:pt x="235" y="0"/>
                    <a:pt x="206" y="15"/>
                    <a:pt x="191" y="29"/>
                  </a:cubicBezTo>
                  <a:cubicBezTo>
                    <a:pt x="132" y="29"/>
                    <a:pt x="132" y="29"/>
                    <a:pt x="132" y="29"/>
                  </a:cubicBezTo>
                  <a:cubicBezTo>
                    <a:pt x="132" y="74"/>
                    <a:pt x="132" y="74"/>
                    <a:pt x="132" y="74"/>
                  </a:cubicBezTo>
                  <a:cubicBezTo>
                    <a:pt x="73" y="74"/>
                    <a:pt x="73" y="74"/>
                    <a:pt x="73" y="74"/>
                  </a:cubicBezTo>
                  <a:cubicBezTo>
                    <a:pt x="29" y="74"/>
                    <a:pt x="0" y="103"/>
                    <a:pt x="0" y="147"/>
                  </a:cubicBezTo>
                  <a:cubicBezTo>
                    <a:pt x="0" y="545"/>
                    <a:pt x="0" y="545"/>
                    <a:pt x="0" y="545"/>
                  </a:cubicBezTo>
                  <a:cubicBezTo>
                    <a:pt x="0" y="589"/>
                    <a:pt x="29" y="618"/>
                    <a:pt x="73" y="618"/>
                  </a:cubicBezTo>
                  <a:cubicBezTo>
                    <a:pt x="471" y="618"/>
                    <a:pt x="471" y="618"/>
                    <a:pt x="471" y="618"/>
                  </a:cubicBezTo>
                  <a:cubicBezTo>
                    <a:pt x="515" y="618"/>
                    <a:pt x="544" y="589"/>
                    <a:pt x="544" y="545"/>
                  </a:cubicBezTo>
                  <a:cubicBezTo>
                    <a:pt x="544" y="147"/>
                    <a:pt x="544" y="147"/>
                    <a:pt x="544" y="147"/>
                  </a:cubicBezTo>
                  <a:cubicBezTo>
                    <a:pt x="544" y="103"/>
                    <a:pt x="515" y="74"/>
                    <a:pt x="471" y="74"/>
                  </a:cubicBezTo>
                  <a:close/>
                  <a:moveTo>
                    <a:pt x="177" y="74"/>
                  </a:moveTo>
                  <a:lnTo>
                    <a:pt x="177" y="74"/>
                  </a:lnTo>
                  <a:cubicBezTo>
                    <a:pt x="221" y="74"/>
                    <a:pt x="221" y="74"/>
                    <a:pt x="221" y="74"/>
                  </a:cubicBezTo>
                  <a:cubicBezTo>
                    <a:pt x="221" y="59"/>
                    <a:pt x="235" y="29"/>
                    <a:pt x="265" y="29"/>
                  </a:cubicBezTo>
                  <a:cubicBezTo>
                    <a:pt x="294" y="29"/>
                    <a:pt x="324" y="59"/>
                    <a:pt x="324" y="74"/>
                  </a:cubicBezTo>
                  <a:cubicBezTo>
                    <a:pt x="368" y="74"/>
                    <a:pt x="368" y="74"/>
                    <a:pt x="368" y="74"/>
                  </a:cubicBezTo>
                  <a:cubicBezTo>
                    <a:pt x="368" y="147"/>
                    <a:pt x="368" y="147"/>
                    <a:pt x="368" y="147"/>
                  </a:cubicBezTo>
                  <a:cubicBezTo>
                    <a:pt x="177" y="147"/>
                    <a:pt x="177" y="147"/>
                    <a:pt x="177" y="147"/>
                  </a:cubicBezTo>
                  <a:lnTo>
                    <a:pt x="177" y="74"/>
                  </a:lnTo>
                  <a:close/>
                  <a:moveTo>
                    <a:pt x="500" y="545"/>
                  </a:moveTo>
                  <a:lnTo>
                    <a:pt x="500" y="545"/>
                  </a:lnTo>
                  <a:cubicBezTo>
                    <a:pt x="500" y="559"/>
                    <a:pt x="486" y="589"/>
                    <a:pt x="471" y="589"/>
                  </a:cubicBezTo>
                  <a:cubicBezTo>
                    <a:pt x="73" y="589"/>
                    <a:pt x="73" y="589"/>
                    <a:pt x="73" y="589"/>
                  </a:cubicBezTo>
                  <a:cubicBezTo>
                    <a:pt x="59" y="589"/>
                    <a:pt x="29" y="559"/>
                    <a:pt x="29" y="545"/>
                  </a:cubicBezTo>
                  <a:cubicBezTo>
                    <a:pt x="29" y="147"/>
                    <a:pt x="29" y="147"/>
                    <a:pt x="29" y="147"/>
                  </a:cubicBezTo>
                  <a:cubicBezTo>
                    <a:pt x="29" y="133"/>
                    <a:pt x="59" y="118"/>
                    <a:pt x="73" y="118"/>
                  </a:cubicBezTo>
                  <a:cubicBezTo>
                    <a:pt x="132" y="118"/>
                    <a:pt x="132" y="118"/>
                    <a:pt x="132" y="118"/>
                  </a:cubicBezTo>
                  <a:cubicBezTo>
                    <a:pt x="132" y="192"/>
                    <a:pt x="132" y="192"/>
                    <a:pt x="132" y="192"/>
                  </a:cubicBezTo>
                  <a:cubicBezTo>
                    <a:pt x="412" y="192"/>
                    <a:pt x="412" y="192"/>
                    <a:pt x="412" y="192"/>
                  </a:cubicBezTo>
                  <a:cubicBezTo>
                    <a:pt x="412" y="118"/>
                    <a:pt x="412" y="118"/>
                    <a:pt x="412" y="118"/>
                  </a:cubicBezTo>
                  <a:cubicBezTo>
                    <a:pt x="471" y="118"/>
                    <a:pt x="471" y="118"/>
                    <a:pt x="471" y="118"/>
                  </a:cubicBezTo>
                  <a:cubicBezTo>
                    <a:pt x="486" y="118"/>
                    <a:pt x="500" y="133"/>
                    <a:pt x="500" y="147"/>
                  </a:cubicBezTo>
                  <a:lnTo>
                    <a:pt x="500" y="545"/>
                  </a:lnTo>
                  <a:close/>
                  <a:moveTo>
                    <a:pt x="412" y="265"/>
                  </a:moveTo>
                  <a:lnTo>
                    <a:pt x="412" y="265"/>
                  </a:lnTo>
                  <a:cubicBezTo>
                    <a:pt x="132" y="265"/>
                    <a:pt x="132" y="265"/>
                    <a:pt x="132" y="265"/>
                  </a:cubicBezTo>
                  <a:cubicBezTo>
                    <a:pt x="118" y="265"/>
                    <a:pt x="118" y="280"/>
                    <a:pt x="118" y="295"/>
                  </a:cubicBezTo>
                  <a:cubicBezTo>
                    <a:pt x="118" y="295"/>
                    <a:pt x="118" y="309"/>
                    <a:pt x="132" y="309"/>
                  </a:cubicBezTo>
                  <a:cubicBezTo>
                    <a:pt x="412" y="309"/>
                    <a:pt x="412" y="309"/>
                    <a:pt x="412" y="309"/>
                  </a:cubicBezTo>
                  <a:lnTo>
                    <a:pt x="427" y="295"/>
                  </a:lnTo>
                  <a:cubicBezTo>
                    <a:pt x="427" y="280"/>
                    <a:pt x="412" y="265"/>
                    <a:pt x="412" y="265"/>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endParaRPr lang="zh-CN" altLang="en-US"/>
            </a:p>
          </p:txBody>
        </p:sp>
        <p:sp>
          <p:nvSpPr>
            <p:cNvPr id="125" name="Freeform 177"/>
            <p:cNvSpPr>
              <a:spLocks noChangeArrowheads="1"/>
            </p:cNvSpPr>
            <p:nvPr/>
          </p:nvSpPr>
          <p:spPr bwMode="auto">
            <a:xfrm>
              <a:off x="7310438" y="10629900"/>
              <a:ext cx="606425" cy="606425"/>
            </a:xfrm>
            <a:custGeom>
              <a:avLst/>
              <a:gdLst>
                <a:gd name="T0" fmla="*/ 591217 w 649"/>
                <a:gd name="T1" fmla="*/ 28020 h 649"/>
                <a:gd name="T2" fmla="*/ 591217 w 649"/>
                <a:gd name="T3" fmla="*/ 28020 h 649"/>
                <a:gd name="T4" fmla="*/ 495016 w 649"/>
                <a:gd name="T5" fmla="*/ 28020 h 649"/>
                <a:gd name="T6" fmla="*/ 384805 w 649"/>
                <a:gd name="T7" fmla="*/ 152241 h 649"/>
                <a:gd name="T8" fmla="*/ 165317 w 649"/>
                <a:gd name="T9" fmla="*/ 69115 h 649"/>
                <a:gd name="T10" fmla="*/ 96201 w 649"/>
                <a:gd name="T11" fmla="*/ 83125 h 649"/>
                <a:gd name="T12" fmla="*/ 96201 w 649"/>
                <a:gd name="T13" fmla="*/ 165317 h 649"/>
                <a:gd name="T14" fmla="*/ 247508 w 649"/>
                <a:gd name="T15" fmla="*/ 289538 h 649"/>
                <a:gd name="T16" fmla="*/ 151307 w 649"/>
                <a:gd name="T17" fmla="*/ 385739 h 649"/>
                <a:gd name="T18" fmla="*/ 55106 w 649"/>
                <a:gd name="T19" fmla="*/ 357719 h 649"/>
                <a:gd name="T20" fmla="*/ 27086 w 649"/>
                <a:gd name="T21" fmla="*/ 371729 h 649"/>
                <a:gd name="T22" fmla="*/ 14010 w 649"/>
                <a:gd name="T23" fmla="*/ 412825 h 649"/>
                <a:gd name="T24" fmla="*/ 123287 w 649"/>
                <a:gd name="T25" fmla="*/ 495016 h 649"/>
                <a:gd name="T26" fmla="*/ 206412 w 649"/>
                <a:gd name="T27" fmla="*/ 592151 h 649"/>
                <a:gd name="T28" fmla="*/ 247508 w 649"/>
                <a:gd name="T29" fmla="*/ 578141 h 649"/>
                <a:gd name="T30" fmla="*/ 247508 w 649"/>
                <a:gd name="T31" fmla="*/ 550121 h 649"/>
                <a:gd name="T32" fmla="*/ 233498 w 649"/>
                <a:gd name="T33" fmla="*/ 467930 h 649"/>
                <a:gd name="T34" fmla="*/ 329699 w 649"/>
                <a:gd name="T35" fmla="*/ 371729 h 649"/>
                <a:gd name="T36" fmla="*/ 453920 w 649"/>
                <a:gd name="T37" fmla="*/ 523036 h 649"/>
                <a:gd name="T38" fmla="*/ 536112 w 649"/>
                <a:gd name="T39" fmla="*/ 523036 h 649"/>
                <a:gd name="T40" fmla="*/ 550121 w 649"/>
                <a:gd name="T41" fmla="*/ 453920 h 649"/>
                <a:gd name="T42" fmla="*/ 466996 w 649"/>
                <a:gd name="T43" fmla="*/ 234432 h 649"/>
                <a:gd name="T44" fmla="*/ 577207 w 649"/>
                <a:gd name="T45" fmla="*/ 110211 h 649"/>
                <a:gd name="T46" fmla="*/ 591217 w 649"/>
                <a:gd name="T47" fmla="*/ 28020 h 649"/>
                <a:gd name="T48" fmla="*/ 563197 w 649"/>
                <a:gd name="T49" fmla="*/ 97135 h 649"/>
                <a:gd name="T50" fmla="*/ 563197 w 649"/>
                <a:gd name="T51" fmla="*/ 97135 h 649"/>
                <a:gd name="T52" fmla="*/ 425900 w 649"/>
                <a:gd name="T53" fmla="*/ 234432 h 649"/>
                <a:gd name="T54" fmla="*/ 509026 w 649"/>
                <a:gd name="T55" fmla="*/ 453920 h 649"/>
                <a:gd name="T56" fmla="*/ 509026 w 649"/>
                <a:gd name="T57" fmla="*/ 495016 h 649"/>
                <a:gd name="T58" fmla="*/ 466996 w 649"/>
                <a:gd name="T59" fmla="*/ 495016 h 649"/>
                <a:gd name="T60" fmla="*/ 343709 w 649"/>
                <a:gd name="T61" fmla="*/ 316623 h 649"/>
                <a:gd name="T62" fmla="*/ 192402 w 649"/>
                <a:gd name="T63" fmla="*/ 453920 h 649"/>
                <a:gd name="T64" fmla="*/ 220422 w 649"/>
                <a:gd name="T65" fmla="*/ 550121 h 649"/>
                <a:gd name="T66" fmla="*/ 151307 w 649"/>
                <a:gd name="T67" fmla="*/ 467930 h 649"/>
                <a:gd name="T68" fmla="*/ 55106 w 649"/>
                <a:gd name="T69" fmla="*/ 398815 h 649"/>
                <a:gd name="T70" fmla="*/ 151307 w 649"/>
                <a:gd name="T71" fmla="*/ 426834 h 649"/>
                <a:gd name="T72" fmla="*/ 302614 w 649"/>
                <a:gd name="T73" fmla="*/ 275528 h 649"/>
                <a:gd name="T74" fmla="*/ 123287 w 649"/>
                <a:gd name="T75" fmla="*/ 137297 h 649"/>
                <a:gd name="T76" fmla="*/ 123287 w 649"/>
                <a:gd name="T77" fmla="*/ 110211 h 649"/>
                <a:gd name="T78" fmla="*/ 165317 w 649"/>
                <a:gd name="T79" fmla="*/ 110211 h 649"/>
                <a:gd name="T80" fmla="*/ 384805 w 649"/>
                <a:gd name="T81" fmla="*/ 192402 h 649"/>
                <a:gd name="T82" fmla="*/ 522102 w 649"/>
                <a:gd name="T83" fmla="*/ 55106 h 649"/>
                <a:gd name="T84" fmla="*/ 563197 w 649"/>
                <a:gd name="T85" fmla="*/ 55106 h 649"/>
                <a:gd name="T86" fmla="*/ 563197 w 649"/>
                <a:gd name="T87" fmla="*/ 97135 h 6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49" h="649">
                  <a:moveTo>
                    <a:pt x="633" y="30"/>
                  </a:moveTo>
                  <a:lnTo>
                    <a:pt x="633" y="30"/>
                  </a:lnTo>
                  <a:cubicBezTo>
                    <a:pt x="603" y="0"/>
                    <a:pt x="559" y="15"/>
                    <a:pt x="530" y="30"/>
                  </a:cubicBezTo>
                  <a:cubicBezTo>
                    <a:pt x="412" y="163"/>
                    <a:pt x="412" y="163"/>
                    <a:pt x="412" y="163"/>
                  </a:cubicBezTo>
                  <a:cubicBezTo>
                    <a:pt x="177" y="74"/>
                    <a:pt x="177" y="74"/>
                    <a:pt x="177" y="74"/>
                  </a:cubicBezTo>
                  <a:cubicBezTo>
                    <a:pt x="162" y="74"/>
                    <a:pt x="132" y="59"/>
                    <a:pt x="103" y="89"/>
                  </a:cubicBezTo>
                  <a:cubicBezTo>
                    <a:pt x="88" y="104"/>
                    <a:pt x="59" y="133"/>
                    <a:pt x="103" y="177"/>
                  </a:cubicBezTo>
                  <a:cubicBezTo>
                    <a:pt x="265" y="310"/>
                    <a:pt x="265" y="310"/>
                    <a:pt x="265" y="310"/>
                  </a:cubicBezTo>
                  <a:cubicBezTo>
                    <a:pt x="162" y="413"/>
                    <a:pt x="162" y="413"/>
                    <a:pt x="162" y="413"/>
                  </a:cubicBezTo>
                  <a:cubicBezTo>
                    <a:pt x="59" y="383"/>
                    <a:pt x="59" y="383"/>
                    <a:pt x="59" y="383"/>
                  </a:cubicBezTo>
                  <a:cubicBezTo>
                    <a:pt x="44" y="383"/>
                    <a:pt x="44" y="383"/>
                    <a:pt x="29" y="398"/>
                  </a:cubicBezTo>
                  <a:cubicBezTo>
                    <a:pt x="29" y="398"/>
                    <a:pt x="0" y="413"/>
                    <a:pt x="15" y="442"/>
                  </a:cubicBezTo>
                  <a:cubicBezTo>
                    <a:pt x="132" y="530"/>
                    <a:pt x="132" y="530"/>
                    <a:pt x="132" y="530"/>
                  </a:cubicBezTo>
                  <a:cubicBezTo>
                    <a:pt x="221" y="634"/>
                    <a:pt x="221" y="634"/>
                    <a:pt x="221" y="634"/>
                  </a:cubicBezTo>
                  <a:cubicBezTo>
                    <a:pt x="236" y="648"/>
                    <a:pt x="250" y="648"/>
                    <a:pt x="265" y="619"/>
                  </a:cubicBezTo>
                  <a:cubicBezTo>
                    <a:pt x="280" y="619"/>
                    <a:pt x="280" y="604"/>
                    <a:pt x="265" y="589"/>
                  </a:cubicBezTo>
                  <a:cubicBezTo>
                    <a:pt x="250" y="501"/>
                    <a:pt x="250" y="501"/>
                    <a:pt x="250" y="501"/>
                  </a:cubicBezTo>
                  <a:cubicBezTo>
                    <a:pt x="353" y="398"/>
                    <a:pt x="353" y="398"/>
                    <a:pt x="353" y="398"/>
                  </a:cubicBezTo>
                  <a:cubicBezTo>
                    <a:pt x="486" y="560"/>
                    <a:pt x="486" y="560"/>
                    <a:pt x="486" y="560"/>
                  </a:cubicBezTo>
                  <a:cubicBezTo>
                    <a:pt x="530" y="589"/>
                    <a:pt x="559" y="560"/>
                    <a:pt x="574" y="560"/>
                  </a:cubicBezTo>
                  <a:cubicBezTo>
                    <a:pt x="589" y="530"/>
                    <a:pt x="589" y="501"/>
                    <a:pt x="589" y="486"/>
                  </a:cubicBezTo>
                  <a:cubicBezTo>
                    <a:pt x="500" y="251"/>
                    <a:pt x="500" y="251"/>
                    <a:pt x="500" y="251"/>
                  </a:cubicBezTo>
                  <a:cubicBezTo>
                    <a:pt x="618" y="118"/>
                    <a:pt x="618" y="118"/>
                    <a:pt x="618" y="118"/>
                  </a:cubicBezTo>
                  <a:cubicBezTo>
                    <a:pt x="648" y="104"/>
                    <a:pt x="648" y="59"/>
                    <a:pt x="633" y="30"/>
                  </a:cubicBezTo>
                  <a:close/>
                  <a:moveTo>
                    <a:pt x="603" y="104"/>
                  </a:moveTo>
                  <a:lnTo>
                    <a:pt x="603" y="104"/>
                  </a:lnTo>
                  <a:cubicBezTo>
                    <a:pt x="456" y="251"/>
                    <a:pt x="456" y="251"/>
                    <a:pt x="456" y="251"/>
                  </a:cubicBezTo>
                  <a:cubicBezTo>
                    <a:pt x="545" y="486"/>
                    <a:pt x="545" y="486"/>
                    <a:pt x="545" y="486"/>
                  </a:cubicBezTo>
                  <a:cubicBezTo>
                    <a:pt x="545" y="501"/>
                    <a:pt x="545" y="516"/>
                    <a:pt x="545" y="530"/>
                  </a:cubicBezTo>
                  <a:cubicBezTo>
                    <a:pt x="530" y="545"/>
                    <a:pt x="515" y="530"/>
                    <a:pt x="500" y="530"/>
                  </a:cubicBezTo>
                  <a:cubicBezTo>
                    <a:pt x="368" y="339"/>
                    <a:pt x="368" y="339"/>
                    <a:pt x="368" y="339"/>
                  </a:cubicBezTo>
                  <a:cubicBezTo>
                    <a:pt x="206" y="486"/>
                    <a:pt x="206" y="486"/>
                    <a:pt x="206" y="486"/>
                  </a:cubicBezTo>
                  <a:cubicBezTo>
                    <a:pt x="236" y="589"/>
                    <a:pt x="236" y="589"/>
                    <a:pt x="236" y="589"/>
                  </a:cubicBezTo>
                  <a:cubicBezTo>
                    <a:pt x="221" y="589"/>
                    <a:pt x="162" y="501"/>
                    <a:pt x="162" y="501"/>
                  </a:cubicBezTo>
                  <a:cubicBezTo>
                    <a:pt x="162" y="501"/>
                    <a:pt x="73" y="427"/>
                    <a:pt x="59" y="427"/>
                  </a:cubicBezTo>
                  <a:cubicBezTo>
                    <a:pt x="162" y="457"/>
                    <a:pt x="162" y="457"/>
                    <a:pt x="162" y="457"/>
                  </a:cubicBezTo>
                  <a:cubicBezTo>
                    <a:pt x="324" y="295"/>
                    <a:pt x="324" y="295"/>
                    <a:pt x="324" y="295"/>
                  </a:cubicBezTo>
                  <a:cubicBezTo>
                    <a:pt x="132" y="147"/>
                    <a:pt x="132" y="147"/>
                    <a:pt x="132" y="147"/>
                  </a:cubicBezTo>
                  <a:cubicBezTo>
                    <a:pt x="132" y="147"/>
                    <a:pt x="118" y="133"/>
                    <a:pt x="132" y="118"/>
                  </a:cubicBezTo>
                  <a:cubicBezTo>
                    <a:pt x="147" y="118"/>
                    <a:pt x="162" y="118"/>
                    <a:pt x="177" y="118"/>
                  </a:cubicBezTo>
                  <a:cubicBezTo>
                    <a:pt x="412" y="206"/>
                    <a:pt x="412" y="206"/>
                    <a:pt x="412" y="206"/>
                  </a:cubicBezTo>
                  <a:cubicBezTo>
                    <a:pt x="559" y="59"/>
                    <a:pt x="559" y="59"/>
                    <a:pt x="559" y="59"/>
                  </a:cubicBezTo>
                  <a:cubicBezTo>
                    <a:pt x="574" y="45"/>
                    <a:pt x="589" y="45"/>
                    <a:pt x="603" y="59"/>
                  </a:cubicBezTo>
                  <a:cubicBezTo>
                    <a:pt x="603" y="74"/>
                    <a:pt x="618" y="89"/>
                    <a:pt x="603" y="104"/>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endParaRPr lang="zh-CN" altLang="en-US"/>
            </a:p>
          </p:txBody>
        </p:sp>
        <p:sp>
          <p:nvSpPr>
            <p:cNvPr id="131" name="矩形 130"/>
            <p:cNvSpPr/>
            <p:nvPr/>
          </p:nvSpPr>
          <p:spPr>
            <a:xfrm>
              <a:off x="1966797" y="4744859"/>
              <a:ext cx="4515081" cy="1630863"/>
            </a:xfrm>
            <a:prstGeom prst="rect">
              <a:avLst/>
            </a:prstGeom>
          </p:spPr>
          <p:txBody>
            <a:bodyPr wrap="square">
              <a:spAutoFit/>
            </a:bodyPr>
            <a:lstStyle/>
            <a:p>
              <a:pPr algn="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sp>
          <p:nvSpPr>
            <p:cNvPr id="132" name="矩形 131"/>
            <p:cNvSpPr/>
            <p:nvPr/>
          </p:nvSpPr>
          <p:spPr>
            <a:xfrm>
              <a:off x="1966797" y="7639902"/>
              <a:ext cx="4515081" cy="1630863"/>
            </a:xfrm>
            <a:prstGeom prst="rect">
              <a:avLst/>
            </a:prstGeom>
          </p:spPr>
          <p:txBody>
            <a:bodyPr wrap="square">
              <a:spAutoFit/>
            </a:bodyPr>
            <a:lstStyle/>
            <a:p>
              <a:pPr algn="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sp>
          <p:nvSpPr>
            <p:cNvPr id="133" name="矩形 132"/>
            <p:cNvSpPr/>
            <p:nvPr/>
          </p:nvSpPr>
          <p:spPr>
            <a:xfrm>
              <a:off x="1966797" y="10534946"/>
              <a:ext cx="4515081" cy="1630863"/>
            </a:xfrm>
            <a:prstGeom prst="rect">
              <a:avLst/>
            </a:prstGeom>
          </p:spPr>
          <p:txBody>
            <a:bodyPr wrap="square">
              <a:spAutoFit/>
            </a:bodyPr>
            <a:lstStyle/>
            <a:p>
              <a:pPr algn="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grpSp>
      <p:grpSp>
        <p:nvGrpSpPr>
          <p:cNvPr id="3" name="组合 2"/>
          <p:cNvGrpSpPr/>
          <p:nvPr/>
        </p:nvGrpSpPr>
        <p:grpSpPr>
          <a:xfrm>
            <a:off x="9009451" y="2894279"/>
            <a:ext cx="6779586" cy="5640573"/>
            <a:chOff x="12873038" y="4144963"/>
            <a:chExt cx="9686925" cy="8077996"/>
          </a:xfrm>
        </p:grpSpPr>
        <p:cxnSp>
          <p:nvCxnSpPr>
            <p:cNvPr id="40" name="Straight Connector 3"/>
            <p:cNvCxnSpPr/>
            <p:nvPr/>
          </p:nvCxnSpPr>
          <p:spPr>
            <a:xfrm>
              <a:off x="12873038" y="7113588"/>
              <a:ext cx="1512887" cy="0"/>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1" name="Straight Connector 4"/>
            <p:cNvCxnSpPr/>
            <p:nvPr/>
          </p:nvCxnSpPr>
          <p:spPr>
            <a:xfrm>
              <a:off x="14385925" y="5005388"/>
              <a:ext cx="1225550" cy="0"/>
            </a:xfrm>
            <a:prstGeom prst="line">
              <a:avLst/>
            </a:prstGeom>
            <a:ln w="6350">
              <a:solidFill>
                <a:schemeClr val="bg1">
                  <a:lumMod val="75000"/>
                </a:schemeClr>
              </a:solidFill>
              <a:headEnd type="none"/>
              <a:tailEnd type="oval" w="sm" len="sm"/>
            </a:ln>
          </p:spPr>
          <p:style>
            <a:lnRef idx="1">
              <a:schemeClr val="dk1"/>
            </a:lnRef>
            <a:fillRef idx="0">
              <a:schemeClr val="dk1"/>
            </a:fillRef>
            <a:effectRef idx="0">
              <a:schemeClr val="dk1"/>
            </a:effectRef>
            <a:fontRef idx="minor">
              <a:schemeClr val="tx1"/>
            </a:fontRef>
          </p:style>
        </p:cxnSp>
        <p:cxnSp>
          <p:nvCxnSpPr>
            <p:cNvPr id="42" name="Straight Connector 5"/>
            <p:cNvCxnSpPr/>
            <p:nvPr/>
          </p:nvCxnSpPr>
          <p:spPr>
            <a:xfrm>
              <a:off x="12873038" y="7910513"/>
              <a:ext cx="2738437" cy="0"/>
            </a:xfrm>
            <a:prstGeom prst="line">
              <a:avLst/>
            </a:prstGeom>
            <a:ln w="6350">
              <a:solidFill>
                <a:schemeClr val="bg1">
                  <a:lumMod val="75000"/>
                </a:schemeClr>
              </a:solidFill>
              <a:headEnd type="none"/>
              <a:tailEnd type="oval" w="sm" len="sm"/>
            </a:ln>
          </p:spPr>
          <p:style>
            <a:lnRef idx="1">
              <a:schemeClr val="dk1"/>
            </a:lnRef>
            <a:fillRef idx="0">
              <a:schemeClr val="dk1"/>
            </a:fillRef>
            <a:effectRef idx="0">
              <a:schemeClr val="dk1"/>
            </a:effectRef>
            <a:fontRef idx="minor">
              <a:schemeClr val="tx1"/>
            </a:fontRef>
          </p:style>
        </p:cxnSp>
        <p:cxnSp>
          <p:nvCxnSpPr>
            <p:cNvPr id="43" name="Straight Connector 6"/>
            <p:cNvCxnSpPr/>
            <p:nvPr/>
          </p:nvCxnSpPr>
          <p:spPr>
            <a:xfrm>
              <a:off x="14385925" y="10815638"/>
              <a:ext cx="1225550" cy="0"/>
            </a:xfrm>
            <a:prstGeom prst="line">
              <a:avLst/>
            </a:prstGeom>
            <a:ln w="6350">
              <a:solidFill>
                <a:schemeClr val="bg1">
                  <a:lumMod val="75000"/>
                </a:schemeClr>
              </a:solidFill>
              <a:headEnd type="none"/>
              <a:tailEnd type="oval" w="sm" len="sm"/>
            </a:ln>
          </p:spPr>
          <p:style>
            <a:lnRef idx="1">
              <a:schemeClr val="dk1"/>
            </a:lnRef>
            <a:fillRef idx="0">
              <a:schemeClr val="dk1"/>
            </a:fillRef>
            <a:effectRef idx="0">
              <a:schemeClr val="dk1"/>
            </a:effectRef>
            <a:fontRef idx="minor">
              <a:schemeClr val="tx1"/>
            </a:fontRef>
          </p:style>
        </p:cxnSp>
        <p:cxnSp>
          <p:nvCxnSpPr>
            <p:cNvPr id="44" name="Straight Connector 7"/>
            <p:cNvCxnSpPr/>
            <p:nvPr/>
          </p:nvCxnSpPr>
          <p:spPr>
            <a:xfrm flipH="1" flipV="1">
              <a:off x="14385925" y="5005388"/>
              <a:ext cx="0" cy="2108200"/>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5" name="Straight Connector 8"/>
            <p:cNvCxnSpPr/>
            <p:nvPr/>
          </p:nvCxnSpPr>
          <p:spPr>
            <a:xfrm>
              <a:off x="12873038" y="8729663"/>
              <a:ext cx="1512887" cy="0"/>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6" name="Straight Connector 9"/>
            <p:cNvCxnSpPr/>
            <p:nvPr/>
          </p:nvCxnSpPr>
          <p:spPr>
            <a:xfrm flipH="1" flipV="1">
              <a:off x="14385925" y="8707438"/>
              <a:ext cx="0" cy="2108200"/>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54" name="TextBox 72"/>
            <p:cNvSpPr txBox="1">
              <a:spLocks noChangeArrowheads="1"/>
            </p:cNvSpPr>
            <p:nvPr/>
          </p:nvSpPr>
          <p:spPr bwMode="auto">
            <a:xfrm>
              <a:off x="17726025" y="4144963"/>
              <a:ext cx="4833938"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r>
                <a:rPr lang="en-US" altLang="zh-CN" sz="2200"/>
                <a:t>Objective Name</a:t>
              </a:r>
              <a:endParaRPr lang="en-US" altLang="zh-CN" sz="2200"/>
            </a:p>
          </p:txBody>
        </p:sp>
        <p:sp>
          <p:nvSpPr>
            <p:cNvPr id="55" name="Rectangle 75"/>
            <p:cNvSpPr/>
            <p:nvPr/>
          </p:nvSpPr>
          <p:spPr>
            <a:xfrm>
              <a:off x="15933738" y="4365625"/>
              <a:ext cx="1570037" cy="1573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tx1"/>
                </a:solidFill>
                <a:ea typeface="MS PGothic" panose="020B0600070205080204" pitchFamily="34" charset="-128"/>
              </a:endParaRPr>
            </a:p>
          </p:txBody>
        </p:sp>
        <p:sp>
          <p:nvSpPr>
            <p:cNvPr id="56" name="TextBox 77"/>
            <p:cNvSpPr txBox="1">
              <a:spLocks noChangeArrowheads="1"/>
            </p:cNvSpPr>
            <p:nvPr/>
          </p:nvSpPr>
          <p:spPr bwMode="auto">
            <a:xfrm>
              <a:off x="17726025" y="6967538"/>
              <a:ext cx="4833938"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r>
                <a:rPr lang="en-US" altLang="zh-CN" sz="2200"/>
                <a:t>Objective Name</a:t>
              </a:r>
              <a:endParaRPr lang="en-US" altLang="zh-CN" sz="2200"/>
            </a:p>
          </p:txBody>
        </p:sp>
        <p:sp>
          <p:nvSpPr>
            <p:cNvPr id="58" name="TextBox 79"/>
            <p:cNvSpPr txBox="1">
              <a:spLocks noChangeArrowheads="1"/>
            </p:cNvSpPr>
            <p:nvPr/>
          </p:nvSpPr>
          <p:spPr bwMode="auto">
            <a:xfrm>
              <a:off x="17726025" y="9898063"/>
              <a:ext cx="4833938"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r>
                <a:rPr lang="en-US" altLang="zh-CN" sz="2200" dirty="0"/>
                <a:t>Objective Name</a:t>
              </a:r>
              <a:endParaRPr lang="en-US" altLang="zh-CN" sz="2200" dirty="0"/>
            </a:p>
          </p:txBody>
        </p:sp>
        <p:sp>
          <p:nvSpPr>
            <p:cNvPr id="60" name="Rectangle 82"/>
            <p:cNvSpPr/>
            <p:nvPr/>
          </p:nvSpPr>
          <p:spPr>
            <a:xfrm>
              <a:off x="15933738" y="7177088"/>
              <a:ext cx="1571625" cy="15732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tx1"/>
                </a:solidFill>
                <a:ea typeface="MS PGothic" panose="020B0600070205080204" pitchFamily="34" charset="-128"/>
              </a:endParaRPr>
            </a:p>
          </p:txBody>
        </p:sp>
        <p:sp>
          <p:nvSpPr>
            <p:cNvPr id="61" name="Rectangle 85"/>
            <p:cNvSpPr/>
            <p:nvPr/>
          </p:nvSpPr>
          <p:spPr>
            <a:xfrm>
              <a:off x="15933738" y="10136188"/>
              <a:ext cx="1570037" cy="15732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tx1"/>
                </a:solidFill>
                <a:ea typeface="MS PGothic" panose="020B0600070205080204" pitchFamily="34" charset="-128"/>
              </a:endParaRPr>
            </a:p>
          </p:txBody>
        </p:sp>
        <p:sp>
          <p:nvSpPr>
            <p:cNvPr id="126" name="Freeform 185"/>
            <p:cNvSpPr>
              <a:spLocks noChangeArrowheads="1"/>
            </p:cNvSpPr>
            <p:nvPr/>
          </p:nvSpPr>
          <p:spPr bwMode="auto">
            <a:xfrm>
              <a:off x="16370300" y="4849813"/>
              <a:ext cx="701675" cy="536575"/>
            </a:xfrm>
            <a:custGeom>
              <a:avLst/>
              <a:gdLst>
                <a:gd name="T0" fmla="*/ 618257 w 619"/>
                <a:gd name="T1" fmla="*/ 0 h 472"/>
                <a:gd name="T2" fmla="*/ 618257 w 619"/>
                <a:gd name="T3" fmla="*/ 0 h 472"/>
                <a:gd name="T4" fmla="*/ 82812 w 619"/>
                <a:gd name="T5" fmla="*/ 0 h 472"/>
                <a:gd name="T6" fmla="*/ 0 w 619"/>
                <a:gd name="T7" fmla="*/ 83077 h 472"/>
                <a:gd name="T8" fmla="*/ 0 w 619"/>
                <a:gd name="T9" fmla="*/ 451802 h 472"/>
                <a:gd name="T10" fmla="*/ 82812 w 619"/>
                <a:gd name="T11" fmla="*/ 536017 h 472"/>
                <a:gd name="T12" fmla="*/ 618257 w 619"/>
                <a:gd name="T13" fmla="*/ 536017 h 472"/>
                <a:gd name="T14" fmla="*/ 701070 w 619"/>
                <a:gd name="T15" fmla="*/ 451802 h 472"/>
                <a:gd name="T16" fmla="*/ 701070 w 619"/>
                <a:gd name="T17" fmla="*/ 83077 h 472"/>
                <a:gd name="T18" fmla="*/ 618257 w 619"/>
                <a:gd name="T19" fmla="*/ 0 h 472"/>
                <a:gd name="T20" fmla="*/ 634139 w 619"/>
                <a:gd name="T21" fmla="*/ 50074 h 472"/>
                <a:gd name="T22" fmla="*/ 634139 w 619"/>
                <a:gd name="T23" fmla="*/ 50074 h 472"/>
                <a:gd name="T24" fmla="*/ 350535 w 619"/>
                <a:gd name="T25" fmla="*/ 267439 h 472"/>
                <a:gd name="T26" fmla="*/ 66931 w 619"/>
                <a:gd name="T27" fmla="*/ 50074 h 472"/>
                <a:gd name="T28" fmla="*/ 634139 w 619"/>
                <a:gd name="T29" fmla="*/ 50074 h 472"/>
                <a:gd name="T30" fmla="*/ 32898 w 619"/>
                <a:gd name="T31" fmla="*/ 451802 h 472"/>
                <a:gd name="T32" fmla="*/ 32898 w 619"/>
                <a:gd name="T33" fmla="*/ 451802 h 472"/>
                <a:gd name="T34" fmla="*/ 32898 w 619"/>
                <a:gd name="T35" fmla="*/ 83077 h 472"/>
                <a:gd name="T36" fmla="*/ 233690 w 619"/>
                <a:gd name="T37" fmla="*/ 251507 h 472"/>
                <a:gd name="T38" fmla="*/ 32898 w 619"/>
                <a:gd name="T39" fmla="*/ 451802 h 472"/>
                <a:gd name="T40" fmla="*/ 66931 w 619"/>
                <a:gd name="T41" fmla="*/ 485943 h 472"/>
                <a:gd name="T42" fmla="*/ 66931 w 619"/>
                <a:gd name="T43" fmla="*/ 485943 h 472"/>
                <a:gd name="T44" fmla="*/ 267722 w 619"/>
                <a:gd name="T45" fmla="*/ 267439 h 472"/>
                <a:gd name="T46" fmla="*/ 350535 w 619"/>
                <a:gd name="T47" fmla="*/ 334584 h 472"/>
                <a:gd name="T48" fmla="*/ 417465 w 619"/>
                <a:gd name="T49" fmla="*/ 267439 h 472"/>
                <a:gd name="T50" fmla="*/ 634139 w 619"/>
                <a:gd name="T51" fmla="*/ 485943 h 472"/>
                <a:gd name="T52" fmla="*/ 66931 w 619"/>
                <a:gd name="T53" fmla="*/ 485943 h 472"/>
                <a:gd name="T54" fmla="*/ 668171 w 619"/>
                <a:gd name="T55" fmla="*/ 451802 h 472"/>
                <a:gd name="T56" fmla="*/ 668171 w 619"/>
                <a:gd name="T57" fmla="*/ 451802 h 472"/>
                <a:gd name="T58" fmla="*/ 668171 w 619"/>
                <a:gd name="T59" fmla="*/ 451802 h 472"/>
                <a:gd name="T60" fmla="*/ 467380 w 619"/>
                <a:gd name="T61" fmla="*/ 251507 h 472"/>
                <a:gd name="T62" fmla="*/ 668171 w 619"/>
                <a:gd name="T63" fmla="*/ 83077 h 472"/>
                <a:gd name="T64" fmla="*/ 668171 w 619"/>
                <a:gd name="T65" fmla="*/ 451802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cubicBezTo>
                    <a:pt x="412" y="221"/>
                    <a:pt x="412" y="221"/>
                    <a:pt x="412" y="221"/>
                  </a:cubicBezTo>
                  <a:cubicBezTo>
                    <a:pt x="589" y="73"/>
                    <a:pt x="589" y="73"/>
                    <a:pt x="589" y="73"/>
                  </a:cubicBezTo>
                  <a:lnTo>
                    <a:pt x="589" y="397"/>
                  </a:ln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endParaRPr lang="zh-CN" altLang="en-US"/>
            </a:p>
          </p:txBody>
        </p:sp>
        <p:sp>
          <p:nvSpPr>
            <p:cNvPr id="127" name="Freeform 183"/>
            <p:cNvSpPr>
              <a:spLocks noChangeArrowheads="1"/>
            </p:cNvSpPr>
            <p:nvPr/>
          </p:nvSpPr>
          <p:spPr bwMode="auto">
            <a:xfrm>
              <a:off x="16367125" y="7564438"/>
              <a:ext cx="749300" cy="730250"/>
            </a:xfrm>
            <a:custGeom>
              <a:avLst/>
              <a:gdLst>
                <a:gd name="T0" fmla="*/ 382784 w 634"/>
                <a:gd name="T1" fmla="*/ 0 h 619"/>
                <a:gd name="T2" fmla="*/ 382784 w 634"/>
                <a:gd name="T3" fmla="*/ 0 h 619"/>
                <a:gd name="T4" fmla="*/ 0 w 634"/>
                <a:gd name="T5" fmla="*/ 208849 h 619"/>
                <a:gd name="T6" fmla="*/ 0 w 634"/>
                <a:gd name="T7" fmla="*/ 643067 h 619"/>
                <a:gd name="T8" fmla="*/ 105147 w 634"/>
                <a:gd name="T9" fmla="*/ 729202 h 619"/>
                <a:gd name="T10" fmla="*/ 661602 w 634"/>
                <a:gd name="T11" fmla="*/ 729202 h 619"/>
                <a:gd name="T12" fmla="*/ 747847 w 634"/>
                <a:gd name="T13" fmla="*/ 643067 h 619"/>
                <a:gd name="T14" fmla="*/ 747847 w 634"/>
                <a:gd name="T15" fmla="*/ 208849 h 619"/>
                <a:gd name="T16" fmla="*/ 382784 w 634"/>
                <a:gd name="T17" fmla="*/ 0 h 619"/>
                <a:gd name="T18" fmla="*/ 53164 w 634"/>
                <a:gd name="T19" fmla="*/ 643067 h 619"/>
                <a:gd name="T20" fmla="*/ 53164 w 634"/>
                <a:gd name="T21" fmla="*/ 643067 h 619"/>
                <a:gd name="T22" fmla="*/ 53164 w 634"/>
                <a:gd name="T23" fmla="*/ 278466 h 619"/>
                <a:gd name="T24" fmla="*/ 261097 w 634"/>
                <a:gd name="T25" fmla="*/ 451916 h 619"/>
                <a:gd name="T26" fmla="*/ 53164 w 634"/>
                <a:gd name="T27" fmla="*/ 660766 h 619"/>
                <a:gd name="T28" fmla="*/ 53164 w 634"/>
                <a:gd name="T29" fmla="*/ 643067 h 619"/>
                <a:gd name="T30" fmla="*/ 87426 w 634"/>
                <a:gd name="T31" fmla="*/ 694984 h 619"/>
                <a:gd name="T32" fmla="*/ 87426 w 634"/>
                <a:gd name="T33" fmla="*/ 694984 h 619"/>
                <a:gd name="T34" fmla="*/ 296539 w 634"/>
                <a:gd name="T35" fmla="*/ 469616 h 619"/>
                <a:gd name="T36" fmla="*/ 382784 w 634"/>
                <a:gd name="T37" fmla="*/ 521533 h 619"/>
                <a:gd name="T38" fmla="*/ 452489 w 634"/>
                <a:gd name="T39" fmla="*/ 469616 h 619"/>
                <a:gd name="T40" fmla="*/ 661602 w 634"/>
                <a:gd name="T41" fmla="*/ 694984 h 619"/>
                <a:gd name="T42" fmla="*/ 87426 w 634"/>
                <a:gd name="T43" fmla="*/ 694984 h 619"/>
                <a:gd name="T44" fmla="*/ 695864 w 634"/>
                <a:gd name="T45" fmla="*/ 643067 h 619"/>
                <a:gd name="T46" fmla="*/ 695864 w 634"/>
                <a:gd name="T47" fmla="*/ 643067 h 619"/>
                <a:gd name="T48" fmla="*/ 695864 w 634"/>
                <a:gd name="T49" fmla="*/ 660766 h 619"/>
                <a:gd name="T50" fmla="*/ 486750 w 634"/>
                <a:gd name="T51" fmla="*/ 451916 h 619"/>
                <a:gd name="T52" fmla="*/ 695864 w 634"/>
                <a:gd name="T53" fmla="*/ 278466 h 619"/>
                <a:gd name="T54" fmla="*/ 695864 w 634"/>
                <a:gd name="T55" fmla="*/ 643067 h 619"/>
                <a:gd name="T56" fmla="*/ 382784 w 634"/>
                <a:gd name="T57" fmla="*/ 469616 h 619"/>
                <a:gd name="T58" fmla="*/ 382784 w 634"/>
                <a:gd name="T59" fmla="*/ 469616 h 619"/>
                <a:gd name="T60" fmla="*/ 53164 w 634"/>
                <a:gd name="T61" fmla="*/ 226548 h 619"/>
                <a:gd name="T62" fmla="*/ 382784 w 634"/>
                <a:gd name="T63" fmla="*/ 53097 h 619"/>
                <a:gd name="T64" fmla="*/ 695864 w 634"/>
                <a:gd name="T65" fmla="*/ 226548 h 619"/>
                <a:gd name="T66" fmla="*/ 382784 w 634"/>
                <a:gd name="T67" fmla="*/ 469616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4" h="619">
                  <a:moveTo>
                    <a:pt x="324" y="0"/>
                  </a:moveTo>
                  <a:lnTo>
                    <a:pt x="324" y="0"/>
                  </a:lnTo>
                  <a:cubicBezTo>
                    <a:pt x="0" y="177"/>
                    <a:pt x="0" y="177"/>
                    <a:pt x="0" y="177"/>
                  </a:cubicBezTo>
                  <a:cubicBezTo>
                    <a:pt x="0" y="221"/>
                    <a:pt x="0" y="545"/>
                    <a:pt x="0" y="545"/>
                  </a:cubicBezTo>
                  <a:cubicBezTo>
                    <a:pt x="0" y="589"/>
                    <a:pt x="45" y="618"/>
                    <a:pt x="89" y="618"/>
                  </a:cubicBezTo>
                  <a:cubicBezTo>
                    <a:pt x="560" y="618"/>
                    <a:pt x="560" y="618"/>
                    <a:pt x="560" y="618"/>
                  </a:cubicBezTo>
                  <a:cubicBezTo>
                    <a:pt x="604" y="618"/>
                    <a:pt x="633" y="589"/>
                    <a:pt x="633" y="545"/>
                  </a:cubicBezTo>
                  <a:cubicBezTo>
                    <a:pt x="633" y="545"/>
                    <a:pt x="633" y="221"/>
                    <a:pt x="633" y="177"/>
                  </a:cubicBezTo>
                  <a:lnTo>
                    <a:pt x="324" y="0"/>
                  </a:lnTo>
                  <a:close/>
                  <a:moveTo>
                    <a:pt x="45" y="545"/>
                  </a:moveTo>
                  <a:lnTo>
                    <a:pt x="45" y="545"/>
                  </a:lnTo>
                  <a:cubicBezTo>
                    <a:pt x="45" y="236"/>
                    <a:pt x="45" y="236"/>
                    <a:pt x="45" y="236"/>
                  </a:cubicBezTo>
                  <a:cubicBezTo>
                    <a:pt x="221" y="383"/>
                    <a:pt x="221" y="383"/>
                    <a:pt x="221" y="383"/>
                  </a:cubicBezTo>
                  <a:cubicBezTo>
                    <a:pt x="45" y="560"/>
                    <a:pt x="45" y="560"/>
                    <a:pt x="45" y="560"/>
                  </a:cubicBezTo>
                  <a:lnTo>
                    <a:pt x="45" y="545"/>
                  </a:lnTo>
                  <a:close/>
                  <a:moveTo>
                    <a:pt x="74" y="589"/>
                  </a:moveTo>
                  <a:lnTo>
                    <a:pt x="74" y="589"/>
                  </a:lnTo>
                  <a:cubicBezTo>
                    <a:pt x="251" y="398"/>
                    <a:pt x="251" y="398"/>
                    <a:pt x="251" y="398"/>
                  </a:cubicBezTo>
                  <a:cubicBezTo>
                    <a:pt x="324" y="442"/>
                    <a:pt x="324" y="442"/>
                    <a:pt x="324" y="442"/>
                  </a:cubicBezTo>
                  <a:cubicBezTo>
                    <a:pt x="383" y="398"/>
                    <a:pt x="383" y="398"/>
                    <a:pt x="383" y="398"/>
                  </a:cubicBezTo>
                  <a:cubicBezTo>
                    <a:pt x="560" y="589"/>
                    <a:pt x="560" y="589"/>
                    <a:pt x="560" y="589"/>
                  </a:cubicBezTo>
                  <a:lnTo>
                    <a:pt x="74" y="589"/>
                  </a:lnTo>
                  <a:close/>
                  <a:moveTo>
                    <a:pt x="589" y="545"/>
                  </a:moveTo>
                  <a:lnTo>
                    <a:pt x="589" y="545"/>
                  </a:lnTo>
                  <a:lnTo>
                    <a:pt x="589" y="560"/>
                  </a:lnTo>
                  <a:cubicBezTo>
                    <a:pt x="412" y="383"/>
                    <a:pt x="412" y="383"/>
                    <a:pt x="412" y="383"/>
                  </a:cubicBezTo>
                  <a:cubicBezTo>
                    <a:pt x="589" y="236"/>
                    <a:pt x="589" y="236"/>
                    <a:pt x="589" y="236"/>
                  </a:cubicBezTo>
                  <a:lnTo>
                    <a:pt x="589" y="545"/>
                  </a:lnTo>
                  <a:close/>
                  <a:moveTo>
                    <a:pt x="324" y="398"/>
                  </a:moveTo>
                  <a:lnTo>
                    <a:pt x="324" y="398"/>
                  </a:lnTo>
                  <a:cubicBezTo>
                    <a:pt x="45" y="192"/>
                    <a:pt x="45" y="192"/>
                    <a:pt x="45" y="192"/>
                  </a:cubicBezTo>
                  <a:cubicBezTo>
                    <a:pt x="324" y="45"/>
                    <a:pt x="324" y="45"/>
                    <a:pt x="324" y="45"/>
                  </a:cubicBezTo>
                  <a:cubicBezTo>
                    <a:pt x="589" y="192"/>
                    <a:pt x="589" y="192"/>
                    <a:pt x="589" y="192"/>
                  </a:cubicBezTo>
                  <a:lnTo>
                    <a:pt x="324" y="398"/>
                  </a:ln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endParaRPr lang="zh-CN" altLang="en-US"/>
            </a:p>
          </p:txBody>
        </p:sp>
        <p:sp>
          <p:nvSpPr>
            <p:cNvPr id="128" name="Freeform 179"/>
            <p:cNvSpPr>
              <a:spLocks noChangeArrowheads="1"/>
            </p:cNvSpPr>
            <p:nvPr/>
          </p:nvSpPr>
          <p:spPr bwMode="auto">
            <a:xfrm>
              <a:off x="16422688" y="10596563"/>
              <a:ext cx="665162" cy="617537"/>
            </a:xfrm>
            <a:custGeom>
              <a:avLst/>
              <a:gdLst>
                <a:gd name="T0" fmla="*/ 617256 w 634"/>
                <a:gd name="T1" fmla="*/ 0 h 590"/>
                <a:gd name="T2" fmla="*/ 617256 w 634"/>
                <a:gd name="T3" fmla="*/ 0 h 590"/>
                <a:gd name="T4" fmla="*/ 431765 w 634"/>
                <a:gd name="T5" fmla="*/ 122463 h 590"/>
                <a:gd name="T6" fmla="*/ 169772 w 634"/>
                <a:gd name="T7" fmla="*/ 122463 h 590"/>
                <a:gd name="T8" fmla="*/ 0 w 634"/>
                <a:gd name="T9" fmla="*/ 277374 h 590"/>
                <a:gd name="T10" fmla="*/ 123661 w 634"/>
                <a:gd name="T11" fmla="*/ 415537 h 590"/>
                <a:gd name="T12" fmla="*/ 123661 w 634"/>
                <a:gd name="T13" fmla="*/ 585102 h 590"/>
                <a:gd name="T14" fmla="*/ 169772 w 634"/>
                <a:gd name="T15" fmla="*/ 616502 h 590"/>
                <a:gd name="T16" fmla="*/ 231602 w 634"/>
                <a:gd name="T17" fmla="*/ 616502 h 590"/>
                <a:gd name="T18" fmla="*/ 277713 w 634"/>
                <a:gd name="T19" fmla="*/ 585102 h 590"/>
                <a:gd name="T20" fmla="*/ 277713 w 634"/>
                <a:gd name="T21" fmla="*/ 415537 h 590"/>
                <a:gd name="T22" fmla="*/ 431765 w 634"/>
                <a:gd name="T23" fmla="*/ 415537 h 590"/>
                <a:gd name="T24" fmla="*/ 617256 w 634"/>
                <a:gd name="T25" fmla="*/ 539047 h 590"/>
                <a:gd name="T26" fmla="*/ 663367 w 634"/>
                <a:gd name="T27" fmla="*/ 492993 h 590"/>
                <a:gd name="T28" fmla="*/ 663367 w 634"/>
                <a:gd name="T29" fmla="*/ 46055 h 590"/>
                <a:gd name="T30" fmla="*/ 617256 w 634"/>
                <a:gd name="T31" fmla="*/ 0 h 590"/>
                <a:gd name="T32" fmla="*/ 231602 w 634"/>
                <a:gd name="T33" fmla="*/ 554747 h 590"/>
                <a:gd name="T34" fmla="*/ 231602 w 634"/>
                <a:gd name="T35" fmla="*/ 554747 h 590"/>
                <a:gd name="T36" fmla="*/ 216930 w 634"/>
                <a:gd name="T37" fmla="*/ 585102 h 590"/>
                <a:gd name="T38" fmla="*/ 185491 w 634"/>
                <a:gd name="T39" fmla="*/ 585102 h 590"/>
                <a:gd name="T40" fmla="*/ 169772 w 634"/>
                <a:gd name="T41" fmla="*/ 554747 h 590"/>
                <a:gd name="T42" fmla="*/ 169772 w 634"/>
                <a:gd name="T43" fmla="*/ 415537 h 590"/>
                <a:gd name="T44" fmla="*/ 231602 w 634"/>
                <a:gd name="T45" fmla="*/ 415537 h 590"/>
                <a:gd name="T46" fmla="*/ 231602 w 634"/>
                <a:gd name="T47" fmla="*/ 554747 h 590"/>
                <a:gd name="T48" fmla="*/ 339543 w 634"/>
                <a:gd name="T49" fmla="*/ 369483 h 590"/>
                <a:gd name="T50" fmla="*/ 339543 w 634"/>
                <a:gd name="T51" fmla="*/ 369483 h 590"/>
                <a:gd name="T52" fmla="*/ 169772 w 634"/>
                <a:gd name="T53" fmla="*/ 369483 h 590"/>
                <a:gd name="T54" fmla="*/ 46111 w 634"/>
                <a:gd name="T55" fmla="*/ 277374 h 590"/>
                <a:gd name="T56" fmla="*/ 169772 w 634"/>
                <a:gd name="T57" fmla="*/ 169564 h 590"/>
                <a:gd name="T58" fmla="*/ 339543 w 634"/>
                <a:gd name="T59" fmla="*/ 169564 h 590"/>
                <a:gd name="T60" fmla="*/ 339543 w 634"/>
                <a:gd name="T61" fmla="*/ 369483 h 590"/>
                <a:gd name="T62" fmla="*/ 431765 w 634"/>
                <a:gd name="T63" fmla="*/ 369483 h 590"/>
                <a:gd name="T64" fmla="*/ 431765 w 634"/>
                <a:gd name="T65" fmla="*/ 369483 h 590"/>
                <a:gd name="T66" fmla="*/ 370983 w 634"/>
                <a:gd name="T67" fmla="*/ 369483 h 590"/>
                <a:gd name="T68" fmla="*/ 370983 w 634"/>
                <a:gd name="T69" fmla="*/ 169564 h 590"/>
                <a:gd name="T70" fmla="*/ 431765 w 634"/>
                <a:gd name="T71" fmla="*/ 169564 h 590"/>
                <a:gd name="T72" fmla="*/ 431765 w 634"/>
                <a:gd name="T73" fmla="*/ 369483 h 590"/>
                <a:gd name="T74" fmla="*/ 617256 w 634"/>
                <a:gd name="T75" fmla="*/ 492993 h 590"/>
                <a:gd name="T76" fmla="*/ 617256 w 634"/>
                <a:gd name="T77" fmla="*/ 492993 h 590"/>
                <a:gd name="T78" fmla="*/ 478924 w 634"/>
                <a:gd name="T79" fmla="*/ 400884 h 590"/>
                <a:gd name="T80" fmla="*/ 478924 w 634"/>
                <a:gd name="T81" fmla="*/ 153864 h 590"/>
                <a:gd name="T82" fmla="*/ 617256 w 634"/>
                <a:gd name="T83" fmla="*/ 46055 h 590"/>
                <a:gd name="T84" fmla="*/ 617256 w 634"/>
                <a:gd name="T85" fmla="*/ 492993 h 5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34" h="590">
                  <a:moveTo>
                    <a:pt x="589" y="0"/>
                  </a:moveTo>
                  <a:lnTo>
                    <a:pt x="589" y="0"/>
                  </a:lnTo>
                  <a:cubicBezTo>
                    <a:pt x="412" y="117"/>
                    <a:pt x="412" y="117"/>
                    <a:pt x="412" y="117"/>
                  </a:cubicBezTo>
                  <a:cubicBezTo>
                    <a:pt x="162" y="117"/>
                    <a:pt x="162" y="117"/>
                    <a:pt x="162" y="117"/>
                  </a:cubicBezTo>
                  <a:cubicBezTo>
                    <a:pt x="74" y="117"/>
                    <a:pt x="0" y="176"/>
                    <a:pt x="0" y="265"/>
                  </a:cubicBezTo>
                  <a:cubicBezTo>
                    <a:pt x="0" y="338"/>
                    <a:pt x="59" y="383"/>
                    <a:pt x="118" y="397"/>
                  </a:cubicBezTo>
                  <a:lnTo>
                    <a:pt x="118" y="559"/>
                  </a:lnTo>
                  <a:cubicBezTo>
                    <a:pt x="118" y="574"/>
                    <a:pt x="148" y="589"/>
                    <a:pt x="162" y="589"/>
                  </a:cubicBezTo>
                  <a:cubicBezTo>
                    <a:pt x="221" y="589"/>
                    <a:pt x="221" y="589"/>
                    <a:pt x="221" y="589"/>
                  </a:cubicBezTo>
                  <a:cubicBezTo>
                    <a:pt x="236" y="589"/>
                    <a:pt x="265" y="574"/>
                    <a:pt x="265" y="559"/>
                  </a:cubicBezTo>
                  <a:cubicBezTo>
                    <a:pt x="265" y="397"/>
                    <a:pt x="265" y="397"/>
                    <a:pt x="265" y="397"/>
                  </a:cubicBezTo>
                  <a:cubicBezTo>
                    <a:pt x="412" y="397"/>
                    <a:pt x="412" y="397"/>
                    <a:pt x="412" y="397"/>
                  </a:cubicBezTo>
                  <a:cubicBezTo>
                    <a:pt x="589" y="515"/>
                    <a:pt x="589" y="515"/>
                    <a:pt x="589" y="515"/>
                  </a:cubicBezTo>
                  <a:cubicBezTo>
                    <a:pt x="619" y="515"/>
                    <a:pt x="633" y="500"/>
                    <a:pt x="633" y="471"/>
                  </a:cubicBezTo>
                  <a:cubicBezTo>
                    <a:pt x="633" y="44"/>
                    <a:pt x="633" y="44"/>
                    <a:pt x="633" y="44"/>
                  </a:cubicBezTo>
                  <a:cubicBezTo>
                    <a:pt x="633" y="29"/>
                    <a:pt x="619" y="0"/>
                    <a:pt x="589" y="0"/>
                  </a:cubicBezTo>
                  <a:close/>
                  <a:moveTo>
                    <a:pt x="221" y="530"/>
                  </a:moveTo>
                  <a:lnTo>
                    <a:pt x="221" y="530"/>
                  </a:lnTo>
                  <a:cubicBezTo>
                    <a:pt x="221" y="545"/>
                    <a:pt x="207" y="559"/>
                    <a:pt x="207" y="559"/>
                  </a:cubicBezTo>
                  <a:cubicBezTo>
                    <a:pt x="177" y="559"/>
                    <a:pt x="177" y="559"/>
                    <a:pt x="177" y="559"/>
                  </a:cubicBezTo>
                  <a:cubicBezTo>
                    <a:pt x="177" y="559"/>
                    <a:pt x="162" y="545"/>
                    <a:pt x="162" y="530"/>
                  </a:cubicBezTo>
                  <a:cubicBezTo>
                    <a:pt x="162" y="397"/>
                    <a:pt x="162" y="397"/>
                    <a:pt x="162" y="397"/>
                  </a:cubicBezTo>
                  <a:cubicBezTo>
                    <a:pt x="162" y="397"/>
                    <a:pt x="207" y="397"/>
                    <a:pt x="221" y="397"/>
                  </a:cubicBezTo>
                  <a:lnTo>
                    <a:pt x="221" y="530"/>
                  </a:lnTo>
                  <a:close/>
                  <a:moveTo>
                    <a:pt x="324" y="353"/>
                  </a:moveTo>
                  <a:lnTo>
                    <a:pt x="324" y="353"/>
                  </a:lnTo>
                  <a:cubicBezTo>
                    <a:pt x="162" y="353"/>
                    <a:pt x="162" y="353"/>
                    <a:pt x="162" y="353"/>
                  </a:cubicBezTo>
                  <a:cubicBezTo>
                    <a:pt x="118" y="353"/>
                    <a:pt x="44" y="353"/>
                    <a:pt x="44" y="265"/>
                  </a:cubicBezTo>
                  <a:cubicBezTo>
                    <a:pt x="44" y="176"/>
                    <a:pt x="118" y="162"/>
                    <a:pt x="162" y="162"/>
                  </a:cubicBezTo>
                  <a:cubicBezTo>
                    <a:pt x="324" y="162"/>
                    <a:pt x="324" y="162"/>
                    <a:pt x="324" y="162"/>
                  </a:cubicBezTo>
                  <a:lnTo>
                    <a:pt x="324" y="353"/>
                  </a:lnTo>
                  <a:close/>
                  <a:moveTo>
                    <a:pt x="412" y="353"/>
                  </a:moveTo>
                  <a:lnTo>
                    <a:pt x="412" y="353"/>
                  </a:lnTo>
                  <a:cubicBezTo>
                    <a:pt x="354" y="353"/>
                    <a:pt x="354" y="353"/>
                    <a:pt x="354" y="353"/>
                  </a:cubicBezTo>
                  <a:cubicBezTo>
                    <a:pt x="354" y="162"/>
                    <a:pt x="354" y="162"/>
                    <a:pt x="354" y="162"/>
                  </a:cubicBezTo>
                  <a:cubicBezTo>
                    <a:pt x="412" y="162"/>
                    <a:pt x="412" y="162"/>
                    <a:pt x="412" y="162"/>
                  </a:cubicBezTo>
                  <a:cubicBezTo>
                    <a:pt x="412" y="162"/>
                    <a:pt x="412" y="338"/>
                    <a:pt x="412" y="353"/>
                  </a:cubicBezTo>
                  <a:close/>
                  <a:moveTo>
                    <a:pt x="589" y="471"/>
                  </a:moveTo>
                  <a:lnTo>
                    <a:pt x="589" y="471"/>
                  </a:lnTo>
                  <a:cubicBezTo>
                    <a:pt x="457" y="383"/>
                    <a:pt x="457" y="383"/>
                    <a:pt x="457" y="383"/>
                  </a:cubicBezTo>
                  <a:cubicBezTo>
                    <a:pt x="457" y="353"/>
                    <a:pt x="457" y="162"/>
                    <a:pt x="457" y="147"/>
                  </a:cubicBezTo>
                  <a:cubicBezTo>
                    <a:pt x="589" y="44"/>
                    <a:pt x="589" y="44"/>
                    <a:pt x="589" y="44"/>
                  </a:cubicBezTo>
                  <a:cubicBezTo>
                    <a:pt x="589" y="74"/>
                    <a:pt x="589" y="456"/>
                    <a:pt x="589" y="471"/>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endParaRPr lang="zh-CN" altLang="en-US"/>
            </a:p>
          </p:txBody>
        </p:sp>
        <p:sp>
          <p:nvSpPr>
            <p:cNvPr id="134" name="矩形 133"/>
            <p:cNvSpPr/>
            <p:nvPr/>
          </p:nvSpPr>
          <p:spPr>
            <a:xfrm>
              <a:off x="17911645" y="10592096"/>
              <a:ext cx="4515081" cy="1630863"/>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sp>
          <p:nvSpPr>
            <p:cNvPr id="135" name="矩形 134"/>
            <p:cNvSpPr/>
            <p:nvPr/>
          </p:nvSpPr>
          <p:spPr>
            <a:xfrm>
              <a:off x="17911645" y="7616825"/>
              <a:ext cx="4515081" cy="1630863"/>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sp>
          <p:nvSpPr>
            <p:cNvPr id="136" name="矩形 135"/>
            <p:cNvSpPr/>
            <p:nvPr/>
          </p:nvSpPr>
          <p:spPr>
            <a:xfrm>
              <a:off x="17911645" y="4840961"/>
              <a:ext cx="4515081" cy="1630863"/>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grpSp>
      <p:grpSp>
        <p:nvGrpSpPr>
          <p:cNvPr id="68" name="Group 23"/>
          <p:cNvGrpSpPr/>
          <p:nvPr/>
        </p:nvGrpSpPr>
        <p:grpSpPr bwMode="auto">
          <a:xfrm>
            <a:off x="7048459" y="4226688"/>
            <a:ext cx="3871986" cy="2978523"/>
            <a:chOff x="10070537" y="3323510"/>
            <a:chExt cx="5533238" cy="4265690"/>
          </a:xfrm>
        </p:grpSpPr>
        <p:grpSp>
          <p:nvGrpSpPr>
            <p:cNvPr id="69" name="Group 62"/>
            <p:cNvGrpSpPr/>
            <p:nvPr/>
          </p:nvGrpSpPr>
          <p:grpSpPr bwMode="auto">
            <a:xfrm>
              <a:off x="10070537" y="3323510"/>
              <a:ext cx="4265896" cy="4265690"/>
              <a:chOff x="10070537" y="3323510"/>
              <a:chExt cx="4265896" cy="4265690"/>
            </a:xfrm>
          </p:grpSpPr>
          <p:sp>
            <p:nvSpPr>
              <p:cNvPr id="114" name="Freeform 13"/>
              <p:cNvSpPr>
                <a:spLocks noChangeArrowheads="1"/>
              </p:cNvSpPr>
              <p:nvPr/>
            </p:nvSpPr>
            <p:spPr bwMode="auto">
              <a:xfrm>
                <a:off x="10070537" y="3323510"/>
                <a:ext cx="4265896" cy="4265690"/>
              </a:xfrm>
              <a:custGeom>
                <a:avLst/>
                <a:gdLst>
                  <a:gd name="T0" fmla="*/ 1536065523 w 4540"/>
                  <a:gd name="T1" fmla="*/ 767826079 h 4540"/>
                  <a:gd name="T2" fmla="*/ 1536065523 w 4540"/>
                  <a:gd name="T3" fmla="*/ 767826079 h 4540"/>
                  <a:gd name="T4" fmla="*/ 768202364 w 4540"/>
                  <a:gd name="T5" fmla="*/ 1535991346 h 4540"/>
                  <a:gd name="T6" fmla="*/ 0 w 4540"/>
                  <a:gd name="T7" fmla="*/ 767826079 h 4540"/>
                  <a:gd name="T8" fmla="*/ 768202364 w 4540"/>
                  <a:gd name="T9" fmla="*/ 0 h 4540"/>
                  <a:gd name="T10" fmla="*/ 1536065523 w 4540"/>
                  <a:gd name="T11" fmla="*/ 767826079 h 45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40" h="4540">
                    <a:moveTo>
                      <a:pt x="4539" y="2269"/>
                    </a:moveTo>
                    <a:lnTo>
                      <a:pt x="4539" y="2269"/>
                    </a:lnTo>
                    <a:cubicBezTo>
                      <a:pt x="4539" y="3523"/>
                      <a:pt x="3523" y="4539"/>
                      <a:pt x="2270" y="4539"/>
                    </a:cubicBezTo>
                    <a:cubicBezTo>
                      <a:pt x="1016" y="4539"/>
                      <a:pt x="0" y="3523"/>
                      <a:pt x="0" y="2269"/>
                    </a:cubicBezTo>
                    <a:cubicBezTo>
                      <a:pt x="0" y="1016"/>
                      <a:pt x="1016" y="0"/>
                      <a:pt x="2270" y="0"/>
                    </a:cubicBezTo>
                    <a:cubicBezTo>
                      <a:pt x="3523" y="0"/>
                      <a:pt x="4539" y="1016"/>
                      <a:pt x="4539" y="2269"/>
                    </a:cubicBezTo>
                  </a:path>
                </a:pathLst>
              </a:custGeom>
              <a:solidFill>
                <a:schemeClr val="accent2"/>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243756" tIns="121878" rIns="243756" bIns="121878" anchor="ctr"/>
              <a:lstStyle/>
              <a:p>
                <a:endParaRPr lang="zh-CN" altLang="en-US"/>
              </a:p>
            </p:txBody>
          </p:sp>
          <p:sp>
            <p:nvSpPr>
              <p:cNvPr id="115" name="Freeform 14"/>
              <p:cNvSpPr>
                <a:spLocks noChangeArrowheads="1"/>
              </p:cNvSpPr>
              <p:nvPr/>
            </p:nvSpPr>
            <p:spPr bwMode="auto">
              <a:xfrm>
                <a:off x="10542684" y="3791492"/>
                <a:ext cx="3321600" cy="3321439"/>
              </a:xfrm>
              <a:custGeom>
                <a:avLst/>
                <a:gdLst>
                  <a:gd name="T0" fmla="*/ 1194963907 w 3538"/>
                  <a:gd name="T1" fmla="*/ 597284481 h 3538"/>
                  <a:gd name="T2" fmla="*/ 1194963907 w 3538"/>
                  <a:gd name="T3" fmla="*/ 597284481 h 3538"/>
                  <a:gd name="T4" fmla="*/ 597651413 w 3538"/>
                  <a:gd name="T5" fmla="*/ 1194905987 h 3538"/>
                  <a:gd name="T6" fmla="*/ 0 w 3538"/>
                  <a:gd name="T7" fmla="*/ 597284481 h 3538"/>
                  <a:gd name="T8" fmla="*/ 597651413 w 3538"/>
                  <a:gd name="T9" fmla="*/ 0 h 3538"/>
                  <a:gd name="T10" fmla="*/ 1194963907 w 3538"/>
                  <a:gd name="T11" fmla="*/ 597284481 h 35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38" h="3538">
                    <a:moveTo>
                      <a:pt x="3537" y="1768"/>
                    </a:moveTo>
                    <a:lnTo>
                      <a:pt x="3537" y="1768"/>
                    </a:lnTo>
                    <a:cubicBezTo>
                      <a:pt x="3537" y="2745"/>
                      <a:pt x="2745" y="3537"/>
                      <a:pt x="1769" y="3537"/>
                    </a:cubicBezTo>
                    <a:cubicBezTo>
                      <a:pt x="792" y="3537"/>
                      <a:pt x="0" y="2745"/>
                      <a:pt x="0" y="1768"/>
                    </a:cubicBezTo>
                    <a:cubicBezTo>
                      <a:pt x="0" y="792"/>
                      <a:pt x="792" y="0"/>
                      <a:pt x="1769" y="0"/>
                    </a:cubicBezTo>
                    <a:cubicBezTo>
                      <a:pt x="2745" y="0"/>
                      <a:pt x="3537" y="792"/>
                      <a:pt x="3537" y="1768"/>
                    </a:cubicBezTo>
                  </a:path>
                </a:pathLst>
              </a:custGeom>
              <a:solidFill>
                <a:schemeClr val="accent5"/>
              </a:solidFill>
              <a:ln w="12700">
                <a:miter lim="400000"/>
              </a:ln>
              <a:extLst>
                <a:ext uri="{91240B29-F687-4F45-9708-019B960494DF}">
                  <a14:hiddenLine xmlns:a14="http://schemas.microsoft.com/office/drawing/2010/main" w="9525">
                    <a:solidFill>
                      <a:srgbClr val="808080"/>
                    </a:solidFill>
                    <a:round/>
                  </a14:hiddenLine>
                </a:ext>
              </a:extLst>
            </p:spPr>
            <p:txBody>
              <a:bodyPr lIns="38100" tIns="38100" rIns="38100" bIns="38100" anchor="ctr"/>
              <a:lstStyle/>
              <a:p>
                <a:pPr defTabSz="319405"/>
                <a:endParaRPr lang="zh-CN" altLang="en-US" sz="2100">
                  <a:solidFill>
                    <a:srgbClr val="FFFFFF"/>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Gill Sans"/>
                </a:endParaRPr>
              </a:p>
            </p:txBody>
          </p:sp>
          <p:sp>
            <p:nvSpPr>
              <p:cNvPr id="116" name="Freeform 15"/>
              <p:cNvSpPr>
                <a:spLocks noChangeArrowheads="1"/>
              </p:cNvSpPr>
              <p:nvPr/>
            </p:nvSpPr>
            <p:spPr bwMode="auto">
              <a:xfrm>
                <a:off x="11010691" y="4263617"/>
                <a:ext cx="2381445" cy="2381333"/>
              </a:xfrm>
              <a:custGeom>
                <a:avLst/>
                <a:gdLst>
                  <a:gd name="T0" fmla="*/ 856843160 w 2536"/>
                  <a:gd name="T1" fmla="*/ 428233348 h 2536"/>
                  <a:gd name="T2" fmla="*/ 856843160 w 2536"/>
                  <a:gd name="T3" fmla="*/ 428233348 h 2536"/>
                  <a:gd name="T4" fmla="*/ 428590610 w 2536"/>
                  <a:gd name="T5" fmla="*/ 856803801 h 2536"/>
                  <a:gd name="T6" fmla="*/ 0 w 2536"/>
                  <a:gd name="T7" fmla="*/ 428233348 h 2536"/>
                  <a:gd name="T8" fmla="*/ 428590610 w 2536"/>
                  <a:gd name="T9" fmla="*/ 0 h 2536"/>
                  <a:gd name="T10" fmla="*/ 856843160 w 2536"/>
                  <a:gd name="T11" fmla="*/ 428233348 h 25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6" h="2536">
                    <a:moveTo>
                      <a:pt x="2535" y="1267"/>
                    </a:moveTo>
                    <a:lnTo>
                      <a:pt x="2535" y="1267"/>
                    </a:lnTo>
                    <a:cubicBezTo>
                      <a:pt x="2535" y="1966"/>
                      <a:pt x="1969" y="2535"/>
                      <a:pt x="1268" y="2535"/>
                    </a:cubicBezTo>
                    <a:cubicBezTo>
                      <a:pt x="569" y="2535"/>
                      <a:pt x="0" y="1966"/>
                      <a:pt x="0" y="1267"/>
                    </a:cubicBezTo>
                    <a:cubicBezTo>
                      <a:pt x="0" y="566"/>
                      <a:pt x="569" y="0"/>
                      <a:pt x="1268" y="0"/>
                    </a:cubicBezTo>
                    <a:cubicBezTo>
                      <a:pt x="1969" y="0"/>
                      <a:pt x="2535" y="566"/>
                      <a:pt x="2535" y="1267"/>
                    </a:cubicBezTo>
                  </a:path>
                </a:pathLst>
              </a:custGeom>
              <a:solidFill>
                <a:schemeClr val="accent4"/>
              </a:solidFill>
              <a:ln w="12700">
                <a:miter lim="400000"/>
              </a:ln>
              <a:extLst>
                <a:ext uri="{91240B29-F687-4F45-9708-019B960494DF}">
                  <a14:hiddenLine xmlns:a14="http://schemas.microsoft.com/office/drawing/2010/main" w="9525">
                    <a:solidFill>
                      <a:srgbClr val="808080"/>
                    </a:solidFill>
                    <a:round/>
                  </a14:hiddenLine>
                </a:ext>
              </a:extLst>
            </p:spPr>
            <p:txBody>
              <a:bodyPr lIns="38100" tIns="38100" rIns="38100" bIns="38100" anchor="ctr"/>
              <a:lstStyle/>
              <a:p>
                <a:pPr defTabSz="319405"/>
                <a:endParaRPr lang="zh-CN" altLang="en-US" sz="2100">
                  <a:solidFill>
                    <a:srgbClr val="FFFFFF"/>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Gill Sans"/>
                </a:endParaRPr>
              </a:p>
            </p:txBody>
          </p:sp>
          <p:sp>
            <p:nvSpPr>
              <p:cNvPr id="117" name="Freeform 16"/>
              <p:cNvSpPr>
                <a:spLocks noChangeArrowheads="1"/>
              </p:cNvSpPr>
              <p:nvPr/>
            </p:nvSpPr>
            <p:spPr bwMode="auto">
              <a:xfrm>
                <a:off x="11482839" y="4731602"/>
                <a:ext cx="1441293" cy="1445364"/>
              </a:xfrm>
              <a:custGeom>
                <a:avLst/>
                <a:gdLst>
                  <a:gd name="T0" fmla="*/ 518724545 w 1534"/>
                  <a:gd name="T1" fmla="*/ 260672385 h 1537"/>
                  <a:gd name="T2" fmla="*/ 518724545 w 1534"/>
                  <a:gd name="T3" fmla="*/ 260672385 h 1537"/>
                  <a:gd name="T4" fmla="*/ 259531394 w 1534"/>
                  <a:gd name="T5" fmla="*/ 520666756 h 1537"/>
                  <a:gd name="T6" fmla="*/ 0 w 1534"/>
                  <a:gd name="T7" fmla="*/ 260672385 h 1537"/>
                  <a:gd name="T8" fmla="*/ 259531394 w 1534"/>
                  <a:gd name="T9" fmla="*/ 0 h 1537"/>
                  <a:gd name="T10" fmla="*/ 518724545 w 1534"/>
                  <a:gd name="T11" fmla="*/ 260672385 h 15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4" h="1537">
                    <a:moveTo>
                      <a:pt x="1533" y="769"/>
                    </a:moveTo>
                    <a:lnTo>
                      <a:pt x="1533" y="769"/>
                    </a:lnTo>
                    <a:cubicBezTo>
                      <a:pt x="1533" y="1193"/>
                      <a:pt x="1191" y="1536"/>
                      <a:pt x="767" y="1536"/>
                    </a:cubicBezTo>
                    <a:cubicBezTo>
                      <a:pt x="342" y="1536"/>
                      <a:pt x="0" y="1193"/>
                      <a:pt x="0" y="769"/>
                    </a:cubicBezTo>
                    <a:cubicBezTo>
                      <a:pt x="0" y="345"/>
                      <a:pt x="342" y="0"/>
                      <a:pt x="767" y="0"/>
                    </a:cubicBezTo>
                    <a:cubicBezTo>
                      <a:pt x="1191" y="0"/>
                      <a:pt x="1533" y="345"/>
                      <a:pt x="1533" y="769"/>
                    </a:cubicBezTo>
                  </a:path>
                </a:pathLst>
              </a:custGeom>
              <a:solidFill>
                <a:schemeClr val="accent1"/>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243756" tIns="121878" rIns="243756" bIns="121878" anchor="ctr"/>
              <a:lstStyle/>
              <a:p>
                <a:endParaRPr lang="zh-CN" altLang="en-US"/>
              </a:p>
            </p:txBody>
          </p:sp>
          <p:sp>
            <p:nvSpPr>
              <p:cNvPr id="118" name="Freeform 17"/>
              <p:cNvSpPr>
                <a:spLocks noChangeArrowheads="1"/>
              </p:cNvSpPr>
              <p:nvPr/>
            </p:nvSpPr>
            <p:spPr bwMode="auto">
              <a:xfrm>
                <a:off x="11950843" y="5199582"/>
                <a:ext cx="501141" cy="501117"/>
              </a:xfrm>
              <a:custGeom>
                <a:avLst/>
                <a:gdLst>
                  <a:gd name="T0" fmla="*/ 179594884 w 535"/>
                  <a:gd name="T1" fmla="*/ 90129873 h 535"/>
                  <a:gd name="T2" fmla="*/ 179594884 w 535"/>
                  <a:gd name="T3" fmla="*/ 90129873 h 535"/>
                  <a:gd name="T4" fmla="*/ 89460694 w 535"/>
                  <a:gd name="T5" fmla="*/ 179586283 h 535"/>
                  <a:gd name="T6" fmla="*/ 0 w 535"/>
                  <a:gd name="T7" fmla="*/ 90129873 h 535"/>
                  <a:gd name="T8" fmla="*/ 89460694 w 535"/>
                  <a:gd name="T9" fmla="*/ 0 h 535"/>
                  <a:gd name="T10" fmla="*/ 179594884 w 535"/>
                  <a:gd name="T11" fmla="*/ 90129873 h 5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5" h="535">
                    <a:moveTo>
                      <a:pt x="534" y="268"/>
                    </a:moveTo>
                    <a:lnTo>
                      <a:pt x="534" y="268"/>
                    </a:lnTo>
                    <a:cubicBezTo>
                      <a:pt x="534" y="415"/>
                      <a:pt x="412" y="534"/>
                      <a:pt x="266" y="534"/>
                    </a:cubicBezTo>
                    <a:cubicBezTo>
                      <a:pt x="119" y="534"/>
                      <a:pt x="0" y="415"/>
                      <a:pt x="0" y="268"/>
                    </a:cubicBezTo>
                    <a:cubicBezTo>
                      <a:pt x="0" y="121"/>
                      <a:pt x="119" y="0"/>
                      <a:pt x="266" y="0"/>
                    </a:cubicBezTo>
                    <a:cubicBezTo>
                      <a:pt x="412" y="0"/>
                      <a:pt x="534" y="121"/>
                      <a:pt x="534" y="268"/>
                    </a:cubicBezTo>
                  </a:path>
                </a:pathLst>
              </a:custGeom>
              <a:solidFill>
                <a:schemeClr val="accent4"/>
              </a:solidFill>
              <a:ln w="12700">
                <a:miter lim="400000"/>
              </a:ln>
              <a:extLst>
                <a:ext uri="{91240B29-F687-4F45-9708-019B960494DF}">
                  <a14:hiddenLine xmlns:a14="http://schemas.microsoft.com/office/drawing/2010/main" w="9525">
                    <a:solidFill>
                      <a:srgbClr val="808080"/>
                    </a:solidFill>
                    <a:round/>
                  </a14:hiddenLine>
                </a:ext>
              </a:extLst>
            </p:spPr>
            <p:txBody>
              <a:bodyPr lIns="38100" tIns="38100" rIns="38100" bIns="38100" anchor="ctr"/>
              <a:lstStyle/>
              <a:p>
                <a:pPr defTabSz="319405"/>
                <a:endParaRPr lang="zh-CN" altLang="en-US" sz="2100">
                  <a:solidFill>
                    <a:srgbClr val="FFFFFF"/>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Gill Sans"/>
                </a:endParaRPr>
              </a:p>
            </p:txBody>
          </p:sp>
        </p:grpSp>
        <p:grpSp>
          <p:nvGrpSpPr>
            <p:cNvPr id="70" name="Group 68"/>
            <p:cNvGrpSpPr/>
            <p:nvPr/>
          </p:nvGrpSpPr>
          <p:grpSpPr bwMode="auto">
            <a:xfrm>
              <a:off x="12124791" y="3770786"/>
              <a:ext cx="3478984" cy="1689710"/>
              <a:chOff x="12124791" y="3770786"/>
              <a:chExt cx="3478984" cy="1689710"/>
            </a:xfrm>
          </p:grpSpPr>
          <p:sp>
            <p:nvSpPr>
              <p:cNvPr id="71" name="Freeform 18"/>
              <p:cNvSpPr>
                <a:spLocks noChangeArrowheads="1"/>
              </p:cNvSpPr>
              <p:nvPr/>
            </p:nvSpPr>
            <p:spPr bwMode="auto">
              <a:xfrm>
                <a:off x="12124793" y="4118666"/>
                <a:ext cx="2841169" cy="1341829"/>
              </a:xfrm>
              <a:custGeom>
                <a:avLst/>
                <a:gdLst>
                  <a:gd name="T0" fmla="*/ 100219111 w 3023"/>
                  <a:gd name="T1" fmla="*/ 382395930 h 1430"/>
                  <a:gd name="T2" fmla="*/ 1002867807 w 3023"/>
                  <a:gd name="T3" fmla="*/ 0 h 1430"/>
                  <a:gd name="T4" fmla="*/ 1023182683 w 3023"/>
                  <a:gd name="T5" fmla="*/ 48938286 h 1430"/>
                  <a:gd name="T6" fmla="*/ 0 w 3023"/>
                  <a:gd name="T7" fmla="*/ 482298383 h 1430"/>
                  <a:gd name="T8" fmla="*/ 100219111 w 3023"/>
                  <a:gd name="T9" fmla="*/ 382395930 h 1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3" h="1430">
                    <a:moveTo>
                      <a:pt x="296" y="1133"/>
                    </a:moveTo>
                    <a:lnTo>
                      <a:pt x="2962" y="0"/>
                    </a:lnTo>
                    <a:lnTo>
                      <a:pt x="3022" y="145"/>
                    </a:lnTo>
                    <a:lnTo>
                      <a:pt x="0" y="1429"/>
                    </a:lnTo>
                    <a:lnTo>
                      <a:pt x="296" y="1133"/>
                    </a:lnTo>
                  </a:path>
                </a:pathLst>
              </a:custGeom>
              <a:solidFill>
                <a:srgbClr val="515D5D"/>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243756" tIns="121878" rIns="243756" bIns="121878" anchor="ctr"/>
              <a:lstStyle/>
              <a:p>
                <a:endParaRPr lang="zh-CN" altLang="en-US"/>
              </a:p>
            </p:txBody>
          </p:sp>
          <p:sp>
            <p:nvSpPr>
              <p:cNvPr id="109" name="Freeform 19"/>
              <p:cNvSpPr>
                <a:spLocks noChangeArrowheads="1"/>
              </p:cNvSpPr>
              <p:nvPr/>
            </p:nvSpPr>
            <p:spPr bwMode="auto">
              <a:xfrm>
                <a:off x="12124791" y="4255333"/>
                <a:ext cx="2899153" cy="1205163"/>
              </a:xfrm>
              <a:custGeom>
                <a:avLst/>
                <a:gdLst>
                  <a:gd name="T0" fmla="*/ 141743780 w 3086"/>
                  <a:gd name="T1" fmla="*/ 430563943 h 1285"/>
                  <a:gd name="T2" fmla="*/ 1043629318 w 3086"/>
                  <a:gd name="T3" fmla="*/ 48552594 h 1285"/>
                  <a:gd name="T4" fmla="*/ 1022316880 w 3086"/>
                  <a:gd name="T5" fmla="*/ 0 h 1285"/>
                  <a:gd name="T6" fmla="*/ 0 w 3086"/>
                  <a:gd name="T7" fmla="*/ 432923624 h 1285"/>
                  <a:gd name="T8" fmla="*/ 141743780 w 3086"/>
                  <a:gd name="T9" fmla="*/ 430563943 h 1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86" h="1285">
                    <a:moveTo>
                      <a:pt x="419" y="1277"/>
                    </a:moveTo>
                    <a:lnTo>
                      <a:pt x="3085" y="144"/>
                    </a:lnTo>
                    <a:lnTo>
                      <a:pt x="3022" y="0"/>
                    </a:lnTo>
                    <a:lnTo>
                      <a:pt x="0" y="1284"/>
                    </a:lnTo>
                    <a:lnTo>
                      <a:pt x="419" y="1277"/>
                    </a:lnTo>
                  </a:path>
                </a:pathLst>
              </a:custGeom>
              <a:solidFill>
                <a:srgbClr val="828286"/>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243756" tIns="121878" rIns="243756" bIns="121878" anchor="ctr"/>
              <a:lstStyle/>
              <a:p>
                <a:endParaRPr lang="zh-CN" altLang="en-US"/>
              </a:p>
            </p:txBody>
          </p:sp>
          <p:sp>
            <p:nvSpPr>
              <p:cNvPr id="110" name="Freeform 20"/>
              <p:cNvSpPr>
                <a:spLocks noChangeArrowheads="1"/>
              </p:cNvSpPr>
              <p:nvPr/>
            </p:nvSpPr>
            <p:spPr bwMode="auto">
              <a:xfrm>
                <a:off x="12157926" y="4097957"/>
                <a:ext cx="2841169" cy="1341829"/>
              </a:xfrm>
              <a:custGeom>
                <a:avLst/>
                <a:gdLst>
                  <a:gd name="T0" fmla="*/ 100020228 w 3026"/>
                  <a:gd name="T1" fmla="*/ 382395930 h 1430"/>
                  <a:gd name="T2" fmla="*/ 1001556202 w 3026"/>
                  <a:gd name="T3" fmla="*/ 0 h 1430"/>
                  <a:gd name="T4" fmla="*/ 1022168291 w 3026"/>
                  <a:gd name="T5" fmla="*/ 48601422 h 1430"/>
                  <a:gd name="T6" fmla="*/ 0 w 3026"/>
                  <a:gd name="T7" fmla="*/ 482298383 h 1430"/>
                  <a:gd name="T8" fmla="*/ 100020228 w 3026"/>
                  <a:gd name="T9" fmla="*/ 382395930 h 1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6" h="1430">
                    <a:moveTo>
                      <a:pt x="296" y="1133"/>
                    </a:moveTo>
                    <a:lnTo>
                      <a:pt x="2964" y="0"/>
                    </a:lnTo>
                    <a:lnTo>
                      <a:pt x="3025" y="144"/>
                    </a:lnTo>
                    <a:lnTo>
                      <a:pt x="0" y="1429"/>
                    </a:lnTo>
                    <a:lnTo>
                      <a:pt x="296" y="1133"/>
                    </a:lnTo>
                  </a:path>
                </a:pathLst>
              </a:custGeom>
              <a:solidFill>
                <a:srgbClr val="A6A6A6"/>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243756" tIns="121878" rIns="243756" bIns="121878" anchor="ctr"/>
              <a:lstStyle/>
              <a:p>
                <a:endParaRPr lang="zh-CN" altLang="en-US"/>
              </a:p>
            </p:txBody>
          </p:sp>
          <p:sp>
            <p:nvSpPr>
              <p:cNvPr id="111" name="Freeform 21"/>
              <p:cNvSpPr>
                <a:spLocks noChangeArrowheads="1"/>
              </p:cNvSpPr>
              <p:nvPr/>
            </p:nvSpPr>
            <p:spPr bwMode="auto">
              <a:xfrm>
                <a:off x="12157924" y="4234626"/>
                <a:ext cx="2899153" cy="1209302"/>
              </a:xfrm>
              <a:custGeom>
                <a:avLst/>
                <a:gdLst>
                  <a:gd name="T0" fmla="*/ 141806968 w 3089"/>
                  <a:gd name="T1" fmla="*/ 433191536 h 1286"/>
                  <a:gd name="T2" fmla="*/ 1042615758 w 3089"/>
                  <a:gd name="T3" fmla="*/ 49149757 h 1286"/>
                  <a:gd name="T4" fmla="*/ 1021344666 w 3089"/>
                  <a:gd name="T5" fmla="*/ 0 h 1286"/>
                  <a:gd name="T6" fmla="*/ 0 w 3089"/>
                  <a:gd name="T7" fmla="*/ 435565003 h 1286"/>
                  <a:gd name="T8" fmla="*/ 141806968 w 3089"/>
                  <a:gd name="T9" fmla="*/ 433191536 h 1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89" h="1286">
                    <a:moveTo>
                      <a:pt x="420" y="1278"/>
                    </a:moveTo>
                    <a:lnTo>
                      <a:pt x="3088" y="145"/>
                    </a:lnTo>
                    <a:lnTo>
                      <a:pt x="3025" y="0"/>
                    </a:lnTo>
                    <a:lnTo>
                      <a:pt x="0" y="1285"/>
                    </a:lnTo>
                    <a:lnTo>
                      <a:pt x="420" y="1278"/>
                    </a:lnTo>
                  </a:path>
                </a:pathLst>
              </a:custGeom>
              <a:solidFill>
                <a:srgbClr val="7F7F7F"/>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243756" tIns="121878" rIns="243756" bIns="121878" anchor="ctr"/>
              <a:lstStyle/>
              <a:p>
                <a:endParaRPr lang="zh-CN" altLang="en-US"/>
              </a:p>
            </p:txBody>
          </p:sp>
          <p:sp>
            <p:nvSpPr>
              <p:cNvPr id="112" name="Freeform 22"/>
              <p:cNvSpPr>
                <a:spLocks noChangeArrowheads="1"/>
              </p:cNvSpPr>
              <p:nvPr/>
            </p:nvSpPr>
            <p:spPr bwMode="auto">
              <a:xfrm>
                <a:off x="14560081" y="3770786"/>
                <a:ext cx="820046" cy="604652"/>
              </a:xfrm>
              <a:custGeom>
                <a:avLst/>
                <a:gdLst>
                  <a:gd name="T0" fmla="*/ 0 w 875"/>
                  <a:gd name="T1" fmla="*/ 217275687 h 644"/>
                  <a:gd name="T2" fmla="*/ 0 w 875"/>
                  <a:gd name="T3" fmla="*/ 217275687 h 644"/>
                  <a:gd name="T4" fmla="*/ 109080176 w 875"/>
                  <a:gd name="T5" fmla="*/ 79746463 h 644"/>
                  <a:gd name="T6" fmla="*/ 294247500 w 875"/>
                  <a:gd name="T7" fmla="*/ 0 h 644"/>
                  <a:gd name="T8" fmla="*/ 207723744 w 875"/>
                  <a:gd name="T9" fmla="*/ 129419001 h 644"/>
                  <a:gd name="T10" fmla="*/ 0 w 875"/>
                  <a:gd name="T11" fmla="*/ 217275687 h 6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5" h="644">
                    <a:moveTo>
                      <a:pt x="0" y="643"/>
                    </a:moveTo>
                    <a:lnTo>
                      <a:pt x="0" y="643"/>
                    </a:lnTo>
                    <a:cubicBezTo>
                      <a:pt x="0" y="643"/>
                      <a:pt x="58" y="347"/>
                      <a:pt x="324" y="236"/>
                    </a:cubicBezTo>
                    <a:cubicBezTo>
                      <a:pt x="589" y="122"/>
                      <a:pt x="874" y="0"/>
                      <a:pt x="874" y="0"/>
                    </a:cubicBezTo>
                    <a:cubicBezTo>
                      <a:pt x="617" y="383"/>
                      <a:pt x="617" y="383"/>
                      <a:pt x="617" y="383"/>
                    </a:cubicBezTo>
                    <a:lnTo>
                      <a:pt x="0" y="643"/>
                    </a:lnTo>
                  </a:path>
                </a:pathLst>
              </a:custGeom>
              <a:solidFill>
                <a:srgbClr val="0A5686"/>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243756" tIns="121878" rIns="243756" bIns="121878" anchor="ctr"/>
              <a:lstStyle/>
              <a:p>
                <a:endParaRPr lang="zh-CN" altLang="en-US"/>
              </a:p>
            </p:txBody>
          </p:sp>
          <p:sp>
            <p:nvSpPr>
              <p:cNvPr id="113" name="Freeform 23"/>
              <p:cNvSpPr>
                <a:spLocks noChangeArrowheads="1"/>
              </p:cNvSpPr>
              <p:nvPr/>
            </p:nvSpPr>
            <p:spPr bwMode="auto">
              <a:xfrm>
                <a:off x="14597357" y="4218063"/>
                <a:ext cx="1006418" cy="401719"/>
              </a:xfrm>
              <a:custGeom>
                <a:avLst/>
                <a:gdLst>
                  <a:gd name="T0" fmla="*/ 0 w 1071"/>
                  <a:gd name="T1" fmla="*/ 89228658 h 427"/>
                  <a:gd name="T2" fmla="*/ 0 w 1071"/>
                  <a:gd name="T3" fmla="*/ 89228658 h 427"/>
                  <a:gd name="T4" fmla="*/ 176003808 w 1071"/>
                  <a:gd name="T5" fmla="*/ 106531739 h 427"/>
                  <a:gd name="T6" fmla="*/ 362162008 w 1071"/>
                  <a:gd name="T7" fmla="*/ 26802278 h 427"/>
                  <a:gd name="T8" fmla="*/ 209850839 w 1071"/>
                  <a:gd name="T9" fmla="*/ 0 h 427"/>
                  <a:gd name="T10" fmla="*/ 0 w 1071"/>
                  <a:gd name="T11" fmla="*/ 89228658 h 4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1" h="427">
                    <a:moveTo>
                      <a:pt x="0" y="263"/>
                    </a:moveTo>
                    <a:lnTo>
                      <a:pt x="0" y="263"/>
                    </a:lnTo>
                    <a:cubicBezTo>
                      <a:pt x="0" y="263"/>
                      <a:pt x="254" y="426"/>
                      <a:pt x="520" y="314"/>
                    </a:cubicBezTo>
                    <a:cubicBezTo>
                      <a:pt x="786" y="200"/>
                      <a:pt x="1070" y="79"/>
                      <a:pt x="1070" y="79"/>
                    </a:cubicBezTo>
                    <a:cubicBezTo>
                      <a:pt x="620" y="0"/>
                      <a:pt x="620" y="0"/>
                      <a:pt x="620" y="0"/>
                    </a:cubicBezTo>
                    <a:lnTo>
                      <a:pt x="0" y="263"/>
                    </a:lnTo>
                  </a:path>
                </a:pathLst>
              </a:custGeom>
              <a:solidFill>
                <a:schemeClr val="accent1"/>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243756" tIns="121878" rIns="243756" bIns="121878" anchor="ctr"/>
              <a:lstStyle/>
              <a:p>
                <a:endParaRPr lang="zh-CN" altLang="en-US"/>
              </a:p>
            </p:txBody>
          </p:sp>
        </p:grpSp>
      </p:grpSp>
      <p:sp>
        <p:nvSpPr>
          <p:cNvPr id="59"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00"/>
                                  </p:stCondLst>
                                  <p:childTnLst>
                                    <p:set>
                                      <p:cBhvr>
                                        <p:cTn id="6" dur="indefinite" fill="hold"/>
                                        <p:tgtEl>
                                          <p:spTgt spid="130"/>
                                        </p:tgtEl>
                                        <p:attrNameLst>
                                          <p:attrName>style.visibility</p:attrName>
                                        </p:attrNameLst>
                                      </p:cBhvr>
                                      <p:to>
                                        <p:strVal val="visible"/>
                                      </p:to>
                                    </p:set>
                                    <p:anim calcmode="lin" valueType="num">
                                      <p:cBhvr>
                                        <p:cTn id="7" dur="700" fill="hold"/>
                                        <p:tgtEl>
                                          <p:spTgt spid="130"/>
                                        </p:tgtEl>
                                        <p:attrNameLst>
                                          <p:attrName>ppt_x</p:attrName>
                                        </p:attrNameLst>
                                      </p:cBhvr>
                                      <p:tavLst>
                                        <p:tav tm="0">
                                          <p:val>
                                            <p:strVal val="0-#ppt_w/2"/>
                                          </p:val>
                                        </p:tav>
                                        <p:tav tm="100000">
                                          <p:val>
                                            <p:strVal val="#ppt_x"/>
                                          </p:val>
                                        </p:tav>
                                      </p:tavLst>
                                    </p:anim>
                                    <p:anim calcmode="lin" valueType="num">
                                      <p:cBhvr>
                                        <p:cTn id="8" dur="700" fill="hold"/>
                                        <p:tgtEl>
                                          <p:spTgt spid="130"/>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par>
                                <p:cTn id="14" presetID="22" presetClass="entr" presetSubtype="2" fill="hold" nodeType="withEffect">
                                  <p:stCondLst>
                                    <p:cond delay="75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500"/>
                                        <p:tgtEl>
                                          <p:spTgt spid="2"/>
                                        </p:tgtEl>
                                      </p:cBhvr>
                                    </p:animEffect>
                                  </p:childTnLst>
                                </p:cTn>
                              </p:par>
                              <p:par>
                                <p:cTn id="17" presetID="22" presetClass="entr" presetSubtype="8" fill="hold" nodeType="withEffect">
                                  <p:stCondLst>
                                    <p:cond delay="75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0" y="3313"/>
            <a:ext cx="17124997" cy="957076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1475364" y="0"/>
            <a:ext cx="2251336" cy="1187118"/>
            <a:chOff x="395536" y="0"/>
            <a:chExt cx="1219316" cy="639165"/>
          </a:xfrm>
        </p:grpSpPr>
        <p:sp>
          <p:nvSpPr>
            <p:cNvPr id="5" name="矩形 4"/>
            <p:cNvSpPr/>
            <p:nvPr/>
          </p:nvSpPr>
          <p:spPr bwMode="auto">
            <a:xfrm>
              <a:off x="395536" y="0"/>
              <a:ext cx="1219316" cy="639165"/>
            </a:xfrm>
            <a:prstGeom prst="rect">
              <a:avLst/>
            </a:prstGeom>
            <a:solidFill>
              <a:schemeClr val="tx2">
                <a:lumMod val="50000"/>
                <a:lumOff val="50000"/>
              </a:schemeClr>
            </a:solidFill>
            <a:ln w="12700">
              <a:miter lim="400000"/>
            </a:ln>
          </p:spPr>
          <p:txBody>
            <a:bodyPr lIns="50800" tIns="50800" rIns="50800" bIns="50800" anchor="ctr"/>
            <a:lstStyle/>
            <a:p>
              <a:pPr defTabSz="577215"/>
              <a:endParaRPr lang="zh-CN" altLang="en-US" sz="2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587946" y="88161"/>
              <a:ext cx="834496" cy="430852"/>
            </a:xfrm>
            <a:prstGeom prst="rect">
              <a:avLst/>
            </a:prstGeom>
            <a:noFill/>
          </p:spPr>
          <p:txBody>
            <a:bodyPr wrap="none" rtlCol="0">
              <a:spAutoFit/>
            </a:bodyPr>
            <a:lstStyle/>
            <a:p>
              <a:r>
                <a:rPr lang="zh-CN" altLang="en-US" sz="4600" b="1" dirty="0">
                  <a:solidFill>
                    <a:schemeClr val="tx1">
                      <a:lumMod val="85000"/>
                      <a:lumOff val="15000"/>
                    </a:schemeClr>
                  </a:solidFill>
                  <a:latin typeface="微软雅黑" panose="020B0503020204020204" pitchFamily="34" charset="-122"/>
                  <a:ea typeface="微软雅黑" panose="020B0503020204020204" pitchFamily="34" charset="-122"/>
                </a:rPr>
                <a:t>简 介</a:t>
              </a:r>
              <a:endParaRPr lang="zh-CN" altLang="en-US" sz="4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8" name="Shape 120"/>
          <p:cNvSpPr/>
          <p:nvPr/>
        </p:nvSpPr>
        <p:spPr>
          <a:xfrm>
            <a:off x="1475364" y="1939384"/>
            <a:ext cx="13861618" cy="2031325"/>
          </a:xfrm>
          <a:prstGeom prst="rect">
            <a:avLst/>
          </a:prstGeom>
          <a:ln w="12700">
            <a:miter lim="400000"/>
          </a:ln>
        </p:spPr>
        <p:txBody>
          <a:bodyPr wrap="square" lIns="0" tIns="0" rIns="0" bIns="0">
            <a:spAutoFit/>
          </a:bodyPr>
          <a:lstStyle/>
          <a:p>
            <a:pPr algn="l" defTabSz="452755">
              <a:spcBef>
                <a:spcPts val="1190"/>
              </a:spcBef>
              <a:defRPr sz="1800"/>
            </a:pPr>
            <a:r>
              <a:rPr lang="en-US" altLang="zh-CN" sz="2400" b="1"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1.</a:t>
            </a:r>
            <a:r>
              <a:rPr lang="zh-CN" altLang="en-US" sz="2400" b="1"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如何修改图片</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：第一，选中需要替换的图片</a:t>
            </a:r>
            <a:r>
              <a:rPr lang="en-US" altLang="zh-CN"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右键更换图片</a:t>
            </a:r>
            <a:r>
              <a:rPr lang="en-US" altLang="zh-CN"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双击图片在格式工具栏中即可看到图片的裁切工具。第二，选中需要替换的图片</a:t>
            </a:r>
            <a:r>
              <a:rPr lang="en-US" altLang="zh-CN"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右键</a:t>
            </a:r>
            <a:r>
              <a:rPr lang="en-US" altLang="zh-CN"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设置图片格式</a:t>
            </a:r>
            <a:r>
              <a:rPr lang="en-US" altLang="zh-CN"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填充</a:t>
            </a:r>
            <a:r>
              <a:rPr lang="en-US" altLang="zh-CN"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图片或纹理填充中选择“文件”即可替换图片。</a:t>
            </a:r>
            <a:endPar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endParaRPr>
          </a:p>
          <a:p>
            <a:pPr algn="l" defTabSz="452755">
              <a:spcBef>
                <a:spcPts val="1190"/>
              </a:spcBef>
              <a:defRPr sz="1800"/>
            </a:pPr>
            <a:r>
              <a:rPr lang="en-US" altLang="zh-CN" sz="2400" b="1"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2.</a:t>
            </a:r>
            <a:r>
              <a:rPr lang="zh-CN" altLang="en-US" sz="2400" b="1"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幻灯片母板问题</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：本</a:t>
            </a:r>
            <a:r>
              <a:rPr lang="en-US" altLang="zh-CN"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PPT</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中封面、封底、目录页、页面标题都在</a:t>
            </a:r>
            <a:r>
              <a:rPr lang="en-US" altLang="zh-CN" sz="2000" dirty="0" err="1">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ppt</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视图</a:t>
            </a:r>
            <a:r>
              <a:rPr lang="en-US" altLang="zh-CN"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幻灯片母板中统一修改。</a:t>
            </a:r>
            <a:endPar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endParaRPr>
          </a:p>
          <a:p>
            <a:pPr algn="l" defTabSz="452755">
              <a:spcBef>
                <a:spcPts val="1190"/>
              </a:spcBef>
              <a:defRPr sz="1800"/>
            </a:pPr>
            <a:r>
              <a:rPr lang="en-US" altLang="zh-CN" sz="2400" b="1"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3.</a:t>
            </a:r>
            <a:r>
              <a:rPr lang="zh-CN" altLang="en-US" sz="2400" b="1"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字体问题</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：本</a:t>
            </a:r>
            <a:r>
              <a:rPr lang="en-US" altLang="zh-CN" sz="2000" dirty="0" err="1">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ppt</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中使用的字体为微软雅黑，如果您电脑中无此字体请先将此字体拷贝到</a:t>
            </a:r>
            <a:r>
              <a:rPr lang="en-US" altLang="zh-CN"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C</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盘</a:t>
            </a:r>
            <a:r>
              <a:rPr lang="en-US" altLang="zh-CN"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—window—Fonts</a:t>
            </a:r>
            <a:r>
              <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rPr>
              <a:t>字体安装文件夹中，字体即安装成功。</a:t>
            </a:r>
            <a:endParaRPr lang="zh-CN" altLang="en-US" sz="2000" dirty="0">
              <a:solidFill>
                <a:schemeClr val="tx2">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9" name="Shape 1435"/>
          <p:cNvSpPr txBox="1"/>
          <p:nvPr/>
        </p:nvSpPr>
        <p:spPr>
          <a:xfrm>
            <a:off x="15785322"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400" smtClean="0">
                <a:solidFill>
                  <a:schemeClr val="tx1">
                    <a:lumMod val="85000"/>
                    <a:lumOff val="15000"/>
                  </a:schemeClr>
                </a:solidFill>
              </a:rPr>
            </a:fld>
            <a:endParaRPr lang="en-US" altLang="zh-CN" sz="1400">
              <a:solidFill>
                <a:schemeClr val="tx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700"/>
                            </p:stCondLst>
                            <p:childTnLst>
                              <p:par>
                                <p:cTn id="10" presetID="2" presetClass="entr" presetSubtype="8" fill="hold" grpId="0" nodeType="afterEffect">
                                  <p:stCondLst>
                                    <p:cond delay="200"/>
                                  </p:stCondLst>
                                  <p:childTnLst>
                                    <p:set>
                                      <p:cBhvr>
                                        <p:cTn id="11" dur="indefinite" fill="hold"/>
                                        <p:tgtEl>
                                          <p:spTgt spid="8"/>
                                        </p:tgtEl>
                                        <p:attrNameLst>
                                          <p:attrName>style.visibility</p:attrName>
                                        </p:attrNameLst>
                                      </p:cBhvr>
                                      <p:to>
                                        <p:strVal val="visible"/>
                                      </p:to>
                                    </p:set>
                                    <p:anim calcmode="lin" valueType="num">
                                      <p:cBhvr>
                                        <p:cTn id="12" dur="700" fill="hold"/>
                                        <p:tgtEl>
                                          <p:spTgt spid="8"/>
                                        </p:tgtEl>
                                        <p:attrNameLst>
                                          <p:attrName>ppt_x</p:attrName>
                                        </p:attrNameLst>
                                      </p:cBhvr>
                                      <p:tavLst>
                                        <p:tav tm="0">
                                          <p:val>
                                            <p:strVal val="0-#ppt_w/2"/>
                                          </p:val>
                                        </p:tav>
                                        <p:tav tm="100000">
                                          <p:val>
                                            <p:strVal val="#ppt_x"/>
                                          </p:val>
                                        </p:tav>
                                      </p:tavLst>
                                    </p:anim>
                                    <p:anim calcmode="lin" valueType="num">
                                      <p:cBhvr>
                                        <p:cTn id="13" dur="7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887724" y="4087018"/>
            <a:ext cx="2580953" cy="3492864"/>
            <a:chOff x="1268413" y="5853113"/>
            <a:chExt cx="3687762" cy="5002212"/>
          </a:xfrm>
        </p:grpSpPr>
        <p:sp>
          <p:nvSpPr>
            <p:cNvPr id="17" name="Freeform 127"/>
            <p:cNvSpPr/>
            <p:nvPr/>
          </p:nvSpPr>
          <p:spPr bwMode="auto">
            <a:xfrm flipH="1">
              <a:off x="1268413" y="5853113"/>
              <a:ext cx="3687762" cy="3689350"/>
            </a:xfrm>
            <a:custGeom>
              <a:avLst/>
              <a:gdLst>
                <a:gd name="T0" fmla="*/ 0 w 2528"/>
                <a:gd name="T1" fmla="*/ 1843616 h 2527"/>
                <a:gd name="T2" fmla="*/ 0 w 2528"/>
                <a:gd name="T3" fmla="*/ 1843616 h 2527"/>
                <a:gd name="T4" fmla="*/ 1843870 w 2528"/>
                <a:gd name="T5" fmla="*/ 3688691 h 2527"/>
                <a:gd name="T6" fmla="*/ 3687739 w 2528"/>
                <a:gd name="T7" fmla="*/ 1843616 h 2527"/>
                <a:gd name="T8" fmla="*/ 1843870 w 2528"/>
                <a:gd name="T9" fmla="*/ 0 h 2527"/>
                <a:gd name="T10" fmla="*/ 0 w 2528"/>
                <a:gd name="T11" fmla="*/ 1843616 h 25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14:hiddenLine>
              </a:ext>
            </a:extLst>
          </p:spPr>
          <p:txBody>
            <a:bodyPr lIns="182843" tIns="91422" rIns="182843" bIns="91422"/>
            <a:lstStyle/>
            <a:p>
              <a:endParaRPr lang="zh-CN" altLang="en-US">
                <a:latin typeface="微软雅黑" panose="020B0503020204020204" pitchFamily="34" charset="-122"/>
                <a:ea typeface="微软雅黑" panose="020B0503020204020204" pitchFamily="34" charset="-122"/>
              </a:endParaRPr>
            </a:p>
          </p:txBody>
        </p:sp>
        <p:sp>
          <p:nvSpPr>
            <p:cNvPr id="24" name="Freeform 128"/>
            <p:cNvSpPr/>
            <p:nvPr/>
          </p:nvSpPr>
          <p:spPr bwMode="auto">
            <a:xfrm flipH="1">
              <a:off x="3003550" y="8166100"/>
              <a:ext cx="282575" cy="2689225"/>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2800">
                <a:latin typeface="微软雅黑" panose="020B0503020204020204" pitchFamily="34" charset="-122"/>
                <a:ea typeface="微软雅黑" panose="020B0503020204020204" pitchFamily="34" charset="-122"/>
              </a:endParaRPr>
            </a:p>
          </p:txBody>
        </p:sp>
        <p:sp>
          <p:nvSpPr>
            <p:cNvPr id="25" name="Freeform 129"/>
            <p:cNvSpPr/>
            <p:nvPr/>
          </p:nvSpPr>
          <p:spPr bwMode="auto">
            <a:xfrm rot="18674193" flipH="1">
              <a:off x="2709069" y="8544719"/>
              <a:ext cx="74612" cy="99695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3100">
                <a:latin typeface="微软雅黑" panose="020B0503020204020204" pitchFamily="34" charset="-122"/>
                <a:ea typeface="微软雅黑" panose="020B0503020204020204" pitchFamily="34" charset="-122"/>
              </a:endParaRPr>
            </a:p>
          </p:txBody>
        </p:sp>
        <p:sp>
          <p:nvSpPr>
            <p:cNvPr id="26" name="Freeform 130"/>
            <p:cNvSpPr/>
            <p:nvPr/>
          </p:nvSpPr>
          <p:spPr bwMode="auto">
            <a:xfrm rot="2896893" flipH="1">
              <a:off x="3428206" y="8270082"/>
              <a:ext cx="106363" cy="89535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3100">
                <a:latin typeface="微软雅黑" panose="020B0503020204020204" pitchFamily="34" charset="-122"/>
                <a:ea typeface="微软雅黑" panose="020B0503020204020204" pitchFamily="34" charset="-122"/>
              </a:endParaRPr>
            </a:p>
          </p:txBody>
        </p:sp>
        <p:sp>
          <p:nvSpPr>
            <p:cNvPr id="27" name="Rectangle 40"/>
            <p:cNvSpPr>
              <a:spLocks noChangeArrowheads="1"/>
            </p:cNvSpPr>
            <p:nvPr/>
          </p:nvSpPr>
          <p:spPr bwMode="auto">
            <a:xfrm>
              <a:off x="1809749" y="7138988"/>
              <a:ext cx="2601913" cy="114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lnSpc>
                  <a:spcPct val="95000"/>
                </a:lnSpc>
              </a:pPr>
              <a:r>
                <a:rPr lang="zh-CN" altLang="en-US" sz="1400" dirty="0">
                  <a:solidFill>
                    <a:schemeClr val="bg1"/>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8" name="Rectangle 41"/>
            <p:cNvSpPr>
              <a:spLocks noChangeArrowheads="1"/>
            </p:cNvSpPr>
            <p:nvPr/>
          </p:nvSpPr>
          <p:spPr bwMode="auto">
            <a:xfrm>
              <a:off x="1681163" y="6680200"/>
              <a:ext cx="2860675" cy="62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lnSpc>
                  <a:spcPct val="95000"/>
                </a:lnSpc>
              </a:pPr>
              <a:r>
                <a:rPr lang="en-US" altLang="zh-CN" sz="1700">
                  <a:solidFill>
                    <a:schemeClr val="bg1"/>
                  </a:solidFill>
                  <a:latin typeface="微软雅黑" panose="020B0503020204020204" pitchFamily="34" charset="-122"/>
                  <a:ea typeface="微软雅黑" panose="020B0503020204020204" pitchFamily="34" charset="-122"/>
                </a:rPr>
                <a:t>Element Name</a:t>
              </a:r>
              <a:endParaRPr lang="en-US" altLang="zh-CN" sz="1700">
                <a:solidFill>
                  <a:schemeClr val="bg1"/>
                </a:solidFill>
                <a:latin typeface="微软雅黑" panose="020B0503020204020204" pitchFamily="34" charset="-122"/>
                <a:ea typeface="微软雅黑" panose="020B0503020204020204" pitchFamily="34" charset="-122"/>
              </a:endParaRPr>
            </a:p>
          </p:txBody>
        </p:sp>
      </p:grpSp>
      <p:grpSp>
        <p:nvGrpSpPr>
          <p:cNvPr id="1344" name="组合 1343"/>
          <p:cNvGrpSpPr/>
          <p:nvPr/>
        </p:nvGrpSpPr>
        <p:grpSpPr>
          <a:xfrm>
            <a:off x="3354240" y="3671332"/>
            <a:ext cx="2309859" cy="3908550"/>
            <a:chOff x="4792663" y="5257800"/>
            <a:chExt cx="3300412" cy="5597525"/>
          </a:xfrm>
        </p:grpSpPr>
        <p:sp>
          <p:nvSpPr>
            <p:cNvPr id="15" name="Freeform 127"/>
            <p:cNvSpPr/>
            <p:nvPr/>
          </p:nvSpPr>
          <p:spPr bwMode="auto">
            <a:xfrm flipH="1">
              <a:off x="4792663" y="5257800"/>
              <a:ext cx="3300412" cy="3302000"/>
            </a:xfrm>
            <a:custGeom>
              <a:avLst/>
              <a:gdLst>
                <a:gd name="T0" fmla="*/ 0 w 2528"/>
                <a:gd name="T1" fmla="*/ 1650211 h 2527"/>
                <a:gd name="T2" fmla="*/ 0 w 2528"/>
                <a:gd name="T3" fmla="*/ 1650211 h 2527"/>
                <a:gd name="T4" fmla="*/ 1650439 w 2528"/>
                <a:gd name="T5" fmla="*/ 3301728 h 2527"/>
                <a:gd name="T6" fmla="*/ 3300878 w 2528"/>
                <a:gd name="T7" fmla="*/ 1650211 h 2527"/>
                <a:gd name="T8" fmla="*/ 1650439 w 2528"/>
                <a:gd name="T9" fmla="*/ 0 h 2527"/>
                <a:gd name="T10" fmla="*/ 0 w 2528"/>
                <a:gd name="T11" fmla="*/ 1650211 h 25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14:hiddenLine>
              </a:ext>
            </a:extLst>
          </p:spPr>
          <p:txBody>
            <a:bodyPr lIns="182843" tIns="91422" rIns="182843" bIns="91422"/>
            <a:lstStyle/>
            <a:p>
              <a:endParaRPr lang="zh-CN" altLang="en-US">
                <a:latin typeface="微软雅黑" panose="020B0503020204020204" pitchFamily="34" charset="-122"/>
                <a:ea typeface="微软雅黑" panose="020B0503020204020204" pitchFamily="34" charset="-122"/>
              </a:endParaRPr>
            </a:p>
          </p:txBody>
        </p:sp>
        <p:sp>
          <p:nvSpPr>
            <p:cNvPr id="18" name="Freeform 128"/>
            <p:cNvSpPr/>
            <p:nvPr/>
          </p:nvSpPr>
          <p:spPr bwMode="auto">
            <a:xfrm flipH="1">
              <a:off x="6327775" y="7283450"/>
              <a:ext cx="323850" cy="3571875"/>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2800">
                <a:latin typeface="微软雅黑" panose="020B0503020204020204" pitchFamily="34" charset="-122"/>
                <a:ea typeface="微软雅黑" panose="020B0503020204020204" pitchFamily="34" charset="-122"/>
              </a:endParaRPr>
            </a:p>
          </p:txBody>
        </p:sp>
        <p:sp>
          <p:nvSpPr>
            <p:cNvPr id="19" name="Freeform 129"/>
            <p:cNvSpPr/>
            <p:nvPr/>
          </p:nvSpPr>
          <p:spPr bwMode="auto">
            <a:xfrm rot="18674193" flipH="1">
              <a:off x="6136481" y="7781132"/>
              <a:ext cx="130175" cy="757238"/>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3100">
                <a:latin typeface="微软雅黑" panose="020B0503020204020204" pitchFamily="34" charset="-122"/>
                <a:ea typeface="微软雅黑" panose="020B0503020204020204" pitchFamily="34" charset="-122"/>
              </a:endParaRPr>
            </a:p>
          </p:txBody>
        </p:sp>
        <p:sp>
          <p:nvSpPr>
            <p:cNvPr id="20" name="Freeform 130"/>
            <p:cNvSpPr/>
            <p:nvPr/>
          </p:nvSpPr>
          <p:spPr bwMode="auto">
            <a:xfrm rot="2896893" flipH="1">
              <a:off x="6823075" y="7381875"/>
              <a:ext cx="74613" cy="1027113"/>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3100">
                <a:latin typeface="微软雅黑" panose="020B0503020204020204" pitchFamily="34" charset="-122"/>
                <a:ea typeface="微软雅黑" panose="020B0503020204020204" pitchFamily="34" charset="-122"/>
              </a:endParaRPr>
            </a:p>
          </p:txBody>
        </p:sp>
        <p:sp>
          <p:nvSpPr>
            <p:cNvPr id="29" name="Rectangle 52"/>
            <p:cNvSpPr>
              <a:spLocks noChangeArrowheads="1"/>
            </p:cNvSpPr>
            <p:nvPr/>
          </p:nvSpPr>
          <p:spPr bwMode="auto">
            <a:xfrm>
              <a:off x="5021263" y="6650039"/>
              <a:ext cx="2860675" cy="114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lnSpc>
                  <a:spcPct val="95000"/>
                </a:lnSpc>
              </a:pPr>
              <a:r>
                <a:rPr lang="zh-CN" altLang="en-US" sz="1400" dirty="0">
                  <a:solidFill>
                    <a:schemeClr val="bg1"/>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0" name="Rectangle 53"/>
            <p:cNvSpPr>
              <a:spLocks noChangeArrowheads="1"/>
            </p:cNvSpPr>
            <p:nvPr/>
          </p:nvSpPr>
          <p:spPr bwMode="auto">
            <a:xfrm>
              <a:off x="5053013" y="6083300"/>
              <a:ext cx="2862262" cy="62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lnSpc>
                  <a:spcPct val="95000"/>
                </a:lnSpc>
              </a:pPr>
              <a:r>
                <a:rPr lang="en-US" altLang="zh-CN" sz="1700">
                  <a:solidFill>
                    <a:schemeClr val="bg1"/>
                  </a:solidFill>
                  <a:latin typeface="微软雅黑" panose="020B0503020204020204" pitchFamily="34" charset="-122"/>
                  <a:ea typeface="微软雅黑" panose="020B0503020204020204" pitchFamily="34" charset="-122"/>
                </a:rPr>
                <a:t>Element Name</a:t>
              </a:r>
              <a:endParaRPr lang="en-US" altLang="zh-CN" sz="1700">
                <a:solidFill>
                  <a:schemeClr val="bg1"/>
                </a:solidFill>
                <a:latin typeface="微软雅黑" panose="020B0503020204020204" pitchFamily="34" charset="-122"/>
                <a:ea typeface="微软雅黑" panose="020B0503020204020204" pitchFamily="34" charset="-122"/>
              </a:endParaRPr>
            </a:p>
          </p:txBody>
        </p:sp>
      </p:grpSp>
      <p:grpSp>
        <p:nvGrpSpPr>
          <p:cNvPr id="1345" name="组合 1344"/>
          <p:cNvGrpSpPr/>
          <p:nvPr/>
        </p:nvGrpSpPr>
        <p:grpSpPr>
          <a:xfrm>
            <a:off x="5579660" y="4263268"/>
            <a:ext cx="2354301" cy="3316614"/>
            <a:chOff x="7972425" y="6105525"/>
            <a:chExt cx="3363913" cy="4749800"/>
          </a:xfrm>
        </p:grpSpPr>
        <p:sp>
          <p:nvSpPr>
            <p:cNvPr id="16" name="Freeform 127"/>
            <p:cNvSpPr/>
            <p:nvPr/>
          </p:nvSpPr>
          <p:spPr bwMode="auto">
            <a:xfrm>
              <a:off x="7972425" y="6105525"/>
              <a:ext cx="3363913" cy="3363913"/>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chemeClr val="accent3"/>
            </a:solidFill>
            <a:ln w="0">
              <a:noFill/>
              <a:prstDash val="solid"/>
              <a:round/>
            </a:ln>
          </p:spPr>
          <p:txBody>
            <a:bodyPr lIns="182843" tIns="91422" rIns="182843" bIns="91422"/>
            <a:lstStyle/>
            <a:p>
              <a:pPr defTabSz="1278255">
                <a:defRPr/>
              </a:pPr>
              <a:endParaRPr lang="en-US" sz="3100">
                <a:latin typeface="微软雅黑" panose="020B0503020204020204" pitchFamily="34" charset="-122"/>
                <a:ea typeface="微软雅黑" panose="020B0503020204020204" pitchFamily="34" charset="-122"/>
                <a:cs typeface="Lato Light"/>
              </a:endParaRPr>
            </a:p>
          </p:txBody>
        </p:sp>
        <p:sp>
          <p:nvSpPr>
            <p:cNvPr id="21" name="Freeform 128"/>
            <p:cNvSpPr/>
            <p:nvPr/>
          </p:nvSpPr>
          <p:spPr bwMode="auto">
            <a:xfrm>
              <a:off x="9450388" y="8458200"/>
              <a:ext cx="330200" cy="2397125"/>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2800">
                <a:latin typeface="微软雅黑" panose="020B0503020204020204" pitchFamily="34" charset="-122"/>
                <a:ea typeface="微软雅黑" panose="020B0503020204020204" pitchFamily="34" charset="-122"/>
              </a:endParaRPr>
            </a:p>
          </p:txBody>
        </p:sp>
        <p:sp>
          <p:nvSpPr>
            <p:cNvPr id="22" name="Freeform 129"/>
            <p:cNvSpPr/>
            <p:nvPr/>
          </p:nvSpPr>
          <p:spPr bwMode="auto">
            <a:xfrm rot="2925807">
              <a:off x="9846469" y="8732044"/>
              <a:ext cx="130175" cy="769937"/>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3100">
                <a:latin typeface="微软雅黑" panose="020B0503020204020204" pitchFamily="34" charset="-122"/>
                <a:ea typeface="微软雅黑" panose="020B0503020204020204" pitchFamily="34" charset="-122"/>
              </a:endParaRPr>
            </a:p>
          </p:txBody>
        </p:sp>
        <p:sp>
          <p:nvSpPr>
            <p:cNvPr id="23" name="Freeform 130"/>
            <p:cNvSpPr/>
            <p:nvPr/>
          </p:nvSpPr>
          <p:spPr bwMode="auto">
            <a:xfrm rot="-2896893">
              <a:off x="9140825" y="8355013"/>
              <a:ext cx="147638" cy="1046162"/>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3100">
                <a:latin typeface="微软雅黑" panose="020B0503020204020204" pitchFamily="34" charset="-122"/>
                <a:ea typeface="微软雅黑" panose="020B0503020204020204" pitchFamily="34" charset="-122"/>
              </a:endParaRPr>
            </a:p>
          </p:txBody>
        </p:sp>
        <p:sp>
          <p:nvSpPr>
            <p:cNvPr id="31" name="Rectangle 54"/>
            <p:cNvSpPr>
              <a:spLocks noChangeArrowheads="1"/>
            </p:cNvSpPr>
            <p:nvPr/>
          </p:nvSpPr>
          <p:spPr bwMode="auto">
            <a:xfrm>
              <a:off x="8223250" y="7264401"/>
              <a:ext cx="2862263" cy="114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lnSpc>
                  <a:spcPct val="95000"/>
                </a:lnSpc>
              </a:pPr>
              <a:r>
                <a:rPr lang="zh-CN" altLang="en-US" sz="1400" dirty="0">
                  <a:solidFill>
                    <a:schemeClr val="bg1"/>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2" name="Rectangle 55"/>
            <p:cNvSpPr>
              <a:spLocks noChangeArrowheads="1"/>
            </p:cNvSpPr>
            <p:nvPr/>
          </p:nvSpPr>
          <p:spPr bwMode="auto">
            <a:xfrm>
              <a:off x="8256588" y="6735762"/>
              <a:ext cx="2860675" cy="62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lnSpc>
                  <a:spcPct val="95000"/>
                </a:lnSpc>
              </a:pPr>
              <a:r>
                <a:rPr lang="en-US" altLang="zh-CN" sz="1700">
                  <a:solidFill>
                    <a:schemeClr val="bg1"/>
                  </a:solidFill>
                  <a:latin typeface="微软雅黑" panose="020B0503020204020204" pitchFamily="34" charset="-122"/>
                  <a:ea typeface="微软雅黑" panose="020B0503020204020204" pitchFamily="34" charset="-122"/>
                </a:rPr>
                <a:t>Element Name</a:t>
              </a:r>
              <a:endParaRPr lang="en-US" altLang="zh-CN" sz="1700">
                <a:solidFill>
                  <a:schemeClr val="bg1"/>
                </a:solidFill>
                <a:latin typeface="微软雅黑" panose="020B0503020204020204" pitchFamily="34" charset="-122"/>
                <a:ea typeface="微软雅黑" panose="020B0503020204020204" pitchFamily="34" charset="-122"/>
              </a:endParaRPr>
            </a:p>
          </p:txBody>
        </p:sp>
      </p:grpSp>
      <p:grpSp>
        <p:nvGrpSpPr>
          <p:cNvPr id="1346" name="组合 1345"/>
          <p:cNvGrpSpPr/>
          <p:nvPr/>
        </p:nvGrpSpPr>
        <p:grpSpPr>
          <a:xfrm>
            <a:off x="7818412" y="3341001"/>
            <a:ext cx="2800940" cy="4238881"/>
            <a:chOff x="11171238" y="4784725"/>
            <a:chExt cx="4002087" cy="6070600"/>
          </a:xfrm>
        </p:grpSpPr>
        <p:sp>
          <p:nvSpPr>
            <p:cNvPr id="3" name="Freeform 127"/>
            <p:cNvSpPr/>
            <p:nvPr/>
          </p:nvSpPr>
          <p:spPr bwMode="auto">
            <a:xfrm>
              <a:off x="11171238" y="4784725"/>
              <a:ext cx="4002087" cy="4002088"/>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chemeClr val="accent4"/>
            </a:solidFill>
            <a:ln w="0">
              <a:noFill/>
              <a:prstDash val="solid"/>
              <a:round/>
            </a:ln>
          </p:spPr>
          <p:txBody>
            <a:bodyPr lIns="182843" tIns="91422" rIns="182843" bIns="91422"/>
            <a:lstStyle/>
            <a:p>
              <a:pPr defTabSz="1278255">
                <a:defRPr/>
              </a:pPr>
              <a:endParaRPr lang="en-US" sz="3100">
                <a:latin typeface="微软雅黑" panose="020B0503020204020204" pitchFamily="34" charset="-122"/>
                <a:ea typeface="微软雅黑" panose="020B0503020204020204" pitchFamily="34" charset="-122"/>
                <a:cs typeface="Lato Light"/>
              </a:endParaRPr>
            </a:p>
          </p:txBody>
        </p:sp>
        <p:sp>
          <p:nvSpPr>
            <p:cNvPr id="5" name="Freeform 128"/>
            <p:cNvSpPr/>
            <p:nvPr/>
          </p:nvSpPr>
          <p:spPr bwMode="auto">
            <a:xfrm>
              <a:off x="12957175" y="7394575"/>
              <a:ext cx="349250" cy="346075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2800">
                <a:latin typeface="微软雅黑" panose="020B0503020204020204" pitchFamily="34" charset="-122"/>
                <a:ea typeface="微软雅黑" panose="020B0503020204020204" pitchFamily="34" charset="-122"/>
              </a:endParaRPr>
            </a:p>
          </p:txBody>
        </p:sp>
        <p:sp>
          <p:nvSpPr>
            <p:cNvPr id="6" name="Freeform 129"/>
            <p:cNvSpPr/>
            <p:nvPr/>
          </p:nvSpPr>
          <p:spPr bwMode="auto">
            <a:xfrm rot="2925807">
              <a:off x="13361987" y="8101013"/>
              <a:ext cx="138113" cy="814388"/>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3100">
                <a:latin typeface="微软雅黑" panose="020B0503020204020204" pitchFamily="34" charset="-122"/>
                <a:ea typeface="微软雅黑" panose="020B0503020204020204" pitchFamily="34" charset="-122"/>
              </a:endParaRPr>
            </a:p>
          </p:txBody>
        </p:sp>
        <p:sp>
          <p:nvSpPr>
            <p:cNvPr id="7" name="Freeform 130"/>
            <p:cNvSpPr/>
            <p:nvPr/>
          </p:nvSpPr>
          <p:spPr bwMode="auto">
            <a:xfrm rot="-2896893">
              <a:off x="12655550" y="7658100"/>
              <a:ext cx="120650" cy="110490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3100">
                <a:latin typeface="微软雅黑" panose="020B0503020204020204" pitchFamily="34" charset="-122"/>
                <a:ea typeface="微软雅黑" panose="020B0503020204020204" pitchFamily="34" charset="-122"/>
              </a:endParaRPr>
            </a:p>
          </p:txBody>
        </p:sp>
        <p:sp>
          <p:nvSpPr>
            <p:cNvPr id="33" name="Rectangle 56"/>
            <p:cNvSpPr>
              <a:spLocks noChangeArrowheads="1"/>
            </p:cNvSpPr>
            <p:nvPr/>
          </p:nvSpPr>
          <p:spPr bwMode="auto">
            <a:xfrm>
              <a:off x="11744325" y="6121400"/>
              <a:ext cx="2860675" cy="114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lnSpc>
                  <a:spcPct val="95000"/>
                </a:lnSpc>
              </a:pPr>
              <a:r>
                <a:rPr lang="zh-CN" altLang="en-US" sz="1400" dirty="0">
                  <a:solidFill>
                    <a:schemeClr val="bg1"/>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4" name="Rectangle 57"/>
            <p:cNvSpPr>
              <a:spLocks noChangeArrowheads="1"/>
            </p:cNvSpPr>
            <p:nvPr/>
          </p:nvSpPr>
          <p:spPr bwMode="auto">
            <a:xfrm>
              <a:off x="11776075" y="5561013"/>
              <a:ext cx="2862264" cy="62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lnSpc>
                  <a:spcPct val="95000"/>
                </a:lnSpc>
              </a:pPr>
              <a:r>
                <a:rPr lang="en-US" altLang="zh-CN" sz="1700">
                  <a:solidFill>
                    <a:schemeClr val="bg1"/>
                  </a:solidFill>
                  <a:latin typeface="微软雅黑" panose="020B0503020204020204" pitchFamily="34" charset="-122"/>
                  <a:ea typeface="微软雅黑" panose="020B0503020204020204" pitchFamily="34" charset="-122"/>
                </a:rPr>
                <a:t>Element Name</a:t>
              </a:r>
              <a:endParaRPr lang="en-US" altLang="zh-CN" sz="1700">
                <a:solidFill>
                  <a:schemeClr val="bg1"/>
                </a:solidFill>
                <a:latin typeface="微软雅黑" panose="020B0503020204020204" pitchFamily="34" charset="-122"/>
                <a:ea typeface="微软雅黑" panose="020B0503020204020204" pitchFamily="34" charset="-122"/>
              </a:endParaRPr>
            </a:p>
          </p:txBody>
        </p:sp>
      </p:grpSp>
      <p:grpSp>
        <p:nvGrpSpPr>
          <p:cNvPr id="1347" name="组合 1346"/>
          <p:cNvGrpSpPr/>
          <p:nvPr/>
        </p:nvGrpSpPr>
        <p:grpSpPr>
          <a:xfrm>
            <a:off x="10547134" y="4087018"/>
            <a:ext cx="2580953" cy="3492864"/>
            <a:chOff x="15070138" y="5853113"/>
            <a:chExt cx="3687762" cy="5002212"/>
          </a:xfrm>
        </p:grpSpPr>
        <p:sp>
          <p:nvSpPr>
            <p:cNvPr id="4" name="Freeform 127"/>
            <p:cNvSpPr/>
            <p:nvPr/>
          </p:nvSpPr>
          <p:spPr bwMode="auto">
            <a:xfrm flipH="1">
              <a:off x="15070138" y="5853113"/>
              <a:ext cx="3687762" cy="3689350"/>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chemeClr val="accent5"/>
            </a:solidFill>
            <a:ln w="0">
              <a:noFill/>
              <a:prstDash val="solid"/>
              <a:round/>
            </a:ln>
          </p:spPr>
          <p:txBody>
            <a:bodyPr lIns="182843" tIns="91422" rIns="182843" bIns="91422"/>
            <a:lstStyle/>
            <a:p>
              <a:pPr defTabSz="1278255">
                <a:defRPr/>
              </a:pPr>
              <a:endParaRPr lang="en-US" sz="3100">
                <a:latin typeface="微软雅黑" panose="020B0503020204020204" pitchFamily="34" charset="-122"/>
                <a:ea typeface="微软雅黑" panose="020B0503020204020204" pitchFamily="34" charset="-122"/>
                <a:cs typeface="Lato Light"/>
              </a:endParaRPr>
            </a:p>
          </p:txBody>
        </p:sp>
        <p:sp>
          <p:nvSpPr>
            <p:cNvPr id="8" name="Freeform 128"/>
            <p:cNvSpPr/>
            <p:nvPr/>
          </p:nvSpPr>
          <p:spPr bwMode="auto">
            <a:xfrm flipH="1">
              <a:off x="16805275" y="8166100"/>
              <a:ext cx="282575" cy="2689225"/>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2800">
                <a:latin typeface="微软雅黑" panose="020B0503020204020204" pitchFamily="34" charset="-122"/>
                <a:ea typeface="微软雅黑" panose="020B0503020204020204" pitchFamily="34" charset="-122"/>
              </a:endParaRPr>
            </a:p>
          </p:txBody>
        </p:sp>
        <p:sp>
          <p:nvSpPr>
            <p:cNvPr id="9" name="Freeform 129"/>
            <p:cNvSpPr/>
            <p:nvPr/>
          </p:nvSpPr>
          <p:spPr bwMode="auto">
            <a:xfrm rot="18674193" flipH="1">
              <a:off x="16510794" y="8544719"/>
              <a:ext cx="74612" cy="99695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3100">
                <a:latin typeface="微软雅黑" panose="020B0503020204020204" pitchFamily="34" charset="-122"/>
                <a:ea typeface="微软雅黑" panose="020B0503020204020204" pitchFamily="34" charset="-122"/>
              </a:endParaRPr>
            </a:p>
          </p:txBody>
        </p:sp>
        <p:sp>
          <p:nvSpPr>
            <p:cNvPr id="10" name="Freeform 130"/>
            <p:cNvSpPr/>
            <p:nvPr/>
          </p:nvSpPr>
          <p:spPr bwMode="auto">
            <a:xfrm rot="2896893" flipH="1">
              <a:off x="17229931" y="8270082"/>
              <a:ext cx="106363" cy="89535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3100">
                <a:latin typeface="微软雅黑" panose="020B0503020204020204" pitchFamily="34" charset="-122"/>
                <a:ea typeface="微软雅黑" panose="020B0503020204020204" pitchFamily="34" charset="-122"/>
              </a:endParaRPr>
            </a:p>
          </p:txBody>
        </p:sp>
        <p:sp>
          <p:nvSpPr>
            <p:cNvPr id="35" name="Rectangle 58"/>
            <p:cNvSpPr>
              <a:spLocks noChangeArrowheads="1"/>
            </p:cNvSpPr>
            <p:nvPr/>
          </p:nvSpPr>
          <p:spPr bwMode="auto">
            <a:xfrm>
              <a:off x="15484475" y="7159625"/>
              <a:ext cx="2860675" cy="114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lnSpc>
                  <a:spcPct val="95000"/>
                </a:lnSpc>
              </a:pPr>
              <a:r>
                <a:rPr lang="zh-CN" altLang="en-US" sz="1400" dirty="0">
                  <a:solidFill>
                    <a:schemeClr val="bg1"/>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6" name="Rectangle 59"/>
            <p:cNvSpPr>
              <a:spLocks noChangeArrowheads="1"/>
            </p:cNvSpPr>
            <p:nvPr/>
          </p:nvSpPr>
          <p:spPr bwMode="auto">
            <a:xfrm>
              <a:off x="15516225" y="6565899"/>
              <a:ext cx="2862263" cy="62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lnSpc>
                  <a:spcPct val="95000"/>
                </a:lnSpc>
              </a:pPr>
              <a:r>
                <a:rPr lang="en-US" altLang="zh-CN" sz="1700">
                  <a:solidFill>
                    <a:schemeClr val="bg1"/>
                  </a:solidFill>
                  <a:latin typeface="微软雅黑" panose="020B0503020204020204" pitchFamily="34" charset="-122"/>
                  <a:ea typeface="微软雅黑" panose="020B0503020204020204" pitchFamily="34" charset="-122"/>
                </a:rPr>
                <a:t>Element Name</a:t>
              </a:r>
              <a:endParaRPr lang="en-US" altLang="zh-CN" sz="1700">
                <a:solidFill>
                  <a:schemeClr val="bg1"/>
                </a:solidFill>
                <a:latin typeface="微软雅黑" panose="020B0503020204020204" pitchFamily="34" charset="-122"/>
                <a:ea typeface="微软雅黑" panose="020B0503020204020204" pitchFamily="34" charset="-122"/>
              </a:endParaRPr>
            </a:p>
          </p:txBody>
        </p:sp>
      </p:grpSp>
      <p:grpSp>
        <p:nvGrpSpPr>
          <p:cNvPr id="1348" name="组合 1347"/>
          <p:cNvGrpSpPr/>
          <p:nvPr/>
        </p:nvGrpSpPr>
        <p:grpSpPr>
          <a:xfrm>
            <a:off x="13115867" y="3447416"/>
            <a:ext cx="3123142" cy="4132466"/>
            <a:chOff x="18740438" y="4937125"/>
            <a:chExt cx="4462462" cy="5918200"/>
          </a:xfrm>
        </p:grpSpPr>
        <p:sp>
          <p:nvSpPr>
            <p:cNvPr id="11" name="Freeform 127"/>
            <p:cNvSpPr/>
            <p:nvPr/>
          </p:nvSpPr>
          <p:spPr bwMode="auto">
            <a:xfrm flipH="1">
              <a:off x="18740438" y="4937125"/>
              <a:ext cx="4462462" cy="4462463"/>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chemeClr val="accent6"/>
            </a:solidFill>
            <a:ln w="0">
              <a:noFill/>
              <a:prstDash val="solid"/>
              <a:round/>
            </a:ln>
          </p:spPr>
          <p:txBody>
            <a:bodyPr lIns="182843" tIns="91422" rIns="182843" bIns="91422"/>
            <a:lstStyle/>
            <a:p>
              <a:pPr defTabSz="1278255">
                <a:defRPr/>
              </a:pPr>
              <a:endParaRPr lang="en-US" sz="3100">
                <a:latin typeface="微软雅黑" panose="020B0503020204020204" pitchFamily="34" charset="-122"/>
                <a:ea typeface="微软雅黑" panose="020B0503020204020204" pitchFamily="34" charset="-122"/>
                <a:cs typeface="Lato Light"/>
              </a:endParaRPr>
            </a:p>
          </p:txBody>
        </p:sp>
        <p:sp>
          <p:nvSpPr>
            <p:cNvPr id="12" name="Freeform 128"/>
            <p:cNvSpPr/>
            <p:nvPr/>
          </p:nvSpPr>
          <p:spPr bwMode="auto">
            <a:xfrm flipH="1">
              <a:off x="20862925" y="8166100"/>
              <a:ext cx="282575" cy="2689225"/>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2800">
                <a:latin typeface="微软雅黑" panose="020B0503020204020204" pitchFamily="34" charset="-122"/>
                <a:ea typeface="微软雅黑" panose="020B0503020204020204" pitchFamily="34" charset="-122"/>
              </a:endParaRPr>
            </a:p>
          </p:txBody>
        </p:sp>
        <p:sp>
          <p:nvSpPr>
            <p:cNvPr id="13" name="Freeform 129"/>
            <p:cNvSpPr/>
            <p:nvPr/>
          </p:nvSpPr>
          <p:spPr bwMode="auto">
            <a:xfrm rot="18674193" flipH="1">
              <a:off x="20568444" y="8544719"/>
              <a:ext cx="74612" cy="99695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3100">
                <a:latin typeface="微软雅黑" panose="020B0503020204020204" pitchFamily="34" charset="-122"/>
                <a:ea typeface="微软雅黑" panose="020B0503020204020204" pitchFamily="34" charset="-122"/>
              </a:endParaRPr>
            </a:p>
          </p:txBody>
        </p:sp>
        <p:sp>
          <p:nvSpPr>
            <p:cNvPr id="14" name="Freeform 130"/>
            <p:cNvSpPr/>
            <p:nvPr/>
          </p:nvSpPr>
          <p:spPr bwMode="auto">
            <a:xfrm rot="2896893" flipH="1">
              <a:off x="21287581" y="8270082"/>
              <a:ext cx="106363" cy="89535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3100">
                <a:latin typeface="微软雅黑" panose="020B0503020204020204" pitchFamily="34" charset="-122"/>
                <a:ea typeface="微软雅黑" panose="020B0503020204020204" pitchFamily="34" charset="-122"/>
              </a:endParaRPr>
            </a:p>
          </p:txBody>
        </p:sp>
        <p:sp>
          <p:nvSpPr>
            <p:cNvPr id="37" name="Rectangle 60"/>
            <p:cNvSpPr>
              <a:spLocks noChangeArrowheads="1"/>
            </p:cNvSpPr>
            <p:nvPr/>
          </p:nvSpPr>
          <p:spPr bwMode="auto">
            <a:xfrm>
              <a:off x="19440525" y="6699249"/>
              <a:ext cx="3148013" cy="193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lnSpc>
                  <a:spcPct val="95000"/>
                </a:lnSpc>
              </a:pPr>
              <a:r>
                <a:rPr lang="zh-CN" altLang="en-US" sz="2000" dirty="0">
                  <a:solidFill>
                    <a:schemeClr val="bg1"/>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38" name="Rectangle 61"/>
            <p:cNvSpPr>
              <a:spLocks noChangeArrowheads="1"/>
            </p:cNvSpPr>
            <p:nvPr/>
          </p:nvSpPr>
          <p:spPr bwMode="auto">
            <a:xfrm>
              <a:off x="19551650" y="6029325"/>
              <a:ext cx="2862263" cy="62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lnSpc>
                  <a:spcPct val="95000"/>
                </a:lnSpc>
              </a:pPr>
              <a:r>
                <a:rPr lang="en-US" altLang="zh-CN" sz="1700" dirty="0">
                  <a:solidFill>
                    <a:schemeClr val="bg1"/>
                  </a:solidFill>
                  <a:latin typeface="微软雅黑" panose="020B0503020204020204" pitchFamily="34" charset="-122"/>
                  <a:ea typeface="微软雅黑" panose="020B0503020204020204" pitchFamily="34" charset="-122"/>
                </a:rPr>
                <a:t>Element Name</a:t>
              </a:r>
              <a:endParaRPr lang="en-US" altLang="zh-CN" sz="1700" dirty="0">
                <a:solidFill>
                  <a:schemeClr val="bg1"/>
                </a:solidFill>
                <a:latin typeface="微软雅黑" panose="020B0503020204020204" pitchFamily="34" charset="-122"/>
                <a:ea typeface="微软雅黑" panose="020B0503020204020204" pitchFamily="34" charset="-122"/>
              </a:endParaRPr>
            </a:p>
          </p:txBody>
        </p:sp>
      </p:grpSp>
      <p:sp>
        <p:nvSpPr>
          <p:cNvPr id="40" name="Shape 1204"/>
          <p:cNvSpPr/>
          <p:nvPr/>
        </p:nvSpPr>
        <p:spPr>
          <a:xfrm>
            <a:off x="1194440" y="2161926"/>
            <a:ext cx="14672839" cy="1046440"/>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 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volutpat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venenatis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non,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orci</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Integer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condimentum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leo</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erat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ultrices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mollis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Nunc</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quam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elementum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enim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ac,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ullamcorper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magna.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Curabitur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felis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eu</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tellus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tincidunt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rhoncus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45"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dissolv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00"/>
                                  </p:stCondLst>
                                  <p:childTnLst>
                                    <p:set>
                                      <p:cBhvr>
                                        <p:cTn id="6" dur="indefinite" fill="hold"/>
                                        <p:tgtEl>
                                          <p:spTgt spid="40"/>
                                        </p:tgtEl>
                                        <p:attrNameLst>
                                          <p:attrName>style.visibility</p:attrName>
                                        </p:attrNameLst>
                                      </p:cBhvr>
                                      <p:to>
                                        <p:strVal val="visible"/>
                                      </p:to>
                                    </p:set>
                                    <p:anim calcmode="lin" valueType="num">
                                      <p:cBhvr>
                                        <p:cTn id="7" dur="700" fill="hold"/>
                                        <p:tgtEl>
                                          <p:spTgt spid="40"/>
                                        </p:tgtEl>
                                        <p:attrNameLst>
                                          <p:attrName>ppt_x</p:attrName>
                                        </p:attrNameLst>
                                      </p:cBhvr>
                                      <p:tavLst>
                                        <p:tav tm="0">
                                          <p:val>
                                            <p:strVal val="0-#ppt_w/2"/>
                                          </p:val>
                                        </p:tav>
                                        <p:tav tm="100000">
                                          <p:val>
                                            <p:strVal val="#ppt_x"/>
                                          </p:val>
                                        </p:tav>
                                      </p:tavLst>
                                    </p:anim>
                                    <p:anim calcmode="lin" valueType="num">
                                      <p:cBhvr>
                                        <p:cTn id="8" dur="700" fill="hold"/>
                                        <p:tgtEl>
                                          <p:spTgt spid="40"/>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2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600"/>
                                  </p:stCondLst>
                                  <p:childTnLst>
                                    <p:set>
                                      <p:cBhvr>
                                        <p:cTn id="15" dur="1" fill="hold">
                                          <p:stCondLst>
                                            <p:cond delay="0"/>
                                          </p:stCondLst>
                                        </p:cTn>
                                        <p:tgtEl>
                                          <p:spTgt spid="1344"/>
                                        </p:tgtEl>
                                        <p:attrNameLst>
                                          <p:attrName>style.visibility</p:attrName>
                                        </p:attrNameLst>
                                      </p:cBhvr>
                                      <p:to>
                                        <p:strVal val="visible"/>
                                      </p:to>
                                    </p:set>
                                    <p:anim calcmode="lin" valueType="num">
                                      <p:cBhvr>
                                        <p:cTn id="16" dur="500" fill="hold"/>
                                        <p:tgtEl>
                                          <p:spTgt spid="1344"/>
                                        </p:tgtEl>
                                        <p:attrNameLst>
                                          <p:attrName>ppt_w</p:attrName>
                                        </p:attrNameLst>
                                      </p:cBhvr>
                                      <p:tavLst>
                                        <p:tav tm="0">
                                          <p:val>
                                            <p:fltVal val="0"/>
                                          </p:val>
                                        </p:tav>
                                        <p:tav tm="100000">
                                          <p:val>
                                            <p:strVal val="#ppt_w"/>
                                          </p:val>
                                        </p:tav>
                                      </p:tavLst>
                                    </p:anim>
                                    <p:anim calcmode="lin" valueType="num">
                                      <p:cBhvr>
                                        <p:cTn id="17" dur="500" fill="hold"/>
                                        <p:tgtEl>
                                          <p:spTgt spid="1344"/>
                                        </p:tgtEl>
                                        <p:attrNameLst>
                                          <p:attrName>ppt_h</p:attrName>
                                        </p:attrNameLst>
                                      </p:cBhvr>
                                      <p:tavLst>
                                        <p:tav tm="0">
                                          <p:val>
                                            <p:fltVal val="0"/>
                                          </p:val>
                                        </p:tav>
                                        <p:tav tm="100000">
                                          <p:val>
                                            <p:strVal val="#ppt_h"/>
                                          </p:val>
                                        </p:tav>
                                      </p:tavLst>
                                    </p:anim>
                                    <p:animEffect transition="in" filter="fade">
                                      <p:cBhvr>
                                        <p:cTn id="18" dur="500"/>
                                        <p:tgtEl>
                                          <p:spTgt spid="1344"/>
                                        </p:tgtEl>
                                      </p:cBhvr>
                                    </p:animEffect>
                                  </p:childTnLst>
                                </p:cTn>
                              </p:par>
                              <p:par>
                                <p:cTn id="19" presetID="53" presetClass="entr" presetSubtype="16" fill="hold" nodeType="withEffect">
                                  <p:stCondLst>
                                    <p:cond delay="1000"/>
                                  </p:stCondLst>
                                  <p:childTnLst>
                                    <p:set>
                                      <p:cBhvr>
                                        <p:cTn id="20" dur="1" fill="hold">
                                          <p:stCondLst>
                                            <p:cond delay="0"/>
                                          </p:stCondLst>
                                        </p:cTn>
                                        <p:tgtEl>
                                          <p:spTgt spid="1345"/>
                                        </p:tgtEl>
                                        <p:attrNameLst>
                                          <p:attrName>style.visibility</p:attrName>
                                        </p:attrNameLst>
                                      </p:cBhvr>
                                      <p:to>
                                        <p:strVal val="visible"/>
                                      </p:to>
                                    </p:set>
                                    <p:anim calcmode="lin" valueType="num">
                                      <p:cBhvr>
                                        <p:cTn id="21" dur="500" fill="hold"/>
                                        <p:tgtEl>
                                          <p:spTgt spid="1345"/>
                                        </p:tgtEl>
                                        <p:attrNameLst>
                                          <p:attrName>ppt_w</p:attrName>
                                        </p:attrNameLst>
                                      </p:cBhvr>
                                      <p:tavLst>
                                        <p:tav tm="0">
                                          <p:val>
                                            <p:fltVal val="0"/>
                                          </p:val>
                                        </p:tav>
                                        <p:tav tm="100000">
                                          <p:val>
                                            <p:strVal val="#ppt_w"/>
                                          </p:val>
                                        </p:tav>
                                      </p:tavLst>
                                    </p:anim>
                                    <p:anim calcmode="lin" valueType="num">
                                      <p:cBhvr>
                                        <p:cTn id="22" dur="500" fill="hold"/>
                                        <p:tgtEl>
                                          <p:spTgt spid="1345"/>
                                        </p:tgtEl>
                                        <p:attrNameLst>
                                          <p:attrName>ppt_h</p:attrName>
                                        </p:attrNameLst>
                                      </p:cBhvr>
                                      <p:tavLst>
                                        <p:tav tm="0">
                                          <p:val>
                                            <p:fltVal val="0"/>
                                          </p:val>
                                        </p:tav>
                                        <p:tav tm="100000">
                                          <p:val>
                                            <p:strVal val="#ppt_h"/>
                                          </p:val>
                                        </p:tav>
                                      </p:tavLst>
                                    </p:anim>
                                    <p:animEffect transition="in" filter="fade">
                                      <p:cBhvr>
                                        <p:cTn id="23" dur="500"/>
                                        <p:tgtEl>
                                          <p:spTgt spid="1345"/>
                                        </p:tgtEl>
                                      </p:cBhvr>
                                    </p:animEffect>
                                  </p:childTnLst>
                                </p:cTn>
                              </p:par>
                              <p:par>
                                <p:cTn id="24" presetID="53" presetClass="entr" presetSubtype="16" fill="hold" nodeType="withEffect">
                                  <p:stCondLst>
                                    <p:cond delay="700"/>
                                  </p:stCondLst>
                                  <p:childTnLst>
                                    <p:set>
                                      <p:cBhvr>
                                        <p:cTn id="25" dur="1" fill="hold">
                                          <p:stCondLst>
                                            <p:cond delay="0"/>
                                          </p:stCondLst>
                                        </p:cTn>
                                        <p:tgtEl>
                                          <p:spTgt spid="1346"/>
                                        </p:tgtEl>
                                        <p:attrNameLst>
                                          <p:attrName>style.visibility</p:attrName>
                                        </p:attrNameLst>
                                      </p:cBhvr>
                                      <p:to>
                                        <p:strVal val="visible"/>
                                      </p:to>
                                    </p:set>
                                    <p:anim calcmode="lin" valueType="num">
                                      <p:cBhvr>
                                        <p:cTn id="26" dur="500" fill="hold"/>
                                        <p:tgtEl>
                                          <p:spTgt spid="1346"/>
                                        </p:tgtEl>
                                        <p:attrNameLst>
                                          <p:attrName>ppt_w</p:attrName>
                                        </p:attrNameLst>
                                      </p:cBhvr>
                                      <p:tavLst>
                                        <p:tav tm="0">
                                          <p:val>
                                            <p:fltVal val="0"/>
                                          </p:val>
                                        </p:tav>
                                        <p:tav tm="100000">
                                          <p:val>
                                            <p:strVal val="#ppt_w"/>
                                          </p:val>
                                        </p:tav>
                                      </p:tavLst>
                                    </p:anim>
                                    <p:anim calcmode="lin" valueType="num">
                                      <p:cBhvr>
                                        <p:cTn id="27" dur="500" fill="hold"/>
                                        <p:tgtEl>
                                          <p:spTgt spid="1346"/>
                                        </p:tgtEl>
                                        <p:attrNameLst>
                                          <p:attrName>ppt_h</p:attrName>
                                        </p:attrNameLst>
                                      </p:cBhvr>
                                      <p:tavLst>
                                        <p:tav tm="0">
                                          <p:val>
                                            <p:fltVal val="0"/>
                                          </p:val>
                                        </p:tav>
                                        <p:tav tm="100000">
                                          <p:val>
                                            <p:strVal val="#ppt_h"/>
                                          </p:val>
                                        </p:tav>
                                      </p:tavLst>
                                    </p:anim>
                                    <p:animEffect transition="in" filter="fade">
                                      <p:cBhvr>
                                        <p:cTn id="28" dur="500"/>
                                        <p:tgtEl>
                                          <p:spTgt spid="1346"/>
                                        </p:tgtEl>
                                      </p:cBhvr>
                                    </p:animEffect>
                                  </p:childTnLst>
                                </p:cTn>
                              </p:par>
                              <p:par>
                                <p:cTn id="29" presetID="53" presetClass="entr" presetSubtype="16" fill="hold" nodeType="withEffect">
                                  <p:stCondLst>
                                    <p:cond delay="1400"/>
                                  </p:stCondLst>
                                  <p:childTnLst>
                                    <p:set>
                                      <p:cBhvr>
                                        <p:cTn id="30" dur="1" fill="hold">
                                          <p:stCondLst>
                                            <p:cond delay="0"/>
                                          </p:stCondLst>
                                        </p:cTn>
                                        <p:tgtEl>
                                          <p:spTgt spid="1347"/>
                                        </p:tgtEl>
                                        <p:attrNameLst>
                                          <p:attrName>style.visibility</p:attrName>
                                        </p:attrNameLst>
                                      </p:cBhvr>
                                      <p:to>
                                        <p:strVal val="visible"/>
                                      </p:to>
                                    </p:set>
                                    <p:anim calcmode="lin" valueType="num">
                                      <p:cBhvr>
                                        <p:cTn id="31" dur="500" fill="hold"/>
                                        <p:tgtEl>
                                          <p:spTgt spid="1347"/>
                                        </p:tgtEl>
                                        <p:attrNameLst>
                                          <p:attrName>ppt_w</p:attrName>
                                        </p:attrNameLst>
                                      </p:cBhvr>
                                      <p:tavLst>
                                        <p:tav tm="0">
                                          <p:val>
                                            <p:fltVal val="0"/>
                                          </p:val>
                                        </p:tav>
                                        <p:tav tm="100000">
                                          <p:val>
                                            <p:strVal val="#ppt_w"/>
                                          </p:val>
                                        </p:tav>
                                      </p:tavLst>
                                    </p:anim>
                                    <p:anim calcmode="lin" valueType="num">
                                      <p:cBhvr>
                                        <p:cTn id="32" dur="500" fill="hold"/>
                                        <p:tgtEl>
                                          <p:spTgt spid="1347"/>
                                        </p:tgtEl>
                                        <p:attrNameLst>
                                          <p:attrName>ppt_h</p:attrName>
                                        </p:attrNameLst>
                                      </p:cBhvr>
                                      <p:tavLst>
                                        <p:tav tm="0">
                                          <p:val>
                                            <p:fltVal val="0"/>
                                          </p:val>
                                        </p:tav>
                                        <p:tav tm="100000">
                                          <p:val>
                                            <p:strVal val="#ppt_h"/>
                                          </p:val>
                                        </p:tav>
                                      </p:tavLst>
                                    </p:anim>
                                    <p:animEffect transition="in" filter="fade">
                                      <p:cBhvr>
                                        <p:cTn id="33" dur="500"/>
                                        <p:tgtEl>
                                          <p:spTgt spid="1347"/>
                                        </p:tgtEl>
                                      </p:cBhvr>
                                    </p:animEffect>
                                  </p:childTnLst>
                                </p:cTn>
                              </p:par>
                              <p:par>
                                <p:cTn id="34" presetID="53" presetClass="entr" presetSubtype="16" fill="hold" nodeType="withEffect">
                                  <p:stCondLst>
                                    <p:cond delay="1100"/>
                                  </p:stCondLst>
                                  <p:childTnLst>
                                    <p:set>
                                      <p:cBhvr>
                                        <p:cTn id="35" dur="1" fill="hold">
                                          <p:stCondLst>
                                            <p:cond delay="0"/>
                                          </p:stCondLst>
                                        </p:cTn>
                                        <p:tgtEl>
                                          <p:spTgt spid="1348"/>
                                        </p:tgtEl>
                                        <p:attrNameLst>
                                          <p:attrName>style.visibility</p:attrName>
                                        </p:attrNameLst>
                                      </p:cBhvr>
                                      <p:to>
                                        <p:strVal val="visible"/>
                                      </p:to>
                                    </p:set>
                                    <p:anim calcmode="lin" valueType="num">
                                      <p:cBhvr>
                                        <p:cTn id="36" dur="500" fill="hold"/>
                                        <p:tgtEl>
                                          <p:spTgt spid="1348"/>
                                        </p:tgtEl>
                                        <p:attrNameLst>
                                          <p:attrName>ppt_w</p:attrName>
                                        </p:attrNameLst>
                                      </p:cBhvr>
                                      <p:tavLst>
                                        <p:tav tm="0">
                                          <p:val>
                                            <p:fltVal val="0"/>
                                          </p:val>
                                        </p:tav>
                                        <p:tav tm="100000">
                                          <p:val>
                                            <p:strVal val="#ppt_w"/>
                                          </p:val>
                                        </p:tav>
                                      </p:tavLst>
                                    </p:anim>
                                    <p:anim calcmode="lin" valueType="num">
                                      <p:cBhvr>
                                        <p:cTn id="37" dur="500" fill="hold"/>
                                        <p:tgtEl>
                                          <p:spTgt spid="1348"/>
                                        </p:tgtEl>
                                        <p:attrNameLst>
                                          <p:attrName>ppt_h</p:attrName>
                                        </p:attrNameLst>
                                      </p:cBhvr>
                                      <p:tavLst>
                                        <p:tav tm="0">
                                          <p:val>
                                            <p:fltVal val="0"/>
                                          </p:val>
                                        </p:tav>
                                        <p:tav tm="100000">
                                          <p:val>
                                            <p:strVal val="#ppt_h"/>
                                          </p:val>
                                        </p:tav>
                                      </p:tavLst>
                                    </p:anim>
                                    <p:animEffect transition="in" filter="fade">
                                      <p:cBhvr>
                                        <p:cTn id="38" dur="500"/>
                                        <p:tgtEl>
                                          <p:spTgt spid="1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amond 3"/>
          <p:cNvSpPr/>
          <p:nvPr/>
        </p:nvSpPr>
        <p:spPr>
          <a:xfrm>
            <a:off x="5384116" y="2638216"/>
            <a:ext cx="5585215" cy="5573508"/>
          </a:xfrm>
          <a:prstGeom prst="diamond">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grpSp>
        <p:nvGrpSpPr>
          <p:cNvPr id="27" name="组合 26"/>
          <p:cNvGrpSpPr/>
          <p:nvPr/>
        </p:nvGrpSpPr>
        <p:grpSpPr>
          <a:xfrm>
            <a:off x="1185810" y="3666899"/>
            <a:ext cx="4491622" cy="1818262"/>
            <a:chOff x="1694330" y="5251450"/>
            <a:chExt cx="6417796" cy="2603974"/>
          </a:xfrm>
        </p:grpSpPr>
        <p:sp>
          <p:nvSpPr>
            <p:cNvPr id="8" name="TextBox 62"/>
            <p:cNvSpPr txBox="1">
              <a:spLocks noChangeArrowheads="1"/>
            </p:cNvSpPr>
            <p:nvPr/>
          </p:nvSpPr>
          <p:spPr bwMode="auto">
            <a:xfrm>
              <a:off x="1694330" y="5889625"/>
              <a:ext cx="6417796" cy="196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TextBox 63"/>
            <p:cNvSpPr txBox="1">
              <a:spLocks noChangeArrowheads="1"/>
            </p:cNvSpPr>
            <p:nvPr/>
          </p:nvSpPr>
          <p:spPr bwMode="auto">
            <a:xfrm>
              <a:off x="5477430" y="5251450"/>
              <a:ext cx="2577543"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200" b="1" dirty="0">
                  <a:solidFill>
                    <a:schemeClr val="accent1"/>
                  </a:solidFill>
                  <a:latin typeface="微软雅黑" panose="020B0503020204020204" pitchFamily="34" charset="-122"/>
                  <a:ea typeface="微软雅黑" panose="020B0503020204020204" pitchFamily="34" charset="-122"/>
                </a:rPr>
                <a:t>Corporate</a:t>
              </a:r>
              <a:endParaRPr lang="id-ID" sz="2200" b="1" dirty="0">
                <a:solidFill>
                  <a:schemeClr val="accent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1185810" y="5999171"/>
            <a:ext cx="4482733" cy="1818262"/>
            <a:chOff x="1694330" y="8591550"/>
            <a:chExt cx="6405096" cy="2603974"/>
          </a:xfrm>
        </p:grpSpPr>
        <p:sp>
          <p:nvSpPr>
            <p:cNvPr id="10" name="TextBox 80"/>
            <p:cNvSpPr txBox="1">
              <a:spLocks noChangeArrowheads="1"/>
            </p:cNvSpPr>
            <p:nvPr/>
          </p:nvSpPr>
          <p:spPr bwMode="auto">
            <a:xfrm>
              <a:off x="1694330" y="9229725"/>
              <a:ext cx="6405096" cy="196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TextBox 81"/>
            <p:cNvSpPr txBox="1">
              <a:spLocks noChangeArrowheads="1"/>
            </p:cNvSpPr>
            <p:nvPr/>
          </p:nvSpPr>
          <p:spPr bwMode="auto">
            <a:xfrm>
              <a:off x="6446284" y="8591550"/>
              <a:ext cx="1608692"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200" b="1" dirty="0">
                  <a:solidFill>
                    <a:schemeClr val="accent3"/>
                  </a:solidFill>
                  <a:latin typeface="微软雅黑" panose="020B0503020204020204" pitchFamily="34" charset="-122"/>
                  <a:ea typeface="微软雅黑" panose="020B0503020204020204" pitchFamily="34" charset="-122"/>
                </a:rPr>
                <a:t>Store</a:t>
              </a:r>
              <a:endParaRPr lang="id-ID" sz="2200" b="1" dirty="0">
                <a:solidFill>
                  <a:schemeClr val="accent3"/>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10381323" y="3662466"/>
            <a:ext cx="4996562" cy="1531600"/>
            <a:chOff x="14833221" y="5245100"/>
            <a:chExt cx="7139273" cy="2193440"/>
          </a:xfrm>
        </p:grpSpPr>
        <p:sp>
          <p:nvSpPr>
            <p:cNvPr id="13" name="TextBox 83"/>
            <p:cNvSpPr txBox="1">
              <a:spLocks noChangeArrowheads="1"/>
            </p:cNvSpPr>
            <p:nvPr/>
          </p:nvSpPr>
          <p:spPr bwMode="auto">
            <a:xfrm>
              <a:off x="14946313" y="5884863"/>
              <a:ext cx="7026181" cy="155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TextBox 84"/>
            <p:cNvSpPr txBox="1">
              <a:spLocks noChangeArrowheads="1"/>
            </p:cNvSpPr>
            <p:nvPr/>
          </p:nvSpPr>
          <p:spPr bwMode="auto">
            <a:xfrm>
              <a:off x="14833221" y="5245100"/>
              <a:ext cx="2043873"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r>
                <a:rPr lang="en-US" altLang="zh-CN" sz="2200" b="1" dirty="0">
                  <a:solidFill>
                    <a:schemeClr val="accent2"/>
                  </a:solidFill>
                  <a:latin typeface="微软雅黑" panose="020B0503020204020204" pitchFamily="34" charset="-122"/>
                  <a:ea typeface="微软雅黑" panose="020B0503020204020204" pitchFamily="34" charset="-122"/>
                </a:rPr>
                <a:t>Recycle</a:t>
              </a:r>
              <a:endParaRPr lang="id-ID" sz="2200" b="1" dirty="0">
                <a:solidFill>
                  <a:schemeClr val="accent2"/>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10348783" y="6021339"/>
            <a:ext cx="4784412" cy="1530491"/>
            <a:chOff x="14786725" y="8623300"/>
            <a:chExt cx="6836146" cy="2191851"/>
          </a:xfrm>
        </p:grpSpPr>
        <p:sp>
          <p:nvSpPr>
            <p:cNvPr id="15" name="TextBox 88"/>
            <p:cNvSpPr txBox="1">
              <a:spLocks noChangeArrowheads="1"/>
            </p:cNvSpPr>
            <p:nvPr/>
          </p:nvSpPr>
          <p:spPr bwMode="auto">
            <a:xfrm>
              <a:off x="14914563" y="9261475"/>
              <a:ext cx="6708308" cy="155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TextBox 89"/>
            <p:cNvSpPr txBox="1">
              <a:spLocks noChangeArrowheads="1"/>
            </p:cNvSpPr>
            <p:nvPr/>
          </p:nvSpPr>
          <p:spPr bwMode="auto">
            <a:xfrm>
              <a:off x="14786725" y="8623300"/>
              <a:ext cx="2321016"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r>
                <a:rPr lang="en-US" altLang="zh-CN" sz="2200" b="1" dirty="0">
                  <a:solidFill>
                    <a:schemeClr val="accent5"/>
                  </a:solidFill>
                  <a:latin typeface="微软雅黑" panose="020B0503020204020204" pitchFamily="34" charset="-122"/>
                  <a:ea typeface="微软雅黑" panose="020B0503020204020204" pitchFamily="34" charset="-122"/>
                </a:rPr>
                <a:t>Calendar</a:t>
              </a:r>
              <a:endParaRPr lang="id-ID" sz="2200" b="1" dirty="0">
                <a:solidFill>
                  <a:schemeClr val="accent5"/>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5914084" y="5508107"/>
            <a:ext cx="2178756" cy="2173756"/>
            <a:chOff x="8450263" y="7888288"/>
            <a:chExt cx="3113087" cy="3113087"/>
          </a:xfrm>
        </p:grpSpPr>
        <p:sp>
          <p:nvSpPr>
            <p:cNvPr id="5" name="Freeform 6"/>
            <p:cNvSpPr/>
            <p:nvPr/>
          </p:nvSpPr>
          <p:spPr>
            <a:xfrm>
              <a:off x="8450263" y="7888288"/>
              <a:ext cx="3113087" cy="3113087"/>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solidFill>
              <a:schemeClr val="accent4"/>
            </a:solidFill>
            <a:ln w="12700">
              <a:miter lim="400000"/>
            </a:ln>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19" name="Freeform 202"/>
            <p:cNvSpPr>
              <a:spLocks noChangeArrowheads="1"/>
            </p:cNvSpPr>
            <p:nvPr/>
          </p:nvSpPr>
          <p:spPr bwMode="auto">
            <a:xfrm>
              <a:off x="9613900" y="8623300"/>
              <a:ext cx="808038" cy="868363"/>
            </a:xfrm>
            <a:custGeom>
              <a:avLst/>
              <a:gdLst>
                <a:gd name="T0" fmla="*/ 805393 w 520"/>
                <a:gd name="T1" fmla="*/ 207501 h 561"/>
                <a:gd name="T2" fmla="*/ 805393 w 520"/>
                <a:gd name="T3" fmla="*/ 207501 h 561"/>
                <a:gd name="T4" fmla="*/ 434509 w 520"/>
                <a:gd name="T5" fmla="*/ 0 h 561"/>
                <a:gd name="T6" fmla="*/ 0 w 520"/>
                <a:gd name="T7" fmla="*/ 433584 h 561"/>
                <a:gd name="T8" fmla="*/ 434509 w 520"/>
                <a:gd name="T9" fmla="*/ 867167 h 561"/>
                <a:gd name="T10" fmla="*/ 796082 w 520"/>
                <a:gd name="T11" fmla="*/ 659667 h 561"/>
                <a:gd name="T12" fmla="*/ 425198 w 520"/>
                <a:gd name="T13" fmla="*/ 442875 h 561"/>
                <a:gd name="T14" fmla="*/ 805393 w 520"/>
                <a:gd name="T15" fmla="*/ 207501 h 561"/>
                <a:gd name="T16" fmla="*/ 507444 w 520"/>
                <a:gd name="T17" fmla="*/ 117687 h 561"/>
                <a:gd name="T18" fmla="*/ 507444 w 520"/>
                <a:gd name="T19" fmla="*/ 117687 h 561"/>
                <a:gd name="T20" fmla="*/ 578828 w 520"/>
                <a:gd name="T21" fmla="*/ 190467 h 561"/>
                <a:gd name="T22" fmla="*/ 507444 w 520"/>
                <a:gd name="T23" fmla="*/ 261699 h 561"/>
                <a:gd name="T24" fmla="*/ 434509 w 520"/>
                <a:gd name="T25" fmla="*/ 190467 h 561"/>
                <a:gd name="T26" fmla="*/ 507444 w 520"/>
                <a:gd name="T27" fmla="*/ 117687 h 5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0" h="561">
                  <a:moveTo>
                    <a:pt x="519" y="134"/>
                  </a:moveTo>
                  <a:lnTo>
                    <a:pt x="519" y="134"/>
                  </a:lnTo>
                  <a:cubicBezTo>
                    <a:pt x="467" y="59"/>
                    <a:pt x="379" y="0"/>
                    <a:pt x="280" y="0"/>
                  </a:cubicBezTo>
                  <a:cubicBezTo>
                    <a:pt x="123" y="0"/>
                    <a:pt x="0" y="128"/>
                    <a:pt x="0" y="280"/>
                  </a:cubicBezTo>
                  <a:cubicBezTo>
                    <a:pt x="0" y="437"/>
                    <a:pt x="123" y="560"/>
                    <a:pt x="280" y="560"/>
                  </a:cubicBezTo>
                  <a:cubicBezTo>
                    <a:pt x="379" y="560"/>
                    <a:pt x="467" y="507"/>
                    <a:pt x="513" y="426"/>
                  </a:cubicBezTo>
                  <a:cubicBezTo>
                    <a:pt x="274" y="286"/>
                    <a:pt x="274" y="286"/>
                    <a:pt x="274" y="286"/>
                  </a:cubicBezTo>
                  <a:lnTo>
                    <a:pt x="519" y="134"/>
                  </a:lnTo>
                  <a:close/>
                  <a:moveTo>
                    <a:pt x="327" y="76"/>
                  </a:moveTo>
                  <a:lnTo>
                    <a:pt x="327" y="76"/>
                  </a:lnTo>
                  <a:cubicBezTo>
                    <a:pt x="350" y="76"/>
                    <a:pt x="373" y="99"/>
                    <a:pt x="373" y="123"/>
                  </a:cubicBezTo>
                  <a:cubicBezTo>
                    <a:pt x="373" y="146"/>
                    <a:pt x="350" y="169"/>
                    <a:pt x="327" y="169"/>
                  </a:cubicBezTo>
                  <a:cubicBezTo>
                    <a:pt x="303" y="169"/>
                    <a:pt x="280" y="146"/>
                    <a:pt x="280" y="123"/>
                  </a:cubicBezTo>
                  <a:cubicBezTo>
                    <a:pt x="280" y="99"/>
                    <a:pt x="303" y="76"/>
                    <a:pt x="327" y="7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52366" tIns="76183" rIns="152366" bIns="76183" anchor="ctr"/>
            <a:lstStyle/>
            <a:p>
              <a:endParaRPr lang="zh-CN" altLang="en-US">
                <a:latin typeface="微软雅黑" panose="020B0503020204020204" pitchFamily="34" charset="-122"/>
                <a:ea typeface="微软雅黑" panose="020B0503020204020204" pitchFamily="34" charset="-122"/>
              </a:endParaRPr>
            </a:p>
          </p:txBody>
        </p:sp>
        <p:sp>
          <p:nvSpPr>
            <p:cNvPr id="22" name="TextBox 29"/>
            <p:cNvSpPr txBox="1">
              <a:spLocks noChangeArrowheads="1"/>
            </p:cNvSpPr>
            <p:nvPr/>
          </p:nvSpPr>
          <p:spPr bwMode="auto">
            <a:xfrm>
              <a:off x="9016537" y="9501188"/>
              <a:ext cx="1899576"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en-US" altLang="zh-CN" sz="2200" b="1">
                  <a:solidFill>
                    <a:schemeClr val="bg1"/>
                  </a:solidFill>
                  <a:latin typeface="微软雅黑" panose="020B0503020204020204" pitchFamily="34" charset="-122"/>
                  <a:ea typeface="微软雅黑" panose="020B0503020204020204" pitchFamily="34" charset="-122"/>
                </a:rPr>
                <a:t>Games</a:t>
              </a:r>
              <a:endParaRPr lang="id-ID" sz="2200" b="1">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8260607" y="5508107"/>
            <a:ext cx="2177645" cy="2173756"/>
            <a:chOff x="11803063" y="7888288"/>
            <a:chExt cx="3111500" cy="3113087"/>
          </a:xfrm>
        </p:grpSpPr>
        <p:sp>
          <p:nvSpPr>
            <p:cNvPr id="6" name="Freeform 7"/>
            <p:cNvSpPr/>
            <p:nvPr/>
          </p:nvSpPr>
          <p:spPr>
            <a:xfrm>
              <a:off x="11803063" y="7888288"/>
              <a:ext cx="3111500" cy="3113087"/>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solidFill>
              <a:schemeClr val="accent6"/>
            </a:solidFill>
            <a:ln w="12700">
              <a:miter lim="400000"/>
            </a:ln>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21" name="Freeform 188"/>
            <p:cNvSpPr>
              <a:spLocks noChangeArrowheads="1"/>
            </p:cNvSpPr>
            <p:nvPr/>
          </p:nvSpPr>
          <p:spPr bwMode="auto">
            <a:xfrm>
              <a:off x="12819063" y="8709025"/>
              <a:ext cx="1084262" cy="760413"/>
            </a:xfrm>
            <a:custGeom>
              <a:avLst/>
              <a:gdLst>
                <a:gd name="T0" fmla="*/ 957807 w 560"/>
                <a:gd name="T1" fmla="*/ 350717 h 392"/>
                <a:gd name="T2" fmla="*/ 957807 w 560"/>
                <a:gd name="T3" fmla="*/ 350717 h 392"/>
                <a:gd name="T4" fmla="*/ 957807 w 560"/>
                <a:gd name="T5" fmla="*/ 327465 h 392"/>
                <a:gd name="T6" fmla="*/ 630798 w 560"/>
                <a:gd name="T7" fmla="*/ 0 h 392"/>
                <a:gd name="T8" fmla="*/ 338619 w 560"/>
                <a:gd name="T9" fmla="*/ 191829 h 392"/>
                <a:gd name="T10" fmla="*/ 247675 w 560"/>
                <a:gd name="T11" fmla="*/ 158888 h 392"/>
                <a:gd name="T12" fmla="*/ 100618 w 560"/>
                <a:gd name="T13" fmla="*/ 306151 h 392"/>
                <a:gd name="T14" fmla="*/ 112228 w 560"/>
                <a:gd name="T15" fmla="*/ 350717 h 392"/>
                <a:gd name="T16" fmla="*/ 0 w 560"/>
                <a:gd name="T17" fmla="*/ 542546 h 392"/>
                <a:gd name="T18" fmla="*/ 214781 w 560"/>
                <a:gd name="T19" fmla="*/ 757626 h 392"/>
                <a:gd name="T20" fmla="*/ 214781 w 560"/>
                <a:gd name="T21" fmla="*/ 757626 h 392"/>
                <a:gd name="T22" fmla="*/ 214781 w 560"/>
                <a:gd name="T23" fmla="*/ 757626 h 392"/>
                <a:gd name="T24" fmla="*/ 224456 w 560"/>
                <a:gd name="T25" fmla="*/ 757626 h 392"/>
                <a:gd name="T26" fmla="*/ 224456 w 560"/>
                <a:gd name="T27" fmla="*/ 757626 h 392"/>
                <a:gd name="T28" fmla="*/ 474066 w 560"/>
                <a:gd name="T29" fmla="*/ 757626 h 392"/>
                <a:gd name="T30" fmla="*/ 474066 w 560"/>
                <a:gd name="T31" fmla="*/ 542546 h 392"/>
                <a:gd name="T32" fmla="*/ 439237 w 560"/>
                <a:gd name="T33" fmla="*/ 542546 h 392"/>
                <a:gd name="T34" fmla="*/ 338619 w 560"/>
                <a:gd name="T35" fmla="*/ 542546 h 392"/>
                <a:gd name="T36" fmla="*/ 327009 w 560"/>
                <a:gd name="T37" fmla="*/ 519294 h 392"/>
                <a:gd name="T38" fmla="*/ 518570 w 560"/>
                <a:gd name="T39" fmla="*/ 294525 h 392"/>
                <a:gd name="T40" fmla="*/ 563075 w 560"/>
                <a:gd name="T41" fmla="*/ 294525 h 392"/>
                <a:gd name="T42" fmla="*/ 754636 w 560"/>
                <a:gd name="T43" fmla="*/ 519294 h 392"/>
                <a:gd name="T44" fmla="*/ 744961 w 560"/>
                <a:gd name="T45" fmla="*/ 542546 h 392"/>
                <a:gd name="T46" fmla="*/ 642408 w 560"/>
                <a:gd name="T47" fmla="*/ 542546 h 392"/>
                <a:gd name="T48" fmla="*/ 597904 w 560"/>
                <a:gd name="T49" fmla="*/ 542546 h 392"/>
                <a:gd name="T50" fmla="*/ 597904 w 560"/>
                <a:gd name="T51" fmla="*/ 757626 h 392"/>
                <a:gd name="T52" fmla="*/ 857189 w 560"/>
                <a:gd name="T53" fmla="*/ 757626 h 392"/>
                <a:gd name="T54" fmla="*/ 868799 w 560"/>
                <a:gd name="T55" fmla="*/ 757626 h 392"/>
                <a:gd name="T56" fmla="*/ 1081645 w 560"/>
                <a:gd name="T57" fmla="*/ 542546 h 392"/>
                <a:gd name="T58" fmla="*/ 957807 w 560"/>
                <a:gd name="T59" fmla="*/ 350717 h 3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60" h="392">
                  <a:moveTo>
                    <a:pt x="495" y="181"/>
                  </a:moveTo>
                  <a:lnTo>
                    <a:pt x="495" y="181"/>
                  </a:lnTo>
                  <a:cubicBezTo>
                    <a:pt x="495" y="175"/>
                    <a:pt x="495" y="175"/>
                    <a:pt x="495" y="169"/>
                  </a:cubicBezTo>
                  <a:cubicBezTo>
                    <a:pt x="495" y="76"/>
                    <a:pt x="419" y="0"/>
                    <a:pt x="326" y="0"/>
                  </a:cubicBezTo>
                  <a:cubicBezTo>
                    <a:pt x="262" y="0"/>
                    <a:pt x="204" y="41"/>
                    <a:pt x="175" y="99"/>
                  </a:cubicBezTo>
                  <a:cubicBezTo>
                    <a:pt x="163" y="88"/>
                    <a:pt x="146" y="82"/>
                    <a:pt x="128" y="82"/>
                  </a:cubicBezTo>
                  <a:cubicBezTo>
                    <a:pt x="87" y="82"/>
                    <a:pt x="52" y="117"/>
                    <a:pt x="52" y="158"/>
                  </a:cubicBezTo>
                  <a:cubicBezTo>
                    <a:pt x="52" y="164"/>
                    <a:pt x="52" y="175"/>
                    <a:pt x="58" y="181"/>
                  </a:cubicBezTo>
                  <a:cubicBezTo>
                    <a:pt x="23" y="198"/>
                    <a:pt x="0" y="239"/>
                    <a:pt x="0" y="280"/>
                  </a:cubicBezTo>
                  <a:cubicBezTo>
                    <a:pt x="0" y="338"/>
                    <a:pt x="52" y="391"/>
                    <a:pt x="111" y="391"/>
                  </a:cubicBezTo>
                  <a:lnTo>
                    <a:pt x="116" y="391"/>
                  </a:lnTo>
                  <a:cubicBezTo>
                    <a:pt x="245" y="391"/>
                    <a:pt x="245" y="391"/>
                    <a:pt x="245" y="391"/>
                  </a:cubicBezTo>
                  <a:cubicBezTo>
                    <a:pt x="245" y="280"/>
                    <a:pt x="245" y="280"/>
                    <a:pt x="245" y="280"/>
                  </a:cubicBezTo>
                  <a:cubicBezTo>
                    <a:pt x="239" y="280"/>
                    <a:pt x="233" y="280"/>
                    <a:pt x="227" y="280"/>
                  </a:cubicBezTo>
                  <a:cubicBezTo>
                    <a:pt x="175" y="280"/>
                    <a:pt x="175" y="280"/>
                    <a:pt x="175" y="280"/>
                  </a:cubicBezTo>
                  <a:cubicBezTo>
                    <a:pt x="163" y="280"/>
                    <a:pt x="163" y="274"/>
                    <a:pt x="169" y="268"/>
                  </a:cubicBezTo>
                  <a:cubicBezTo>
                    <a:pt x="268" y="152"/>
                    <a:pt x="268" y="152"/>
                    <a:pt x="268" y="152"/>
                  </a:cubicBezTo>
                  <a:cubicBezTo>
                    <a:pt x="274" y="140"/>
                    <a:pt x="286" y="140"/>
                    <a:pt x="291" y="152"/>
                  </a:cubicBezTo>
                  <a:cubicBezTo>
                    <a:pt x="390" y="268"/>
                    <a:pt x="390" y="268"/>
                    <a:pt x="390" y="268"/>
                  </a:cubicBezTo>
                  <a:cubicBezTo>
                    <a:pt x="396" y="274"/>
                    <a:pt x="396" y="280"/>
                    <a:pt x="385" y="280"/>
                  </a:cubicBezTo>
                  <a:cubicBezTo>
                    <a:pt x="332" y="280"/>
                    <a:pt x="332" y="280"/>
                    <a:pt x="332" y="280"/>
                  </a:cubicBezTo>
                  <a:cubicBezTo>
                    <a:pt x="326" y="280"/>
                    <a:pt x="320" y="280"/>
                    <a:pt x="309" y="280"/>
                  </a:cubicBezTo>
                  <a:cubicBezTo>
                    <a:pt x="309" y="391"/>
                    <a:pt x="309" y="391"/>
                    <a:pt x="309" y="391"/>
                  </a:cubicBezTo>
                  <a:cubicBezTo>
                    <a:pt x="443" y="391"/>
                    <a:pt x="443" y="391"/>
                    <a:pt x="443" y="391"/>
                  </a:cubicBezTo>
                  <a:cubicBezTo>
                    <a:pt x="449" y="391"/>
                    <a:pt x="449" y="391"/>
                    <a:pt x="449" y="391"/>
                  </a:cubicBezTo>
                  <a:cubicBezTo>
                    <a:pt x="513" y="391"/>
                    <a:pt x="559" y="344"/>
                    <a:pt x="559" y="280"/>
                  </a:cubicBezTo>
                  <a:cubicBezTo>
                    <a:pt x="559" y="234"/>
                    <a:pt x="530" y="193"/>
                    <a:pt x="495" y="18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52366" tIns="76183" rIns="152366" bIns="76183" anchor="ctr"/>
            <a:lstStyle/>
            <a:p>
              <a:endParaRPr lang="zh-CN" altLang="en-US">
                <a:latin typeface="微软雅黑" panose="020B0503020204020204" pitchFamily="34" charset="-122"/>
                <a:ea typeface="微软雅黑" panose="020B0503020204020204" pitchFamily="34" charset="-122"/>
              </a:endParaRPr>
            </a:p>
          </p:txBody>
        </p:sp>
        <p:sp>
          <p:nvSpPr>
            <p:cNvPr id="23" name="TextBox 32"/>
            <p:cNvSpPr txBox="1">
              <a:spLocks noChangeArrowheads="1"/>
            </p:cNvSpPr>
            <p:nvPr/>
          </p:nvSpPr>
          <p:spPr bwMode="auto">
            <a:xfrm>
              <a:off x="12496230" y="9501188"/>
              <a:ext cx="1714053"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en-US" altLang="zh-CN" sz="2200" b="1">
                  <a:solidFill>
                    <a:schemeClr val="bg1"/>
                  </a:solidFill>
                  <a:latin typeface="微软雅黑" panose="020B0503020204020204" pitchFamily="34" charset="-122"/>
                  <a:ea typeface="微软雅黑" panose="020B0503020204020204" pitchFamily="34" charset="-122"/>
                </a:rPr>
                <a:t>Cloud</a:t>
              </a:r>
              <a:endParaRPr lang="id-ID" sz="2200" b="1">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5914084" y="3168076"/>
            <a:ext cx="2178756" cy="2172648"/>
            <a:chOff x="8450263" y="4537075"/>
            <a:chExt cx="3113087" cy="3111500"/>
          </a:xfrm>
        </p:grpSpPr>
        <p:sp>
          <p:nvSpPr>
            <p:cNvPr id="4" name="Freeform 4"/>
            <p:cNvSpPr/>
            <p:nvPr/>
          </p:nvSpPr>
          <p:spPr>
            <a:xfrm>
              <a:off x="8450263" y="4537075"/>
              <a:ext cx="3113087" cy="3111500"/>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453920" tIns="453920" rIns="453920" bIns="453920" spcCol="1270" anchor="ctr"/>
            <a:lstStyle/>
            <a:p>
              <a:pPr defTabSz="2019935">
                <a:lnSpc>
                  <a:spcPct val="90000"/>
                </a:lnSpc>
                <a:spcAft>
                  <a:spcPct val="35000"/>
                </a:spcAft>
                <a:defRPr/>
              </a:pPr>
              <a:endParaRPr lang="en-US" sz="4500">
                <a:latin typeface="微软雅黑" panose="020B0503020204020204" pitchFamily="34" charset="-122"/>
                <a:ea typeface="微软雅黑" panose="020B0503020204020204" pitchFamily="34" charset="-122"/>
              </a:endParaRPr>
            </a:p>
          </p:txBody>
        </p:sp>
        <p:sp>
          <p:nvSpPr>
            <p:cNvPr id="18" name="AutoShape 19"/>
            <p:cNvSpPr/>
            <p:nvPr/>
          </p:nvSpPr>
          <p:spPr bwMode="auto">
            <a:xfrm>
              <a:off x="9502775" y="5229225"/>
              <a:ext cx="1062038" cy="1060450"/>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101578" tIns="101578" rIns="101578" bIns="101578" anchor="ctr"/>
            <a:lstStyle/>
            <a:p>
              <a:pPr defTabSz="639445">
                <a:defRPr/>
              </a:pPr>
              <a:endParaRPr lang="es-ES" sz="4100"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
          <p:nvSpPr>
            <p:cNvPr id="24" name="TextBox 33"/>
            <p:cNvSpPr txBox="1">
              <a:spLocks noChangeArrowheads="1"/>
            </p:cNvSpPr>
            <p:nvPr/>
          </p:nvSpPr>
          <p:spPr bwMode="auto">
            <a:xfrm>
              <a:off x="8647778" y="6280150"/>
              <a:ext cx="2637094"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en-US" altLang="zh-CN" sz="2200" b="1">
                  <a:solidFill>
                    <a:schemeClr val="bg1"/>
                  </a:solidFill>
                  <a:latin typeface="微软雅黑" panose="020B0503020204020204" pitchFamily="34" charset="-122"/>
                  <a:ea typeface="微软雅黑" panose="020B0503020204020204" pitchFamily="34" charset="-122"/>
                </a:rPr>
                <a:t>Marketing</a:t>
              </a:r>
              <a:endParaRPr lang="id-ID" sz="2200" b="1">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8260607" y="3168076"/>
            <a:ext cx="2177645" cy="2172648"/>
            <a:chOff x="11803063" y="4537075"/>
            <a:chExt cx="3111500" cy="3111500"/>
          </a:xfrm>
        </p:grpSpPr>
        <p:sp>
          <p:nvSpPr>
            <p:cNvPr id="17" name="Freeform 103"/>
            <p:cNvSpPr/>
            <p:nvPr/>
          </p:nvSpPr>
          <p:spPr>
            <a:xfrm>
              <a:off x="11803063" y="4537075"/>
              <a:ext cx="3111500" cy="3111500"/>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solidFill>
              <a:schemeClr val="accent2"/>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453920" tIns="453920" rIns="453920" bIns="453920" spcCol="1270" anchor="ctr"/>
            <a:lstStyle/>
            <a:p>
              <a:pPr defTabSz="2019935">
                <a:lnSpc>
                  <a:spcPct val="90000"/>
                </a:lnSpc>
                <a:spcAft>
                  <a:spcPct val="35000"/>
                </a:spcAft>
                <a:defRPr/>
              </a:pPr>
              <a:endParaRPr lang="en-US" sz="4500">
                <a:latin typeface="微软雅黑" panose="020B0503020204020204" pitchFamily="34" charset="-122"/>
                <a:ea typeface="微软雅黑" panose="020B0503020204020204" pitchFamily="34" charset="-122"/>
              </a:endParaRPr>
            </a:p>
          </p:txBody>
        </p:sp>
        <p:sp>
          <p:nvSpPr>
            <p:cNvPr id="20" name="Freeform 744"/>
            <p:cNvSpPr>
              <a:spLocks noChangeArrowheads="1"/>
            </p:cNvSpPr>
            <p:nvPr/>
          </p:nvSpPr>
          <p:spPr bwMode="auto">
            <a:xfrm>
              <a:off x="12841288" y="5370513"/>
              <a:ext cx="925512" cy="925512"/>
            </a:xfrm>
            <a:custGeom>
              <a:avLst/>
              <a:gdLst>
                <a:gd name="T0" fmla="*/ 462023 w 561"/>
                <a:gd name="T1" fmla="*/ 0 h 561"/>
                <a:gd name="T2" fmla="*/ 462023 w 561"/>
                <a:gd name="T3" fmla="*/ 0 h 561"/>
                <a:gd name="T4" fmla="*/ 0 w 561"/>
                <a:gd name="T5" fmla="*/ 462148 h 561"/>
                <a:gd name="T6" fmla="*/ 462023 w 561"/>
                <a:gd name="T7" fmla="*/ 924296 h 561"/>
                <a:gd name="T8" fmla="*/ 924047 w 561"/>
                <a:gd name="T9" fmla="*/ 462148 h 561"/>
                <a:gd name="T10" fmla="*/ 462023 w 561"/>
                <a:gd name="T11" fmla="*/ 0 h 561"/>
                <a:gd name="T12" fmla="*/ 404271 w 561"/>
                <a:gd name="T13" fmla="*/ 587588 h 561"/>
                <a:gd name="T14" fmla="*/ 404271 w 561"/>
                <a:gd name="T15" fmla="*/ 587588 h 561"/>
                <a:gd name="T16" fmla="*/ 462023 w 561"/>
                <a:gd name="T17" fmla="*/ 607395 h 561"/>
                <a:gd name="T18" fmla="*/ 595680 w 561"/>
                <a:gd name="T19" fmla="*/ 607395 h 561"/>
                <a:gd name="T20" fmla="*/ 653433 w 561"/>
                <a:gd name="T21" fmla="*/ 635454 h 561"/>
                <a:gd name="T22" fmla="*/ 673234 w 561"/>
                <a:gd name="T23" fmla="*/ 683319 h 561"/>
                <a:gd name="T24" fmla="*/ 653433 w 561"/>
                <a:gd name="T25" fmla="*/ 731185 h 561"/>
                <a:gd name="T26" fmla="*/ 595680 w 561"/>
                <a:gd name="T27" fmla="*/ 750991 h 561"/>
                <a:gd name="T28" fmla="*/ 462023 w 561"/>
                <a:gd name="T29" fmla="*/ 750991 h 561"/>
                <a:gd name="T30" fmla="*/ 308566 w 561"/>
                <a:gd name="T31" fmla="*/ 693222 h 561"/>
                <a:gd name="T32" fmla="*/ 240912 w 561"/>
                <a:gd name="T33" fmla="*/ 539723 h 561"/>
                <a:gd name="T34" fmla="*/ 240912 w 561"/>
                <a:gd name="T35" fmla="*/ 250880 h 561"/>
                <a:gd name="T36" fmla="*/ 259063 w 561"/>
                <a:gd name="T37" fmla="*/ 203015 h 561"/>
                <a:gd name="T38" fmla="*/ 316816 w 561"/>
                <a:gd name="T39" fmla="*/ 173306 h 561"/>
                <a:gd name="T40" fmla="*/ 366319 w 561"/>
                <a:gd name="T41" fmla="*/ 203015 h 561"/>
                <a:gd name="T42" fmla="*/ 384470 w 561"/>
                <a:gd name="T43" fmla="*/ 250880 h 561"/>
                <a:gd name="T44" fmla="*/ 384470 w 561"/>
                <a:gd name="T45" fmla="*/ 318552 h 561"/>
                <a:gd name="T46" fmla="*/ 595680 w 561"/>
                <a:gd name="T47" fmla="*/ 318552 h 561"/>
                <a:gd name="T48" fmla="*/ 653433 w 561"/>
                <a:gd name="T49" fmla="*/ 346611 h 561"/>
                <a:gd name="T50" fmla="*/ 673234 w 561"/>
                <a:gd name="T51" fmla="*/ 394477 h 561"/>
                <a:gd name="T52" fmla="*/ 653433 w 561"/>
                <a:gd name="T53" fmla="*/ 442342 h 561"/>
                <a:gd name="T54" fmla="*/ 595680 w 561"/>
                <a:gd name="T55" fmla="*/ 462148 h 561"/>
                <a:gd name="T56" fmla="*/ 384470 w 561"/>
                <a:gd name="T57" fmla="*/ 462148 h 561"/>
                <a:gd name="T58" fmla="*/ 384470 w 561"/>
                <a:gd name="T59" fmla="*/ 539723 h 561"/>
                <a:gd name="T60" fmla="*/ 404271 w 561"/>
                <a:gd name="T61" fmla="*/ 587588 h 5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61" h="561">
                  <a:moveTo>
                    <a:pt x="280" y="0"/>
                  </a:moveTo>
                  <a:lnTo>
                    <a:pt x="280" y="0"/>
                  </a:lnTo>
                  <a:cubicBezTo>
                    <a:pt x="123" y="0"/>
                    <a:pt x="0" y="129"/>
                    <a:pt x="0" y="280"/>
                  </a:cubicBezTo>
                  <a:cubicBezTo>
                    <a:pt x="0" y="437"/>
                    <a:pt x="123" y="560"/>
                    <a:pt x="280" y="560"/>
                  </a:cubicBezTo>
                  <a:cubicBezTo>
                    <a:pt x="431" y="560"/>
                    <a:pt x="560" y="437"/>
                    <a:pt x="560" y="280"/>
                  </a:cubicBezTo>
                  <a:cubicBezTo>
                    <a:pt x="560" y="129"/>
                    <a:pt x="431" y="0"/>
                    <a:pt x="280" y="0"/>
                  </a:cubicBezTo>
                  <a:close/>
                  <a:moveTo>
                    <a:pt x="245" y="356"/>
                  </a:moveTo>
                  <a:lnTo>
                    <a:pt x="245" y="356"/>
                  </a:lnTo>
                  <a:cubicBezTo>
                    <a:pt x="257" y="368"/>
                    <a:pt x="268" y="368"/>
                    <a:pt x="280" y="368"/>
                  </a:cubicBezTo>
                  <a:cubicBezTo>
                    <a:pt x="361" y="368"/>
                    <a:pt x="361" y="368"/>
                    <a:pt x="361" y="368"/>
                  </a:cubicBezTo>
                  <a:cubicBezTo>
                    <a:pt x="379" y="368"/>
                    <a:pt x="385" y="373"/>
                    <a:pt x="396" y="385"/>
                  </a:cubicBezTo>
                  <a:cubicBezTo>
                    <a:pt x="402" y="391"/>
                    <a:pt x="408" y="402"/>
                    <a:pt x="408" y="414"/>
                  </a:cubicBezTo>
                  <a:cubicBezTo>
                    <a:pt x="408" y="426"/>
                    <a:pt x="402" y="437"/>
                    <a:pt x="396" y="443"/>
                  </a:cubicBezTo>
                  <a:cubicBezTo>
                    <a:pt x="385" y="455"/>
                    <a:pt x="379" y="455"/>
                    <a:pt x="361" y="455"/>
                  </a:cubicBezTo>
                  <a:cubicBezTo>
                    <a:pt x="280" y="455"/>
                    <a:pt x="280" y="455"/>
                    <a:pt x="280" y="455"/>
                  </a:cubicBezTo>
                  <a:cubicBezTo>
                    <a:pt x="239" y="455"/>
                    <a:pt x="210" y="443"/>
                    <a:pt x="187" y="420"/>
                  </a:cubicBezTo>
                  <a:cubicBezTo>
                    <a:pt x="157" y="391"/>
                    <a:pt x="146" y="362"/>
                    <a:pt x="146" y="327"/>
                  </a:cubicBezTo>
                  <a:cubicBezTo>
                    <a:pt x="146" y="152"/>
                    <a:pt x="146" y="152"/>
                    <a:pt x="146" y="152"/>
                  </a:cubicBezTo>
                  <a:cubicBezTo>
                    <a:pt x="146" y="140"/>
                    <a:pt x="152" y="129"/>
                    <a:pt x="157" y="123"/>
                  </a:cubicBezTo>
                  <a:cubicBezTo>
                    <a:pt x="169" y="111"/>
                    <a:pt x="181" y="105"/>
                    <a:pt x="192" y="105"/>
                  </a:cubicBezTo>
                  <a:cubicBezTo>
                    <a:pt x="204" y="105"/>
                    <a:pt x="210" y="111"/>
                    <a:pt x="222" y="123"/>
                  </a:cubicBezTo>
                  <a:cubicBezTo>
                    <a:pt x="227" y="129"/>
                    <a:pt x="233" y="140"/>
                    <a:pt x="233" y="152"/>
                  </a:cubicBezTo>
                  <a:cubicBezTo>
                    <a:pt x="233" y="193"/>
                    <a:pt x="233" y="193"/>
                    <a:pt x="233" y="193"/>
                  </a:cubicBezTo>
                  <a:cubicBezTo>
                    <a:pt x="361" y="193"/>
                    <a:pt x="361" y="193"/>
                    <a:pt x="361" y="193"/>
                  </a:cubicBezTo>
                  <a:cubicBezTo>
                    <a:pt x="379" y="193"/>
                    <a:pt x="385" y="199"/>
                    <a:pt x="396" y="210"/>
                  </a:cubicBezTo>
                  <a:cubicBezTo>
                    <a:pt x="402" y="216"/>
                    <a:pt x="408" y="228"/>
                    <a:pt x="408" y="239"/>
                  </a:cubicBezTo>
                  <a:cubicBezTo>
                    <a:pt x="408" y="251"/>
                    <a:pt x="402" y="263"/>
                    <a:pt x="396" y="268"/>
                  </a:cubicBezTo>
                  <a:cubicBezTo>
                    <a:pt x="385" y="280"/>
                    <a:pt x="379" y="280"/>
                    <a:pt x="361" y="280"/>
                  </a:cubicBezTo>
                  <a:cubicBezTo>
                    <a:pt x="233" y="280"/>
                    <a:pt x="233" y="280"/>
                    <a:pt x="233" y="280"/>
                  </a:cubicBezTo>
                  <a:cubicBezTo>
                    <a:pt x="233" y="327"/>
                    <a:pt x="233" y="327"/>
                    <a:pt x="233" y="327"/>
                  </a:cubicBezTo>
                  <a:cubicBezTo>
                    <a:pt x="233" y="338"/>
                    <a:pt x="239" y="350"/>
                    <a:pt x="245" y="3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52366" tIns="76183" rIns="152366" bIns="76183" anchor="ctr"/>
            <a:lstStyle/>
            <a:p>
              <a:endParaRPr lang="zh-CN" altLang="en-US">
                <a:latin typeface="微软雅黑" panose="020B0503020204020204" pitchFamily="34" charset="-122"/>
                <a:ea typeface="微软雅黑" panose="020B0503020204020204" pitchFamily="34" charset="-122"/>
              </a:endParaRPr>
            </a:p>
          </p:txBody>
        </p:sp>
        <p:sp>
          <p:nvSpPr>
            <p:cNvPr id="25" name="TextBox 34"/>
            <p:cNvSpPr txBox="1">
              <a:spLocks noChangeArrowheads="1"/>
            </p:cNvSpPr>
            <p:nvPr/>
          </p:nvSpPr>
          <p:spPr bwMode="auto">
            <a:xfrm>
              <a:off x="12495086" y="6280150"/>
              <a:ext cx="1716342" cy="7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en-US" altLang="zh-CN" sz="2200" b="1">
                  <a:solidFill>
                    <a:schemeClr val="bg1"/>
                  </a:solidFill>
                  <a:latin typeface="微软雅黑" panose="020B0503020204020204" pitchFamily="34" charset="-122"/>
                  <a:ea typeface="微软雅黑" panose="020B0503020204020204" pitchFamily="34" charset="-122"/>
                </a:rPr>
                <a:t>Social</a:t>
              </a:r>
              <a:endParaRPr lang="id-ID" sz="2200" b="1">
                <a:solidFill>
                  <a:schemeClr val="bg1"/>
                </a:solidFill>
                <a:latin typeface="微软雅黑" panose="020B0503020204020204" pitchFamily="34" charset="-122"/>
                <a:ea typeface="微软雅黑" panose="020B0503020204020204" pitchFamily="34" charset="-122"/>
              </a:endParaRPr>
            </a:p>
          </p:txBody>
        </p:sp>
      </p:grpSp>
      <p:sp>
        <p:nvSpPr>
          <p:cNvPr id="32"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par>
                                <p:cTn id="18" presetID="31"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par>
                                <p:cTn id="24" presetID="31"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1000" fill="hold"/>
                                        <p:tgtEl>
                                          <p:spTgt spid="26"/>
                                        </p:tgtEl>
                                        <p:attrNameLst>
                                          <p:attrName>ppt_w</p:attrName>
                                        </p:attrNameLst>
                                      </p:cBhvr>
                                      <p:tavLst>
                                        <p:tav tm="0">
                                          <p:val>
                                            <p:fltVal val="0"/>
                                          </p:val>
                                        </p:tav>
                                        <p:tav tm="100000">
                                          <p:val>
                                            <p:strVal val="#ppt_w"/>
                                          </p:val>
                                        </p:tav>
                                      </p:tavLst>
                                    </p:anim>
                                    <p:anim calcmode="lin" valueType="num">
                                      <p:cBhvr>
                                        <p:cTn id="27" dur="1000" fill="hold"/>
                                        <p:tgtEl>
                                          <p:spTgt spid="26"/>
                                        </p:tgtEl>
                                        <p:attrNameLst>
                                          <p:attrName>ppt_h</p:attrName>
                                        </p:attrNameLst>
                                      </p:cBhvr>
                                      <p:tavLst>
                                        <p:tav tm="0">
                                          <p:val>
                                            <p:fltVal val="0"/>
                                          </p:val>
                                        </p:tav>
                                        <p:tav tm="100000">
                                          <p:val>
                                            <p:strVal val="#ppt_h"/>
                                          </p:val>
                                        </p:tav>
                                      </p:tavLst>
                                    </p:anim>
                                    <p:anim calcmode="lin" valueType="num">
                                      <p:cBhvr>
                                        <p:cTn id="28" dur="1000" fill="hold"/>
                                        <p:tgtEl>
                                          <p:spTgt spid="26"/>
                                        </p:tgtEl>
                                        <p:attrNameLst>
                                          <p:attrName>style.rotation</p:attrName>
                                        </p:attrNameLst>
                                      </p:cBhvr>
                                      <p:tavLst>
                                        <p:tav tm="0">
                                          <p:val>
                                            <p:fltVal val="90"/>
                                          </p:val>
                                        </p:tav>
                                        <p:tav tm="100000">
                                          <p:val>
                                            <p:fltVal val="0"/>
                                          </p:val>
                                        </p:tav>
                                      </p:tavLst>
                                    </p:anim>
                                    <p:animEffect transition="in" filter="fade">
                                      <p:cBhvr>
                                        <p:cTn id="29" dur="1000"/>
                                        <p:tgtEl>
                                          <p:spTgt spid="26"/>
                                        </p:tgtEl>
                                      </p:cBhvr>
                                    </p:animEffect>
                                  </p:childTnLst>
                                </p:cTn>
                              </p:par>
                              <p:par>
                                <p:cTn id="30" presetID="31"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childTnLst>
                          </p:cTn>
                        </p:par>
                        <p:par>
                          <p:cTn id="36" fill="hold">
                            <p:stCondLst>
                              <p:cond delay="2000"/>
                            </p:stCondLst>
                            <p:childTnLst>
                              <p:par>
                                <p:cTn id="37" presetID="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0-#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0-#ppt_w/2"/>
                                          </p:val>
                                        </p:tav>
                                        <p:tav tm="100000">
                                          <p:val>
                                            <p:strVal val="#ppt_x"/>
                                          </p:val>
                                        </p:tav>
                                      </p:tavLst>
                                    </p:anim>
                                    <p:anim calcmode="lin" valueType="num">
                                      <p:cBhvr additive="base">
                                        <p:cTn id="44" dur="500" fill="hold"/>
                                        <p:tgtEl>
                                          <p:spTgt spid="28"/>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2" presetClass="entr" presetSubtype="2"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fill="hold"/>
                                        <p:tgtEl>
                                          <p:spTgt spid="30"/>
                                        </p:tgtEl>
                                        <p:attrNameLst>
                                          <p:attrName>ppt_x</p:attrName>
                                        </p:attrNameLst>
                                      </p:cBhvr>
                                      <p:tavLst>
                                        <p:tav tm="0">
                                          <p:val>
                                            <p:strVal val="1+#ppt_w/2"/>
                                          </p:val>
                                        </p:tav>
                                        <p:tav tm="100000">
                                          <p:val>
                                            <p:strVal val="#ppt_x"/>
                                          </p:val>
                                        </p:tav>
                                      </p:tavLst>
                                    </p:anim>
                                    <p:anim calcmode="lin" valueType="num">
                                      <p:cBhvr additive="base">
                                        <p:cTn id="49" dur="500" fill="hold"/>
                                        <p:tgtEl>
                                          <p:spTgt spid="30"/>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1+#ppt_w/2"/>
                                          </p:val>
                                        </p:tav>
                                        <p:tav tm="100000">
                                          <p:val>
                                            <p:strVal val="#ppt_x"/>
                                          </p:val>
                                        </p:tav>
                                      </p:tavLst>
                                    </p:anim>
                                    <p:anim calcmode="lin" valueType="num">
                                      <p:cBhvr additive="base">
                                        <p:cTn id="53"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组合 22"/>
          <p:cNvGrpSpPr/>
          <p:nvPr/>
        </p:nvGrpSpPr>
        <p:grpSpPr>
          <a:xfrm>
            <a:off x="7379516" y="6566308"/>
            <a:ext cx="1719895" cy="1480948"/>
            <a:chOff x="10544127" y="9403763"/>
            <a:chExt cx="2457450" cy="2120900"/>
          </a:xfrm>
        </p:grpSpPr>
        <p:sp>
          <p:nvSpPr>
            <p:cNvPr id="7" name="Hexagon 195"/>
            <p:cNvSpPr/>
            <p:nvPr/>
          </p:nvSpPr>
          <p:spPr>
            <a:xfrm>
              <a:off x="10544127" y="9403763"/>
              <a:ext cx="2457450" cy="2120900"/>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lstStyle/>
            <a:p>
              <a:pPr algn="ctr"/>
              <a:endParaRPr lang="zh-CN" altLang="zh-CN" sz="5900">
                <a:solidFill>
                  <a:srgbClr val="FFFFFF"/>
                </a:solidFill>
                <a:ea typeface="MS PGothic" panose="020B0600070205080204" pitchFamily="34" charset="-128"/>
              </a:endParaRPr>
            </a:p>
          </p:txBody>
        </p:sp>
        <p:sp>
          <p:nvSpPr>
            <p:cNvPr id="32" name="Freeform 82"/>
            <p:cNvSpPr>
              <a:spLocks noChangeArrowheads="1"/>
            </p:cNvSpPr>
            <p:nvPr/>
          </p:nvSpPr>
          <p:spPr bwMode="auto">
            <a:xfrm>
              <a:off x="11317240" y="10099088"/>
              <a:ext cx="879475" cy="906462"/>
            </a:xfrm>
            <a:custGeom>
              <a:avLst/>
              <a:gdLst>
                <a:gd name="T0" fmla="*/ 460586 w 619"/>
                <a:gd name="T1" fmla="*/ 736515 h 635"/>
                <a:gd name="T2" fmla="*/ 460586 w 619"/>
                <a:gd name="T3" fmla="*/ 736515 h 635"/>
                <a:gd name="T4" fmla="*/ 439262 w 619"/>
                <a:gd name="T5" fmla="*/ 756498 h 635"/>
                <a:gd name="T6" fmla="*/ 460586 w 619"/>
                <a:gd name="T7" fmla="*/ 777908 h 635"/>
                <a:gd name="T8" fmla="*/ 501811 w 619"/>
                <a:gd name="T9" fmla="*/ 756498 h 635"/>
                <a:gd name="T10" fmla="*/ 460586 w 619"/>
                <a:gd name="T11" fmla="*/ 736515 h 635"/>
                <a:gd name="T12" fmla="*/ 292841 w 619"/>
                <a:gd name="T13" fmla="*/ 736515 h 635"/>
                <a:gd name="T14" fmla="*/ 292841 w 619"/>
                <a:gd name="T15" fmla="*/ 736515 h 635"/>
                <a:gd name="T16" fmla="*/ 271518 w 619"/>
                <a:gd name="T17" fmla="*/ 756498 h 635"/>
                <a:gd name="T18" fmla="*/ 292841 w 619"/>
                <a:gd name="T19" fmla="*/ 777908 h 635"/>
                <a:gd name="T20" fmla="*/ 335488 w 619"/>
                <a:gd name="T21" fmla="*/ 756498 h 635"/>
                <a:gd name="T22" fmla="*/ 292841 w 619"/>
                <a:gd name="T23" fmla="*/ 736515 h 635"/>
                <a:gd name="T24" fmla="*/ 355390 w 619"/>
                <a:gd name="T25" fmla="*/ 840712 h 635"/>
                <a:gd name="T26" fmla="*/ 355390 w 619"/>
                <a:gd name="T27" fmla="*/ 840712 h 635"/>
                <a:gd name="T28" fmla="*/ 335488 w 619"/>
                <a:gd name="T29" fmla="*/ 862122 h 635"/>
                <a:gd name="T30" fmla="*/ 355390 w 619"/>
                <a:gd name="T31" fmla="*/ 904943 h 635"/>
                <a:gd name="T32" fmla="*/ 376714 w 619"/>
                <a:gd name="T33" fmla="*/ 862122 h 635"/>
                <a:gd name="T34" fmla="*/ 355390 w 619"/>
                <a:gd name="T35" fmla="*/ 840712 h 635"/>
                <a:gd name="T36" fmla="*/ 523134 w 619"/>
                <a:gd name="T37" fmla="*/ 840712 h 635"/>
                <a:gd name="T38" fmla="*/ 523134 w 619"/>
                <a:gd name="T39" fmla="*/ 840712 h 635"/>
                <a:gd name="T40" fmla="*/ 501811 w 619"/>
                <a:gd name="T41" fmla="*/ 862122 h 635"/>
                <a:gd name="T42" fmla="*/ 523134 w 619"/>
                <a:gd name="T43" fmla="*/ 904943 h 635"/>
                <a:gd name="T44" fmla="*/ 544458 w 619"/>
                <a:gd name="T45" fmla="*/ 862122 h 635"/>
                <a:gd name="T46" fmla="*/ 523134 w 619"/>
                <a:gd name="T47" fmla="*/ 840712 h 635"/>
                <a:gd name="T48" fmla="*/ 626908 w 619"/>
                <a:gd name="T49" fmla="*/ 736515 h 635"/>
                <a:gd name="T50" fmla="*/ 626908 w 619"/>
                <a:gd name="T51" fmla="*/ 736515 h 635"/>
                <a:gd name="T52" fmla="*/ 607006 w 619"/>
                <a:gd name="T53" fmla="*/ 756498 h 635"/>
                <a:gd name="T54" fmla="*/ 626908 w 619"/>
                <a:gd name="T55" fmla="*/ 777908 h 635"/>
                <a:gd name="T56" fmla="*/ 669555 w 619"/>
                <a:gd name="T57" fmla="*/ 756498 h 635"/>
                <a:gd name="T58" fmla="*/ 626908 w 619"/>
                <a:gd name="T59" fmla="*/ 736515 h 635"/>
                <a:gd name="T60" fmla="*/ 626908 w 619"/>
                <a:gd name="T61" fmla="*/ 148445 h 635"/>
                <a:gd name="T62" fmla="*/ 626908 w 619"/>
                <a:gd name="T63" fmla="*/ 148445 h 635"/>
                <a:gd name="T64" fmla="*/ 417939 w 619"/>
                <a:gd name="T65" fmla="*/ 0 h 635"/>
                <a:gd name="T66" fmla="*/ 167744 w 619"/>
                <a:gd name="T67" fmla="*/ 232659 h 635"/>
                <a:gd name="T68" fmla="*/ 0 w 619"/>
                <a:gd name="T69" fmla="*/ 442480 h 635"/>
                <a:gd name="T70" fmla="*/ 208969 w 619"/>
                <a:gd name="T71" fmla="*/ 673711 h 635"/>
                <a:gd name="T72" fmla="*/ 626908 w 619"/>
                <a:gd name="T73" fmla="*/ 673711 h 635"/>
                <a:gd name="T74" fmla="*/ 878524 w 619"/>
                <a:gd name="T75" fmla="*/ 399659 h 635"/>
                <a:gd name="T76" fmla="*/ 626908 w 619"/>
                <a:gd name="T77" fmla="*/ 148445 h 635"/>
                <a:gd name="T78" fmla="*/ 607006 w 619"/>
                <a:gd name="T79" fmla="*/ 609480 h 635"/>
                <a:gd name="T80" fmla="*/ 607006 w 619"/>
                <a:gd name="T81" fmla="*/ 609480 h 635"/>
                <a:gd name="T82" fmla="*/ 251616 w 619"/>
                <a:gd name="T83" fmla="*/ 609480 h 635"/>
                <a:gd name="T84" fmla="*/ 41225 w 619"/>
                <a:gd name="T85" fmla="*/ 442480 h 635"/>
                <a:gd name="T86" fmla="*/ 208969 w 619"/>
                <a:gd name="T87" fmla="*/ 274052 h 635"/>
                <a:gd name="T88" fmla="*/ 417939 w 619"/>
                <a:gd name="T89" fmla="*/ 64231 h 635"/>
                <a:gd name="T90" fmla="*/ 585683 w 619"/>
                <a:gd name="T91" fmla="*/ 189838 h 635"/>
                <a:gd name="T92" fmla="*/ 837299 w 619"/>
                <a:gd name="T93" fmla="*/ 399659 h 635"/>
                <a:gd name="T94" fmla="*/ 607006 w 619"/>
                <a:gd name="T95" fmla="*/ 609480 h 6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19" h="635">
                  <a:moveTo>
                    <a:pt x="324" y="516"/>
                  </a:moveTo>
                  <a:lnTo>
                    <a:pt x="324" y="516"/>
                  </a:lnTo>
                  <a:cubicBezTo>
                    <a:pt x="324" y="516"/>
                    <a:pt x="309" y="516"/>
                    <a:pt x="309" y="530"/>
                  </a:cubicBezTo>
                  <a:cubicBezTo>
                    <a:pt x="309" y="545"/>
                    <a:pt x="324" y="545"/>
                    <a:pt x="324" y="545"/>
                  </a:cubicBezTo>
                  <a:cubicBezTo>
                    <a:pt x="339" y="545"/>
                    <a:pt x="353" y="545"/>
                    <a:pt x="353" y="530"/>
                  </a:cubicBezTo>
                  <a:cubicBezTo>
                    <a:pt x="353" y="516"/>
                    <a:pt x="339" y="516"/>
                    <a:pt x="324" y="516"/>
                  </a:cubicBezTo>
                  <a:close/>
                  <a:moveTo>
                    <a:pt x="206" y="516"/>
                  </a:moveTo>
                  <a:lnTo>
                    <a:pt x="206" y="516"/>
                  </a:lnTo>
                  <a:cubicBezTo>
                    <a:pt x="206" y="516"/>
                    <a:pt x="191" y="516"/>
                    <a:pt x="191" y="530"/>
                  </a:cubicBezTo>
                  <a:cubicBezTo>
                    <a:pt x="191" y="545"/>
                    <a:pt x="206" y="545"/>
                    <a:pt x="206" y="545"/>
                  </a:cubicBezTo>
                  <a:cubicBezTo>
                    <a:pt x="221" y="545"/>
                    <a:pt x="236" y="545"/>
                    <a:pt x="236" y="530"/>
                  </a:cubicBezTo>
                  <a:cubicBezTo>
                    <a:pt x="236" y="516"/>
                    <a:pt x="221" y="516"/>
                    <a:pt x="206" y="516"/>
                  </a:cubicBezTo>
                  <a:close/>
                  <a:moveTo>
                    <a:pt x="250" y="589"/>
                  </a:moveTo>
                  <a:lnTo>
                    <a:pt x="250" y="589"/>
                  </a:lnTo>
                  <a:cubicBezTo>
                    <a:pt x="236" y="589"/>
                    <a:pt x="236" y="604"/>
                    <a:pt x="236" y="604"/>
                  </a:cubicBezTo>
                  <a:cubicBezTo>
                    <a:pt x="236" y="619"/>
                    <a:pt x="236" y="634"/>
                    <a:pt x="250" y="634"/>
                  </a:cubicBezTo>
                  <a:cubicBezTo>
                    <a:pt x="265" y="634"/>
                    <a:pt x="265" y="619"/>
                    <a:pt x="265" y="604"/>
                  </a:cubicBezTo>
                  <a:cubicBezTo>
                    <a:pt x="265" y="604"/>
                    <a:pt x="265" y="589"/>
                    <a:pt x="250" y="589"/>
                  </a:cubicBezTo>
                  <a:close/>
                  <a:moveTo>
                    <a:pt x="368" y="589"/>
                  </a:moveTo>
                  <a:lnTo>
                    <a:pt x="368" y="589"/>
                  </a:lnTo>
                  <a:cubicBezTo>
                    <a:pt x="353" y="589"/>
                    <a:pt x="353" y="604"/>
                    <a:pt x="353" y="604"/>
                  </a:cubicBezTo>
                  <a:cubicBezTo>
                    <a:pt x="353" y="619"/>
                    <a:pt x="353" y="634"/>
                    <a:pt x="368" y="634"/>
                  </a:cubicBezTo>
                  <a:cubicBezTo>
                    <a:pt x="383" y="634"/>
                    <a:pt x="383" y="619"/>
                    <a:pt x="383" y="604"/>
                  </a:cubicBezTo>
                  <a:cubicBezTo>
                    <a:pt x="383" y="604"/>
                    <a:pt x="383" y="589"/>
                    <a:pt x="368" y="589"/>
                  </a:cubicBezTo>
                  <a:close/>
                  <a:moveTo>
                    <a:pt x="441" y="516"/>
                  </a:moveTo>
                  <a:lnTo>
                    <a:pt x="441" y="516"/>
                  </a:lnTo>
                  <a:cubicBezTo>
                    <a:pt x="441" y="516"/>
                    <a:pt x="427" y="516"/>
                    <a:pt x="427" y="530"/>
                  </a:cubicBezTo>
                  <a:cubicBezTo>
                    <a:pt x="427" y="545"/>
                    <a:pt x="441" y="545"/>
                    <a:pt x="441" y="545"/>
                  </a:cubicBezTo>
                  <a:cubicBezTo>
                    <a:pt x="457" y="545"/>
                    <a:pt x="471" y="545"/>
                    <a:pt x="471" y="530"/>
                  </a:cubicBezTo>
                  <a:cubicBezTo>
                    <a:pt x="471" y="516"/>
                    <a:pt x="457" y="516"/>
                    <a:pt x="441" y="516"/>
                  </a:cubicBezTo>
                  <a:close/>
                  <a:moveTo>
                    <a:pt x="441" y="104"/>
                  </a:moveTo>
                  <a:lnTo>
                    <a:pt x="441" y="104"/>
                  </a:lnTo>
                  <a:cubicBezTo>
                    <a:pt x="412" y="45"/>
                    <a:pt x="353" y="0"/>
                    <a:pt x="294" y="0"/>
                  </a:cubicBezTo>
                  <a:cubicBezTo>
                    <a:pt x="191" y="0"/>
                    <a:pt x="118" y="74"/>
                    <a:pt x="118" y="163"/>
                  </a:cubicBezTo>
                  <a:cubicBezTo>
                    <a:pt x="44" y="177"/>
                    <a:pt x="0" y="251"/>
                    <a:pt x="0" y="310"/>
                  </a:cubicBezTo>
                  <a:cubicBezTo>
                    <a:pt x="0" y="398"/>
                    <a:pt x="59" y="472"/>
                    <a:pt x="147" y="472"/>
                  </a:cubicBezTo>
                  <a:lnTo>
                    <a:pt x="441" y="472"/>
                  </a:lnTo>
                  <a:cubicBezTo>
                    <a:pt x="545" y="472"/>
                    <a:pt x="618" y="383"/>
                    <a:pt x="618" y="280"/>
                  </a:cubicBezTo>
                  <a:cubicBezTo>
                    <a:pt x="618" y="177"/>
                    <a:pt x="545" y="104"/>
                    <a:pt x="441" y="104"/>
                  </a:cubicBezTo>
                  <a:close/>
                  <a:moveTo>
                    <a:pt x="427" y="427"/>
                  </a:moveTo>
                  <a:lnTo>
                    <a:pt x="427" y="427"/>
                  </a:lnTo>
                  <a:lnTo>
                    <a:pt x="177" y="427"/>
                  </a:lnTo>
                  <a:cubicBezTo>
                    <a:pt x="74" y="427"/>
                    <a:pt x="29" y="354"/>
                    <a:pt x="29" y="310"/>
                  </a:cubicBezTo>
                  <a:cubicBezTo>
                    <a:pt x="29" y="266"/>
                    <a:pt x="88" y="207"/>
                    <a:pt x="147" y="192"/>
                  </a:cubicBezTo>
                  <a:cubicBezTo>
                    <a:pt x="147" y="118"/>
                    <a:pt x="206" y="45"/>
                    <a:pt x="294" y="45"/>
                  </a:cubicBezTo>
                  <a:cubicBezTo>
                    <a:pt x="353" y="45"/>
                    <a:pt x="398" y="74"/>
                    <a:pt x="412" y="133"/>
                  </a:cubicBezTo>
                  <a:cubicBezTo>
                    <a:pt x="515" y="133"/>
                    <a:pt x="589" y="192"/>
                    <a:pt x="589" y="280"/>
                  </a:cubicBezTo>
                  <a:cubicBezTo>
                    <a:pt x="589" y="354"/>
                    <a:pt x="530" y="427"/>
                    <a:pt x="427" y="4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grpSp>
        <p:nvGrpSpPr>
          <p:cNvPr id="24" name="组合 23"/>
          <p:cNvGrpSpPr/>
          <p:nvPr/>
        </p:nvGrpSpPr>
        <p:grpSpPr>
          <a:xfrm>
            <a:off x="5569627" y="5579749"/>
            <a:ext cx="1721006" cy="1480948"/>
            <a:chOff x="7958090" y="7990888"/>
            <a:chExt cx="2459037" cy="2120900"/>
          </a:xfrm>
        </p:grpSpPr>
        <p:sp>
          <p:nvSpPr>
            <p:cNvPr id="6" name="Hexagon 194"/>
            <p:cNvSpPr/>
            <p:nvPr/>
          </p:nvSpPr>
          <p:spPr>
            <a:xfrm>
              <a:off x="7958090" y="7990888"/>
              <a:ext cx="2459037" cy="2120900"/>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lstStyle/>
            <a:p>
              <a:pPr algn="ctr"/>
              <a:endParaRPr lang="zh-CN" altLang="zh-CN" sz="5900">
                <a:solidFill>
                  <a:srgbClr val="FFFFFF"/>
                </a:solidFill>
                <a:ea typeface="MS PGothic" panose="020B0600070205080204" pitchFamily="34" charset="-128"/>
              </a:endParaRPr>
            </a:p>
          </p:txBody>
        </p:sp>
        <p:sp>
          <p:nvSpPr>
            <p:cNvPr id="33" name="Freeform 93"/>
            <p:cNvSpPr>
              <a:spLocks noChangeArrowheads="1"/>
            </p:cNvSpPr>
            <p:nvPr/>
          </p:nvSpPr>
          <p:spPr bwMode="auto">
            <a:xfrm>
              <a:off x="8688340" y="8629063"/>
              <a:ext cx="906462" cy="885825"/>
            </a:xfrm>
            <a:custGeom>
              <a:avLst/>
              <a:gdLst>
                <a:gd name="T0" fmla="*/ 168650 w 634"/>
                <a:gd name="T1" fmla="*/ 778132 h 619"/>
                <a:gd name="T2" fmla="*/ 168650 w 634"/>
                <a:gd name="T3" fmla="*/ 778132 h 619"/>
                <a:gd name="T4" fmla="*/ 295852 w 634"/>
                <a:gd name="T5" fmla="*/ 883981 h 619"/>
                <a:gd name="T6" fmla="*/ 400186 w 634"/>
                <a:gd name="T7" fmla="*/ 778132 h 619"/>
                <a:gd name="T8" fmla="*/ 295852 w 634"/>
                <a:gd name="T9" fmla="*/ 673713 h 619"/>
                <a:gd name="T10" fmla="*/ 168650 w 634"/>
                <a:gd name="T11" fmla="*/ 778132 h 619"/>
                <a:gd name="T12" fmla="*/ 295852 w 634"/>
                <a:gd name="T13" fmla="*/ 715195 h 619"/>
                <a:gd name="T14" fmla="*/ 295852 w 634"/>
                <a:gd name="T15" fmla="*/ 715195 h 619"/>
                <a:gd name="T16" fmla="*/ 337300 w 634"/>
                <a:gd name="T17" fmla="*/ 778132 h 619"/>
                <a:gd name="T18" fmla="*/ 295852 w 634"/>
                <a:gd name="T19" fmla="*/ 842499 h 619"/>
                <a:gd name="T20" fmla="*/ 231536 w 634"/>
                <a:gd name="T21" fmla="*/ 778132 h 619"/>
                <a:gd name="T22" fmla="*/ 295852 w 634"/>
                <a:gd name="T23" fmla="*/ 715195 h 619"/>
                <a:gd name="T24" fmla="*/ 231536 w 634"/>
                <a:gd name="T25" fmla="*/ 610776 h 619"/>
                <a:gd name="T26" fmla="*/ 231536 w 634"/>
                <a:gd name="T27" fmla="*/ 610776 h 619"/>
                <a:gd name="T28" fmla="*/ 168650 w 634"/>
                <a:gd name="T29" fmla="*/ 546409 h 619"/>
                <a:gd name="T30" fmla="*/ 821811 w 634"/>
                <a:gd name="T31" fmla="*/ 504927 h 619"/>
                <a:gd name="T32" fmla="*/ 904707 w 634"/>
                <a:gd name="T33" fmla="*/ 125874 h 619"/>
                <a:gd name="T34" fmla="*/ 884697 w 634"/>
                <a:gd name="T35" fmla="*/ 104418 h 619"/>
                <a:gd name="T36" fmla="*/ 168650 w 634"/>
                <a:gd name="T37" fmla="*/ 104418 h 619"/>
                <a:gd name="T38" fmla="*/ 168650 w 634"/>
                <a:gd name="T39" fmla="*/ 41481 h 619"/>
                <a:gd name="T40" fmla="*/ 211527 w 634"/>
                <a:gd name="T41" fmla="*/ 41481 h 619"/>
                <a:gd name="T42" fmla="*/ 231536 w 634"/>
                <a:gd name="T43" fmla="*/ 20025 h 619"/>
                <a:gd name="T44" fmla="*/ 211527 w 634"/>
                <a:gd name="T45" fmla="*/ 0 h 619"/>
                <a:gd name="T46" fmla="*/ 42877 w 634"/>
                <a:gd name="T47" fmla="*/ 0 h 619"/>
                <a:gd name="T48" fmla="*/ 0 w 634"/>
                <a:gd name="T49" fmla="*/ 20025 h 619"/>
                <a:gd name="T50" fmla="*/ 42877 w 634"/>
                <a:gd name="T51" fmla="*/ 41481 h 619"/>
                <a:gd name="T52" fmla="*/ 127202 w 634"/>
                <a:gd name="T53" fmla="*/ 41481 h 619"/>
                <a:gd name="T54" fmla="*/ 127202 w 634"/>
                <a:gd name="T55" fmla="*/ 546409 h 619"/>
                <a:gd name="T56" fmla="*/ 231536 w 634"/>
                <a:gd name="T57" fmla="*/ 673713 h 619"/>
                <a:gd name="T58" fmla="*/ 295852 w 634"/>
                <a:gd name="T59" fmla="*/ 673713 h 619"/>
                <a:gd name="T60" fmla="*/ 631723 w 634"/>
                <a:gd name="T61" fmla="*/ 673713 h 619"/>
                <a:gd name="T62" fmla="*/ 884697 w 634"/>
                <a:gd name="T63" fmla="*/ 673713 h 619"/>
                <a:gd name="T64" fmla="*/ 884697 w 634"/>
                <a:gd name="T65" fmla="*/ 610776 h 619"/>
                <a:gd name="T66" fmla="*/ 231536 w 634"/>
                <a:gd name="T67" fmla="*/ 610776 h 619"/>
                <a:gd name="T68" fmla="*/ 168650 w 634"/>
                <a:gd name="T69" fmla="*/ 168786 h 619"/>
                <a:gd name="T70" fmla="*/ 168650 w 634"/>
                <a:gd name="T71" fmla="*/ 168786 h 619"/>
                <a:gd name="T72" fmla="*/ 841820 w 634"/>
                <a:gd name="T73" fmla="*/ 168786 h 619"/>
                <a:gd name="T74" fmla="*/ 778934 w 634"/>
                <a:gd name="T75" fmla="*/ 441990 h 619"/>
                <a:gd name="T76" fmla="*/ 168650 w 634"/>
                <a:gd name="T77" fmla="*/ 504927 h 619"/>
                <a:gd name="T78" fmla="*/ 168650 w 634"/>
                <a:gd name="T79" fmla="*/ 168786 h 619"/>
                <a:gd name="T80" fmla="*/ 505950 w 634"/>
                <a:gd name="T81" fmla="*/ 778132 h 619"/>
                <a:gd name="T82" fmla="*/ 505950 w 634"/>
                <a:gd name="T83" fmla="*/ 778132 h 619"/>
                <a:gd name="T84" fmla="*/ 631723 w 634"/>
                <a:gd name="T85" fmla="*/ 883981 h 619"/>
                <a:gd name="T86" fmla="*/ 737486 w 634"/>
                <a:gd name="T87" fmla="*/ 778132 h 619"/>
                <a:gd name="T88" fmla="*/ 631723 w 634"/>
                <a:gd name="T89" fmla="*/ 673713 h 619"/>
                <a:gd name="T90" fmla="*/ 505950 w 634"/>
                <a:gd name="T91" fmla="*/ 778132 h 619"/>
                <a:gd name="T92" fmla="*/ 631723 w 634"/>
                <a:gd name="T93" fmla="*/ 715195 h 619"/>
                <a:gd name="T94" fmla="*/ 631723 w 634"/>
                <a:gd name="T95" fmla="*/ 715195 h 619"/>
                <a:gd name="T96" fmla="*/ 673170 w 634"/>
                <a:gd name="T97" fmla="*/ 778132 h 619"/>
                <a:gd name="T98" fmla="*/ 631723 w 634"/>
                <a:gd name="T99" fmla="*/ 842499 h 619"/>
                <a:gd name="T100" fmla="*/ 568836 w 634"/>
                <a:gd name="T101" fmla="*/ 778132 h 619"/>
                <a:gd name="T102" fmla="*/ 631723 w 634"/>
                <a:gd name="T103" fmla="*/ 715195 h 6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619">
                  <a:moveTo>
                    <a:pt x="118" y="544"/>
                  </a:moveTo>
                  <a:lnTo>
                    <a:pt x="118" y="544"/>
                  </a:lnTo>
                  <a:cubicBezTo>
                    <a:pt x="118" y="589"/>
                    <a:pt x="162" y="618"/>
                    <a:pt x="207" y="618"/>
                  </a:cubicBezTo>
                  <a:cubicBezTo>
                    <a:pt x="251" y="618"/>
                    <a:pt x="280" y="589"/>
                    <a:pt x="280" y="544"/>
                  </a:cubicBezTo>
                  <a:cubicBezTo>
                    <a:pt x="280" y="500"/>
                    <a:pt x="251" y="471"/>
                    <a:pt x="207" y="471"/>
                  </a:cubicBezTo>
                  <a:cubicBezTo>
                    <a:pt x="162" y="471"/>
                    <a:pt x="118" y="500"/>
                    <a:pt x="118" y="544"/>
                  </a:cubicBezTo>
                  <a:close/>
                  <a:moveTo>
                    <a:pt x="207" y="500"/>
                  </a:moveTo>
                  <a:lnTo>
                    <a:pt x="207" y="500"/>
                  </a:lnTo>
                  <a:cubicBezTo>
                    <a:pt x="221" y="500"/>
                    <a:pt x="236" y="530"/>
                    <a:pt x="236" y="544"/>
                  </a:cubicBezTo>
                  <a:cubicBezTo>
                    <a:pt x="236" y="559"/>
                    <a:pt x="221" y="589"/>
                    <a:pt x="207" y="589"/>
                  </a:cubicBezTo>
                  <a:cubicBezTo>
                    <a:pt x="177" y="589"/>
                    <a:pt x="162" y="559"/>
                    <a:pt x="162" y="544"/>
                  </a:cubicBezTo>
                  <a:cubicBezTo>
                    <a:pt x="162" y="530"/>
                    <a:pt x="177" y="500"/>
                    <a:pt x="207" y="500"/>
                  </a:cubicBezTo>
                  <a:close/>
                  <a:moveTo>
                    <a:pt x="162" y="427"/>
                  </a:moveTo>
                  <a:lnTo>
                    <a:pt x="162" y="427"/>
                  </a:lnTo>
                  <a:cubicBezTo>
                    <a:pt x="148" y="427"/>
                    <a:pt x="118" y="412"/>
                    <a:pt x="118" y="382"/>
                  </a:cubicBezTo>
                  <a:cubicBezTo>
                    <a:pt x="575" y="353"/>
                    <a:pt x="575" y="353"/>
                    <a:pt x="575" y="353"/>
                  </a:cubicBezTo>
                  <a:cubicBezTo>
                    <a:pt x="575" y="353"/>
                    <a:pt x="633" y="103"/>
                    <a:pt x="633" y="88"/>
                  </a:cubicBezTo>
                  <a:lnTo>
                    <a:pt x="619" y="73"/>
                  </a:lnTo>
                  <a:cubicBezTo>
                    <a:pt x="118" y="73"/>
                    <a:pt x="118" y="73"/>
                    <a:pt x="118" y="73"/>
                  </a:cubicBezTo>
                  <a:cubicBezTo>
                    <a:pt x="118" y="29"/>
                    <a:pt x="118" y="29"/>
                    <a:pt x="118" y="29"/>
                  </a:cubicBezTo>
                  <a:cubicBezTo>
                    <a:pt x="148" y="29"/>
                    <a:pt x="148" y="29"/>
                    <a:pt x="148" y="29"/>
                  </a:cubicBezTo>
                  <a:cubicBezTo>
                    <a:pt x="148" y="29"/>
                    <a:pt x="162" y="29"/>
                    <a:pt x="162" y="14"/>
                  </a:cubicBezTo>
                  <a:cubicBezTo>
                    <a:pt x="162" y="0"/>
                    <a:pt x="148" y="0"/>
                    <a:pt x="148" y="0"/>
                  </a:cubicBezTo>
                  <a:cubicBezTo>
                    <a:pt x="30" y="0"/>
                    <a:pt x="30" y="0"/>
                    <a:pt x="30" y="0"/>
                  </a:cubicBezTo>
                  <a:cubicBezTo>
                    <a:pt x="15" y="0"/>
                    <a:pt x="0" y="0"/>
                    <a:pt x="0" y="14"/>
                  </a:cubicBezTo>
                  <a:cubicBezTo>
                    <a:pt x="0" y="29"/>
                    <a:pt x="15" y="29"/>
                    <a:pt x="30" y="29"/>
                  </a:cubicBezTo>
                  <a:cubicBezTo>
                    <a:pt x="89" y="29"/>
                    <a:pt x="89" y="29"/>
                    <a:pt x="89" y="29"/>
                  </a:cubicBezTo>
                  <a:cubicBezTo>
                    <a:pt x="89" y="382"/>
                    <a:pt x="89" y="382"/>
                    <a:pt x="89" y="382"/>
                  </a:cubicBezTo>
                  <a:cubicBezTo>
                    <a:pt x="89" y="427"/>
                    <a:pt x="118" y="471"/>
                    <a:pt x="162" y="471"/>
                  </a:cubicBezTo>
                  <a:cubicBezTo>
                    <a:pt x="207" y="471"/>
                    <a:pt x="207" y="471"/>
                    <a:pt x="207" y="471"/>
                  </a:cubicBezTo>
                  <a:cubicBezTo>
                    <a:pt x="442" y="471"/>
                    <a:pt x="442" y="471"/>
                    <a:pt x="442" y="471"/>
                  </a:cubicBezTo>
                  <a:cubicBezTo>
                    <a:pt x="619" y="471"/>
                    <a:pt x="619" y="471"/>
                    <a:pt x="619" y="471"/>
                  </a:cubicBezTo>
                  <a:cubicBezTo>
                    <a:pt x="619" y="471"/>
                    <a:pt x="619" y="441"/>
                    <a:pt x="619" y="427"/>
                  </a:cubicBezTo>
                  <a:lnTo>
                    <a:pt x="162" y="427"/>
                  </a:lnTo>
                  <a:close/>
                  <a:moveTo>
                    <a:pt x="118" y="118"/>
                  </a:moveTo>
                  <a:lnTo>
                    <a:pt x="118" y="118"/>
                  </a:lnTo>
                  <a:cubicBezTo>
                    <a:pt x="589" y="118"/>
                    <a:pt x="589" y="118"/>
                    <a:pt x="589" y="118"/>
                  </a:cubicBezTo>
                  <a:cubicBezTo>
                    <a:pt x="545" y="309"/>
                    <a:pt x="545" y="309"/>
                    <a:pt x="545" y="309"/>
                  </a:cubicBezTo>
                  <a:cubicBezTo>
                    <a:pt x="118" y="353"/>
                    <a:pt x="118" y="353"/>
                    <a:pt x="118" y="353"/>
                  </a:cubicBezTo>
                  <a:lnTo>
                    <a:pt x="118" y="118"/>
                  </a:lnTo>
                  <a:close/>
                  <a:moveTo>
                    <a:pt x="354" y="544"/>
                  </a:moveTo>
                  <a:lnTo>
                    <a:pt x="354" y="544"/>
                  </a:lnTo>
                  <a:cubicBezTo>
                    <a:pt x="354" y="589"/>
                    <a:pt x="398" y="618"/>
                    <a:pt x="442" y="618"/>
                  </a:cubicBezTo>
                  <a:cubicBezTo>
                    <a:pt x="486" y="618"/>
                    <a:pt x="516" y="589"/>
                    <a:pt x="516" y="544"/>
                  </a:cubicBezTo>
                  <a:cubicBezTo>
                    <a:pt x="516" y="500"/>
                    <a:pt x="486" y="471"/>
                    <a:pt x="442" y="471"/>
                  </a:cubicBezTo>
                  <a:cubicBezTo>
                    <a:pt x="398" y="471"/>
                    <a:pt x="354" y="500"/>
                    <a:pt x="354" y="544"/>
                  </a:cubicBezTo>
                  <a:close/>
                  <a:moveTo>
                    <a:pt x="442" y="500"/>
                  </a:moveTo>
                  <a:lnTo>
                    <a:pt x="442" y="500"/>
                  </a:lnTo>
                  <a:cubicBezTo>
                    <a:pt x="457" y="500"/>
                    <a:pt x="471" y="530"/>
                    <a:pt x="471" y="544"/>
                  </a:cubicBezTo>
                  <a:cubicBezTo>
                    <a:pt x="471" y="559"/>
                    <a:pt x="457" y="589"/>
                    <a:pt x="442" y="589"/>
                  </a:cubicBezTo>
                  <a:cubicBezTo>
                    <a:pt x="412" y="589"/>
                    <a:pt x="398" y="559"/>
                    <a:pt x="398" y="544"/>
                  </a:cubicBezTo>
                  <a:cubicBezTo>
                    <a:pt x="398" y="530"/>
                    <a:pt x="412" y="500"/>
                    <a:pt x="442" y="50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grpSp>
        <p:nvGrpSpPr>
          <p:cNvPr id="21" name="组合 20"/>
          <p:cNvGrpSpPr/>
          <p:nvPr/>
        </p:nvGrpSpPr>
        <p:grpSpPr>
          <a:xfrm>
            <a:off x="9178296" y="3648752"/>
            <a:ext cx="1721006" cy="1480948"/>
            <a:chOff x="13114290" y="5225463"/>
            <a:chExt cx="2459037" cy="2120900"/>
          </a:xfrm>
        </p:grpSpPr>
        <p:sp>
          <p:nvSpPr>
            <p:cNvPr id="8" name="Hexagon 196"/>
            <p:cNvSpPr/>
            <p:nvPr/>
          </p:nvSpPr>
          <p:spPr>
            <a:xfrm>
              <a:off x="13114290" y="5225463"/>
              <a:ext cx="2459037" cy="212090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lstStyle/>
            <a:p>
              <a:pPr algn="ctr"/>
              <a:endParaRPr lang="zh-CN" altLang="zh-CN" sz="5900">
                <a:solidFill>
                  <a:srgbClr val="FFFFFF"/>
                </a:solidFill>
                <a:ea typeface="MS PGothic" panose="020B0600070205080204" pitchFamily="34" charset="-128"/>
              </a:endParaRPr>
            </a:p>
          </p:txBody>
        </p:sp>
        <p:sp>
          <p:nvSpPr>
            <p:cNvPr id="34" name="Freeform 108"/>
            <p:cNvSpPr>
              <a:spLocks noChangeArrowheads="1"/>
            </p:cNvSpPr>
            <p:nvPr/>
          </p:nvSpPr>
          <p:spPr bwMode="auto">
            <a:xfrm>
              <a:off x="13928677" y="5801725"/>
              <a:ext cx="879475" cy="906463"/>
            </a:xfrm>
            <a:custGeom>
              <a:avLst/>
              <a:gdLst>
                <a:gd name="T0" fmla="*/ 125097 w 619"/>
                <a:gd name="T1" fmla="*/ 127235 h 634"/>
                <a:gd name="T2" fmla="*/ 125097 w 619"/>
                <a:gd name="T3" fmla="*/ 127235 h 634"/>
                <a:gd name="T4" fmla="*/ 103774 w 619"/>
                <a:gd name="T5" fmla="*/ 147249 h 634"/>
                <a:gd name="T6" fmla="*/ 125097 w 619"/>
                <a:gd name="T7" fmla="*/ 168693 h 634"/>
                <a:gd name="T8" fmla="*/ 167744 w 619"/>
                <a:gd name="T9" fmla="*/ 147249 h 634"/>
                <a:gd name="T10" fmla="*/ 125097 w 619"/>
                <a:gd name="T11" fmla="*/ 127235 h 634"/>
                <a:gd name="T12" fmla="*/ 774751 w 619"/>
                <a:gd name="T13" fmla="*/ 0 h 634"/>
                <a:gd name="T14" fmla="*/ 774751 w 619"/>
                <a:gd name="T15" fmla="*/ 0 h 634"/>
                <a:gd name="T16" fmla="*/ 103774 w 619"/>
                <a:gd name="T17" fmla="*/ 0 h 634"/>
                <a:gd name="T18" fmla="*/ 0 w 619"/>
                <a:gd name="T19" fmla="*/ 127235 h 634"/>
                <a:gd name="T20" fmla="*/ 0 w 619"/>
                <a:gd name="T21" fmla="*/ 800579 h 634"/>
                <a:gd name="T22" fmla="*/ 103774 w 619"/>
                <a:gd name="T23" fmla="*/ 904940 h 634"/>
                <a:gd name="T24" fmla="*/ 774751 w 619"/>
                <a:gd name="T25" fmla="*/ 904940 h 634"/>
                <a:gd name="T26" fmla="*/ 878524 w 619"/>
                <a:gd name="T27" fmla="*/ 800579 h 634"/>
                <a:gd name="T28" fmla="*/ 878524 w 619"/>
                <a:gd name="T29" fmla="*/ 127235 h 634"/>
                <a:gd name="T30" fmla="*/ 774751 w 619"/>
                <a:gd name="T31" fmla="*/ 0 h 634"/>
                <a:gd name="T32" fmla="*/ 837299 w 619"/>
                <a:gd name="T33" fmla="*/ 800579 h 634"/>
                <a:gd name="T34" fmla="*/ 837299 w 619"/>
                <a:gd name="T35" fmla="*/ 800579 h 634"/>
                <a:gd name="T36" fmla="*/ 774751 w 619"/>
                <a:gd name="T37" fmla="*/ 842038 h 634"/>
                <a:gd name="T38" fmla="*/ 103774 w 619"/>
                <a:gd name="T39" fmla="*/ 842038 h 634"/>
                <a:gd name="T40" fmla="*/ 41225 w 619"/>
                <a:gd name="T41" fmla="*/ 800579 h 634"/>
                <a:gd name="T42" fmla="*/ 41225 w 619"/>
                <a:gd name="T43" fmla="*/ 294499 h 634"/>
                <a:gd name="T44" fmla="*/ 837299 w 619"/>
                <a:gd name="T45" fmla="*/ 294499 h 634"/>
                <a:gd name="T46" fmla="*/ 837299 w 619"/>
                <a:gd name="T47" fmla="*/ 800579 h 634"/>
                <a:gd name="T48" fmla="*/ 837299 w 619"/>
                <a:gd name="T49" fmla="*/ 231596 h 634"/>
                <a:gd name="T50" fmla="*/ 837299 w 619"/>
                <a:gd name="T51" fmla="*/ 231596 h 634"/>
                <a:gd name="T52" fmla="*/ 41225 w 619"/>
                <a:gd name="T53" fmla="*/ 231596 h 634"/>
                <a:gd name="T54" fmla="*/ 41225 w 619"/>
                <a:gd name="T55" fmla="*/ 127235 h 634"/>
                <a:gd name="T56" fmla="*/ 103774 w 619"/>
                <a:gd name="T57" fmla="*/ 62903 h 634"/>
                <a:gd name="T58" fmla="*/ 774751 w 619"/>
                <a:gd name="T59" fmla="*/ 62903 h 634"/>
                <a:gd name="T60" fmla="*/ 837299 w 619"/>
                <a:gd name="T61" fmla="*/ 127235 h 634"/>
                <a:gd name="T62" fmla="*/ 837299 w 619"/>
                <a:gd name="T63" fmla="*/ 231596 h 634"/>
                <a:gd name="T64" fmla="*/ 355390 w 619"/>
                <a:gd name="T65" fmla="*/ 127235 h 634"/>
                <a:gd name="T66" fmla="*/ 355390 w 619"/>
                <a:gd name="T67" fmla="*/ 127235 h 634"/>
                <a:gd name="T68" fmla="*/ 334067 w 619"/>
                <a:gd name="T69" fmla="*/ 147249 h 634"/>
                <a:gd name="T70" fmla="*/ 355390 w 619"/>
                <a:gd name="T71" fmla="*/ 168693 h 634"/>
                <a:gd name="T72" fmla="*/ 376714 w 619"/>
                <a:gd name="T73" fmla="*/ 147249 h 634"/>
                <a:gd name="T74" fmla="*/ 355390 w 619"/>
                <a:gd name="T75" fmla="*/ 127235 h 634"/>
                <a:gd name="T76" fmla="*/ 251616 w 619"/>
                <a:gd name="T77" fmla="*/ 127235 h 634"/>
                <a:gd name="T78" fmla="*/ 251616 w 619"/>
                <a:gd name="T79" fmla="*/ 127235 h 634"/>
                <a:gd name="T80" fmla="*/ 208969 w 619"/>
                <a:gd name="T81" fmla="*/ 147249 h 634"/>
                <a:gd name="T82" fmla="*/ 251616 w 619"/>
                <a:gd name="T83" fmla="*/ 168693 h 634"/>
                <a:gd name="T84" fmla="*/ 271518 w 619"/>
                <a:gd name="T85" fmla="*/ 147249 h 634"/>
                <a:gd name="T86" fmla="*/ 251616 w 619"/>
                <a:gd name="T87" fmla="*/ 127235 h 6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19" h="634">
                  <a:moveTo>
                    <a:pt x="88" y="89"/>
                  </a:moveTo>
                  <a:lnTo>
                    <a:pt x="88" y="89"/>
                  </a:lnTo>
                  <a:cubicBezTo>
                    <a:pt x="88" y="89"/>
                    <a:pt x="73" y="89"/>
                    <a:pt x="73" y="103"/>
                  </a:cubicBezTo>
                  <a:cubicBezTo>
                    <a:pt x="73" y="118"/>
                    <a:pt x="88" y="118"/>
                    <a:pt x="88" y="118"/>
                  </a:cubicBezTo>
                  <a:cubicBezTo>
                    <a:pt x="103" y="118"/>
                    <a:pt x="118" y="118"/>
                    <a:pt x="118" y="103"/>
                  </a:cubicBezTo>
                  <a:cubicBezTo>
                    <a:pt x="118" y="89"/>
                    <a:pt x="103" y="89"/>
                    <a:pt x="88" y="89"/>
                  </a:cubicBezTo>
                  <a:close/>
                  <a:moveTo>
                    <a:pt x="545" y="0"/>
                  </a:moveTo>
                  <a:lnTo>
                    <a:pt x="545" y="0"/>
                  </a:lnTo>
                  <a:cubicBezTo>
                    <a:pt x="73" y="0"/>
                    <a:pt x="73" y="0"/>
                    <a:pt x="73" y="0"/>
                  </a:cubicBezTo>
                  <a:cubicBezTo>
                    <a:pt x="29" y="0"/>
                    <a:pt x="0" y="44"/>
                    <a:pt x="0" y="89"/>
                  </a:cubicBezTo>
                  <a:cubicBezTo>
                    <a:pt x="0" y="560"/>
                    <a:pt x="0" y="560"/>
                    <a:pt x="0" y="560"/>
                  </a:cubicBezTo>
                  <a:cubicBezTo>
                    <a:pt x="0" y="604"/>
                    <a:pt x="29" y="633"/>
                    <a:pt x="73" y="633"/>
                  </a:cubicBezTo>
                  <a:cubicBezTo>
                    <a:pt x="545" y="633"/>
                    <a:pt x="545" y="633"/>
                    <a:pt x="545" y="633"/>
                  </a:cubicBezTo>
                  <a:cubicBezTo>
                    <a:pt x="589" y="633"/>
                    <a:pt x="618" y="604"/>
                    <a:pt x="618" y="560"/>
                  </a:cubicBezTo>
                  <a:cubicBezTo>
                    <a:pt x="618" y="89"/>
                    <a:pt x="618" y="89"/>
                    <a:pt x="618" y="89"/>
                  </a:cubicBezTo>
                  <a:cubicBezTo>
                    <a:pt x="618" y="44"/>
                    <a:pt x="589" y="0"/>
                    <a:pt x="545" y="0"/>
                  </a:cubicBezTo>
                  <a:close/>
                  <a:moveTo>
                    <a:pt x="589" y="560"/>
                  </a:moveTo>
                  <a:lnTo>
                    <a:pt x="589" y="560"/>
                  </a:lnTo>
                  <a:cubicBezTo>
                    <a:pt x="589" y="574"/>
                    <a:pt x="559" y="589"/>
                    <a:pt x="545" y="589"/>
                  </a:cubicBezTo>
                  <a:cubicBezTo>
                    <a:pt x="73" y="589"/>
                    <a:pt x="73" y="589"/>
                    <a:pt x="73" y="589"/>
                  </a:cubicBezTo>
                  <a:cubicBezTo>
                    <a:pt x="59" y="589"/>
                    <a:pt x="29" y="574"/>
                    <a:pt x="29" y="560"/>
                  </a:cubicBezTo>
                  <a:cubicBezTo>
                    <a:pt x="29" y="206"/>
                    <a:pt x="29" y="206"/>
                    <a:pt x="29" y="206"/>
                  </a:cubicBezTo>
                  <a:cubicBezTo>
                    <a:pt x="589" y="206"/>
                    <a:pt x="589" y="206"/>
                    <a:pt x="589" y="206"/>
                  </a:cubicBezTo>
                  <a:lnTo>
                    <a:pt x="589" y="560"/>
                  </a:lnTo>
                  <a:close/>
                  <a:moveTo>
                    <a:pt x="589" y="162"/>
                  </a:moveTo>
                  <a:lnTo>
                    <a:pt x="589" y="162"/>
                  </a:lnTo>
                  <a:cubicBezTo>
                    <a:pt x="29" y="162"/>
                    <a:pt x="29" y="162"/>
                    <a:pt x="29" y="162"/>
                  </a:cubicBezTo>
                  <a:cubicBezTo>
                    <a:pt x="29" y="89"/>
                    <a:pt x="29" y="89"/>
                    <a:pt x="29" y="89"/>
                  </a:cubicBezTo>
                  <a:cubicBezTo>
                    <a:pt x="29" y="59"/>
                    <a:pt x="59" y="44"/>
                    <a:pt x="73" y="44"/>
                  </a:cubicBezTo>
                  <a:cubicBezTo>
                    <a:pt x="545" y="44"/>
                    <a:pt x="545" y="44"/>
                    <a:pt x="545" y="44"/>
                  </a:cubicBezTo>
                  <a:cubicBezTo>
                    <a:pt x="559" y="44"/>
                    <a:pt x="589" y="59"/>
                    <a:pt x="589" y="89"/>
                  </a:cubicBezTo>
                  <a:lnTo>
                    <a:pt x="589" y="162"/>
                  </a:lnTo>
                  <a:close/>
                  <a:moveTo>
                    <a:pt x="250" y="89"/>
                  </a:moveTo>
                  <a:lnTo>
                    <a:pt x="250" y="89"/>
                  </a:lnTo>
                  <a:cubicBezTo>
                    <a:pt x="235" y="89"/>
                    <a:pt x="235" y="89"/>
                    <a:pt x="235" y="103"/>
                  </a:cubicBezTo>
                  <a:cubicBezTo>
                    <a:pt x="235" y="118"/>
                    <a:pt x="235" y="118"/>
                    <a:pt x="250" y="118"/>
                  </a:cubicBezTo>
                  <a:cubicBezTo>
                    <a:pt x="265" y="118"/>
                    <a:pt x="265" y="118"/>
                    <a:pt x="265" y="103"/>
                  </a:cubicBezTo>
                  <a:cubicBezTo>
                    <a:pt x="265" y="89"/>
                    <a:pt x="265" y="89"/>
                    <a:pt x="250" y="89"/>
                  </a:cubicBezTo>
                  <a:close/>
                  <a:moveTo>
                    <a:pt x="177" y="89"/>
                  </a:moveTo>
                  <a:lnTo>
                    <a:pt x="177" y="89"/>
                  </a:lnTo>
                  <a:cubicBezTo>
                    <a:pt x="162" y="89"/>
                    <a:pt x="147" y="89"/>
                    <a:pt x="147" y="103"/>
                  </a:cubicBezTo>
                  <a:cubicBezTo>
                    <a:pt x="147" y="118"/>
                    <a:pt x="162" y="118"/>
                    <a:pt x="177" y="118"/>
                  </a:cubicBezTo>
                  <a:cubicBezTo>
                    <a:pt x="177" y="118"/>
                    <a:pt x="191" y="118"/>
                    <a:pt x="191" y="103"/>
                  </a:cubicBezTo>
                  <a:cubicBezTo>
                    <a:pt x="191" y="89"/>
                    <a:pt x="177" y="89"/>
                    <a:pt x="177" y="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grpSp>
        <p:nvGrpSpPr>
          <p:cNvPr id="25" name="组合 24"/>
          <p:cNvGrpSpPr/>
          <p:nvPr/>
        </p:nvGrpSpPr>
        <p:grpSpPr>
          <a:xfrm>
            <a:off x="5530740" y="3648752"/>
            <a:ext cx="1721006" cy="1480948"/>
            <a:chOff x="7902527" y="5225463"/>
            <a:chExt cx="2459038" cy="2120900"/>
          </a:xfrm>
        </p:grpSpPr>
        <p:sp>
          <p:nvSpPr>
            <p:cNvPr id="5" name="Hexagon 193"/>
            <p:cNvSpPr/>
            <p:nvPr/>
          </p:nvSpPr>
          <p:spPr>
            <a:xfrm>
              <a:off x="7902527" y="5225463"/>
              <a:ext cx="2459038" cy="212090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lstStyle/>
            <a:p>
              <a:pPr algn="ctr"/>
              <a:endParaRPr lang="zh-CN" altLang="zh-CN" sz="11200">
                <a:solidFill>
                  <a:srgbClr val="FFFFFF"/>
                </a:solidFill>
                <a:ea typeface="MS PGothic" panose="020B0600070205080204" pitchFamily="34" charset="-128"/>
              </a:endParaRPr>
            </a:p>
          </p:txBody>
        </p:sp>
        <p:sp>
          <p:nvSpPr>
            <p:cNvPr id="35" name="Freeform 157"/>
            <p:cNvSpPr>
              <a:spLocks noChangeArrowheads="1"/>
            </p:cNvSpPr>
            <p:nvPr/>
          </p:nvSpPr>
          <p:spPr bwMode="auto">
            <a:xfrm>
              <a:off x="8688340" y="5831888"/>
              <a:ext cx="906462" cy="881062"/>
            </a:xfrm>
            <a:custGeom>
              <a:avLst/>
              <a:gdLst>
                <a:gd name="T0" fmla="*/ 441632 w 634"/>
                <a:gd name="T1" fmla="*/ 125130 h 619"/>
                <a:gd name="T2" fmla="*/ 441632 w 634"/>
                <a:gd name="T3" fmla="*/ 125130 h 619"/>
                <a:gd name="T4" fmla="*/ 251545 w 634"/>
                <a:gd name="T5" fmla="*/ 334154 h 619"/>
                <a:gd name="T6" fmla="*/ 441632 w 634"/>
                <a:gd name="T7" fmla="*/ 521849 h 619"/>
                <a:gd name="T8" fmla="*/ 651729 w 634"/>
                <a:gd name="T9" fmla="*/ 334154 h 619"/>
                <a:gd name="T10" fmla="*/ 441632 w 634"/>
                <a:gd name="T11" fmla="*/ 125130 h 619"/>
                <a:gd name="T12" fmla="*/ 441632 w 634"/>
                <a:gd name="T13" fmla="*/ 459284 h 619"/>
                <a:gd name="T14" fmla="*/ 441632 w 634"/>
                <a:gd name="T15" fmla="*/ 459284 h 619"/>
                <a:gd name="T16" fmla="*/ 315860 w 634"/>
                <a:gd name="T17" fmla="*/ 334154 h 619"/>
                <a:gd name="T18" fmla="*/ 441632 w 634"/>
                <a:gd name="T19" fmla="*/ 187695 h 619"/>
                <a:gd name="T20" fmla="*/ 588843 w 634"/>
                <a:gd name="T21" fmla="*/ 334154 h 619"/>
                <a:gd name="T22" fmla="*/ 441632 w 634"/>
                <a:gd name="T23" fmla="*/ 459284 h 619"/>
                <a:gd name="T24" fmla="*/ 757492 w 634"/>
                <a:gd name="T25" fmla="*/ 480613 h 619"/>
                <a:gd name="T26" fmla="*/ 757492 w 634"/>
                <a:gd name="T27" fmla="*/ 480613 h 619"/>
                <a:gd name="T28" fmla="*/ 798940 w 634"/>
                <a:gd name="T29" fmla="*/ 334154 h 619"/>
                <a:gd name="T30" fmla="*/ 441632 w 634"/>
                <a:gd name="T31" fmla="*/ 0 h 619"/>
                <a:gd name="T32" fmla="*/ 104334 w 634"/>
                <a:gd name="T33" fmla="*/ 334154 h 619"/>
                <a:gd name="T34" fmla="*/ 147211 w 634"/>
                <a:gd name="T35" fmla="*/ 480613 h 619"/>
                <a:gd name="T36" fmla="*/ 0 w 634"/>
                <a:gd name="T37" fmla="*/ 710966 h 619"/>
                <a:gd name="T38" fmla="*/ 167220 w 634"/>
                <a:gd name="T39" fmla="*/ 753624 h 619"/>
                <a:gd name="T40" fmla="*/ 294421 w 634"/>
                <a:gd name="T41" fmla="*/ 878754 h 619"/>
                <a:gd name="T42" fmla="*/ 420194 w 634"/>
                <a:gd name="T43" fmla="*/ 669730 h 619"/>
                <a:gd name="T44" fmla="*/ 441632 w 634"/>
                <a:gd name="T45" fmla="*/ 669730 h 619"/>
                <a:gd name="T46" fmla="*/ 463071 w 634"/>
                <a:gd name="T47" fmla="*/ 669730 h 619"/>
                <a:gd name="T48" fmla="*/ 588843 w 634"/>
                <a:gd name="T49" fmla="*/ 878754 h 619"/>
                <a:gd name="T50" fmla="*/ 714615 w 634"/>
                <a:gd name="T51" fmla="*/ 753624 h 619"/>
                <a:gd name="T52" fmla="*/ 904703 w 634"/>
                <a:gd name="T53" fmla="*/ 710966 h 619"/>
                <a:gd name="T54" fmla="*/ 757492 w 634"/>
                <a:gd name="T55" fmla="*/ 480613 h 619"/>
                <a:gd name="T56" fmla="*/ 294421 w 634"/>
                <a:gd name="T57" fmla="*/ 773531 h 619"/>
                <a:gd name="T58" fmla="*/ 294421 w 634"/>
                <a:gd name="T59" fmla="*/ 773531 h 619"/>
                <a:gd name="T60" fmla="*/ 210097 w 634"/>
                <a:gd name="T61" fmla="*/ 710966 h 619"/>
                <a:gd name="T62" fmla="*/ 82895 w 634"/>
                <a:gd name="T63" fmla="*/ 669730 h 619"/>
                <a:gd name="T64" fmla="*/ 167220 w 634"/>
                <a:gd name="T65" fmla="*/ 543178 h 619"/>
                <a:gd name="T66" fmla="*/ 357308 w 634"/>
                <a:gd name="T67" fmla="*/ 648401 h 619"/>
                <a:gd name="T68" fmla="*/ 294421 w 634"/>
                <a:gd name="T69" fmla="*/ 773531 h 619"/>
                <a:gd name="T70" fmla="*/ 441632 w 634"/>
                <a:gd name="T71" fmla="*/ 605743 h 619"/>
                <a:gd name="T72" fmla="*/ 441632 w 634"/>
                <a:gd name="T73" fmla="*/ 605743 h 619"/>
                <a:gd name="T74" fmla="*/ 167220 w 634"/>
                <a:gd name="T75" fmla="*/ 334154 h 619"/>
                <a:gd name="T76" fmla="*/ 441632 w 634"/>
                <a:gd name="T77" fmla="*/ 41236 h 619"/>
                <a:gd name="T78" fmla="*/ 736054 w 634"/>
                <a:gd name="T79" fmla="*/ 334154 h 619"/>
                <a:gd name="T80" fmla="*/ 441632 w 634"/>
                <a:gd name="T81" fmla="*/ 605743 h 619"/>
                <a:gd name="T82" fmla="*/ 693177 w 634"/>
                <a:gd name="T83" fmla="*/ 710966 h 619"/>
                <a:gd name="T84" fmla="*/ 693177 w 634"/>
                <a:gd name="T85" fmla="*/ 710966 h 619"/>
                <a:gd name="T86" fmla="*/ 608852 w 634"/>
                <a:gd name="T87" fmla="*/ 773531 h 619"/>
                <a:gd name="T88" fmla="*/ 525957 w 634"/>
                <a:gd name="T89" fmla="*/ 648401 h 619"/>
                <a:gd name="T90" fmla="*/ 714615 w 634"/>
                <a:gd name="T91" fmla="*/ 543178 h 619"/>
                <a:gd name="T92" fmla="*/ 798940 w 634"/>
                <a:gd name="T93" fmla="*/ 669730 h 619"/>
                <a:gd name="T94" fmla="*/ 693177 w 634"/>
                <a:gd name="T95" fmla="*/ 710966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309" y="88"/>
                  </a:moveTo>
                  <a:lnTo>
                    <a:pt x="309" y="88"/>
                  </a:lnTo>
                  <a:cubicBezTo>
                    <a:pt x="235" y="88"/>
                    <a:pt x="176" y="162"/>
                    <a:pt x="176" y="235"/>
                  </a:cubicBezTo>
                  <a:cubicBezTo>
                    <a:pt x="176" y="309"/>
                    <a:pt x="235" y="367"/>
                    <a:pt x="309" y="367"/>
                  </a:cubicBezTo>
                  <a:cubicBezTo>
                    <a:pt x="383" y="367"/>
                    <a:pt x="456" y="309"/>
                    <a:pt x="456" y="235"/>
                  </a:cubicBezTo>
                  <a:cubicBezTo>
                    <a:pt x="456" y="162"/>
                    <a:pt x="383" y="88"/>
                    <a:pt x="309" y="88"/>
                  </a:cubicBezTo>
                  <a:close/>
                  <a:moveTo>
                    <a:pt x="309" y="323"/>
                  </a:moveTo>
                  <a:lnTo>
                    <a:pt x="309" y="323"/>
                  </a:lnTo>
                  <a:cubicBezTo>
                    <a:pt x="265" y="323"/>
                    <a:pt x="221" y="279"/>
                    <a:pt x="221" y="235"/>
                  </a:cubicBezTo>
                  <a:cubicBezTo>
                    <a:pt x="221" y="176"/>
                    <a:pt x="265" y="132"/>
                    <a:pt x="309" y="132"/>
                  </a:cubicBezTo>
                  <a:cubicBezTo>
                    <a:pt x="368" y="132"/>
                    <a:pt x="412" y="176"/>
                    <a:pt x="412" y="235"/>
                  </a:cubicBezTo>
                  <a:cubicBezTo>
                    <a:pt x="412" y="279"/>
                    <a:pt x="368" y="323"/>
                    <a:pt x="309" y="323"/>
                  </a:cubicBezTo>
                  <a:close/>
                  <a:moveTo>
                    <a:pt x="530" y="338"/>
                  </a:moveTo>
                  <a:lnTo>
                    <a:pt x="530" y="338"/>
                  </a:lnTo>
                  <a:cubicBezTo>
                    <a:pt x="544" y="309"/>
                    <a:pt x="559" y="264"/>
                    <a:pt x="559" y="235"/>
                  </a:cubicBezTo>
                  <a:cubicBezTo>
                    <a:pt x="559" y="103"/>
                    <a:pt x="441" y="0"/>
                    <a:pt x="309" y="0"/>
                  </a:cubicBezTo>
                  <a:cubicBezTo>
                    <a:pt x="176" y="0"/>
                    <a:pt x="73" y="103"/>
                    <a:pt x="73" y="235"/>
                  </a:cubicBezTo>
                  <a:cubicBezTo>
                    <a:pt x="73" y="264"/>
                    <a:pt x="88" y="309"/>
                    <a:pt x="103" y="338"/>
                  </a:cubicBezTo>
                  <a:cubicBezTo>
                    <a:pt x="0" y="500"/>
                    <a:pt x="0" y="500"/>
                    <a:pt x="0" y="500"/>
                  </a:cubicBezTo>
                  <a:cubicBezTo>
                    <a:pt x="0" y="500"/>
                    <a:pt x="58" y="515"/>
                    <a:pt x="117" y="530"/>
                  </a:cubicBezTo>
                  <a:cubicBezTo>
                    <a:pt x="162" y="574"/>
                    <a:pt x="206" y="618"/>
                    <a:pt x="206" y="618"/>
                  </a:cubicBezTo>
                  <a:cubicBezTo>
                    <a:pt x="294" y="471"/>
                    <a:pt x="294" y="471"/>
                    <a:pt x="294" y="471"/>
                  </a:cubicBezTo>
                  <a:cubicBezTo>
                    <a:pt x="309" y="471"/>
                    <a:pt x="309" y="471"/>
                    <a:pt x="309" y="471"/>
                  </a:cubicBezTo>
                  <a:cubicBezTo>
                    <a:pt x="324" y="471"/>
                    <a:pt x="324" y="471"/>
                    <a:pt x="324" y="471"/>
                  </a:cubicBezTo>
                  <a:cubicBezTo>
                    <a:pt x="412" y="618"/>
                    <a:pt x="412" y="618"/>
                    <a:pt x="412" y="618"/>
                  </a:cubicBezTo>
                  <a:cubicBezTo>
                    <a:pt x="412" y="618"/>
                    <a:pt x="456" y="574"/>
                    <a:pt x="500" y="530"/>
                  </a:cubicBezTo>
                  <a:cubicBezTo>
                    <a:pt x="559" y="515"/>
                    <a:pt x="633" y="500"/>
                    <a:pt x="633" y="500"/>
                  </a:cubicBezTo>
                  <a:lnTo>
                    <a:pt x="530" y="338"/>
                  </a:lnTo>
                  <a:close/>
                  <a:moveTo>
                    <a:pt x="206" y="544"/>
                  </a:moveTo>
                  <a:lnTo>
                    <a:pt x="206" y="544"/>
                  </a:lnTo>
                  <a:cubicBezTo>
                    <a:pt x="206" y="544"/>
                    <a:pt x="176" y="530"/>
                    <a:pt x="147" y="500"/>
                  </a:cubicBezTo>
                  <a:cubicBezTo>
                    <a:pt x="103" y="485"/>
                    <a:pt x="58" y="471"/>
                    <a:pt x="58" y="471"/>
                  </a:cubicBezTo>
                  <a:cubicBezTo>
                    <a:pt x="117" y="382"/>
                    <a:pt x="117" y="382"/>
                    <a:pt x="117" y="382"/>
                  </a:cubicBezTo>
                  <a:cubicBezTo>
                    <a:pt x="147" y="412"/>
                    <a:pt x="206" y="456"/>
                    <a:pt x="250" y="456"/>
                  </a:cubicBezTo>
                  <a:lnTo>
                    <a:pt x="206" y="544"/>
                  </a:lnTo>
                  <a:close/>
                  <a:moveTo>
                    <a:pt x="309" y="426"/>
                  </a:moveTo>
                  <a:lnTo>
                    <a:pt x="309" y="426"/>
                  </a:lnTo>
                  <a:cubicBezTo>
                    <a:pt x="206" y="426"/>
                    <a:pt x="117" y="338"/>
                    <a:pt x="117" y="235"/>
                  </a:cubicBezTo>
                  <a:cubicBezTo>
                    <a:pt x="117" y="117"/>
                    <a:pt x="206" y="29"/>
                    <a:pt x="309" y="29"/>
                  </a:cubicBezTo>
                  <a:cubicBezTo>
                    <a:pt x="426" y="29"/>
                    <a:pt x="515" y="117"/>
                    <a:pt x="515" y="235"/>
                  </a:cubicBezTo>
                  <a:cubicBezTo>
                    <a:pt x="515" y="338"/>
                    <a:pt x="426" y="426"/>
                    <a:pt x="309" y="426"/>
                  </a:cubicBezTo>
                  <a:close/>
                  <a:moveTo>
                    <a:pt x="485" y="500"/>
                  </a:moveTo>
                  <a:lnTo>
                    <a:pt x="485" y="500"/>
                  </a:lnTo>
                  <a:cubicBezTo>
                    <a:pt x="456" y="530"/>
                    <a:pt x="426" y="544"/>
                    <a:pt x="426" y="544"/>
                  </a:cubicBezTo>
                  <a:cubicBezTo>
                    <a:pt x="368" y="456"/>
                    <a:pt x="368" y="456"/>
                    <a:pt x="368" y="456"/>
                  </a:cubicBezTo>
                  <a:cubicBezTo>
                    <a:pt x="426" y="456"/>
                    <a:pt x="471" y="412"/>
                    <a:pt x="500" y="382"/>
                  </a:cubicBezTo>
                  <a:cubicBezTo>
                    <a:pt x="559" y="471"/>
                    <a:pt x="559" y="471"/>
                    <a:pt x="559" y="471"/>
                  </a:cubicBezTo>
                  <a:cubicBezTo>
                    <a:pt x="559" y="471"/>
                    <a:pt x="530" y="485"/>
                    <a:pt x="485" y="50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grpSp>
        <p:nvGrpSpPr>
          <p:cNvPr id="2" name="组合 1"/>
          <p:cNvGrpSpPr/>
          <p:nvPr/>
        </p:nvGrpSpPr>
        <p:grpSpPr>
          <a:xfrm>
            <a:off x="6941765" y="4211868"/>
            <a:ext cx="2595397" cy="2232507"/>
            <a:chOff x="9918652" y="6031913"/>
            <a:chExt cx="3708400" cy="3197225"/>
          </a:xfrm>
        </p:grpSpPr>
        <p:sp>
          <p:nvSpPr>
            <p:cNvPr id="3" name="Hexagon 187"/>
            <p:cNvSpPr/>
            <p:nvPr/>
          </p:nvSpPr>
          <p:spPr>
            <a:xfrm>
              <a:off x="9918652" y="6031913"/>
              <a:ext cx="3708400" cy="3197225"/>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lstStyle/>
            <a:p>
              <a:pPr algn="ctr"/>
              <a:endParaRPr lang="zh-CN" altLang="zh-CN" sz="8900">
                <a:solidFill>
                  <a:srgbClr val="FFFFFF"/>
                </a:solidFill>
                <a:ea typeface="MS PGothic" panose="020B0600070205080204" pitchFamily="34" charset="-128"/>
              </a:endParaRPr>
            </a:p>
          </p:txBody>
        </p:sp>
        <p:sp>
          <p:nvSpPr>
            <p:cNvPr id="36" name="Freeform 158"/>
            <p:cNvSpPr>
              <a:spLocks noChangeArrowheads="1"/>
            </p:cNvSpPr>
            <p:nvPr/>
          </p:nvSpPr>
          <p:spPr bwMode="auto">
            <a:xfrm>
              <a:off x="10845752" y="6935200"/>
              <a:ext cx="1774825" cy="1624013"/>
            </a:xfrm>
            <a:custGeom>
              <a:avLst/>
              <a:gdLst>
                <a:gd name="T0" fmla="*/ 1408169 w 649"/>
                <a:gd name="T1" fmla="*/ 203657 h 590"/>
                <a:gd name="T2" fmla="*/ 1408169 w 649"/>
                <a:gd name="T3" fmla="*/ 203657 h 590"/>
                <a:gd name="T4" fmla="*/ 1208565 w 649"/>
                <a:gd name="T5" fmla="*/ 0 h 590"/>
                <a:gd name="T6" fmla="*/ 563268 w 649"/>
                <a:gd name="T7" fmla="*/ 0 h 590"/>
                <a:gd name="T8" fmla="*/ 363663 w 649"/>
                <a:gd name="T9" fmla="*/ 203657 h 590"/>
                <a:gd name="T10" fmla="*/ 41015 w 649"/>
                <a:gd name="T11" fmla="*/ 445843 h 590"/>
                <a:gd name="T12" fmla="*/ 363663 w 649"/>
                <a:gd name="T13" fmla="*/ 770592 h 590"/>
                <a:gd name="T14" fmla="*/ 401944 w 649"/>
                <a:gd name="T15" fmla="*/ 770592 h 590"/>
                <a:gd name="T16" fmla="*/ 844902 w 649"/>
                <a:gd name="T17" fmla="*/ 1175153 h 590"/>
                <a:gd name="T18" fmla="*/ 844902 w 649"/>
                <a:gd name="T19" fmla="*/ 1499903 h 590"/>
                <a:gd name="T20" fmla="*/ 683577 w 649"/>
                <a:gd name="T21" fmla="*/ 1499903 h 590"/>
                <a:gd name="T22" fmla="*/ 604282 w 649"/>
                <a:gd name="T23" fmla="*/ 1579714 h 590"/>
                <a:gd name="T24" fmla="*/ 683577 w 649"/>
                <a:gd name="T25" fmla="*/ 1620996 h 590"/>
                <a:gd name="T26" fmla="*/ 1085521 w 649"/>
                <a:gd name="T27" fmla="*/ 1620996 h 590"/>
                <a:gd name="T28" fmla="*/ 1167550 w 649"/>
                <a:gd name="T29" fmla="*/ 1579714 h 590"/>
                <a:gd name="T30" fmla="*/ 1085521 w 649"/>
                <a:gd name="T31" fmla="*/ 1499903 h 590"/>
                <a:gd name="T32" fmla="*/ 926931 w 649"/>
                <a:gd name="T33" fmla="*/ 1499903 h 590"/>
                <a:gd name="T34" fmla="*/ 926931 w 649"/>
                <a:gd name="T35" fmla="*/ 1175153 h 590"/>
                <a:gd name="T36" fmla="*/ 1369889 w 649"/>
                <a:gd name="T37" fmla="*/ 770592 h 590"/>
                <a:gd name="T38" fmla="*/ 1408169 w 649"/>
                <a:gd name="T39" fmla="*/ 770592 h 590"/>
                <a:gd name="T40" fmla="*/ 1730818 w 649"/>
                <a:gd name="T41" fmla="*/ 445843 h 590"/>
                <a:gd name="T42" fmla="*/ 1408169 w 649"/>
                <a:gd name="T43" fmla="*/ 203657 h 590"/>
                <a:gd name="T44" fmla="*/ 363663 w 649"/>
                <a:gd name="T45" fmla="*/ 649499 h 590"/>
                <a:gd name="T46" fmla="*/ 363663 w 649"/>
                <a:gd name="T47" fmla="*/ 649499 h 590"/>
                <a:gd name="T48" fmla="*/ 120310 w 649"/>
                <a:gd name="T49" fmla="*/ 445843 h 590"/>
                <a:gd name="T50" fmla="*/ 363663 w 649"/>
                <a:gd name="T51" fmla="*/ 324750 h 590"/>
                <a:gd name="T52" fmla="*/ 363663 w 649"/>
                <a:gd name="T53" fmla="*/ 649499 h 590"/>
                <a:gd name="T54" fmla="*/ 1328875 w 649"/>
                <a:gd name="T55" fmla="*/ 525654 h 590"/>
                <a:gd name="T56" fmla="*/ 1328875 w 649"/>
                <a:gd name="T57" fmla="*/ 525654 h 590"/>
                <a:gd name="T58" fmla="*/ 885916 w 649"/>
                <a:gd name="T59" fmla="*/ 1095342 h 590"/>
                <a:gd name="T60" fmla="*/ 442958 w 649"/>
                <a:gd name="T61" fmla="*/ 525654 h 590"/>
                <a:gd name="T62" fmla="*/ 442958 w 649"/>
                <a:gd name="T63" fmla="*/ 203657 h 590"/>
                <a:gd name="T64" fmla="*/ 563268 w 649"/>
                <a:gd name="T65" fmla="*/ 121093 h 590"/>
                <a:gd name="T66" fmla="*/ 1208565 w 649"/>
                <a:gd name="T67" fmla="*/ 121093 h 590"/>
                <a:gd name="T68" fmla="*/ 1328875 w 649"/>
                <a:gd name="T69" fmla="*/ 203657 h 590"/>
                <a:gd name="T70" fmla="*/ 1328875 w 649"/>
                <a:gd name="T71" fmla="*/ 525654 h 590"/>
                <a:gd name="T72" fmla="*/ 1408169 w 649"/>
                <a:gd name="T73" fmla="*/ 649499 h 590"/>
                <a:gd name="T74" fmla="*/ 1408169 w 649"/>
                <a:gd name="T75" fmla="*/ 649499 h 590"/>
                <a:gd name="T76" fmla="*/ 1408169 w 649"/>
                <a:gd name="T77" fmla="*/ 324750 h 590"/>
                <a:gd name="T78" fmla="*/ 1651523 w 649"/>
                <a:gd name="T79" fmla="*/ 445843 h 590"/>
                <a:gd name="T80" fmla="*/ 1408169 w 649"/>
                <a:gd name="T81" fmla="*/ 649499 h 5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grpSp>
        <p:nvGrpSpPr>
          <p:cNvPr id="20" name="组合 19"/>
          <p:cNvGrpSpPr/>
          <p:nvPr/>
        </p:nvGrpSpPr>
        <p:grpSpPr>
          <a:xfrm>
            <a:off x="7328408" y="2602334"/>
            <a:ext cx="1721006" cy="1480948"/>
            <a:chOff x="10471102" y="3726863"/>
            <a:chExt cx="2459038" cy="2120900"/>
          </a:xfrm>
        </p:grpSpPr>
        <p:sp>
          <p:nvSpPr>
            <p:cNvPr id="4" name="Hexagon 192"/>
            <p:cNvSpPr/>
            <p:nvPr/>
          </p:nvSpPr>
          <p:spPr>
            <a:xfrm>
              <a:off x="10471102" y="3726863"/>
              <a:ext cx="2459038" cy="212090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lstStyle/>
            <a:p>
              <a:pPr algn="ctr"/>
              <a:endParaRPr lang="zh-CN" altLang="zh-CN" sz="5900">
                <a:solidFill>
                  <a:srgbClr val="FFFFFF"/>
                </a:solidFill>
                <a:ea typeface="MS PGothic" panose="020B0600070205080204" pitchFamily="34" charset="-128"/>
              </a:endParaRPr>
            </a:p>
          </p:txBody>
        </p:sp>
        <p:sp>
          <p:nvSpPr>
            <p:cNvPr id="37" name="Freeform 159"/>
            <p:cNvSpPr>
              <a:spLocks noChangeArrowheads="1"/>
            </p:cNvSpPr>
            <p:nvPr/>
          </p:nvSpPr>
          <p:spPr bwMode="auto">
            <a:xfrm>
              <a:off x="11269615" y="4349163"/>
              <a:ext cx="904875" cy="879475"/>
            </a:xfrm>
            <a:custGeom>
              <a:avLst/>
              <a:gdLst>
                <a:gd name="T0" fmla="*/ 252974 w 634"/>
                <a:gd name="T1" fmla="*/ 271589 h 619"/>
                <a:gd name="T2" fmla="*/ 252974 w 634"/>
                <a:gd name="T3" fmla="*/ 271589 h 619"/>
                <a:gd name="T4" fmla="*/ 231535 w 634"/>
                <a:gd name="T5" fmla="*/ 291496 h 619"/>
                <a:gd name="T6" fmla="*/ 231535 w 634"/>
                <a:gd name="T7" fmla="*/ 585836 h 619"/>
                <a:gd name="T8" fmla="*/ 252974 w 634"/>
                <a:gd name="T9" fmla="*/ 605743 h 619"/>
                <a:gd name="T10" fmla="*/ 295851 w 634"/>
                <a:gd name="T11" fmla="*/ 585836 h 619"/>
                <a:gd name="T12" fmla="*/ 295851 w 634"/>
                <a:gd name="T13" fmla="*/ 291496 h 619"/>
                <a:gd name="T14" fmla="*/ 252974 w 634"/>
                <a:gd name="T15" fmla="*/ 271589 h 619"/>
                <a:gd name="T16" fmla="*/ 484509 w 634"/>
                <a:gd name="T17" fmla="*/ 355483 h 619"/>
                <a:gd name="T18" fmla="*/ 484509 w 634"/>
                <a:gd name="T19" fmla="*/ 355483 h 619"/>
                <a:gd name="T20" fmla="*/ 463071 w 634"/>
                <a:gd name="T21" fmla="*/ 375390 h 619"/>
                <a:gd name="T22" fmla="*/ 463071 w 634"/>
                <a:gd name="T23" fmla="*/ 543178 h 619"/>
                <a:gd name="T24" fmla="*/ 484509 w 634"/>
                <a:gd name="T25" fmla="*/ 585836 h 619"/>
                <a:gd name="T26" fmla="*/ 505948 w 634"/>
                <a:gd name="T27" fmla="*/ 543178 h 619"/>
                <a:gd name="T28" fmla="*/ 505948 w 634"/>
                <a:gd name="T29" fmla="*/ 375390 h 619"/>
                <a:gd name="T30" fmla="*/ 484509 w 634"/>
                <a:gd name="T31" fmla="*/ 355483 h 619"/>
                <a:gd name="T32" fmla="*/ 673167 w 634"/>
                <a:gd name="T33" fmla="*/ 0 h 619"/>
                <a:gd name="T34" fmla="*/ 673167 w 634"/>
                <a:gd name="T35" fmla="*/ 0 h 619"/>
                <a:gd name="T36" fmla="*/ 463071 w 634"/>
                <a:gd name="T37" fmla="*/ 166366 h 619"/>
                <a:gd name="T38" fmla="*/ 231535 w 634"/>
                <a:gd name="T39" fmla="*/ 82472 h 619"/>
                <a:gd name="T40" fmla="*/ 0 w 634"/>
                <a:gd name="T41" fmla="*/ 209024 h 619"/>
                <a:gd name="T42" fmla="*/ 0 w 634"/>
                <a:gd name="T43" fmla="*/ 878754 h 619"/>
                <a:gd name="T44" fmla="*/ 231535 w 634"/>
                <a:gd name="T45" fmla="*/ 753624 h 619"/>
                <a:gd name="T46" fmla="*/ 463071 w 634"/>
                <a:gd name="T47" fmla="*/ 836096 h 619"/>
                <a:gd name="T48" fmla="*/ 673167 w 634"/>
                <a:gd name="T49" fmla="*/ 669730 h 619"/>
                <a:gd name="T50" fmla="*/ 904703 w 634"/>
                <a:gd name="T51" fmla="*/ 836096 h 619"/>
                <a:gd name="T52" fmla="*/ 904703 w 634"/>
                <a:gd name="T53" fmla="*/ 166366 h 619"/>
                <a:gd name="T54" fmla="*/ 673167 w 634"/>
                <a:gd name="T55" fmla="*/ 0 h 619"/>
                <a:gd name="T56" fmla="*/ 841817 w 634"/>
                <a:gd name="T57" fmla="*/ 732295 h 619"/>
                <a:gd name="T58" fmla="*/ 841817 w 634"/>
                <a:gd name="T59" fmla="*/ 732295 h 619"/>
                <a:gd name="T60" fmla="*/ 673167 w 634"/>
                <a:gd name="T61" fmla="*/ 605743 h 619"/>
                <a:gd name="T62" fmla="*/ 463071 w 634"/>
                <a:gd name="T63" fmla="*/ 773531 h 619"/>
                <a:gd name="T64" fmla="*/ 231535 w 634"/>
                <a:gd name="T65" fmla="*/ 689637 h 619"/>
                <a:gd name="T66" fmla="*/ 62886 w 634"/>
                <a:gd name="T67" fmla="*/ 794860 h 619"/>
                <a:gd name="T68" fmla="*/ 62886 w 634"/>
                <a:gd name="T69" fmla="*/ 230353 h 619"/>
                <a:gd name="T70" fmla="*/ 231535 w 634"/>
                <a:gd name="T71" fmla="*/ 125130 h 619"/>
                <a:gd name="T72" fmla="*/ 463071 w 634"/>
                <a:gd name="T73" fmla="*/ 209024 h 619"/>
                <a:gd name="T74" fmla="*/ 673167 w 634"/>
                <a:gd name="T75" fmla="*/ 41236 h 619"/>
                <a:gd name="T76" fmla="*/ 841817 w 634"/>
                <a:gd name="T77" fmla="*/ 166366 h 619"/>
                <a:gd name="T78" fmla="*/ 841817 w 634"/>
                <a:gd name="T79" fmla="*/ 732295 h 619"/>
                <a:gd name="T80" fmla="*/ 673167 w 634"/>
                <a:gd name="T81" fmla="*/ 459284 h 619"/>
                <a:gd name="T82" fmla="*/ 673167 w 634"/>
                <a:gd name="T83" fmla="*/ 459284 h 619"/>
                <a:gd name="T84" fmla="*/ 716044 w 634"/>
                <a:gd name="T85" fmla="*/ 501942 h 619"/>
                <a:gd name="T86" fmla="*/ 737483 w 634"/>
                <a:gd name="T87" fmla="*/ 459284 h 619"/>
                <a:gd name="T88" fmla="*/ 737483 w 634"/>
                <a:gd name="T89" fmla="*/ 250260 h 619"/>
                <a:gd name="T90" fmla="*/ 716044 w 634"/>
                <a:gd name="T91" fmla="*/ 209024 h 619"/>
                <a:gd name="T92" fmla="*/ 673167 w 634"/>
                <a:gd name="T93" fmla="*/ 250260 h 619"/>
                <a:gd name="T94" fmla="*/ 673167 w 634"/>
                <a:gd name="T95" fmla="*/ 459284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177" y="191"/>
                  </a:moveTo>
                  <a:lnTo>
                    <a:pt x="177" y="191"/>
                  </a:lnTo>
                  <a:lnTo>
                    <a:pt x="162" y="205"/>
                  </a:lnTo>
                  <a:cubicBezTo>
                    <a:pt x="162" y="412"/>
                    <a:pt x="162" y="412"/>
                    <a:pt x="162" y="412"/>
                  </a:cubicBezTo>
                  <a:lnTo>
                    <a:pt x="177" y="426"/>
                  </a:lnTo>
                  <a:cubicBezTo>
                    <a:pt x="192" y="426"/>
                    <a:pt x="207" y="412"/>
                    <a:pt x="207" y="412"/>
                  </a:cubicBezTo>
                  <a:cubicBezTo>
                    <a:pt x="207" y="205"/>
                    <a:pt x="207" y="205"/>
                    <a:pt x="207" y="205"/>
                  </a:cubicBezTo>
                  <a:cubicBezTo>
                    <a:pt x="207" y="205"/>
                    <a:pt x="192" y="191"/>
                    <a:pt x="177" y="191"/>
                  </a:cubicBezTo>
                  <a:close/>
                  <a:moveTo>
                    <a:pt x="339" y="250"/>
                  </a:moveTo>
                  <a:lnTo>
                    <a:pt x="339" y="250"/>
                  </a:lnTo>
                  <a:cubicBezTo>
                    <a:pt x="324" y="250"/>
                    <a:pt x="324" y="264"/>
                    <a:pt x="324" y="264"/>
                  </a:cubicBezTo>
                  <a:cubicBezTo>
                    <a:pt x="324" y="382"/>
                    <a:pt x="324" y="382"/>
                    <a:pt x="324" y="382"/>
                  </a:cubicBezTo>
                  <a:cubicBezTo>
                    <a:pt x="324" y="397"/>
                    <a:pt x="324" y="412"/>
                    <a:pt x="339" y="412"/>
                  </a:cubicBezTo>
                  <a:cubicBezTo>
                    <a:pt x="354" y="412"/>
                    <a:pt x="354" y="397"/>
                    <a:pt x="354" y="382"/>
                  </a:cubicBezTo>
                  <a:cubicBezTo>
                    <a:pt x="354" y="264"/>
                    <a:pt x="354" y="264"/>
                    <a:pt x="354" y="264"/>
                  </a:cubicBezTo>
                  <a:cubicBezTo>
                    <a:pt x="354" y="264"/>
                    <a:pt x="354" y="250"/>
                    <a:pt x="339" y="250"/>
                  </a:cubicBezTo>
                  <a:close/>
                  <a:moveTo>
                    <a:pt x="471" y="0"/>
                  </a:moveTo>
                  <a:lnTo>
                    <a:pt x="471" y="0"/>
                  </a:lnTo>
                  <a:cubicBezTo>
                    <a:pt x="324" y="117"/>
                    <a:pt x="324" y="117"/>
                    <a:pt x="324" y="117"/>
                  </a:cubicBezTo>
                  <a:cubicBezTo>
                    <a:pt x="162" y="58"/>
                    <a:pt x="162" y="58"/>
                    <a:pt x="162" y="58"/>
                  </a:cubicBezTo>
                  <a:cubicBezTo>
                    <a:pt x="0" y="147"/>
                    <a:pt x="0" y="147"/>
                    <a:pt x="0" y="147"/>
                  </a:cubicBezTo>
                  <a:cubicBezTo>
                    <a:pt x="0" y="618"/>
                    <a:pt x="0" y="618"/>
                    <a:pt x="0" y="618"/>
                  </a:cubicBezTo>
                  <a:cubicBezTo>
                    <a:pt x="162" y="530"/>
                    <a:pt x="162" y="530"/>
                    <a:pt x="162" y="530"/>
                  </a:cubicBezTo>
                  <a:cubicBezTo>
                    <a:pt x="324" y="588"/>
                    <a:pt x="324" y="588"/>
                    <a:pt x="324" y="588"/>
                  </a:cubicBezTo>
                  <a:cubicBezTo>
                    <a:pt x="471" y="471"/>
                    <a:pt x="471" y="471"/>
                    <a:pt x="471" y="471"/>
                  </a:cubicBezTo>
                  <a:cubicBezTo>
                    <a:pt x="633" y="588"/>
                    <a:pt x="633" y="588"/>
                    <a:pt x="633" y="588"/>
                  </a:cubicBezTo>
                  <a:cubicBezTo>
                    <a:pt x="633" y="117"/>
                    <a:pt x="633" y="117"/>
                    <a:pt x="633" y="117"/>
                  </a:cubicBezTo>
                  <a:lnTo>
                    <a:pt x="471" y="0"/>
                  </a:lnTo>
                  <a:close/>
                  <a:moveTo>
                    <a:pt x="589" y="515"/>
                  </a:moveTo>
                  <a:lnTo>
                    <a:pt x="589" y="515"/>
                  </a:lnTo>
                  <a:cubicBezTo>
                    <a:pt x="471" y="426"/>
                    <a:pt x="471" y="426"/>
                    <a:pt x="471" y="426"/>
                  </a:cubicBezTo>
                  <a:cubicBezTo>
                    <a:pt x="324" y="544"/>
                    <a:pt x="324" y="544"/>
                    <a:pt x="324" y="544"/>
                  </a:cubicBezTo>
                  <a:cubicBezTo>
                    <a:pt x="162" y="485"/>
                    <a:pt x="162" y="485"/>
                    <a:pt x="162" y="485"/>
                  </a:cubicBezTo>
                  <a:cubicBezTo>
                    <a:pt x="44" y="559"/>
                    <a:pt x="44" y="559"/>
                    <a:pt x="44" y="559"/>
                  </a:cubicBezTo>
                  <a:cubicBezTo>
                    <a:pt x="44" y="162"/>
                    <a:pt x="44" y="162"/>
                    <a:pt x="44" y="162"/>
                  </a:cubicBezTo>
                  <a:cubicBezTo>
                    <a:pt x="162" y="88"/>
                    <a:pt x="162" y="88"/>
                    <a:pt x="162" y="88"/>
                  </a:cubicBezTo>
                  <a:cubicBezTo>
                    <a:pt x="324" y="147"/>
                    <a:pt x="324" y="147"/>
                    <a:pt x="324" y="147"/>
                  </a:cubicBezTo>
                  <a:cubicBezTo>
                    <a:pt x="471" y="29"/>
                    <a:pt x="471" y="29"/>
                    <a:pt x="471" y="29"/>
                  </a:cubicBezTo>
                  <a:cubicBezTo>
                    <a:pt x="589" y="117"/>
                    <a:pt x="589" y="117"/>
                    <a:pt x="589" y="117"/>
                  </a:cubicBezTo>
                  <a:lnTo>
                    <a:pt x="589" y="515"/>
                  </a:lnTo>
                  <a:close/>
                  <a:moveTo>
                    <a:pt x="471" y="323"/>
                  </a:moveTo>
                  <a:lnTo>
                    <a:pt x="471" y="323"/>
                  </a:lnTo>
                  <a:cubicBezTo>
                    <a:pt x="471" y="338"/>
                    <a:pt x="486" y="353"/>
                    <a:pt x="501" y="353"/>
                  </a:cubicBezTo>
                  <a:cubicBezTo>
                    <a:pt x="501" y="353"/>
                    <a:pt x="516" y="338"/>
                    <a:pt x="516" y="323"/>
                  </a:cubicBezTo>
                  <a:cubicBezTo>
                    <a:pt x="516" y="176"/>
                    <a:pt x="516" y="176"/>
                    <a:pt x="516" y="176"/>
                  </a:cubicBezTo>
                  <a:cubicBezTo>
                    <a:pt x="516" y="162"/>
                    <a:pt x="501" y="147"/>
                    <a:pt x="501" y="147"/>
                  </a:cubicBezTo>
                  <a:cubicBezTo>
                    <a:pt x="486" y="147"/>
                    <a:pt x="471" y="162"/>
                    <a:pt x="471" y="176"/>
                  </a:cubicBezTo>
                  <a:lnTo>
                    <a:pt x="471" y="32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grpSp>
        <p:nvGrpSpPr>
          <p:cNvPr id="22" name="组合 21"/>
          <p:cNvGrpSpPr/>
          <p:nvPr/>
        </p:nvGrpSpPr>
        <p:grpSpPr>
          <a:xfrm>
            <a:off x="9178296" y="5579749"/>
            <a:ext cx="1721006" cy="1480948"/>
            <a:chOff x="13114290" y="7990888"/>
            <a:chExt cx="2459037" cy="2120900"/>
          </a:xfrm>
        </p:grpSpPr>
        <p:sp>
          <p:nvSpPr>
            <p:cNvPr id="9" name="Hexagon 198"/>
            <p:cNvSpPr/>
            <p:nvPr/>
          </p:nvSpPr>
          <p:spPr>
            <a:xfrm>
              <a:off x="13114290" y="7990888"/>
              <a:ext cx="2459037" cy="21209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lstStyle/>
            <a:p>
              <a:pPr algn="ctr"/>
              <a:endParaRPr lang="zh-CN" altLang="zh-CN" sz="5900">
                <a:solidFill>
                  <a:srgbClr val="FFFFFF"/>
                </a:solidFill>
                <a:ea typeface="MS PGothic" panose="020B0600070205080204" pitchFamily="34" charset="-128"/>
              </a:endParaRPr>
            </a:p>
          </p:txBody>
        </p:sp>
        <p:sp>
          <p:nvSpPr>
            <p:cNvPr id="38" name="Freeform 139"/>
            <p:cNvSpPr>
              <a:spLocks noChangeArrowheads="1"/>
            </p:cNvSpPr>
            <p:nvPr/>
          </p:nvSpPr>
          <p:spPr bwMode="auto">
            <a:xfrm>
              <a:off x="13928677" y="8619538"/>
              <a:ext cx="987425" cy="849312"/>
            </a:xfrm>
            <a:custGeom>
              <a:avLst/>
              <a:gdLst>
                <a:gd name="T0" fmla="*/ 917358 w 634"/>
                <a:gd name="T1" fmla="*/ 367693 h 546"/>
                <a:gd name="T2" fmla="*/ 917358 w 634"/>
                <a:gd name="T3" fmla="*/ 367693 h 546"/>
                <a:gd name="T4" fmla="*/ 733575 w 634"/>
                <a:gd name="T5" fmla="*/ 481428 h 546"/>
                <a:gd name="T6" fmla="*/ 688408 w 634"/>
                <a:gd name="T7" fmla="*/ 389505 h 546"/>
                <a:gd name="T8" fmla="*/ 803662 w 634"/>
                <a:gd name="T9" fmla="*/ 207217 h 546"/>
                <a:gd name="T10" fmla="*/ 596516 w 634"/>
                <a:gd name="T11" fmla="*/ 0 h 546"/>
                <a:gd name="T12" fmla="*/ 367566 w 634"/>
                <a:gd name="T13" fmla="*/ 207217 h 546"/>
                <a:gd name="T14" fmla="*/ 436096 w 634"/>
                <a:gd name="T15" fmla="*/ 367693 h 546"/>
                <a:gd name="T16" fmla="*/ 322399 w 634"/>
                <a:gd name="T17" fmla="*/ 367693 h 546"/>
                <a:gd name="T18" fmla="*/ 367566 w 634"/>
                <a:gd name="T19" fmla="*/ 252399 h 546"/>
                <a:gd name="T20" fmla="*/ 183783 w 634"/>
                <a:gd name="T21" fmla="*/ 68553 h 546"/>
                <a:gd name="T22" fmla="*/ 0 w 634"/>
                <a:gd name="T23" fmla="*/ 252399 h 546"/>
                <a:gd name="T24" fmla="*/ 68529 w 634"/>
                <a:gd name="T25" fmla="*/ 389505 h 546"/>
                <a:gd name="T26" fmla="*/ 0 w 634"/>
                <a:gd name="T27" fmla="*/ 481428 h 546"/>
                <a:gd name="T28" fmla="*/ 0 w 634"/>
                <a:gd name="T29" fmla="*/ 733827 h 546"/>
                <a:gd name="T30" fmla="*/ 138616 w 634"/>
                <a:gd name="T31" fmla="*/ 849121 h 546"/>
                <a:gd name="T32" fmla="*/ 619879 w 634"/>
                <a:gd name="T33" fmla="*/ 849121 h 546"/>
                <a:gd name="T34" fmla="*/ 733575 w 634"/>
                <a:gd name="T35" fmla="*/ 733827 h 546"/>
                <a:gd name="T36" fmla="*/ 733575 w 634"/>
                <a:gd name="T37" fmla="*/ 712015 h 546"/>
                <a:gd name="T38" fmla="*/ 917358 w 634"/>
                <a:gd name="T39" fmla="*/ 849121 h 546"/>
                <a:gd name="T40" fmla="*/ 985888 w 634"/>
                <a:gd name="T41" fmla="*/ 803938 h 546"/>
                <a:gd name="T42" fmla="*/ 985888 w 634"/>
                <a:gd name="T43" fmla="*/ 436246 h 546"/>
                <a:gd name="T44" fmla="*/ 917358 w 634"/>
                <a:gd name="T45" fmla="*/ 367693 h 546"/>
                <a:gd name="T46" fmla="*/ 68529 w 634"/>
                <a:gd name="T47" fmla="*/ 252399 h 546"/>
                <a:gd name="T48" fmla="*/ 68529 w 634"/>
                <a:gd name="T49" fmla="*/ 252399 h 546"/>
                <a:gd name="T50" fmla="*/ 183783 w 634"/>
                <a:gd name="T51" fmla="*/ 115293 h 546"/>
                <a:gd name="T52" fmla="*/ 322399 w 634"/>
                <a:gd name="T53" fmla="*/ 252399 h 546"/>
                <a:gd name="T54" fmla="*/ 183783 w 634"/>
                <a:gd name="T55" fmla="*/ 367693 h 546"/>
                <a:gd name="T56" fmla="*/ 68529 w 634"/>
                <a:gd name="T57" fmla="*/ 252399 h 546"/>
                <a:gd name="T58" fmla="*/ 688408 w 634"/>
                <a:gd name="T59" fmla="*/ 733827 h 546"/>
                <a:gd name="T60" fmla="*/ 688408 w 634"/>
                <a:gd name="T61" fmla="*/ 733827 h 546"/>
                <a:gd name="T62" fmla="*/ 619879 w 634"/>
                <a:gd name="T63" fmla="*/ 803938 h 546"/>
                <a:gd name="T64" fmla="*/ 138616 w 634"/>
                <a:gd name="T65" fmla="*/ 803938 h 546"/>
                <a:gd name="T66" fmla="*/ 68529 w 634"/>
                <a:gd name="T67" fmla="*/ 733827 h 546"/>
                <a:gd name="T68" fmla="*/ 68529 w 634"/>
                <a:gd name="T69" fmla="*/ 481428 h 546"/>
                <a:gd name="T70" fmla="*/ 138616 w 634"/>
                <a:gd name="T71" fmla="*/ 436246 h 546"/>
                <a:gd name="T72" fmla="*/ 619879 w 634"/>
                <a:gd name="T73" fmla="*/ 436246 h 546"/>
                <a:gd name="T74" fmla="*/ 688408 w 634"/>
                <a:gd name="T75" fmla="*/ 481428 h 546"/>
                <a:gd name="T76" fmla="*/ 688408 w 634"/>
                <a:gd name="T77" fmla="*/ 733827 h 546"/>
                <a:gd name="T78" fmla="*/ 596516 w 634"/>
                <a:gd name="T79" fmla="*/ 367693 h 546"/>
                <a:gd name="T80" fmla="*/ 596516 w 634"/>
                <a:gd name="T81" fmla="*/ 367693 h 546"/>
                <a:gd name="T82" fmla="*/ 436096 w 634"/>
                <a:gd name="T83" fmla="*/ 207217 h 546"/>
                <a:gd name="T84" fmla="*/ 596516 w 634"/>
                <a:gd name="T85" fmla="*/ 68553 h 546"/>
                <a:gd name="T86" fmla="*/ 733575 w 634"/>
                <a:gd name="T87" fmla="*/ 207217 h 546"/>
                <a:gd name="T88" fmla="*/ 596516 w 634"/>
                <a:gd name="T89" fmla="*/ 367693 h 546"/>
                <a:gd name="T90" fmla="*/ 917358 w 634"/>
                <a:gd name="T91" fmla="*/ 803938 h 546"/>
                <a:gd name="T92" fmla="*/ 917358 w 634"/>
                <a:gd name="T93" fmla="*/ 803938 h 546"/>
                <a:gd name="T94" fmla="*/ 733575 w 634"/>
                <a:gd name="T95" fmla="*/ 641904 h 546"/>
                <a:gd name="T96" fmla="*/ 733575 w 634"/>
                <a:gd name="T97" fmla="*/ 551539 h 546"/>
                <a:gd name="T98" fmla="*/ 917358 w 634"/>
                <a:gd name="T99" fmla="*/ 436246 h 546"/>
                <a:gd name="T100" fmla="*/ 917358 w 634"/>
                <a:gd name="T101" fmla="*/ 803938 h 5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34" h="546">
                  <a:moveTo>
                    <a:pt x="589" y="236"/>
                  </a:moveTo>
                  <a:lnTo>
                    <a:pt x="589" y="236"/>
                  </a:lnTo>
                  <a:cubicBezTo>
                    <a:pt x="471" y="309"/>
                    <a:pt x="471" y="309"/>
                    <a:pt x="471" y="309"/>
                  </a:cubicBezTo>
                  <a:cubicBezTo>
                    <a:pt x="471" y="295"/>
                    <a:pt x="471" y="265"/>
                    <a:pt x="442" y="250"/>
                  </a:cubicBezTo>
                  <a:cubicBezTo>
                    <a:pt x="486" y="236"/>
                    <a:pt x="516" y="191"/>
                    <a:pt x="516" y="133"/>
                  </a:cubicBezTo>
                  <a:cubicBezTo>
                    <a:pt x="516" y="59"/>
                    <a:pt x="457" y="0"/>
                    <a:pt x="383" y="0"/>
                  </a:cubicBezTo>
                  <a:cubicBezTo>
                    <a:pt x="310" y="0"/>
                    <a:pt x="236" y="59"/>
                    <a:pt x="236" y="133"/>
                  </a:cubicBezTo>
                  <a:cubicBezTo>
                    <a:pt x="236" y="177"/>
                    <a:pt x="251" y="207"/>
                    <a:pt x="280" y="236"/>
                  </a:cubicBezTo>
                  <a:cubicBezTo>
                    <a:pt x="207" y="236"/>
                    <a:pt x="207" y="236"/>
                    <a:pt x="207" y="236"/>
                  </a:cubicBezTo>
                  <a:cubicBezTo>
                    <a:pt x="236" y="221"/>
                    <a:pt x="236" y="191"/>
                    <a:pt x="236" y="162"/>
                  </a:cubicBezTo>
                  <a:cubicBezTo>
                    <a:pt x="236" y="89"/>
                    <a:pt x="192" y="44"/>
                    <a:pt x="118" y="44"/>
                  </a:cubicBezTo>
                  <a:cubicBezTo>
                    <a:pt x="59" y="44"/>
                    <a:pt x="0" y="89"/>
                    <a:pt x="0" y="162"/>
                  </a:cubicBezTo>
                  <a:cubicBezTo>
                    <a:pt x="0" y="191"/>
                    <a:pt x="15" y="221"/>
                    <a:pt x="44" y="250"/>
                  </a:cubicBezTo>
                  <a:cubicBezTo>
                    <a:pt x="15" y="265"/>
                    <a:pt x="0" y="280"/>
                    <a:pt x="0" y="309"/>
                  </a:cubicBezTo>
                  <a:cubicBezTo>
                    <a:pt x="0" y="471"/>
                    <a:pt x="0" y="471"/>
                    <a:pt x="0" y="471"/>
                  </a:cubicBezTo>
                  <a:cubicBezTo>
                    <a:pt x="0" y="516"/>
                    <a:pt x="44" y="545"/>
                    <a:pt x="89" y="545"/>
                  </a:cubicBezTo>
                  <a:cubicBezTo>
                    <a:pt x="398" y="545"/>
                    <a:pt x="398" y="545"/>
                    <a:pt x="398" y="545"/>
                  </a:cubicBezTo>
                  <a:cubicBezTo>
                    <a:pt x="442" y="545"/>
                    <a:pt x="471" y="516"/>
                    <a:pt x="471" y="471"/>
                  </a:cubicBezTo>
                  <a:cubicBezTo>
                    <a:pt x="471" y="457"/>
                    <a:pt x="471" y="457"/>
                    <a:pt x="471" y="457"/>
                  </a:cubicBezTo>
                  <a:cubicBezTo>
                    <a:pt x="589" y="545"/>
                    <a:pt x="589" y="545"/>
                    <a:pt x="589" y="545"/>
                  </a:cubicBezTo>
                  <a:cubicBezTo>
                    <a:pt x="619" y="545"/>
                    <a:pt x="633" y="530"/>
                    <a:pt x="633" y="516"/>
                  </a:cubicBezTo>
                  <a:cubicBezTo>
                    <a:pt x="633" y="280"/>
                    <a:pt x="633" y="280"/>
                    <a:pt x="633" y="280"/>
                  </a:cubicBezTo>
                  <a:cubicBezTo>
                    <a:pt x="633" y="250"/>
                    <a:pt x="619" y="236"/>
                    <a:pt x="589" y="236"/>
                  </a:cubicBezTo>
                  <a:close/>
                  <a:moveTo>
                    <a:pt x="44" y="162"/>
                  </a:moveTo>
                  <a:lnTo>
                    <a:pt x="44" y="162"/>
                  </a:lnTo>
                  <a:cubicBezTo>
                    <a:pt x="44" y="118"/>
                    <a:pt x="74" y="74"/>
                    <a:pt x="118" y="74"/>
                  </a:cubicBezTo>
                  <a:cubicBezTo>
                    <a:pt x="162" y="74"/>
                    <a:pt x="207" y="118"/>
                    <a:pt x="207" y="162"/>
                  </a:cubicBezTo>
                  <a:cubicBezTo>
                    <a:pt x="207" y="207"/>
                    <a:pt x="162" y="236"/>
                    <a:pt x="118" y="236"/>
                  </a:cubicBezTo>
                  <a:cubicBezTo>
                    <a:pt x="74" y="236"/>
                    <a:pt x="44" y="207"/>
                    <a:pt x="44" y="162"/>
                  </a:cubicBezTo>
                  <a:close/>
                  <a:moveTo>
                    <a:pt x="442" y="471"/>
                  </a:moveTo>
                  <a:lnTo>
                    <a:pt x="442" y="471"/>
                  </a:lnTo>
                  <a:cubicBezTo>
                    <a:pt x="442" y="486"/>
                    <a:pt x="412" y="516"/>
                    <a:pt x="398" y="516"/>
                  </a:cubicBezTo>
                  <a:cubicBezTo>
                    <a:pt x="89" y="516"/>
                    <a:pt x="89" y="516"/>
                    <a:pt x="89" y="516"/>
                  </a:cubicBezTo>
                  <a:cubicBezTo>
                    <a:pt x="59" y="516"/>
                    <a:pt x="44" y="486"/>
                    <a:pt x="44" y="471"/>
                  </a:cubicBezTo>
                  <a:cubicBezTo>
                    <a:pt x="44" y="309"/>
                    <a:pt x="44" y="309"/>
                    <a:pt x="44" y="309"/>
                  </a:cubicBezTo>
                  <a:cubicBezTo>
                    <a:pt x="44" y="295"/>
                    <a:pt x="59" y="280"/>
                    <a:pt x="89" y="280"/>
                  </a:cubicBezTo>
                  <a:cubicBezTo>
                    <a:pt x="398" y="280"/>
                    <a:pt x="398" y="280"/>
                    <a:pt x="398" y="280"/>
                  </a:cubicBezTo>
                  <a:cubicBezTo>
                    <a:pt x="412" y="280"/>
                    <a:pt x="442" y="295"/>
                    <a:pt x="442" y="309"/>
                  </a:cubicBezTo>
                  <a:lnTo>
                    <a:pt x="442" y="471"/>
                  </a:lnTo>
                  <a:close/>
                  <a:moveTo>
                    <a:pt x="383" y="236"/>
                  </a:moveTo>
                  <a:lnTo>
                    <a:pt x="383" y="236"/>
                  </a:lnTo>
                  <a:cubicBezTo>
                    <a:pt x="324" y="236"/>
                    <a:pt x="280" y="191"/>
                    <a:pt x="280" y="133"/>
                  </a:cubicBezTo>
                  <a:cubicBezTo>
                    <a:pt x="280" y="89"/>
                    <a:pt x="324" y="44"/>
                    <a:pt x="383" y="44"/>
                  </a:cubicBezTo>
                  <a:cubicBezTo>
                    <a:pt x="427" y="44"/>
                    <a:pt x="471" y="89"/>
                    <a:pt x="471" y="133"/>
                  </a:cubicBezTo>
                  <a:cubicBezTo>
                    <a:pt x="471" y="191"/>
                    <a:pt x="427" y="236"/>
                    <a:pt x="383" y="236"/>
                  </a:cubicBezTo>
                  <a:close/>
                  <a:moveTo>
                    <a:pt x="589" y="516"/>
                  </a:moveTo>
                  <a:lnTo>
                    <a:pt x="589" y="516"/>
                  </a:lnTo>
                  <a:cubicBezTo>
                    <a:pt x="471" y="412"/>
                    <a:pt x="471" y="412"/>
                    <a:pt x="471" y="412"/>
                  </a:cubicBezTo>
                  <a:cubicBezTo>
                    <a:pt x="471" y="398"/>
                    <a:pt x="471" y="368"/>
                    <a:pt x="471" y="354"/>
                  </a:cubicBezTo>
                  <a:cubicBezTo>
                    <a:pt x="589" y="280"/>
                    <a:pt x="589" y="280"/>
                    <a:pt x="589" y="280"/>
                  </a:cubicBezTo>
                  <a:cubicBezTo>
                    <a:pt x="589" y="309"/>
                    <a:pt x="589" y="501"/>
                    <a:pt x="589" y="516"/>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26" name="组合 25"/>
          <p:cNvGrpSpPr/>
          <p:nvPr/>
        </p:nvGrpSpPr>
        <p:grpSpPr>
          <a:xfrm>
            <a:off x="2265384" y="2088545"/>
            <a:ext cx="5228570" cy="1242720"/>
            <a:chOff x="3236865" y="2991053"/>
            <a:chExt cx="7470775" cy="1779727"/>
          </a:xfrm>
        </p:grpSpPr>
        <p:grpSp>
          <p:nvGrpSpPr>
            <p:cNvPr id="10" name="Group 73"/>
            <p:cNvGrpSpPr/>
            <p:nvPr/>
          </p:nvGrpSpPr>
          <p:grpSpPr bwMode="auto">
            <a:xfrm>
              <a:off x="8226377" y="3668125"/>
              <a:ext cx="2481263" cy="577850"/>
              <a:chOff x="2901397" y="1460250"/>
              <a:chExt cx="930338" cy="220268"/>
            </a:xfrm>
          </p:grpSpPr>
          <p:cxnSp>
            <p:nvCxnSpPr>
              <p:cNvPr id="11" name="Straight Connector 240"/>
              <p:cNvCxnSpPr/>
              <p:nvPr/>
            </p:nvCxnSpPr>
            <p:spPr>
              <a:xfrm flipH="1" flipV="1">
                <a:off x="3592454" y="1460250"/>
                <a:ext cx="239281" cy="220268"/>
              </a:xfrm>
              <a:prstGeom prst="line">
                <a:avLst/>
              </a:prstGeom>
              <a:ln w="12700">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241"/>
              <p:cNvCxnSpPr/>
              <p:nvPr/>
            </p:nvCxnSpPr>
            <p:spPr>
              <a:xfrm flipH="1">
                <a:off x="2901397" y="1463881"/>
                <a:ext cx="691057" cy="0"/>
              </a:xfrm>
              <a:prstGeom prst="line">
                <a:avLst/>
              </a:prstGeom>
              <a:ln w="12700">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sp>
          <p:nvSpPr>
            <p:cNvPr id="39" name="TextBox 62"/>
            <p:cNvSpPr txBox="1">
              <a:spLocks noChangeArrowheads="1"/>
            </p:cNvSpPr>
            <p:nvPr/>
          </p:nvSpPr>
          <p:spPr bwMode="auto">
            <a:xfrm>
              <a:off x="3236865" y="3629228"/>
              <a:ext cx="4579937" cy="11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xtBox 63"/>
            <p:cNvSpPr txBox="1">
              <a:spLocks noChangeArrowheads="1"/>
            </p:cNvSpPr>
            <p:nvPr/>
          </p:nvSpPr>
          <p:spPr bwMode="auto">
            <a:xfrm>
              <a:off x="5182108" y="2991053"/>
              <a:ext cx="2577544" cy="7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200" b="1" dirty="0">
                  <a:solidFill>
                    <a:schemeClr val="accent2"/>
                  </a:solidFill>
                  <a:latin typeface="微软雅黑" panose="020B0503020204020204" pitchFamily="34" charset="-122"/>
                  <a:ea typeface="微软雅黑" panose="020B0503020204020204" pitchFamily="34" charset="-122"/>
                </a:rPr>
                <a:t>Corporate</a:t>
              </a:r>
              <a:endParaRPr lang="id-ID" sz="2200" b="1" dirty="0">
                <a:solidFill>
                  <a:schemeClr val="accent2"/>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366940" y="3975481"/>
            <a:ext cx="4103804" cy="1242720"/>
            <a:chOff x="1953134" y="5693377"/>
            <a:chExt cx="5863668" cy="1779727"/>
          </a:xfrm>
        </p:grpSpPr>
        <p:cxnSp>
          <p:nvCxnSpPr>
            <p:cNvPr id="16" name="Straight Connector 245"/>
            <p:cNvCxnSpPr/>
            <p:nvPr/>
          </p:nvCxnSpPr>
          <p:spPr>
            <a:xfrm flipH="1">
              <a:off x="6588077" y="6293850"/>
              <a:ext cx="1228725"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1" name="TextBox 62"/>
            <p:cNvSpPr txBox="1">
              <a:spLocks noChangeArrowheads="1"/>
            </p:cNvSpPr>
            <p:nvPr/>
          </p:nvSpPr>
          <p:spPr bwMode="auto">
            <a:xfrm>
              <a:off x="1953134" y="6331552"/>
              <a:ext cx="4579936" cy="11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TextBox 63"/>
            <p:cNvSpPr txBox="1">
              <a:spLocks noChangeArrowheads="1"/>
            </p:cNvSpPr>
            <p:nvPr/>
          </p:nvSpPr>
          <p:spPr bwMode="auto">
            <a:xfrm>
              <a:off x="3898377" y="5693377"/>
              <a:ext cx="2577544" cy="7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200" b="1" dirty="0">
                  <a:solidFill>
                    <a:schemeClr val="accent1"/>
                  </a:solidFill>
                  <a:latin typeface="微软雅黑" panose="020B0503020204020204" pitchFamily="34" charset="-122"/>
                  <a:ea typeface="微软雅黑" panose="020B0503020204020204" pitchFamily="34" charset="-122"/>
                </a:rPr>
                <a:t>Corporate</a:t>
              </a:r>
              <a:endParaRPr lang="id-ID" sz="2200" b="1" dirty="0">
                <a:solidFill>
                  <a:schemeClr val="accent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1286944" y="5976591"/>
            <a:ext cx="4183800" cy="1242720"/>
            <a:chOff x="1838833" y="8559213"/>
            <a:chExt cx="5977969" cy="1779727"/>
          </a:xfrm>
        </p:grpSpPr>
        <p:cxnSp>
          <p:nvCxnSpPr>
            <p:cNvPr id="18" name="Straight Connector 254"/>
            <p:cNvCxnSpPr/>
            <p:nvPr/>
          </p:nvCxnSpPr>
          <p:spPr>
            <a:xfrm flipH="1">
              <a:off x="6588077" y="9037050"/>
              <a:ext cx="1228725" cy="0"/>
            </a:xfrm>
            <a:prstGeom prst="line">
              <a:avLst/>
            </a:prstGeom>
            <a:ln w="12700">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43" name="TextBox 62"/>
            <p:cNvSpPr txBox="1">
              <a:spLocks noChangeArrowheads="1"/>
            </p:cNvSpPr>
            <p:nvPr/>
          </p:nvSpPr>
          <p:spPr bwMode="auto">
            <a:xfrm>
              <a:off x="1838833" y="9197388"/>
              <a:ext cx="4579938" cy="11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Box 63"/>
            <p:cNvSpPr txBox="1">
              <a:spLocks noChangeArrowheads="1"/>
            </p:cNvSpPr>
            <p:nvPr/>
          </p:nvSpPr>
          <p:spPr bwMode="auto">
            <a:xfrm>
              <a:off x="3784076" y="8559213"/>
              <a:ext cx="2577544" cy="7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200" b="1" dirty="0">
                  <a:solidFill>
                    <a:schemeClr val="accent6"/>
                  </a:solidFill>
                  <a:latin typeface="微软雅黑" panose="020B0503020204020204" pitchFamily="34" charset="-122"/>
                  <a:ea typeface="微软雅黑" panose="020B0503020204020204" pitchFamily="34" charset="-122"/>
                </a:rPr>
                <a:t>Corporate</a:t>
              </a:r>
              <a:endParaRPr lang="id-ID" sz="2200" b="1" dirty="0">
                <a:solidFill>
                  <a:schemeClr val="accent6"/>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10944855" y="3502706"/>
            <a:ext cx="4071973" cy="1242720"/>
            <a:chOff x="15638415" y="5016305"/>
            <a:chExt cx="5818187" cy="1779727"/>
          </a:xfrm>
        </p:grpSpPr>
        <p:cxnSp>
          <p:nvCxnSpPr>
            <p:cNvPr id="17" name="Straight Connector 247"/>
            <p:cNvCxnSpPr/>
            <p:nvPr/>
          </p:nvCxnSpPr>
          <p:spPr>
            <a:xfrm flipH="1">
              <a:off x="15638415" y="6279563"/>
              <a:ext cx="1227137" cy="0"/>
            </a:xfrm>
            <a:prstGeom prst="line">
              <a:avLst/>
            </a:prstGeom>
            <a:ln w="12700">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45" name="TextBox 62"/>
            <p:cNvSpPr txBox="1">
              <a:spLocks noChangeArrowheads="1"/>
            </p:cNvSpPr>
            <p:nvPr/>
          </p:nvSpPr>
          <p:spPr bwMode="auto">
            <a:xfrm>
              <a:off x="16876665" y="5654480"/>
              <a:ext cx="4579937" cy="11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TextBox 63"/>
            <p:cNvSpPr txBox="1">
              <a:spLocks noChangeArrowheads="1"/>
            </p:cNvSpPr>
            <p:nvPr/>
          </p:nvSpPr>
          <p:spPr bwMode="auto">
            <a:xfrm>
              <a:off x="16970647" y="5016305"/>
              <a:ext cx="2577544" cy="7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r>
                <a:rPr lang="en-US" altLang="zh-CN" sz="2200" b="1" dirty="0">
                  <a:solidFill>
                    <a:schemeClr val="accent3"/>
                  </a:solidFill>
                  <a:latin typeface="微软雅黑" panose="020B0503020204020204" pitchFamily="34" charset="-122"/>
                  <a:ea typeface="微软雅黑" panose="020B0503020204020204" pitchFamily="34" charset="-122"/>
                </a:rPr>
                <a:t>Corporate</a:t>
              </a:r>
              <a:endParaRPr lang="id-ID" sz="2200" b="1" dirty="0">
                <a:solidFill>
                  <a:schemeClr val="accent3"/>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10952632" y="5552590"/>
            <a:ext cx="4064196" cy="1242720"/>
            <a:chOff x="15649527" y="7951991"/>
            <a:chExt cx="5807075" cy="1779727"/>
          </a:xfrm>
        </p:grpSpPr>
        <p:cxnSp>
          <p:nvCxnSpPr>
            <p:cNvPr id="19" name="Straight Connector 255"/>
            <p:cNvCxnSpPr/>
            <p:nvPr/>
          </p:nvCxnSpPr>
          <p:spPr>
            <a:xfrm flipH="1">
              <a:off x="15649527" y="9032288"/>
              <a:ext cx="1227138" cy="0"/>
            </a:xfrm>
            <a:prstGeom prst="line">
              <a:avLst/>
            </a:prstGeom>
            <a:ln w="12700">
              <a:solidFill>
                <a:schemeClr val="accent4"/>
              </a:solidFill>
              <a:prstDash val="solid"/>
            </a:ln>
          </p:spPr>
          <p:style>
            <a:lnRef idx="1">
              <a:schemeClr val="accent1"/>
            </a:lnRef>
            <a:fillRef idx="0">
              <a:schemeClr val="accent1"/>
            </a:fillRef>
            <a:effectRef idx="0">
              <a:schemeClr val="accent1"/>
            </a:effectRef>
            <a:fontRef idx="minor">
              <a:schemeClr val="tx1"/>
            </a:fontRef>
          </p:style>
        </p:cxnSp>
        <p:sp>
          <p:nvSpPr>
            <p:cNvPr id="47" name="TextBox 62"/>
            <p:cNvSpPr txBox="1">
              <a:spLocks noChangeArrowheads="1"/>
            </p:cNvSpPr>
            <p:nvPr/>
          </p:nvSpPr>
          <p:spPr bwMode="auto">
            <a:xfrm>
              <a:off x="16876665" y="8590166"/>
              <a:ext cx="4579937" cy="11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TextBox 63"/>
            <p:cNvSpPr txBox="1">
              <a:spLocks noChangeArrowheads="1"/>
            </p:cNvSpPr>
            <p:nvPr/>
          </p:nvSpPr>
          <p:spPr bwMode="auto">
            <a:xfrm>
              <a:off x="16970647" y="7951991"/>
              <a:ext cx="2577544" cy="7492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r>
                <a:rPr lang="en-US" altLang="zh-CN" sz="2200" b="1" dirty="0">
                  <a:solidFill>
                    <a:schemeClr val="accent4"/>
                  </a:solidFill>
                  <a:latin typeface="微软雅黑" panose="020B0503020204020204" pitchFamily="34" charset="-122"/>
                  <a:ea typeface="微软雅黑" panose="020B0503020204020204" pitchFamily="34" charset="-122"/>
                </a:rPr>
                <a:t>Corporate</a:t>
              </a:r>
              <a:endParaRPr lang="id-ID" sz="2200" b="1" dirty="0">
                <a:solidFill>
                  <a:schemeClr val="accent4"/>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8940532" y="7311771"/>
            <a:ext cx="5164129" cy="1242720"/>
            <a:chOff x="12774565" y="10471354"/>
            <a:chExt cx="7378699" cy="1779727"/>
          </a:xfrm>
        </p:grpSpPr>
        <p:grpSp>
          <p:nvGrpSpPr>
            <p:cNvPr id="13" name="Group 84"/>
            <p:cNvGrpSpPr/>
            <p:nvPr/>
          </p:nvGrpSpPr>
          <p:grpSpPr bwMode="auto">
            <a:xfrm flipH="1" flipV="1">
              <a:off x="12774565" y="11089688"/>
              <a:ext cx="2481262" cy="587375"/>
              <a:chOff x="2901397" y="1460250"/>
              <a:chExt cx="930338" cy="220268"/>
            </a:xfrm>
          </p:grpSpPr>
          <p:cxnSp>
            <p:nvCxnSpPr>
              <p:cNvPr id="14" name="Straight Connector 243"/>
              <p:cNvCxnSpPr/>
              <p:nvPr/>
            </p:nvCxnSpPr>
            <p:spPr>
              <a:xfrm flipH="1" flipV="1">
                <a:off x="3592454" y="1460250"/>
                <a:ext cx="239281" cy="220268"/>
              </a:xfrm>
              <a:prstGeom prst="line">
                <a:avLst/>
              </a:prstGeom>
              <a:ln w="12700">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244"/>
              <p:cNvCxnSpPr/>
              <p:nvPr/>
            </p:nvCxnSpPr>
            <p:spPr>
              <a:xfrm flipH="1">
                <a:off x="2901397" y="1463822"/>
                <a:ext cx="691057" cy="0"/>
              </a:xfrm>
              <a:prstGeom prst="line">
                <a:avLst/>
              </a:prstGeom>
              <a:ln w="12700">
                <a:solidFill>
                  <a:schemeClr val="accent5"/>
                </a:solidFill>
                <a:prstDash val="solid"/>
              </a:ln>
            </p:spPr>
            <p:style>
              <a:lnRef idx="1">
                <a:schemeClr val="accent1"/>
              </a:lnRef>
              <a:fillRef idx="0">
                <a:schemeClr val="accent1"/>
              </a:fillRef>
              <a:effectRef idx="0">
                <a:schemeClr val="accent1"/>
              </a:effectRef>
              <a:fontRef idx="minor">
                <a:schemeClr val="tx1"/>
              </a:fontRef>
            </p:style>
          </p:cxnSp>
        </p:grpSp>
        <p:sp>
          <p:nvSpPr>
            <p:cNvPr id="49" name="TextBox 62"/>
            <p:cNvSpPr txBox="1">
              <a:spLocks noChangeArrowheads="1"/>
            </p:cNvSpPr>
            <p:nvPr/>
          </p:nvSpPr>
          <p:spPr bwMode="auto">
            <a:xfrm>
              <a:off x="15573327" y="11109529"/>
              <a:ext cx="4579937" cy="11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TextBox 63"/>
            <p:cNvSpPr txBox="1">
              <a:spLocks noChangeArrowheads="1"/>
            </p:cNvSpPr>
            <p:nvPr/>
          </p:nvSpPr>
          <p:spPr bwMode="auto">
            <a:xfrm>
              <a:off x="15667309" y="10471354"/>
              <a:ext cx="2577544" cy="7492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r>
                <a:rPr lang="en-US" altLang="zh-CN" sz="2200" b="1" dirty="0">
                  <a:solidFill>
                    <a:schemeClr val="accent5"/>
                  </a:solidFill>
                  <a:latin typeface="微软雅黑" panose="020B0503020204020204" pitchFamily="34" charset="-122"/>
                  <a:ea typeface="微软雅黑" panose="020B0503020204020204" pitchFamily="34" charset="-122"/>
                </a:rPr>
                <a:t>Corporate</a:t>
              </a:r>
              <a:endParaRPr lang="id-ID" sz="2200" b="1" dirty="0">
                <a:solidFill>
                  <a:schemeClr val="accent5"/>
                </a:solidFill>
                <a:latin typeface="微软雅黑" panose="020B0503020204020204" pitchFamily="34" charset="-122"/>
                <a:ea typeface="微软雅黑" panose="020B0503020204020204" pitchFamily="34" charset="-122"/>
              </a:endParaRPr>
            </a:p>
          </p:txBody>
        </p:sp>
      </p:grpSp>
      <p:sp>
        <p:nvSpPr>
          <p:cNvPr id="52"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2"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Scale>
                                      <p:cBhvr>
                                        <p:cTn id="13"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0"/>
                                        </p:tgtEl>
                                        <p:attrNameLst>
                                          <p:attrName>ppt_x</p:attrName>
                                          <p:attrName>ppt_y</p:attrName>
                                        </p:attrNameLst>
                                      </p:cBhvr>
                                    </p:animMotion>
                                    <p:animEffect transition="in" filter="fade">
                                      <p:cBhvr>
                                        <p:cTn id="15" dur="1000"/>
                                        <p:tgtEl>
                                          <p:spTgt spid="20"/>
                                        </p:tgtEl>
                                      </p:cBhvr>
                                    </p:animEffect>
                                  </p:childTnLst>
                                </p:cTn>
                              </p:par>
                              <p:par>
                                <p:cTn id="16" presetID="52" presetClass="entr" presetSubtype="0" fill="hold" nodeType="withEffect">
                                  <p:stCondLst>
                                    <p:cond delay="250"/>
                                  </p:stCondLst>
                                  <p:childTnLst>
                                    <p:set>
                                      <p:cBhvr>
                                        <p:cTn id="17" dur="1" fill="hold">
                                          <p:stCondLst>
                                            <p:cond delay="0"/>
                                          </p:stCondLst>
                                        </p:cTn>
                                        <p:tgtEl>
                                          <p:spTgt spid="21"/>
                                        </p:tgtEl>
                                        <p:attrNameLst>
                                          <p:attrName>style.visibility</p:attrName>
                                        </p:attrNameLst>
                                      </p:cBhvr>
                                      <p:to>
                                        <p:strVal val="visible"/>
                                      </p:to>
                                    </p:set>
                                    <p:animScale>
                                      <p:cBhvr>
                                        <p:cTn id="18"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21"/>
                                        </p:tgtEl>
                                        <p:attrNameLst>
                                          <p:attrName>ppt_x</p:attrName>
                                          <p:attrName>ppt_y</p:attrName>
                                        </p:attrNameLst>
                                      </p:cBhvr>
                                    </p:animMotion>
                                    <p:animEffect transition="in" filter="fade">
                                      <p:cBhvr>
                                        <p:cTn id="20" dur="1000"/>
                                        <p:tgtEl>
                                          <p:spTgt spid="21"/>
                                        </p:tgtEl>
                                      </p:cBhvr>
                                    </p:animEffect>
                                  </p:childTnLst>
                                </p:cTn>
                              </p:par>
                              <p:par>
                                <p:cTn id="21" presetID="52" presetClass="entr" presetSubtype="0" fill="hold" nodeType="withEffect">
                                  <p:stCondLst>
                                    <p:cond delay="500"/>
                                  </p:stCondLst>
                                  <p:childTnLst>
                                    <p:set>
                                      <p:cBhvr>
                                        <p:cTn id="22" dur="1" fill="hold">
                                          <p:stCondLst>
                                            <p:cond delay="0"/>
                                          </p:stCondLst>
                                        </p:cTn>
                                        <p:tgtEl>
                                          <p:spTgt spid="22"/>
                                        </p:tgtEl>
                                        <p:attrNameLst>
                                          <p:attrName>style.visibility</p:attrName>
                                        </p:attrNameLst>
                                      </p:cBhvr>
                                      <p:to>
                                        <p:strVal val="visible"/>
                                      </p:to>
                                    </p:set>
                                    <p:animScale>
                                      <p:cBhvr>
                                        <p:cTn id="23"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2"/>
                                        </p:tgtEl>
                                        <p:attrNameLst>
                                          <p:attrName>ppt_x</p:attrName>
                                          <p:attrName>ppt_y</p:attrName>
                                        </p:attrNameLst>
                                      </p:cBhvr>
                                    </p:animMotion>
                                    <p:animEffect transition="in" filter="fade">
                                      <p:cBhvr>
                                        <p:cTn id="25" dur="1000"/>
                                        <p:tgtEl>
                                          <p:spTgt spid="22"/>
                                        </p:tgtEl>
                                      </p:cBhvr>
                                    </p:animEffect>
                                  </p:childTnLst>
                                </p:cTn>
                              </p:par>
                              <p:par>
                                <p:cTn id="26" presetID="52" presetClass="entr" presetSubtype="0" fill="hold" nodeType="withEffect">
                                  <p:stCondLst>
                                    <p:cond delay="750"/>
                                  </p:stCondLst>
                                  <p:childTnLst>
                                    <p:set>
                                      <p:cBhvr>
                                        <p:cTn id="27" dur="1" fill="hold">
                                          <p:stCondLst>
                                            <p:cond delay="0"/>
                                          </p:stCondLst>
                                        </p:cTn>
                                        <p:tgtEl>
                                          <p:spTgt spid="23"/>
                                        </p:tgtEl>
                                        <p:attrNameLst>
                                          <p:attrName>style.visibility</p:attrName>
                                        </p:attrNameLst>
                                      </p:cBhvr>
                                      <p:to>
                                        <p:strVal val="visible"/>
                                      </p:to>
                                    </p:set>
                                    <p:animScale>
                                      <p:cBhvr>
                                        <p:cTn id="28"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3"/>
                                        </p:tgtEl>
                                        <p:attrNameLst>
                                          <p:attrName>ppt_x</p:attrName>
                                          <p:attrName>ppt_y</p:attrName>
                                        </p:attrNameLst>
                                      </p:cBhvr>
                                    </p:animMotion>
                                    <p:animEffect transition="in" filter="fade">
                                      <p:cBhvr>
                                        <p:cTn id="30" dur="1000"/>
                                        <p:tgtEl>
                                          <p:spTgt spid="23"/>
                                        </p:tgtEl>
                                      </p:cBhvr>
                                    </p:animEffect>
                                  </p:childTnLst>
                                </p:cTn>
                              </p:par>
                              <p:par>
                                <p:cTn id="31" presetID="52" presetClass="entr" presetSubtype="0" fill="hold" nodeType="withEffect">
                                  <p:stCondLst>
                                    <p:cond delay="1000"/>
                                  </p:stCondLst>
                                  <p:childTnLst>
                                    <p:set>
                                      <p:cBhvr>
                                        <p:cTn id="32" dur="1" fill="hold">
                                          <p:stCondLst>
                                            <p:cond delay="0"/>
                                          </p:stCondLst>
                                        </p:cTn>
                                        <p:tgtEl>
                                          <p:spTgt spid="24"/>
                                        </p:tgtEl>
                                        <p:attrNameLst>
                                          <p:attrName>style.visibility</p:attrName>
                                        </p:attrNameLst>
                                      </p:cBhvr>
                                      <p:to>
                                        <p:strVal val="visible"/>
                                      </p:to>
                                    </p:set>
                                    <p:animScale>
                                      <p:cBhvr>
                                        <p:cTn id="33"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24"/>
                                        </p:tgtEl>
                                        <p:attrNameLst>
                                          <p:attrName>ppt_x</p:attrName>
                                          <p:attrName>ppt_y</p:attrName>
                                        </p:attrNameLst>
                                      </p:cBhvr>
                                    </p:animMotion>
                                    <p:animEffect transition="in" filter="fade">
                                      <p:cBhvr>
                                        <p:cTn id="35" dur="1000"/>
                                        <p:tgtEl>
                                          <p:spTgt spid="24"/>
                                        </p:tgtEl>
                                      </p:cBhvr>
                                    </p:animEffect>
                                  </p:childTnLst>
                                </p:cTn>
                              </p:par>
                              <p:par>
                                <p:cTn id="36" presetID="52" presetClass="entr" presetSubtype="0" fill="hold" nodeType="withEffect">
                                  <p:stCondLst>
                                    <p:cond delay="1250"/>
                                  </p:stCondLst>
                                  <p:childTnLst>
                                    <p:set>
                                      <p:cBhvr>
                                        <p:cTn id="37" dur="1" fill="hold">
                                          <p:stCondLst>
                                            <p:cond delay="0"/>
                                          </p:stCondLst>
                                        </p:cTn>
                                        <p:tgtEl>
                                          <p:spTgt spid="25"/>
                                        </p:tgtEl>
                                        <p:attrNameLst>
                                          <p:attrName>style.visibility</p:attrName>
                                        </p:attrNameLst>
                                      </p:cBhvr>
                                      <p:to>
                                        <p:strVal val="visible"/>
                                      </p:to>
                                    </p:set>
                                    <p:animScale>
                                      <p:cBhvr>
                                        <p:cTn id="38"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25"/>
                                        </p:tgtEl>
                                        <p:attrNameLst>
                                          <p:attrName>ppt_x</p:attrName>
                                          <p:attrName>ppt_y</p:attrName>
                                        </p:attrNameLst>
                                      </p:cBhvr>
                                    </p:animMotion>
                                    <p:animEffect transition="in" filter="fade">
                                      <p:cBhvr>
                                        <p:cTn id="40" dur="1000"/>
                                        <p:tgtEl>
                                          <p:spTgt spid="25"/>
                                        </p:tgtEl>
                                      </p:cBhvr>
                                    </p:animEffect>
                                  </p:childTnLst>
                                </p:cTn>
                              </p:par>
                            </p:childTnLst>
                          </p:cTn>
                        </p:par>
                        <p:par>
                          <p:cTn id="41" fill="hold">
                            <p:stCondLst>
                              <p:cond delay="1500"/>
                            </p:stCondLst>
                            <p:childTnLst>
                              <p:par>
                                <p:cTn id="42" presetID="2" presetClass="entr" presetSubtype="8"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0-#ppt_w/2"/>
                                          </p:val>
                                        </p:tav>
                                        <p:tav tm="100000">
                                          <p:val>
                                            <p:strVal val="#ppt_x"/>
                                          </p:val>
                                        </p:tav>
                                      </p:tavLst>
                                    </p:anim>
                                    <p:anim calcmode="lin" valueType="num">
                                      <p:cBhvr additive="base">
                                        <p:cTn id="45" dur="500" fill="hold"/>
                                        <p:tgtEl>
                                          <p:spTgt spid="26"/>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25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0-#ppt_w/2"/>
                                          </p:val>
                                        </p:tav>
                                        <p:tav tm="100000">
                                          <p:val>
                                            <p:strVal val="#ppt_x"/>
                                          </p:val>
                                        </p:tav>
                                      </p:tavLst>
                                    </p:anim>
                                    <p:anim calcmode="lin" valueType="num">
                                      <p:cBhvr additive="base">
                                        <p:cTn id="49" dur="500" fill="hold"/>
                                        <p:tgtEl>
                                          <p:spTgt spid="27"/>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50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0-#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1+#ppt_w/2"/>
                                          </p:val>
                                        </p:tav>
                                        <p:tav tm="100000">
                                          <p:val>
                                            <p:strVal val="#ppt_x"/>
                                          </p:val>
                                        </p:tav>
                                      </p:tavLst>
                                    </p:anim>
                                    <p:anim calcmode="lin" valueType="num">
                                      <p:cBhvr additive="base">
                                        <p:cTn id="57" dur="500" fill="hold"/>
                                        <p:tgtEl>
                                          <p:spTgt spid="29"/>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25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500" fill="hold"/>
                                        <p:tgtEl>
                                          <p:spTgt spid="30"/>
                                        </p:tgtEl>
                                        <p:attrNameLst>
                                          <p:attrName>ppt_x</p:attrName>
                                        </p:attrNameLst>
                                      </p:cBhvr>
                                      <p:tavLst>
                                        <p:tav tm="0">
                                          <p:val>
                                            <p:strVal val="1+#ppt_w/2"/>
                                          </p:val>
                                        </p:tav>
                                        <p:tav tm="100000">
                                          <p:val>
                                            <p:strVal val="#ppt_x"/>
                                          </p:val>
                                        </p:tav>
                                      </p:tavLst>
                                    </p:anim>
                                    <p:anim calcmode="lin" valueType="num">
                                      <p:cBhvr additive="base">
                                        <p:cTn id="61" dur="500" fill="hold"/>
                                        <p:tgtEl>
                                          <p:spTgt spid="30"/>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500"/>
                                  </p:stCondLst>
                                  <p:childTnLst>
                                    <p:set>
                                      <p:cBhvr>
                                        <p:cTn id="63" dur="1" fill="hold">
                                          <p:stCondLst>
                                            <p:cond delay="0"/>
                                          </p:stCondLst>
                                        </p:cTn>
                                        <p:tgtEl>
                                          <p:spTgt spid="31"/>
                                        </p:tgtEl>
                                        <p:attrNameLst>
                                          <p:attrName>style.visibility</p:attrName>
                                        </p:attrNameLst>
                                      </p:cBhvr>
                                      <p:to>
                                        <p:strVal val="visible"/>
                                      </p:to>
                                    </p:set>
                                    <p:anim calcmode="lin" valueType="num">
                                      <p:cBhvr additive="base">
                                        <p:cTn id="64" dur="500" fill="hold"/>
                                        <p:tgtEl>
                                          <p:spTgt spid="31"/>
                                        </p:tgtEl>
                                        <p:attrNameLst>
                                          <p:attrName>ppt_x</p:attrName>
                                        </p:attrNameLst>
                                      </p:cBhvr>
                                      <p:tavLst>
                                        <p:tav tm="0">
                                          <p:val>
                                            <p:strVal val="1+#ppt_w/2"/>
                                          </p:val>
                                        </p:tav>
                                        <p:tav tm="100000">
                                          <p:val>
                                            <p:strVal val="#ppt_x"/>
                                          </p:val>
                                        </p:tav>
                                      </p:tavLst>
                                    </p:anim>
                                    <p:anim calcmode="lin" valueType="num">
                                      <p:cBhvr additive="base">
                                        <p:cTn id="65"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1" name="Group 66"/>
          <p:cNvGrpSpPr/>
          <p:nvPr/>
        </p:nvGrpSpPr>
        <p:grpSpPr bwMode="auto">
          <a:xfrm>
            <a:off x="762556" y="1965562"/>
            <a:ext cx="8222941" cy="6956884"/>
            <a:chOff x="720" y="839"/>
            <a:chExt cx="3740" cy="3146"/>
          </a:xfrm>
          <a:solidFill>
            <a:schemeClr val="bg1">
              <a:lumMod val="85000"/>
            </a:schemeClr>
          </a:solidFill>
        </p:grpSpPr>
        <p:sp>
          <p:nvSpPr>
            <p:cNvPr id="222"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3175">
              <a:solidFill>
                <a:srgbClr val="353336"/>
              </a:solidFill>
              <a:prstDash val="solid"/>
              <a:round/>
            </a:ln>
          </p:spPr>
          <p:txBody>
            <a:bodyPr/>
            <a:lstStyle/>
            <a:p>
              <a:endParaRPr lang="zh-CN" altLang="en-US"/>
            </a:p>
          </p:txBody>
        </p:sp>
        <p:sp>
          <p:nvSpPr>
            <p:cNvPr id="223"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3175">
              <a:solidFill>
                <a:srgbClr val="353336"/>
              </a:solidFill>
              <a:prstDash val="solid"/>
              <a:round/>
            </a:ln>
          </p:spPr>
          <p:txBody>
            <a:bodyPr/>
            <a:lstStyle/>
            <a:p>
              <a:endParaRPr lang="zh-CN" altLang="en-US"/>
            </a:p>
          </p:txBody>
        </p:sp>
        <p:sp>
          <p:nvSpPr>
            <p:cNvPr id="224"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3175">
              <a:solidFill>
                <a:srgbClr val="353336"/>
              </a:solidFill>
              <a:prstDash val="solid"/>
              <a:round/>
            </a:ln>
          </p:spPr>
          <p:txBody>
            <a:bodyPr/>
            <a:lstStyle/>
            <a:p>
              <a:endParaRPr lang="zh-CN" altLang="en-US"/>
            </a:p>
          </p:txBody>
        </p:sp>
        <p:sp>
          <p:nvSpPr>
            <p:cNvPr id="225"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3175">
              <a:solidFill>
                <a:srgbClr val="353336"/>
              </a:solidFill>
              <a:prstDash val="solid"/>
              <a:round/>
            </a:ln>
          </p:spPr>
          <p:txBody>
            <a:bodyPr/>
            <a:lstStyle/>
            <a:p>
              <a:endParaRPr lang="zh-CN" altLang="en-US"/>
            </a:p>
          </p:txBody>
        </p:sp>
        <p:sp>
          <p:nvSpPr>
            <p:cNvPr id="226"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3175">
              <a:solidFill>
                <a:srgbClr val="353336"/>
              </a:solidFill>
              <a:prstDash val="solid"/>
              <a:round/>
            </a:ln>
          </p:spPr>
          <p:txBody>
            <a:bodyPr/>
            <a:lstStyle/>
            <a:p>
              <a:endParaRPr lang="zh-CN" altLang="en-US"/>
            </a:p>
          </p:txBody>
        </p:sp>
        <p:sp>
          <p:nvSpPr>
            <p:cNvPr id="227"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3175">
              <a:solidFill>
                <a:srgbClr val="353336"/>
              </a:solidFill>
              <a:prstDash val="solid"/>
              <a:round/>
            </a:ln>
          </p:spPr>
          <p:txBody>
            <a:bodyPr/>
            <a:lstStyle/>
            <a:p>
              <a:endParaRPr lang="zh-CN" altLang="en-US"/>
            </a:p>
          </p:txBody>
        </p:sp>
        <p:sp>
          <p:nvSpPr>
            <p:cNvPr id="228"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3175">
              <a:solidFill>
                <a:srgbClr val="353336"/>
              </a:solidFill>
              <a:prstDash val="solid"/>
              <a:round/>
            </a:ln>
          </p:spPr>
          <p:txBody>
            <a:bodyPr/>
            <a:lstStyle/>
            <a:p>
              <a:endParaRPr lang="zh-CN" altLang="en-US"/>
            </a:p>
          </p:txBody>
        </p:sp>
        <p:sp>
          <p:nvSpPr>
            <p:cNvPr id="229"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3175">
              <a:solidFill>
                <a:srgbClr val="353336"/>
              </a:solidFill>
              <a:prstDash val="solid"/>
              <a:round/>
            </a:ln>
          </p:spPr>
          <p:txBody>
            <a:bodyPr/>
            <a:lstStyle/>
            <a:p>
              <a:endParaRPr lang="zh-CN" altLang="en-US"/>
            </a:p>
          </p:txBody>
        </p:sp>
        <p:sp>
          <p:nvSpPr>
            <p:cNvPr id="230"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3175">
              <a:solidFill>
                <a:srgbClr val="353336"/>
              </a:solidFill>
              <a:prstDash val="solid"/>
              <a:round/>
            </a:ln>
          </p:spPr>
          <p:txBody>
            <a:bodyPr/>
            <a:lstStyle/>
            <a:p>
              <a:endParaRPr lang="zh-CN" altLang="en-US"/>
            </a:p>
          </p:txBody>
        </p:sp>
        <p:sp>
          <p:nvSpPr>
            <p:cNvPr id="231"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3175">
              <a:solidFill>
                <a:srgbClr val="353336"/>
              </a:solidFill>
              <a:prstDash val="solid"/>
              <a:round/>
            </a:ln>
          </p:spPr>
          <p:txBody>
            <a:bodyPr/>
            <a:lstStyle/>
            <a:p>
              <a:endParaRPr lang="zh-CN" altLang="en-US"/>
            </a:p>
          </p:txBody>
        </p:sp>
        <p:sp>
          <p:nvSpPr>
            <p:cNvPr id="232"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3175">
              <a:solidFill>
                <a:srgbClr val="353336"/>
              </a:solidFill>
              <a:prstDash val="solid"/>
              <a:round/>
            </a:ln>
          </p:spPr>
          <p:txBody>
            <a:bodyPr/>
            <a:lstStyle/>
            <a:p>
              <a:endParaRPr lang="zh-CN" altLang="en-US"/>
            </a:p>
          </p:txBody>
        </p:sp>
        <p:sp>
          <p:nvSpPr>
            <p:cNvPr id="233"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3175">
              <a:solidFill>
                <a:srgbClr val="353336"/>
              </a:solidFill>
              <a:prstDash val="solid"/>
              <a:round/>
            </a:ln>
          </p:spPr>
          <p:txBody>
            <a:bodyPr/>
            <a:lstStyle/>
            <a:p>
              <a:endParaRPr lang="zh-CN" altLang="en-US"/>
            </a:p>
          </p:txBody>
        </p:sp>
        <p:sp>
          <p:nvSpPr>
            <p:cNvPr id="234"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3175">
              <a:solidFill>
                <a:srgbClr val="353336"/>
              </a:solidFill>
              <a:prstDash val="solid"/>
              <a:round/>
            </a:ln>
          </p:spPr>
          <p:txBody>
            <a:bodyPr/>
            <a:lstStyle/>
            <a:p>
              <a:endParaRPr lang="zh-CN" altLang="en-US"/>
            </a:p>
          </p:txBody>
        </p:sp>
        <p:sp>
          <p:nvSpPr>
            <p:cNvPr id="235"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3175">
              <a:solidFill>
                <a:srgbClr val="353336"/>
              </a:solidFill>
              <a:prstDash val="solid"/>
              <a:round/>
            </a:ln>
          </p:spPr>
          <p:txBody>
            <a:bodyPr/>
            <a:lstStyle/>
            <a:p>
              <a:endParaRPr lang="zh-CN" altLang="en-US"/>
            </a:p>
          </p:txBody>
        </p:sp>
        <p:sp>
          <p:nvSpPr>
            <p:cNvPr id="236"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3175">
              <a:solidFill>
                <a:srgbClr val="353336"/>
              </a:solidFill>
              <a:prstDash val="solid"/>
              <a:round/>
            </a:ln>
          </p:spPr>
          <p:txBody>
            <a:bodyPr/>
            <a:lstStyle/>
            <a:p>
              <a:endParaRPr lang="zh-CN" altLang="en-US"/>
            </a:p>
          </p:txBody>
        </p:sp>
        <p:sp>
          <p:nvSpPr>
            <p:cNvPr id="237"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3175">
              <a:solidFill>
                <a:srgbClr val="353336"/>
              </a:solidFill>
              <a:prstDash val="solid"/>
              <a:round/>
            </a:ln>
          </p:spPr>
          <p:txBody>
            <a:bodyPr/>
            <a:lstStyle/>
            <a:p>
              <a:endParaRPr lang="zh-CN" altLang="en-US"/>
            </a:p>
          </p:txBody>
        </p:sp>
        <p:sp>
          <p:nvSpPr>
            <p:cNvPr id="238"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3175">
              <a:solidFill>
                <a:srgbClr val="353336"/>
              </a:solidFill>
              <a:prstDash val="solid"/>
              <a:round/>
            </a:ln>
          </p:spPr>
          <p:txBody>
            <a:bodyPr/>
            <a:lstStyle/>
            <a:p>
              <a:endParaRPr lang="zh-CN" altLang="en-US"/>
            </a:p>
          </p:txBody>
        </p:sp>
        <p:sp>
          <p:nvSpPr>
            <p:cNvPr id="239"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3175">
              <a:solidFill>
                <a:srgbClr val="353336"/>
              </a:solidFill>
              <a:prstDash val="solid"/>
              <a:round/>
            </a:ln>
          </p:spPr>
          <p:txBody>
            <a:bodyPr/>
            <a:lstStyle/>
            <a:p>
              <a:endParaRPr lang="zh-CN" altLang="en-US"/>
            </a:p>
          </p:txBody>
        </p:sp>
        <p:sp>
          <p:nvSpPr>
            <p:cNvPr id="240"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3175">
              <a:solidFill>
                <a:srgbClr val="353336"/>
              </a:solidFill>
              <a:prstDash val="solid"/>
              <a:round/>
            </a:ln>
          </p:spPr>
          <p:txBody>
            <a:bodyPr/>
            <a:lstStyle/>
            <a:p>
              <a:endParaRPr lang="zh-CN" altLang="en-US"/>
            </a:p>
          </p:txBody>
        </p:sp>
        <p:sp>
          <p:nvSpPr>
            <p:cNvPr id="241"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3175">
              <a:solidFill>
                <a:srgbClr val="353336"/>
              </a:solidFill>
              <a:prstDash val="solid"/>
              <a:round/>
            </a:ln>
          </p:spPr>
          <p:txBody>
            <a:bodyPr/>
            <a:lstStyle/>
            <a:p>
              <a:endParaRPr lang="zh-CN" altLang="en-US"/>
            </a:p>
          </p:txBody>
        </p:sp>
        <p:sp>
          <p:nvSpPr>
            <p:cNvPr id="242"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3175">
              <a:solidFill>
                <a:srgbClr val="353336"/>
              </a:solidFill>
              <a:prstDash val="solid"/>
              <a:round/>
            </a:ln>
          </p:spPr>
          <p:txBody>
            <a:bodyPr/>
            <a:lstStyle/>
            <a:p>
              <a:endParaRPr lang="zh-CN" altLang="en-US"/>
            </a:p>
          </p:txBody>
        </p:sp>
        <p:sp>
          <p:nvSpPr>
            <p:cNvPr id="243"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3175">
              <a:solidFill>
                <a:srgbClr val="353336"/>
              </a:solidFill>
              <a:prstDash val="solid"/>
              <a:round/>
            </a:ln>
          </p:spPr>
          <p:txBody>
            <a:bodyPr/>
            <a:lstStyle/>
            <a:p>
              <a:endParaRPr lang="zh-CN" altLang="en-US"/>
            </a:p>
          </p:txBody>
        </p:sp>
        <p:sp>
          <p:nvSpPr>
            <p:cNvPr id="244"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3175">
              <a:solidFill>
                <a:srgbClr val="353336"/>
              </a:solidFill>
              <a:prstDash val="solid"/>
              <a:round/>
            </a:ln>
          </p:spPr>
          <p:txBody>
            <a:bodyPr/>
            <a:lstStyle/>
            <a:p>
              <a:endParaRPr lang="zh-CN" altLang="en-US"/>
            </a:p>
          </p:txBody>
        </p:sp>
        <p:sp>
          <p:nvSpPr>
            <p:cNvPr id="245"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3175">
              <a:solidFill>
                <a:srgbClr val="353336"/>
              </a:solidFill>
              <a:prstDash val="solid"/>
              <a:round/>
            </a:ln>
          </p:spPr>
          <p:txBody>
            <a:bodyPr/>
            <a:lstStyle/>
            <a:p>
              <a:endParaRPr lang="zh-CN" altLang="en-US"/>
            </a:p>
          </p:txBody>
        </p:sp>
        <p:sp>
          <p:nvSpPr>
            <p:cNvPr id="246"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3175">
              <a:solidFill>
                <a:srgbClr val="353336"/>
              </a:solidFill>
              <a:prstDash val="solid"/>
              <a:round/>
            </a:ln>
          </p:spPr>
          <p:txBody>
            <a:bodyPr/>
            <a:lstStyle/>
            <a:p>
              <a:endParaRPr lang="zh-CN" altLang="en-US"/>
            </a:p>
          </p:txBody>
        </p:sp>
        <p:sp>
          <p:nvSpPr>
            <p:cNvPr id="247"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3175">
              <a:solidFill>
                <a:srgbClr val="353336"/>
              </a:solidFill>
              <a:prstDash val="solid"/>
              <a:round/>
            </a:ln>
          </p:spPr>
          <p:txBody>
            <a:bodyPr/>
            <a:lstStyle/>
            <a:p>
              <a:endParaRPr lang="zh-CN" altLang="en-US"/>
            </a:p>
          </p:txBody>
        </p:sp>
        <p:sp>
          <p:nvSpPr>
            <p:cNvPr id="248"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3175">
              <a:solidFill>
                <a:srgbClr val="353336"/>
              </a:solidFill>
              <a:prstDash val="solid"/>
              <a:round/>
            </a:ln>
          </p:spPr>
          <p:txBody>
            <a:bodyPr/>
            <a:lstStyle/>
            <a:p>
              <a:endParaRPr lang="zh-CN" altLang="en-US"/>
            </a:p>
          </p:txBody>
        </p:sp>
        <p:sp>
          <p:nvSpPr>
            <p:cNvPr id="249"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3175">
              <a:solidFill>
                <a:srgbClr val="353336"/>
              </a:solidFill>
              <a:prstDash val="solid"/>
              <a:round/>
            </a:ln>
          </p:spPr>
          <p:txBody>
            <a:bodyPr/>
            <a:lstStyle/>
            <a:p>
              <a:endParaRPr lang="zh-CN" altLang="en-US"/>
            </a:p>
          </p:txBody>
        </p:sp>
        <p:sp>
          <p:nvSpPr>
            <p:cNvPr id="250"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3175">
              <a:solidFill>
                <a:srgbClr val="353336"/>
              </a:solidFill>
              <a:prstDash val="solid"/>
              <a:round/>
            </a:ln>
          </p:spPr>
          <p:txBody>
            <a:bodyPr/>
            <a:lstStyle/>
            <a:p>
              <a:endParaRPr lang="zh-CN" altLang="en-US"/>
            </a:p>
          </p:txBody>
        </p:sp>
        <p:sp>
          <p:nvSpPr>
            <p:cNvPr id="251"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3175">
              <a:solidFill>
                <a:srgbClr val="353336"/>
              </a:solidFill>
              <a:prstDash val="solid"/>
              <a:round/>
            </a:ln>
          </p:spPr>
          <p:txBody>
            <a:bodyPr/>
            <a:lstStyle/>
            <a:p>
              <a:endParaRPr lang="zh-CN" altLang="en-US"/>
            </a:p>
          </p:txBody>
        </p:sp>
        <p:sp>
          <p:nvSpPr>
            <p:cNvPr id="252"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3175">
              <a:solidFill>
                <a:srgbClr val="353336"/>
              </a:solidFill>
              <a:prstDash val="solid"/>
              <a:round/>
            </a:ln>
          </p:spPr>
          <p:txBody>
            <a:bodyPr/>
            <a:lstStyle/>
            <a:p>
              <a:endParaRPr lang="zh-CN" altLang="en-US"/>
            </a:p>
          </p:txBody>
        </p:sp>
        <p:sp>
          <p:nvSpPr>
            <p:cNvPr id="253"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3175">
              <a:solidFill>
                <a:srgbClr val="353336"/>
              </a:solidFill>
              <a:prstDash val="solid"/>
              <a:round/>
            </a:ln>
          </p:spPr>
          <p:txBody>
            <a:bodyPr/>
            <a:lstStyle/>
            <a:p>
              <a:endParaRPr lang="zh-CN" altLang="en-US"/>
            </a:p>
          </p:txBody>
        </p:sp>
        <p:sp>
          <p:nvSpPr>
            <p:cNvPr id="254"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3175">
              <a:solidFill>
                <a:srgbClr val="353336"/>
              </a:solidFill>
              <a:prstDash val="solid"/>
              <a:round/>
            </a:ln>
          </p:spPr>
          <p:txBody>
            <a:bodyPr/>
            <a:lstStyle/>
            <a:p>
              <a:endParaRPr lang="zh-CN" altLang="en-US"/>
            </a:p>
          </p:txBody>
        </p:sp>
        <p:sp>
          <p:nvSpPr>
            <p:cNvPr id="255"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3175">
              <a:solidFill>
                <a:srgbClr val="353336"/>
              </a:solidFill>
              <a:prstDash val="solid"/>
              <a:round/>
            </a:ln>
          </p:spPr>
          <p:txBody>
            <a:bodyPr/>
            <a:lstStyle/>
            <a:p>
              <a:endParaRPr lang="zh-CN" altLang="en-US"/>
            </a:p>
          </p:txBody>
        </p:sp>
        <p:sp>
          <p:nvSpPr>
            <p:cNvPr id="256"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3175">
              <a:solidFill>
                <a:srgbClr val="353336"/>
              </a:solidFill>
              <a:prstDash val="solid"/>
              <a:round/>
            </a:ln>
          </p:spPr>
          <p:txBody>
            <a:bodyPr/>
            <a:lstStyle/>
            <a:p>
              <a:endParaRPr lang="zh-CN" altLang="en-US"/>
            </a:p>
          </p:txBody>
        </p:sp>
        <p:sp>
          <p:nvSpPr>
            <p:cNvPr id="257"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3175">
              <a:solidFill>
                <a:srgbClr val="353336"/>
              </a:solidFill>
              <a:prstDash val="solid"/>
              <a:round/>
            </a:ln>
          </p:spPr>
          <p:txBody>
            <a:bodyPr/>
            <a:lstStyle/>
            <a:p>
              <a:endParaRPr lang="zh-CN" altLang="en-US"/>
            </a:p>
          </p:txBody>
        </p:sp>
        <p:sp>
          <p:nvSpPr>
            <p:cNvPr id="258"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3175">
              <a:solidFill>
                <a:srgbClr val="353336"/>
              </a:solidFill>
              <a:prstDash val="solid"/>
              <a:round/>
            </a:ln>
          </p:spPr>
          <p:txBody>
            <a:bodyPr/>
            <a:lstStyle/>
            <a:p>
              <a:endParaRPr lang="zh-CN" altLang="en-US"/>
            </a:p>
          </p:txBody>
        </p:sp>
        <p:sp>
          <p:nvSpPr>
            <p:cNvPr id="259"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3175">
              <a:solidFill>
                <a:srgbClr val="353336"/>
              </a:solidFill>
              <a:prstDash val="solid"/>
              <a:round/>
            </a:ln>
          </p:spPr>
          <p:txBody>
            <a:bodyPr/>
            <a:lstStyle/>
            <a:p>
              <a:endParaRPr lang="zh-CN" altLang="en-US"/>
            </a:p>
          </p:txBody>
        </p:sp>
        <p:sp>
          <p:nvSpPr>
            <p:cNvPr id="260"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3175">
              <a:solidFill>
                <a:srgbClr val="353336"/>
              </a:solidFill>
              <a:prstDash val="solid"/>
              <a:round/>
            </a:ln>
          </p:spPr>
          <p:txBody>
            <a:bodyPr/>
            <a:lstStyle/>
            <a:p>
              <a:endParaRPr lang="zh-CN" altLang="en-US"/>
            </a:p>
          </p:txBody>
        </p:sp>
        <p:sp>
          <p:nvSpPr>
            <p:cNvPr id="261"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3175">
              <a:solidFill>
                <a:srgbClr val="353336"/>
              </a:solidFill>
              <a:prstDash val="solid"/>
              <a:round/>
            </a:ln>
          </p:spPr>
          <p:txBody>
            <a:bodyPr/>
            <a:lstStyle/>
            <a:p>
              <a:endParaRPr lang="zh-CN" altLang="en-US"/>
            </a:p>
          </p:txBody>
        </p:sp>
        <p:sp>
          <p:nvSpPr>
            <p:cNvPr id="262"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3175">
              <a:solidFill>
                <a:srgbClr val="353336"/>
              </a:solidFill>
              <a:prstDash val="solid"/>
              <a:round/>
            </a:ln>
          </p:spPr>
          <p:txBody>
            <a:bodyPr/>
            <a:lstStyle/>
            <a:p>
              <a:endParaRPr lang="zh-CN" altLang="en-US"/>
            </a:p>
          </p:txBody>
        </p:sp>
        <p:sp>
          <p:nvSpPr>
            <p:cNvPr id="263"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3175">
              <a:solidFill>
                <a:srgbClr val="353336"/>
              </a:solidFill>
              <a:prstDash val="solid"/>
              <a:round/>
            </a:ln>
          </p:spPr>
          <p:txBody>
            <a:bodyPr/>
            <a:lstStyle/>
            <a:p>
              <a:endParaRPr lang="zh-CN" altLang="en-US"/>
            </a:p>
          </p:txBody>
        </p:sp>
        <p:sp>
          <p:nvSpPr>
            <p:cNvPr id="264"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3175">
              <a:solidFill>
                <a:srgbClr val="353336"/>
              </a:solidFill>
              <a:prstDash val="solid"/>
              <a:round/>
            </a:ln>
          </p:spPr>
          <p:txBody>
            <a:bodyPr/>
            <a:lstStyle/>
            <a:p>
              <a:endParaRPr lang="zh-CN" altLang="en-US"/>
            </a:p>
          </p:txBody>
        </p:sp>
        <p:sp>
          <p:nvSpPr>
            <p:cNvPr id="265"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3175">
              <a:solidFill>
                <a:srgbClr val="353336"/>
              </a:solidFill>
              <a:prstDash val="solid"/>
              <a:round/>
            </a:ln>
          </p:spPr>
          <p:txBody>
            <a:bodyPr/>
            <a:lstStyle/>
            <a:p>
              <a:endParaRPr lang="zh-CN" altLang="en-US"/>
            </a:p>
          </p:txBody>
        </p:sp>
        <p:sp>
          <p:nvSpPr>
            <p:cNvPr id="266"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3175">
              <a:solidFill>
                <a:srgbClr val="353336"/>
              </a:solidFill>
              <a:prstDash val="solid"/>
              <a:round/>
            </a:ln>
          </p:spPr>
          <p:txBody>
            <a:bodyPr/>
            <a:lstStyle/>
            <a:p>
              <a:endParaRPr lang="zh-CN" altLang="en-US"/>
            </a:p>
          </p:txBody>
        </p:sp>
        <p:sp>
          <p:nvSpPr>
            <p:cNvPr id="267"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3175">
              <a:solidFill>
                <a:srgbClr val="353336"/>
              </a:solidFill>
              <a:prstDash val="solid"/>
              <a:round/>
            </a:ln>
          </p:spPr>
          <p:txBody>
            <a:bodyPr/>
            <a:lstStyle/>
            <a:p>
              <a:endParaRPr lang="zh-CN" altLang="en-US"/>
            </a:p>
          </p:txBody>
        </p:sp>
        <p:sp>
          <p:nvSpPr>
            <p:cNvPr id="268"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3175">
              <a:solidFill>
                <a:srgbClr val="353336"/>
              </a:solidFill>
              <a:prstDash val="solid"/>
              <a:round/>
            </a:ln>
          </p:spPr>
          <p:txBody>
            <a:bodyPr/>
            <a:lstStyle/>
            <a:p>
              <a:endParaRPr lang="zh-CN" altLang="en-US"/>
            </a:p>
          </p:txBody>
        </p:sp>
        <p:sp>
          <p:nvSpPr>
            <p:cNvPr id="269"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3175">
              <a:solidFill>
                <a:srgbClr val="353336"/>
              </a:solidFill>
              <a:prstDash val="solid"/>
              <a:round/>
            </a:ln>
          </p:spPr>
          <p:txBody>
            <a:bodyPr/>
            <a:lstStyle/>
            <a:p>
              <a:endParaRPr lang="zh-CN" altLang="en-US"/>
            </a:p>
          </p:txBody>
        </p:sp>
        <p:sp>
          <p:nvSpPr>
            <p:cNvPr id="270"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3175">
              <a:solidFill>
                <a:srgbClr val="353336"/>
              </a:solidFill>
              <a:prstDash val="solid"/>
              <a:round/>
            </a:ln>
          </p:spPr>
          <p:txBody>
            <a:bodyPr/>
            <a:lstStyle/>
            <a:p>
              <a:endParaRPr lang="zh-CN" altLang="en-US"/>
            </a:p>
          </p:txBody>
        </p:sp>
        <p:sp>
          <p:nvSpPr>
            <p:cNvPr id="271"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3175">
              <a:solidFill>
                <a:srgbClr val="353336"/>
              </a:solidFill>
              <a:prstDash val="solid"/>
              <a:round/>
            </a:ln>
          </p:spPr>
          <p:txBody>
            <a:bodyPr/>
            <a:lstStyle/>
            <a:p>
              <a:endParaRPr lang="zh-CN" altLang="en-US"/>
            </a:p>
          </p:txBody>
        </p:sp>
        <p:sp>
          <p:nvSpPr>
            <p:cNvPr id="272"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3175">
              <a:solidFill>
                <a:srgbClr val="353336"/>
              </a:solidFill>
              <a:prstDash val="solid"/>
              <a:round/>
            </a:ln>
          </p:spPr>
          <p:txBody>
            <a:bodyPr/>
            <a:lstStyle/>
            <a:p>
              <a:endParaRPr lang="zh-CN" altLang="en-US"/>
            </a:p>
          </p:txBody>
        </p:sp>
        <p:sp>
          <p:nvSpPr>
            <p:cNvPr id="273"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3175">
              <a:solidFill>
                <a:srgbClr val="353336"/>
              </a:solidFill>
              <a:prstDash val="solid"/>
              <a:round/>
            </a:ln>
          </p:spPr>
          <p:txBody>
            <a:bodyPr/>
            <a:lstStyle/>
            <a:p>
              <a:endParaRPr lang="zh-CN" altLang="en-US"/>
            </a:p>
          </p:txBody>
        </p:sp>
        <p:sp>
          <p:nvSpPr>
            <p:cNvPr id="274"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3175">
              <a:solidFill>
                <a:srgbClr val="353336"/>
              </a:solidFill>
              <a:prstDash val="solid"/>
              <a:round/>
            </a:ln>
          </p:spPr>
          <p:txBody>
            <a:bodyPr/>
            <a:lstStyle/>
            <a:p>
              <a:endParaRPr lang="zh-CN" altLang="en-US"/>
            </a:p>
          </p:txBody>
        </p:sp>
        <p:sp>
          <p:nvSpPr>
            <p:cNvPr id="275"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3175">
              <a:solidFill>
                <a:srgbClr val="353336"/>
              </a:solidFill>
              <a:prstDash val="solid"/>
              <a:round/>
            </a:ln>
          </p:spPr>
          <p:txBody>
            <a:bodyPr/>
            <a:lstStyle/>
            <a:p>
              <a:endParaRPr lang="zh-CN" altLang="en-US"/>
            </a:p>
          </p:txBody>
        </p:sp>
        <p:sp>
          <p:nvSpPr>
            <p:cNvPr id="276"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3175">
              <a:solidFill>
                <a:srgbClr val="353336"/>
              </a:solidFill>
              <a:prstDash val="solid"/>
              <a:round/>
            </a:ln>
          </p:spPr>
          <p:txBody>
            <a:bodyPr/>
            <a:lstStyle/>
            <a:p>
              <a:endParaRPr lang="zh-CN" altLang="en-US"/>
            </a:p>
          </p:txBody>
        </p:sp>
        <p:sp>
          <p:nvSpPr>
            <p:cNvPr id="277"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solidFill>
              <a:schemeClr val="accent5"/>
            </a:solidFill>
            <a:ln w="3175">
              <a:solidFill>
                <a:srgbClr val="353336"/>
              </a:solidFill>
              <a:prstDash val="solid"/>
              <a:round/>
            </a:ln>
          </p:spPr>
          <p:txBody>
            <a:bodyPr/>
            <a:lstStyle/>
            <a:p>
              <a:endParaRPr lang="zh-CN" altLang="en-US"/>
            </a:p>
          </p:txBody>
        </p:sp>
        <p:sp>
          <p:nvSpPr>
            <p:cNvPr id="278"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3175">
              <a:solidFill>
                <a:srgbClr val="353336"/>
              </a:solidFill>
              <a:prstDash val="solid"/>
              <a:round/>
            </a:ln>
          </p:spPr>
          <p:txBody>
            <a:bodyPr/>
            <a:lstStyle/>
            <a:p>
              <a:endParaRPr lang="zh-CN" altLang="en-US"/>
            </a:p>
          </p:txBody>
        </p:sp>
        <p:sp>
          <p:nvSpPr>
            <p:cNvPr id="279"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3175">
              <a:solidFill>
                <a:srgbClr val="353336"/>
              </a:solidFill>
              <a:prstDash val="solid"/>
              <a:round/>
            </a:ln>
          </p:spPr>
          <p:txBody>
            <a:bodyPr/>
            <a:lstStyle/>
            <a:p>
              <a:endParaRPr lang="zh-CN" altLang="en-US"/>
            </a:p>
          </p:txBody>
        </p:sp>
        <p:sp>
          <p:nvSpPr>
            <p:cNvPr id="280"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3175">
              <a:solidFill>
                <a:srgbClr val="353336"/>
              </a:solidFill>
              <a:prstDash val="solid"/>
              <a:round/>
            </a:ln>
          </p:spPr>
          <p:txBody>
            <a:bodyPr/>
            <a:lstStyle/>
            <a:p>
              <a:endParaRPr lang="zh-CN" altLang="en-US"/>
            </a:p>
          </p:txBody>
        </p:sp>
        <p:sp>
          <p:nvSpPr>
            <p:cNvPr id="281"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3175">
              <a:solidFill>
                <a:srgbClr val="353336"/>
              </a:solidFill>
              <a:prstDash val="solid"/>
              <a:round/>
            </a:ln>
          </p:spPr>
          <p:txBody>
            <a:bodyPr/>
            <a:lstStyle/>
            <a:p>
              <a:endParaRPr lang="zh-CN" altLang="en-US"/>
            </a:p>
          </p:txBody>
        </p:sp>
        <p:sp>
          <p:nvSpPr>
            <p:cNvPr id="282"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3175">
              <a:solidFill>
                <a:srgbClr val="353336"/>
              </a:solidFill>
              <a:prstDash val="solid"/>
              <a:round/>
            </a:ln>
          </p:spPr>
          <p:txBody>
            <a:bodyPr/>
            <a:lstStyle/>
            <a:p>
              <a:endParaRPr lang="zh-CN" altLang="en-US"/>
            </a:p>
          </p:txBody>
        </p:sp>
        <p:sp>
          <p:nvSpPr>
            <p:cNvPr id="283"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3175">
              <a:solidFill>
                <a:srgbClr val="353336"/>
              </a:solidFill>
              <a:prstDash val="solid"/>
              <a:round/>
            </a:ln>
          </p:spPr>
          <p:txBody>
            <a:bodyPr/>
            <a:lstStyle/>
            <a:p>
              <a:endParaRPr lang="zh-CN" altLang="en-US"/>
            </a:p>
          </p:txBody>
        </p:sp>
      </p:grpSp>
      <p:sp>
        <p:nvSpPr>
          <p:cNvPr id="284" name="Freeform 78"/>
          <p:cNvSpPr/>
          <p:nvPr/>
        </p:nvSpPr>
        <p:spPr bwMode="gray">
          <a:xfrm>
            <a:off x="6188815" y="7449690"/>
            <a:ext cx="1240037" cy="1061444"/>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3"/>
          </a:solidFill>
          <a:ln>
            <a:noFill/>
          </a:ln>
        </p:spPr>
        <p:txBody>
          <a:bodyPr vert="horz" wrap="square" lIns="169171" tIns="84586" rIns="169171" bIns="84586" numCol="1" rtlCol="0" anchor="t" anchorCtr="0" compatLnSpc="1"/>
          <a:lstStyle/>
          <a:p>
            <a:pPr algn="ctr"/>
            <a:endParaRPr lang="zh-CN" altLang="en-US" sz="2600"/>
          </a:p>
        </p:txBody>
      </p:sp>
      <p:sp>
        <p:nvSpPr>
          <p:cNvPr id="285" name="Freeform 92"/>
          <p:cNvSpPr/>
          <p:nvPr/>
        </p:nvSpPr>
        <p:spPr bwMode="gray">
          <a:xfrm>
            <a:off x="6767064" y="4990678"/>
            <a:ext cx="1083934" cy="731954"/>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a:noFill/>
          </a:ln>
        </p:spPr>
        <p:txBody>
          <a:bodyPr vert="horz" wrap="square" lIns="169171" tIns="84586" rIns="169171" bIns="84586" numCol="1" rtlCol="0" anchor="t" anchorCtr="0" compatLnSpc="1"/>
          <a:lstStyle/>
          <a:p>
            <a:pPr algn="ctr"/>
            <a:endParaRPr lang="zh-CN" altLang="en-US" sz="2600"/>
          </a:p>
        </p:txBody>
      </p:sp>
      <p:sp>
        <p:nvSpPr>
          <p:cNvPr id="286" name="Freeform 100"/>
          <p:cNvSpPr/>
          <p:nvPr/>
        </p:nvSpPr>
        <p:spPr bwMode="gray">
          <a:xfrm>
            <a:off x="7189202" y="3867316"/>
            <a:ext cx="945418" cy="94866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3"/>
          </a:solidFill>
          <a:ln>
            <a:noFill/>
          </a:ln>
        </p:spPr>
        <p:txBody>
          <a:bodyPr vert="horz" wrap="square" lIns="169171" tIns="84586" rIns="169171" bIns="84586" numCol="1" rtlCol="0" anchor="t" anchorCtr="0" compatLnSpc="1"/>
          <a:lstStyle/>
          <a:p>
            <a:pPr algn="ctr"/>
            <a:endParaRPr lang="zh-CN" altLang="en-US" sz="2600"/>
          </a:p>
        </p:txBody>
      </p:sp>
      <p:sp>
        <p:nvSpPr>
          <p:cNvPr id="287" name="Freeform 82"/>
          <p:cNvSpPr/>
          <p:nvPr/>
        </p:nvSpPr>
        <p:spPr bwMode="gray">
          <a:xfrm>
            <a:off x="7420234" y="6251141"/>
            <a:ext cx="622218" cy="70320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6"/>
          </a:solidFill>
          <a:ln>
            <a:noFill/>
          </a:ln>
        </p:spPr>
        <p:txBody>
          <a:bodyPr vert="horz" wrap="square" lIns="169171" tIns="84586" rIns="169171" bIns="84586" numCol="1" rtlCol="0" anchor="t" anchorCtr="0" compatLnSpc="1"/>
          <a:lstStyle/>
          <a:p>
            <a:pPr algn="ctr"/>
            <a:endParaRPr lang="zh-CN" altLang="en-US" sz="2600"/>
          </a:p>
        </p:txBody>
      </p:sp>
      <p:cxnSp>
        <p:nvCxnSpPr>
          <p:cNvPr id="288" name="直接连接符 287"/>
          <p:cNvCxnSpPr/>
          <p:nvPr/>
        </p:nvCxnSpPr>
        <p:spPr>
          <a:xfrm>
            <a:off x="8020759" y="4463275"/>
            <a:ext cx="349585" cy="3460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p:nvPr/>
        </p:nvCxnSpPr>
        <p:spPr>
          <a:xfrm>
            <a:off x="8370345" y="4809347"/>
            <a:ext cx="311847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0" name="直接连接符 289"/>
          <p:cNvCxnSpPr/>
          <p:nvPr/>
        </p:nvCxnSpPr>
        <p:spPr>
          <a:xfrm>
            <a:off x="7725129" y="5173000"/>
            <a:ext cx="349585" cy="3460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1" name="直接连接符 290"/>
          <p:cNvCxnSpPr/>
          <p:nvPr/>
        </p:nvCxnSpPr>
        <p:spPr>
          <a:xfrm>
            <a:off x="8074715" y="5519073"/>
            <a:ext cx="341410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2" name="直接连接符 291"/>
          <p:cNvCxnSpPr/>
          <p:nvPr/>
        </p:nvCxnSpPr>
        <p:spPr>
          <a:xfrm flipV="1">
            <a:off x="7932343" y="6443530"/>
            <a:ext cx="437997" cy="2852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3" name="直接连接符 292"/>
          <p:cNvCxnSpPr/>
          <p:nvPr/>
        </p:nvCxnSpPr>
        <p:spPr>
          <a:xfrm>
            <a:off x="8370345" y="6443529"/>
            <a:ext cx="311847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4" name="直接连接符 293"/>
          <p:cNvCxnSpPr/>
          <p:nvPr/>
        </p:nvCxnSpPr>
        <p:spPr>
          <a:xfrm>
            <a:off x="7019905" y="8047861"/>
            <a:ext cx="349585" cy="3460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p:nvPr/>
        </p:nvCxnSpPr>
        <p:spPr>
          <a:xfrm>
            <a:off x="7369491" y="8393933"/>
            <a:ext cx="396248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6" name="矩形 295"/>
          <p:cNvSpPr/>
          <p:nvPr/>
        </p:nvSpPr>
        <p:spPr>
          <a:xfrm>
            <a:off x="9314884" y="4140085"/>
            <a:ext cx="2279111" cy="535826"/>
          </a:xfrm>
          <a:prstGeom prst="rect">
            <a:avLst/>
          </a:prstGeom>
        </p:spPr>
        <p:txBody>
          <a:bodyPr wrap="none" lIns="126854" tIns="63428" rIns="126854" bIns="63428">
            <a:spAutoFit/>
          </a:bodyPr>
          <a:lstStyle/>
          <a:p>
            <a:r>
              <a:rPr lang="zh-CN" altLang="en-US" sz="2600" dirty="0">
                <a:solidFill>
                  <a:srgbClr val="353336"/>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2600" dirty="0">
              <a:solidFill>
                <a:srgbClr val="353336"/>
              </a:solidFill>
              <a:latin typeface="微软雅黑" panose="020B0503020204020204" pitchFamily="34" charset="-122"/>
              <a:ea typeface="微软雅黑" panose="020B0503020204020204" pitchFamily="34" charset="-122"/>
            </a:endParaRPr>
          </a:p>
        </p:txBody>
      </p:sp>
      <p:sp>
        <p:nvSpPr>
          <p:cNvPr id="297" name="矩形 296"/>
          <p:cNvSpPr/>
          <p:nvPr/>
        </p:nvSpPr>
        <p:spPr>
          <a:xfrm>
            <a:off x="9314884" y="4942030"/>
            <a:ext cx="2279111" cy="535826"/>
          </a:xfrm>
          <a:prstGeom prst="rect">
            <a:avLst/>
          </a:prstGeom>
        </p:spPr>
        <p:txBody>
          <a:bodyPr wrap="none" lIns="126854" tIns="63428" rIns="126854" bIns="63428">
            <a:spAutoFit/>
          </a:bodyPr>
          <a:lstStyle/>
          <a:p>
            <a:r>
              <a:rPr lang="zh-CN" altLang="en-US" sz="2600">
                <a:solidFill>
                  <a:srgbClr val="353336"/>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2600">
              <a:solidFill>
                <a:srgbClr val="353336"/>
              </a:solidFill>
              <a:latin typeface="微软雅黑" panose="020B0503020204020204" pitchFamily="34" charset="-122"/>
              <a:ea typeface="微软雅黑" panose="020B0503020204020204" pitchFamily="34" charset="-122"/>
            </a:endParaRPr>
          </a:p>
        </p:txBody>
      </p:sp>
      <p:sp>
        <p:nvSpPr>
          <p:cNvPr id="298" name="矩形 297"/>
          <p:cNvSpPr/>
          <p:nvPr/>
        </p:nvSpPr>
        <p:spPr>
          <a:xfrm>
            <a:off x="9314884" y="5868968"/>
            <a:ext cx="2279111" cy="535826"/>
          </a:xfrm>
          <a:prstGeom prst="rect">
            <a:avLst/>
          </a:prstGeom>
        </p:spPr>
        <p:txBody>
          <a:bodyPr wrap="none" lIns="126854" tIns="63428" rIns="126854" bIns="63428">
            <a:spAutoFit/>
          </a:bodyPr>
          <a:lstStyle/>
          <a:p>
            <a:r>
              <a:rPr lang="zh-CN" altLang="en-US" sz="2600">
                <a:solidFill>
                  <a:srgbClr val="353336"/>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2600">
              <a:solidFill>
                <a:srgbClr val="353336"/>
              </a:solidFill>
              <a:latin typeface="微软雅黑" panose="020B0503020204020204" pitchFamily="34" charset="-122"/>
              <a:ea typeface="微软雅黑" panose="020B0503020204020204" pitchFamily="34" charset="-122"/>
            </a:endParaRPr>
          </a:p>
        </p:txBody>
      </p:sp>
      <p:sp>
        <p:nvSpPr>
          <p:cNvPr id="299" name="矩形 298"/>
          <p:cNvSpPr/>
          <p:nvPr/>
        </p:nvSpPr>
        <p:spPr>
          <a:xfrm>
            <a:off x="9252194" y="7721578"/>
            <a:ext cx="2279111" cy="535826"/>
          </a:xfrm>
          <a:prstGeom prst="rect">
            <a:avLst/>
          </a:prstGeom>
        </p:spPr>
        <p:txBody>
          <a:bodyPr wrap="none" lIns="126854" tIns="63428" rIns="126854" bIns="63428">
            <a:spAutoFit/>
          </a:bodyPr>
          <a:lstStyle/>
          <a:p>
            <a:r>
              <a:rPr lang="zh-CN" altLang="en-US" sz="2600" dirty="0">
                <a:solidFill>
                  <a:srgbClr val="353336"/>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2600" dirty="0">
              <a:solidFill>
                <a:srgbClr val="353336"/>
              </a:solidFill>
              <a:latin typeface="微软雅黑" panose="020B0503020204020204" pitchFamily="34" charset="-122"/>
              <a:ea typeface="微软雅黑" panose="020B0503020204020204" pitchFamily="34" charset="-122"/>
            </a:endParaRPr>
          </a:p>
        </p:txBody>
      </p:sp>
      <p:sp>
        <p:nvSpPr>
          <p:cNvPr id="300" name="矩形标注 299"/>
          <p:cNvSpPr/>
          <p:nvPr/>
        </p:nvSpPr>
        <p:spPr>
          <a:xfrm>
            <a:off x="12231422" y="3334383"/>
            <a:ext cx="4016153" cy="5430466"/>
          </a:xfrm>
          <a:prstGeom prst="wedgeRectCallout">
            <a:avLst>
              <a:gd name="adj1" fmla="val -72333"/>
              <a:gd name="adj2" fmla="val 1971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6854" tIns="63428" rIns="126854" bIns="63428" rtlCol="0" anchor="ctr"/>
          <a:lstStyle/>
          <a:p>
            <a:pPr algn="ctr"/>
            <a:endParaRPr lang="zh-CN" altLang="en-US"/>
          </a:p>
        </p:txBody>
      </p:sp>
      <p:sp>
        <p:nvSpPr>
          <p:cNvPr id="301" name="TextBox 300"/>
          <p:cNvSpPr txBox="1"/>
          <p:nvPr/>
        </p:nvSpPr>
        <p:spPr>
          <a:xfrm>
            <a:off x="12430881" y="3522408"/>
            <a:ext cx="3816694" cy="4549305"/>
          </a:xfrm>
          <a:prstGeom prst="rect">
            <a:avLst/>
          </a:prstGeom>
          <a:noFill/>
        </p:spPr>
        <p:txBody>
          <a:bodyPr wrap="square" lIns="126854" tIns="63428" rIns="126854" bIns="63428" rtlCol="0">
            <a:spAutoFit/>
          </a:bodyPr>
          <a:lstStyle/>
          <a:p>
            <a:pPr algn="l">
              <a:lnSpc>
                <a:spcPct val="13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lnSpc>
                <a:spcPct val="13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lnSpc>
                <a:spcPct val="13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14:bounceEnd="58000">
                                          <p:cBhvr additive="base">
                                            <p:cTn id="7" dur="1000" fill="hold"/>
                                            <p:tgtEl>
                                              <p:spTgt spid="221"/>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22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285"/>
                                            </p:tgtEl>
                                            <p:attrNameLst>
                                              <p:attrName>style.visibility</p:attrName>
                                            </p:attrNameLst>
                                          </p:cBhvr>
                                          <p:to>
                                            <p:strVal val="visible"/>
                                          </p:to>
                                        </p:set>
                                        <p:animEffect transition="in" filter="fade">
                                          <p:cBhvr>
                                            <p:cTn id="11" dur="500"/>
                                            <p:tgtEl>
                                              <p:spTgt spid="285"/>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286"/>
                                            </p:tgtEl>
                                            <p:attrNameLst>
                                              <p:attrName>style.visibility</p:attrName>
                                            </p:attrNameLst>
                                          </p:cBhvr>
                                          <p:to>
                                            <p:strVal val="visible"/>
                                          </p:to>
                                        </p:set>
                                        <p:animEffect transition="in" filter="fade">
                                          <p:cBhvr>
                                            <p:cTn id="14" dur="500"/>
                                            <p:tgtEl>
                                              <p:spTgt spid="286"/>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287"/>
                                            </p:tgtEl>
                                            <p:attrNameLst>
                                              <p:attrName>style.visibility</p:attrName>
                                            </p:attrNameLst>
                                          </p:cBhvr>
                                          <p:to>
                                            <p:strVal val="visible"/>
                                          </p:to>
                                        </p:set>
                                        <p:animEffect transition="in" filter="fade">
                                          <p:cBhvr>
                                            <p:cTn id="17" dur="500"/>
                                            <p:tgtEl>
                                              <p:spTgt spid="287"/>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284"/>
                                            </p:tgtEl>
                                            <p:attrNameLst>
                                              <p:attrName>style.visibility</p:attrName>
                                            </p:attrNameLst>
                                          </p:cBhvr>
                                          <p:to>
                                            <p:strVal val="visible"/>
                                          </p:to>
                                        </p:set>
                                        <p:animEffect transition="in" filter="fade">
                                          <p:cBhvr>
                                            <p:cTn id="20" dur="500"/>
                                            <p:tgtEl>
                                              <p:spTgt spid="284"/>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88"/>
                                            </p:tgtEl>
                                            <p:attrNameLst>
                                              <p:attrName>style.visibility</p:attrName>
                                            </p:attrNameLst>
                                          </p:cBhvr>
                                          <p:to>
                                            <p:strVal val="visible"/>
                                          </p:to>
                                        </p:set>
                                        <p:animEffect transition="in" filter="fade">
                                          <p:cBhvr>
                                            <p:cTn id="24" dur="500"/>
                                            <p:tgtEl>
                                              <p:spTgt spid="288"/>
                                            </p:tgtEl>
                                          </p:cBhvr>
                                        </p:animEffect>
                                      </p:childTnLst>
                                    </p:cTn>
                                  </p:par>
                                  <p:par>
                                    <p:cTn id="25" presetID="10" presetClass="entr" presetSubtype="0" fill="hold" nodeType="withEffect">
                                      <p:stCondLst>
                                        <p:cond delay="0"/>
                                      </p:stCondLst>
                                      <p:childTnLst>
                                        <p:set>
                                          <p:cBhvr>
                                            <p:cTn id="26" dur="1" fill="hold">
                                              <p:stCondLst>
                                                <p:cond delay="0"/>
                                              </p:stCondLst>
                                            </p:cTn>
                                            <p:tgtEl>
                                              <p:spTgt spid="289"/>
                                            </p:tgtEl>
                                            <p:attrNameLst>
                                              <p:attrName>style.visibility</p:attrName>
                                            </p:attrNameLst>
                                          </p:cBhvr>
                                          <p:to>
                                            <p:strVal val="visible"/>
                                          </p:to>
                                        </p:set>
                                        <p:animEffect transition="in" filter="fade">
                                          <p:cBhvr>
                                            <p:cTn id="27" dur="500"/>
                                            <p:tgtEl>
                                              <p:spTgt spid="289"/>
                                            </p:tgtEl>
                                          </p:cBhvr>
                                        </p:animEffect>
                                      </p:childTnLst>
                                    </p:cTn>
                                  </p:par>
                                  <p:par>
                                    <p:cTn id="28" presetID="10" presetClass="entr" presetSubtype="0" fill="hold" nodeType="withEffect">
                                      <p:stCondLst>
                                        <p:cond delay="0"/>
                                      </p:stCondLst>
                                      <p:childTnLst>
                                        <p:set>
                                          <p:cBhvr>
                                            <p:cTn id="29" dur="1" fill="hold">
                                              <p:stCondLst>
                                                <p:cond delay="0"/>
                                              </p:stCondLst>
                                            </p:cTn>
                                            <p:tgtEl>
                                              <p:spTgt spid="290"/>
                                            </p:tgtEl>
                                            <p:attrNameLst>
                                              <p:attrName>style.visibility</p:attrName>
                                            </p:attrNameLst>
                                          </p:cBhvr>
                                          <p:to>
                                            <p:strVal val="visible"/>
                                          </p:to>
                                        </p:set>
                                        <p:animEffect transition="in" filter="fade">
                                          <p:cBhvr>
                                            <p:cTn id="30" dur="500"/>
                                            <p:tgtEl>
                                              <p:spTgt spid="290"/>
                                            </p:tgtEl>
                                          </p:cBhvr>
                                        </p:animEffect>
                                      </p:childTnLst>
                                    </p:cTn>
                                  </p:par>
                                  <p:par>
                                    <p:cTn id="31" presetID="10" presetClass="entr" presetSubtype="0" fill="hold" nodeType="withEffect">
                                      <p:stCondLst>
                                        <p:cond delay="0"/>
                                      </p:stCondLst>
                                      <p:childTnLst>
                                        <p:set>
                                          <p:cBhvr>
                                            <p:cTn id="32" dur="1" fill="hold">
                                              <p:stCondLst>
                                                <p:cond delay="0"/>
                                              </p:stCondLst>
                                            </p:cTn>
                                            <p:tgtEl>
                                              <p:spTgt spid="291"/>
                                            </p:tgtEl>
                                            <p:attrNameLst>
                                              <p:attrName>style.visibility</p:attrName>
                                            </p:attrNameLst>
                                          </p:cBhvr>
                                          <p:to>
                                            <p:strVal val="visible"/>
                                          </p:to>
                                        </p:set>
                                        <p:animEffect transition="in" filter="fade">
                                          <p:cBhvr>
                                            <p:cTn id="33" dur="500"/>
                                            <p:tgtEl>
                                              <p:spTgt spid="291"/>
                                            </p:tgtEl>
                                          </p:cBhvr>
                                        </p:animEffect>
                                      </p:childTnLst>
                                    </p:cTn>
                                  </p:par>
                                  <p:par>
                                    <p:cTn id="34" presetID="10" presetClass="entr" presetSubtype="0" fill="hold" nodeType="withEffect">
                                      <p:stCondLst>
                                        <p:cond delay="0"/>
                                      </p:stCondLst>
                                      <p:childTnLst>
                                        <p:set>
                                          <p:cBhvr>
                                            <p:cTn id="35" dur="1" fill="hold">
                                              <p:stCondLst>
                                                <p:cond delay="0"/>
                                              </p:stCondLst>
                                            </p:cTn>
                                            <p:tgtEl>
                                              <p:spTgt spid="292"/>
                                            </p:tgtEl>
                                            <p:attrNameLst>
                                              <p:attrName>style.visibility</p:attrName>
                                            </p:attrNameLst>
                                          </p:cBhvr>
                                          <p:to>
                                            <p:strVal val="visible"/>
                                          </p:to>
                                        </p:set>
                                        <p:animEffect transition="in" filter="fade">
                                          <p:cBhvr>
                                            <p:cTn id="36" dur="500"/>
                                            <p:tgtEl>
                                              <p:spTgt spid="292"/>
                                            </p:tgtEl>
                                          </p:cBhvr>
                                        </p:animEffect>
                                      </p:childTnLst>
                                    </p:cTn>
                                  </p:par>
                                  <p:par>
                                    <p:cTn id="37" presetID="10" presetClass="entr" presetSubtype="0" fill="hold" nodeType="withEffect">
                                      <p:stCondLst>
                                        <p:cond delay="0"/>
                                      </p:stCondLst>
                                      <p:childTnLst>
                                        <p:set>
                                          <p:cBhvr>
                                            <p:cTn id="38" dur="1" fill="hold">
                                              <p:stCondLst>
                                                <p:cond delay="0"/>
                                              </p:stCondLst>
                                            </p:cTn>
                                            <p:tgtEl>
                                              <p:spTgt spid="293"/>
                                            </p:tgtEl>
                                            <p:attrNameLst>
                                              <p:attrName>style.visibility</p:attrName>
                                            </p:attrNameLst>
                                          </p:cBhvr>
                                          <p:to>
                                            <p:strVal val="visible"/>
                                          </p:to>
                                        </p:set>
                                        <p:animEffect transition="in" filter="fade">
                                          <p:cBhvr>
                                            <p:cTn id="39" dur="500"/>
                                            <p:tgtEl>
                                              <p:spTgt spid="293"/>
                                            </p:tgtEl>
                                          </p:cBhvr>
                                        </p:animEffect>
                                      </p:childTnLst>
                                    </p:cTn>
                                  </p:par>
                                  <p:par>
                                    <p:cTn id="40" presetID="10" presetClass="entr" presetSubtype="0" fill="hold" nodeType="withEffect">
                                      <p:stCondLst>
                                        <p:cond delay="0"/>
                                      </p:stCondLst>
                                      <p:childTnLst>
                                        <p:set>
                                          <p:cBhvr>
                                            <p:cTn id="41" dur="1" fill="hold">
                                              <p:stCondLst>
                                                <p:cond delay="0"/>
                                              </p:stCondLst>
                                            </p:cTn>
                                            <p:tgtEl>
                                              <p:spTgt spid="294"/>
                                            </p:tgtEl>
                                            <p:attrNameLst>
                                              <p:attrName>style.visibility</p:attrName>
                                            </p:attrNameLst>
                                          </p:cBhvr>
                                          <p:to>
                                            <p:strVal val="visible"/>
                                          </p:to>
                                        </p:set>
                                        <p:animEffect transition="in" filter="fade">
                                          <p:cBhvr>
                                            <p:cTn id="42" dur="500"/>
                                            <p:tgtEl>
                                              <p:spTgt spid="294"/>
                                            </p:tgtEl>
                                          </p:cBhvr>
                                        </p:animEffect>
                                      </p:childTnLst>
                                    </p:cTn>
                                  </p:par>
                                  <p:par>
                                    <p:cTn id="43" presetID="10" presetClass="entr" presetSubtype="0" fill="hold" nodeType="withEffect">
                                      <p:stCondLst>
                                        <p:cond delay="0"/>
                                      </p:stCondLst>
                                      <p:childTnLst>
                                        <p:set>
                                          <p:cBhvr>
                                            <p:cTn id="44" dur="1" fill="hold">
                                              <p:stCondLst>
                                                <p:cond delay="0"/>
                                              </p:stCondLst>
                                            </p:cTn>
                                            <p:tgtEl>
                                              <p:spTgt spid="295"/>
                                            </p:tgtEl>
                                            <p:attrNameLst>
                                              <p:attrName>style.visibility</p:attrName>
                                            </p:attrNameLst>
                                          </p:cBhvr>
                                          <p:to>
                                            <p:strVal val="visible"/>
                                          </p:to>
                                        </p:set>
                                        <p:animEffect transition="in" filter="fade">
                                          <p:cBhvr>
                                            <p:cTn id="45" dur="500"/>
                                            <p:tgtEl>
                                              <p:spTgt spid="29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9"/>
                                            </p:tgtEl>
                                            <p:attrNameLst>
                                              <p:attrName>style.visibility</p:attrName>
                                            </p:attrNameLst>
                                          </p:cBhvr>
                                          <p:to>
                                            <p:strVal val="visible"/>
                                          </p:to>
                                        </p:set>
                                        <p:animEffect transition="in" filter="fade">
                                          <p:cBhvr>
                                            <p:cTn id="48" dur="500"/>
                                            <p:tgtEl>
                                              <p:spTgt spid="29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8"/>
                                            </p:tgtEl>
                                            <p:attrNameLst>
                                              <p:attrName>style.visibility</p:attrName>
                                            </p:attrNameLst>
                                          </p:cBhvr>
                                          <p:to>
                                            <p:strVal val="visible"/>
                                          </p:to>
                                        </p:set>
                                        <p:animEffect transition="in" filter="fade">
                                          <p:cBhvr>
                                            <p:cTn id="51" dur="500"/>
                                            <p:tgtEl>
                                              <p:spTgt spid="29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7"/>
                                            </p:tgtEl>
                                            <p:attrNameLst>
                                              <p:attrName>style.visibility</p:attrName>
                                            </p:attrNameLst>
                                          </p:cBhvr>
                                          <p:to>
                                            <p:strVal val="visible"/>
                                          </p:to>
                                        </p:set>
                                        <p:animEffect transition="in" filter="fade">
                                          <p:cBhvr>
                                            <p:cTn id="54" dur="500"/>
                                            <p:tgtEl>
                                              <p:spTgt spid="29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96"/>
                                            </p:tgtEl>
                                            <p:attrNameLst>
                                              <p:attrName>style.visibility</p:attrName>
                                            </p:attrNameLst>
                                          </p:cBhvr>
                                          <p:to>
                                            <p:strVal val="visible"/>
                                          </p:to>
                                        </p:set>
                                        <p:animEffect transition="in" filter="fade">
                                          <p:cBhvr>
                                            <p:cTn id="57" dur="500"/>
                                            <p:tgtEl>
                                              <p:spTgt spid="296"/>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300"/>
                                            </p:tgtEl>
                                            <p:attrNameLst>
                                              <p:attrName>style.visibility</p:attrName>
                                            </p:attrNameLst>
                                          </p:cBhvr>
                                          <p:to>
                                            <p:strVal val="visible"/>
                                          </p:to>
                                        </p:set>
                                        <p:animEffect transition="in" filter="wipe(left)">
                                          <p:cBhvr>
                                            <p:cTn id="61" dur="500"/>
                                            <p:tgtEl>
                                              <p:spTgt spid="300"/>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301"/>
                                            </p:tgtEl>
                                            <p:attrNameLst>
                                              <p:attrName>style.visibility</p:attrName>
                                            </p:attrNameLst>
                                          </p:cBhvr>
                                          <p:to>
                                            <p:strVal val="visible"/>
                                          </p:to>
                                        </p:set>
                                        <p:animEffect transition="in" filter="wipe(left)">
                                          <p:cBhvr>
                                            <p:cTn id="65" dur="100"/>
                                            <p:tgtEl>
                                              <p:spTgt spid="301"/>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301"/>
                                            </p:tgtEl>
                                          </p:cBhvr>
                                          <p:to x="80000" y="100000"/>
                                        </p:animScale>
                                        <p:anim by="(#ppt_w*0.10)" calcmode="lin" valueType="num">
                                          <p:cBhvr>
                                            <p:cTn id="68" dur="50" autoRev="1" fill="hold">
                                              <p:stCondLst>
                                                <p:cond delay="0"/>
                                              </p:stCondLst>
                                            </p:cTn>
                                            <p:tgtEl>
                                              <p:spTgt spid="301"/>
                                            </p:tgtEl>
                                            <p:attrNameLst>
                                              <p:attrName>ppt_x</p:attrName>
                                            </p:attrNameLst>
                                          </p:cBhvr>
                                        </p:anim>
                                        <p:anim by="(-#ppt_w*0.10)" calcmode="lin" valueType="num">
                                          <p:cBhvr>
                                            <p:cTn id="69" dur="50" autoRev="1" fill="hold">
                                              <p:stCondLst>
                                                <p:cond delay="0"/>
                                              </p:stCondLst>
                                            </p:cTn>
                                            <p:tgtEl>
                                              <p:spTgt spid="301"/>
                                            </p:tgtEl>
                                            <p:attrNameLst>
                                              <p:attrName>ppt_y</p:attrName>
                                            </p:attrNameLst>
                                          </p:cBhvr>
                                        </p:anim>
                                        <p:animRot by="-480000">
                                          <p:cBhvr>
                                            <p:cTn id="70" dur="50" autoRev="1" fill="hold">
                                              <p:stCondLst>
                                                <p:cond delay="0"/>
                                              </p:stCondLst>
                                            </p:cTn>
                                            <p:tgtEl>
                                              <p:spTgt spid="30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animBg="1"/>
          <p:bldP spid="285" grpId="0" animBg="1"/>
          <p:bldP spid="286" grpId="0" animBg="1"/>
          <p:bldP spid="287" grpId="0" animBg="1"/>
          <p:bldP spid="296" grpId="0"/>
          <p:bldP spid="297" grpId="0"/>
          <p:bldP spid="298" grpId="0"/>
          <p:bldP spid="299" grpId="0"/>
          <p:bldP spid="300" grpId="0" animBg="1"/>
          <p:bldP spid="301" grpId="0"/>
          <p:bldP spid="301" grpId="1"/>
        </p:bldLst>
      </p:timing>
    </mc:Choice>
    <mc:Fallback>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1000" fill="hold"/>
                                            <p:tgtEl>
                                              <p:spTgt spid="221"/>
                                            </p:tgtEl>
                                            <p:attrNameLst>
                                              <p:attrName>ppt_x</p:attrName>
                                            </p:attrNameLst>
                                          </p:cBhvr>
                                          <p:tavLst>
                                            <p:tav tm="0">
                                              <p:val>
                                                <p:strVal val="0-#ppt_w/2"/>
                                              </p:val>
                                            </p:tav>
                                            <p:tav tm="100000">
                                              <p:val>
                                                <p:strVal val="#ppt_x"/>
                                              </p:val>
                                            </p:tav>
                                          </p:tavLst>
                                        </p:anim>
                                        <p:anim calcmode="lin" valueType="num">
                                          <p:cBhvr additive="base">
                                            <p:cTn id="8" dur="1000" fill="hold"/>
                                            <p:tgtEl>
                                              <p:spTgt spid="22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285"/>
                                            </p:tgtEl>
                                            <p:attrNameLst>
                                              <p:attrName>style.visibility</p:attrName>
                                            </p:attrNameLst>
                                          </p:cBhvr>
                                          <p:to>
                                            <p:strVal val="visible"/>
                                          </p:to>
                                        </p:set>
                                        <p:animEffect transition="in" filter="fade">
                                          <p:cBhvr>
                                            <p:cTn id="11" dur="500"/>
                                            <p:tgtEl>
                                              <p:spTgt spid="285"/>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286"/>
                                            </p:tgtEl>
                                            <p:attrNameLst>
                                              <p:attrName>style.visibility</p:attrName>
                                            </p:attrNameLst>
                                          </p:cBhvr>
                                          <p:to>
                                            <p:strVal val="visible"/>
                                          </p:to>
                                        </p:set>
                                        <p:animEffect transition="in" filter="fade">
                                          <p:cBhvr>
                                            <p:cTn id="14" dur="500"/>
                                            <p:tgtEl>
                                              <p:spTgt spid="286"/>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287"/>
                                            </p:tgtEl>
                                            <p:attrNameLst>
                                              <p:attrName>style.visibility</p:attrName>
                                            </p:attrNameLst>
                                          </p:cBhvr>
                                          <p:to>
                                            <p:strVal val="visible"/>
                                          </p:to>
                                        </p:set>
                                        <p:animEffect transition="in" filter="fade">
                                          <p:cBhvr>
                                            <p:cTn id="17" dur="500"/>
                                            <p:tgtEl>
                                              <p:spTgt spid="287"/>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284"/>
                                            </p:tgtEl>
                                            <p:attrNameLst>
                                              <p:attrName>style.visibility</p:attrName>
                                            </p:attrNameLst>
                                          </p:cBhvr>
                                          <p:to>
                                            <p:strVal val="visible"/>
                                          </p:to>
                                        </p:set>
                                        <p:animEffect transition="in" filter="fade">
                                          <p:cBhvr>
                                            <p:cTn id="20" dur="500"/>
                                            <p:tgtEl>
                                              <p:spTgt spid="284"/>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88"/>
                                            </p:tgtEl>
                                            <p:attrNameLst>
                                              <p:attrName>style.visibility</p:attrName>
                                            </p:attrNameLst>
                                          </p:cBhvr>
                                          <p:to>
                                            <p:strVal val="visible"/>
                                          </p:to>
                                        </p:set>
                                        <p:animEffect transition="in" filter="fade">
                                          <p:cBhvr>
                                            <p:cTn id="24" dur="500"/>
                                            <p:tgtEl>
                                              <p:spTgt spid="288"/>
                                            </p:tgtEl>
                                          </p:cBhvr>
                                        </p:animEffect>
                                      </p:childTnLst>
                                    </p:cTn>
                                  </p:par>
                                  <p:par>
                                    <p:cTn id="25" presetID="10" presetClass="entr" presetSubtype="0" fill="hold" nodeType="withEffect">
                                      <p:stCondLst>
                                        <p:cond delay="0"/>
                                      </p:stCondLst>
                                      <p:childTnLst>
                                        <p:set>
                                          <p:cBhvr>
                                            <p:cTn id="26" dur="1" fill="hold">
                                              <p:stCondLst>
                                                <p:cond delay="0"/>
                                              </p:stCondLst>
                                            </p:cTn>
                                            <p:tgtEl>
                                              <p:spTgt spid="289"/>
                                            </p:tgtEl>
                                            <p:attrNameLst>
                                              <p:attrName>style.visibility</p:attrName>
                                            </p:attrNameLst>
                                          </p:cBhvr>
                                          <p:to>
                                            <p:strVal val="visible"/>
                                          </p:to>
                                        </p:set>
                                        <p:animEffect transition="in" filter="fade">
                                          <p:cBhvr>
                                            <p:cTn id="27" dur="500"/>
                                            <p:tgtEl>
                                              <p:spTgt spid="289"/>
                                            </p:tgtEl>
                                          </p:cBhvr>
                                        </p:animEffect>
                                      </p:childTnLst>
                                    </p:cTn>
                                  </p:par>
                                  <p:par>
                                    <p:cTn id="28" presetID="10" presetClass="entr" presetSubtype="0" fill="hold" nodeType="withEffect">
                                      <p:stCondLst>
                                        <p:cond delay="0"/>
                                      </p:stCondLst>
                                      <p:childTnLst>
                                        <p:set>
                                          <p:cBhvr>
                                            <p:cTn id="29" dur="1" fill="hold">
                                              <p:stCondLst>
                                                <p:cond delay="0"/>
                                              </p:stCondLst>
                                            </p:cTn>
                                            <p:tgtEl>
                                              <p:spTgt spid="290"/>
                                            </p:tgtEl>
                                            <p:attrNameLst>
                                              <p:attrName>style.visibility</p:attrName>
                                            </p:attrNameLst>
                                          </p:cBhvr>
                                          <p:to>
                                            <p:strVal val="visible"/>
                                          </p:to>
                                        </p:set>
                                        <p:animEffect transition="in" filter="fade">
                                          <p:cBhvr>
                                            <p:cTn id="30" dur="500"/>
                                            <p:tgtEl>
                                              <p:spTgt spid="290"/>
                                            </p:tgtEl>
                                          </p:cBhvr>
                                        </p:animEffect>
                                      </p:childTnLst>
                                    </p:cTn>
                                  </p:par>
                                  <p:par>
                                    <p:cTn id="31" presetID="10" presetClass="entr" presetSubtype="0" fill="hold" nodeType="withEffect">
                                      <p:stCondLst>
                                        <p:cond delay="0"/>
                                      </p:stCondLst>
                                      <p:childTnLst>
                                        <p:set>
                                          <p:cBhvr>
                                            <p:cTn id="32" dur="1" fill="hold">
                                              <p:stCondLst>
                                                <p:cond delay="0"/>
                                              </p:stCondLst>
                                            </p:cTn>
                                            <p:tgtEl>
                                              <p:spTgt spid="291"/>
                                            </p:tgtEl>
                                            <p:attrNameLst>
                                              <p:attrName>style.visibility</p:attrName>
                                            </p:attrNameLst>
                                          </p:cBhvr>
                                          <p:to>
                                            <p:strVal val="visible"/>
                                          </p:to>
                                        </p:set>
                                        <p:animEffect transition="in" filter="fade">
                                          <p:cBhvr>
                                            <p:cTn id="33" dur="500"/>
                                            <p:tgtEl>
                                              <p:spTgt spid="291"/>
                                            </p:tgtEl>
                                          </p:cBhvr>
                                        </p:animEffect>
                                      </p:childTnLst>
                                    </p:cTn>
                                  </p:par>
                                  <p:par>
                                    <p:cTn id="34" presetID="10" presetClass="entr" presetSubtype="0" fill="hold" nodeType="withEffect">
                                      <p:stCondLst>
                                        <p:cond delay="0"/>
                                      </p:stCondLst>
                                      <p:childTnLst>
                                        <p:set>
                                          <p:cBhvr>
                                            <p:cTn id="35" dur="1" fill="hold">
                                              <p:stCondLst>
                                                <p:cond delay="0"/>
                                              </p:stCondLst>
                                            </p:cTn>
                                            <p:tgtEl>
                                              <p:spTgt spid="292"/>
                                            </p:tgtEl>
                                            <p:attrNameLst>
                                              <p:attrName>style.visibility</p:attrName>
                                            </p:attrNameLst>
                                          </p:cBhvr>
                                          <p:to>
                                            <p:strVal val="visible"/>
                                          </p:to>
                                        </p:set>
                                        <p:animEffect transition="in" filter="fade">
                                          <p:cBhvr>
                                            <p:cTn id="36" dur="500"/>
                                            <p:tgtEl>
                                              <p:spTgt spid="292"/>
                                            </p:tgtEl>
                                          </p:cBhvr>
                                        </p:animEffect>
                                      </p:childTnLst>
                                    </p:cTn>
                                  </p:par>
                                  <p:par>
                                    <p:cTn id="37" presetID="10" presetClass="entr" presetSubtype="0" fill="hold" nodeType="withEffect">
                                      <p:stCondLst>
                                        <p:cond delay="0"/>
                                      </p:stCondLst>
                                      <p:childTnLst>
                                        <p:set>
                                          <p:cBhvr>
                                            <p:cTn id="38" dur="1" fill="hold">
                                              <p:stCondLst>
                                                <p:cond delay="0"/>
                                              </p:stCondLst>
                                            </p:cTn>
                                            <p:tgtEl>
                                              <p:spTgt spid="293"/>
                                            </p:tgtEl>
                                            <p:attrNameLst>
                                              <p:attrName>style.visibility</p:attrName>
                                            </p:attrNameLst>
                                          </p:cBhvr>
                                          <p:to>
                                            <p:strVal val="visible"/>
                                          </p:to>
                                        </p:set>
                                        <p:animEffect transition="in" filter="fade">
                                          <p:cBhvr>
                                            <p:cTn id="39" dur="500"/>
                                            <p:tgtEl>
                                              <p:spTgt spid="293"/>
                                            </p:tgtEl>
                                          </p:cBhvr>
                                        </p:animEffect>
                                      </p:childTnLst>
                                    </p:cTn>
                                  </p:par>
                                  <p:par>
                                    <p:cTn id="40" presetID="10" presetClass="entr" presetSubtype="0" fill="hold" nodeType="withEffect">
                                      <p:stCondLst>
                                        <p:cond delay="0"/>
                                      </p:stCondLst>
                                      <p:childTnLst>
                                        <p:set>
                                          <p:cBhvr>
                                            <p:cTn id="41" dur="1" fill="hold">
                                              <p:stCondLst>
                                                <p:cond delay="0"/>
                                              </p:stCondLst>
                                            </p:cTn>
                                            <p:tgtEl>
                                              <p:spTgt spid="294"/>
                                            </p:tgtEl>
                                            <p:attrNameLst>
                                              <p:attrName>style.visibility</p:attrName>
                                            </p:attrNameLst>
                                          </p:cBhvr>
                                          <p:to>
                                            <p:strVal val="visible"/>
                                          </p:to>
                                        </p:set>
                                        <p:animEffect transition="in" filter="fade">
                                          <p:cBhvr>
                                            <p:cTn id="42" dur="500"/>
                                            <p:tgtEl>
                                              <p:spTgt spid="294"/>
                                            </p:tgtEl>
                                          </p:cBhvr>
                                        </p:animEffect>
                                      </p:childTnLst>
                                    </p:cTn>
                                  </p:par>
                                  <p:par>
                                    <p:cTn id="43" presetID="10" presetClass="entr" presetSubtype="0" fill="hold" nodeType="withEffect">
                                      <p:stCondLst>
                                        <p:cond delay="0"/>
                                      </p:stCondLst>
                                      <p:childTnLst>
                                        <p:set>
                                          <p:cBhvr>
                                            <p:cTn id="44" dur="1" fill="hold">
                                              <p:stCondLst>
                                                <p:cond delay="0"/>
                                              </p:stCondLst>
                                            </p:cTn>
                                            <p:tgtEl>
                                              <p:spTgt spid="295"/>
                                            </p:tgtEl>
                                            <p:attrNameLst>
                                              <p:attrName>style.visibility</p:attrName>
                                            </p:attrNameLst>
                                          </p:cBhvr>
                                          <p:to>
                                            <p:strVal val="visible"/>
                                          </p:to>
                                        </p:set>
                                        <p:animEffect transition="in" filter="fade">
                                          <p:cBhvr>
                                            <p:cTn id="45" dur="500"/>
                                            <p:tgtEl>
                                              <p:spTgt spid="29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9"/>
                                            </p:tgtEl>
                                            <p:attrNameLst>
                                              <p:attrName>style.visibility</p:attrName>
                                            </p:attrNameLst>
                                          </p:cBhvr>
                                          <p:to>
                                            <p:strVal val="visible"/>
                                          </p:to>
                                        </p:set>
                                        <p:animEffect transition="in" filter="fade">
                                          <p:cBhvr>
                                            <p:cTn id="48" dur="500"/>
                                            <p:tgtEl>
                                              <p:spTgt spid="29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8"/>
                                            </p:tgtEl>
                                            <p:attrNameLst>
                                              <p:attrName>style.visibility</p:attrName>
                                            </p:attrNameLst>
                                          </p:cBhvr>
                                          <p:to>
                                            <p:strVal val="visible"/>
                                          </p:to>
                                        </p:set>
                                        <p:animEffect transition="in" filter="fade">
                                          <p:cBhvr>
                                            <p:cTn id="51" dur="500"/>
                                            <p:tgtEl>
                                              <p:spTgt spid="29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7"/>
                                            </p:tgtEl>
                                            <p:attrNameLst>
                                              <p:attrName>style.visibility</p:attrName>
                                            </p:attrNameLst>
                                          </p:cBhvr>
                                          <p:to>
                                            <p:strVal val="visible"/>
                                          </p:to>
                                        </p:set>
                                        <p:animEffect transition="in" filter="fade">
                                          <p:cBhvr>
                                            <p:cTn id="54" dur="500"/>
                                            <p:tgtEl>
                                              <p:spTgt spid="29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96"/>
                                            </p:tgtEl>
                                            <p:attrNameLst>
                                              <p:attrName>style.visibility</p:attrName>
                                            </p:attrNameLst>
                                          </p:cBhvr>
                                          <p:to>
                                            <p:strVal val="visible"/>
                                          </p:to>
                                        </p:set>
                                        <p:animEffect transition="in" filter="fade">
                                          <p:cBhvr>
                                            <p:cTn id="57" dur="500"/>
                                            <p:tgtEl>
                                              <p:spTgt spid="296"/>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300"/>
                                            </p:tgtEl>
                                            <p:attrNameLst>
                                              <p:attrName>style.visibility</p:attrName>
                                            </p:attrNameLst>
                                          </p:cBhvr>
                                          <p:to>
                                            <p:strVal val="visible"/>
                                          </p:to>
                                        </p:set>
                                        <p:animEffect transition="in" filter="wipe(left)">
                                          <p:cBhvr>
                                            <p:cTn id="61" dur="500"/>
                                            <p:tgtEl>
                                              <p:spTgt spid="300"/>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301"/>
                                            </p:tgtEl>
                                            <p:attrNameLst>
                                              <p:attrName>style.visibility</p:attrName>
                                            </p:attrNameLst>
                                          </p:cBhvr>
                                          <p:to>
                                            <p:strVal val="visible"/>
                                          </p:to>
                                        </p:set>
                                        <p:animEffect transition="in" filter="wipe(left)">
                                          <p:cBhvr>
                                            <p:cTn id="65" dur="100"/>
                                            <p:tgtEl>
                                              <p:spTgt spid="301"/>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301"/>
                                            </p:tgtEl>
                                          </p:cBhvr>
                                          <p:to x="80000" y="100000"/>
                                        </p:animScale>
                                        <p:anim by="(#ppt_w*0.10)" calcmode="lin" valueType="num">
                                          <p:cBhvr>
                                            <p:cTn id="68" dur="50" autoRev="1" fill="hold">
                                              <p:stCondLst>
                                                <p:cond delay="0"/>
                                              </p:stCondLst>
                                            </p:cTn>
                                            <p:tgtEl>
                                              <p:spTgt spid="301"/>
                                            </p:tgtEl>
                                            <p:attrNameLst>
                                              <p:attrName>ppt_x</p:attrName>
                                            </p:attrNameLst>
                                          </p:cBhvr>
                                        </p:anim>
                                        <p:anim by="(-#ppt_w*0.10)" calcmode="lin" valueType="num">
                                          <p:cBhvr>
                                            <p:cTn id="69" dur="50" autoRev="1" fill="hold">
                                              <p:stCondLst>
                                                <p:cond delay="0"/>
                                              </p:stCondLst>
                                            </p:cTn>
                                            <p:tgtEl>
                                              <p:spTgt spid="301"/>
                                            </p:tgtEl>
                                            <p:attrNameLst>
                                              <p:attrName>ppt_y</p:attrName>
                                            </p:attrNameLst>
                                          </p:cBhvr>
                                        </p:anim>
                                        <p:animRot by="-480000">
                                          <p:cBhvr>
                                            <p:cTn id="70" dur="50" autoRev="1" fill="hold">
                                              <p:stCondLst>
                                                <p:cond delay="0"/>
                                              </p:stCondLst>
                                            </p:cTn>
                                            <p:tgtEl>
                                              <p:spTgt spid="30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animBg="1"/>
          <p:bldP spid="285" grpId="0" animBg="1"/>
          <p:bldP spid="286" grpId="0" animBg="1"/>
          <p:bldP spid="287" grpId="0" animBg="1"/>
          <p:bldP spid="296" grpId="0"/>
          <p:bldP spid="297" grpId="0"/>
          <p:bldP spid="298" grpId="0"/>
          <p:bldP spid="299" grpId="0"/>
          <p:bldP spid="300" grpId="0" animBg="1"/>
          <p:bldP spid="301" grpId="0"/>
          <p:bldP spid="301" grpId="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组合 11"/>
          <p:cNvGrpSpPr/>
          <p:nvPr/>
        </p:nvGrpSpPr>
        <p:grpSpPr>
          <a:xfrm>
            <a:off x="3389386" y="2639800"/>
            <a:ext cx="9837337" cy="3708871"/>
            <a:chOff x="4842881" y="3780518"/>
            <a:chExt cx="14055953" cy="5311561"/>
          </a:xfrm>
        </p:grpSpPr>
        <p:cxnSp>
          <p:nvCxnSpPr>
            <p:cNvPr id="25" name="Straight Connector 8"/>
            <p:cNvCxnSpPr>
              <a:stCxn id="34" idx="5"/>
              <a:endCxn id="32" idx="1"/>
            </p:cNvCxnSpPr>
            <p:nvPr/>
          </p:nvCxnSpPr>
          <p:spPr>
            <a:xfrm>
              <a:off x="4842881" y="4538626"/>
              <a:ext cx="2085605" cy="507313"/>
            </a:xfrm>
            <a:prstGeom prst="line">
              <a:avLst/>
            </a:prstGeom>
            <a:ln w="952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9"/>
            <p:cNvCxnSpPr>
              <a:stCxn id="32" idx="3"/>
              <a:endCxn id="36" idx="7"/>
            </p:cNvCxnSpPr>
            <p:nvPr/>
          </p:nvCxnSpPr>
          <p:spPr>
            <a:xfrm flipH="1">
              <a:off x="4842881" y="6756762"/>
              <a:ext cx="2085605" cy="1660324"/>
            </a:xfrm>
            <a:prstGeom prst="line">
              <a:avLst/>
            </a:prstGeom>
            <a:ln w="952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10"/>
            <p:cNvCxnSpPr>
              <a:stCxn id="32" idx="5"/>
              <a:endCxn id="33" idx="1"/>
            </p:cNvCxnSpPr>
            <p:nvPr/>
          </p:nvCxnSpPr>
          <p:spPr>
            <a:xfrm>
              <a:off x="8638870" y="6756765"/>
              <a:ext cx="1228240" cy="1723719"/>
            </a:xfrm>
            <a:prstGeom prst="line">
              <a:avLst/>
            </a:prstGeom>
            <a:ln w="952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11"/>
            <p:cNvCxnSpPr>
              <a:stCxn id="32" idx="7"/>
              <a:endCxn id="35" idx="2"/>
            </p:cNvCxnSpPr>
            <p:nvPr/>
          </p:nvCxnSpPr>
          <p:spPr>
            <a:xfrm flipV="1">
              <a:off x="8638870" y="3780525"/>
              <a:ext cx="1228240" cy="1265413"/>
            </a:xfrm>
            <a:prstGeom prst="line">
              <a:avLst/>
            </a:prstGeom>
            <a:ln w="952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12"/>
            <p:cNvCxnSpPr>
              <a:stCxn id="35" idx="6"/>
              <a:endCxn id="39" idx="1"/>
            </p:cNvCxnSpPr>
            <p:nvPr/>
          </p:nvCxnSpPr>
          <p:spPr>
            <a:xfrm>
              <a:off x="10990837" y="3780518"/>
              <a:ext cx="4160890" cy="1210838"/>
            </a:xfrm>
            <a:prstGeom prst="line">
              <a:avLst/>
            </a:prstGeom>
            <a:ln w="952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13"/>
            <p:cNvCxnSpPr>
              <a:stCxn id="33" idx="6"/>
              <a:endCxn id="31" idx="3"/>
            </p:cNvCxnSpPr>
            <p:nvPr/>
          </p:nvCxnSpPr>
          <p:spPr>
            <a:xfrm flipV="1">
              <a:off x="11343233" y="8686234"/>
              <a:ext cx="2511183" cy="405845"/>
            </a:xfrm>
            <a:prstGeom prst="line">
              <a:avLst/>
            </a:prstGeom>
            <a:ln w="952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20"/>
            <p:cNvCxnSpPr>
              <a:stCxn id="31" idx="6"/>
              <a:endCxn id="39" idx="3"/>
            </p:cNvCxnSpPr>
            <p:nvPr/>
          </p:nvCxnSpPr>
          <p:spPr>
            <a:xfrm flipV="1">
              <a:off x="14589226" y="6702185"/>
              <a:ext cx="562492" cy="1679593"/>
            </a:xfrm>
            <a:prstGeom prst="line">
              <a:avLst/>
            </a:prstGeom>
            <a:ln w="952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25"/>
            <p:cNvCxnSpPr>
              <a:stCxn id="39" idx="5"/>
              <a:endCxn id="41" idx="1"/>
            </p:cNvCxnSpPr>
            <p:nvPr/>
          </p:nvCxnSpPr>
          <p:spPr>
            <a:xfrm>
              <a:off x="16862108" y="6702185"/>
              <a:ext cx="2036726" cy="1679593"/>
            </a:xfrm>
            <a:prstGeom prst="line">
              <a:avLst/>
            </a:prstGeom>
            <a:ln w="952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26"/>
            <p:cNvCxnSpPr>
              <a:stCxn id="39" idx="7"/>
              <a:endCxn id="40" idx="2"/>
            </p:cNvCxnSpPr>
            <p:nvPr/>
          </p:nvCxnSpPr>
          <p:spPr>
            <a:xfrm flipV="1">
              <a:off x="16862116" y="4050970"/>
              <a:ext cx="1769322" cy="940391"/>
            </a:xfrm>
            <a:prstGeom prst="line">
              <a:avLst/>
            </a:prstGeom>
            <a:ln w="952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27"/>
            <p:cNvCxnSpPr>
              <a:stCxn id="32" idx="6"/>
              <a:endCxn id="38" idx="2"/>
            </p:cNvCxnSpPr>
            <p:nvPr/>
          </p:nvCxnSpPr>
          <p:spPr>
            <a:xfrm flipV="1">
              <a:off x="8993105" y="5845485"/>
              <a:ext cx="1580340" cy="55861"/>
            </a:xfrm>
            <a:prstGeom prst="line">
              <a:avLst/>
            </a:prstGeom>
            <a:ln w="952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28"/>
            <p:cNvCxnSpPr>
              <a:stCxn id="38" idx="6"/>
              <a:endCxn id="39" idx="2"/>
            </p:cNvCxnSpPr>
            <p:nvPr/>
          </p:nvCxnSpPr>
          <p:spPr>
            <a:xfrm>
              <a:off x="12992299" y="5845495"/>
              <a:ext cx="1805193" cy="1283"/>
            </a:xfrm>
            <a:prstGeom prst="line">
              <a:avLst/>
            </a:prstGeom>
            <a:ln w="952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29"/>
            <p:cNvCxnSpPr>
              <a:stCxn id="38" idx="4"/>
              <a:endCxn id="33" idx="7"/>
            </p:cNvCxnSpPr>
            <p:nvPr/>
          </p:nvCxnSpPr>
          <p:spPr>
            <a:xfrm flipH="1">
              <a:off x="11089968" y="7055234"/>
              <a:ext cx="692900" cy="1425255"/>
            </a:xfrm>
            <a:prstGeom prst="line">
              <a:avLst/>
            </a:prstGeom>
            <a:ln w="952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6728447" y="5744730"/>
            <a:ext cx="1210344" cy="1207881"/>
            <a:chOff x="9613856" y="8227161"/>
            <a:chExt cx="1729384" cy="1729835"/>
          </a:xfrm>
        </p:grpSpPr>
        <p:sp>
          <p:nvSpPr>
            <p:cNvPr id="33" name="Oval 16"/>
            <p:cNvSpPr/>
            <p:nvPr/>
          </p:nvSpPr>
          <p:spPr bwMode="auto">
            <a:xfrm>
              <a:off x="9613856" y="8227161"/>
              <a:ext cx="1729384" cy="1729835"/>
            </a:xfrm>
            <a:prstGeom prst="ellipse">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lIns="243785" tIns="121892" rIns="243785" bIns="121892" anchor="ctr"/>
            <a:lstStyle/>
            <a:p>
              <a:pPr algn="ctr">
                <a:defRPr/>
              </a:pPr>
              <a:endParaRPr lang="en-US" sz="2100" b="1" dirty="0"/>
            </a:p>
          </p:txBody>
        </p:sp>
        <p:grpSp>
          <p:nvGrpSpPr>
            <p:cNvPr id="47" name="Group 4689"/>
            <p:cNvGrpSpPr/>
            <p:nvPr/>
          </p:nvGrpSpPr>
          <p:grpSpPr bwMode="auto">
            <a:xfrm rot="10800000">
              <a:off x="10035190" y="8732641"/>
              <a:ext cx="861001" cy="734377"/>
              <a:chOff x="6337300" y="2947987"/>
              <a:chExt cx="614363" cy="523875"/>
            </a:xfrm>
            <a:solidFill>
              <a:schemeClr val="bg1"/>
            </a:solidFill>
          </p:grpSpPr>
          <p:sp>
            <p:nvSpPr>
              <p:cNvPr id="48" name="Freeform 302"/>
              <p:cNvSpPr>
                <a:spLocks noChangeArrowheads="1"/>
              </p:cNvSpPr>
              <p:nvPr/>
            </p:nvSpPr>
            <p:spPr bwMode="auto">
              <a:xfrm>
                <a:off x="6515100" y="3128962"/>
                <a:ext cx="77788" cy="76200"/>
              </a:xfrm>
              <a:custGeom>
                <a:avLst/>
                <a:gdLst>
                  <a:gd name="T0" fmla="*/ 109 w 218"/>
                  <a:gd name="T1" fmla="*/ 209 h 210"/>
                  <a:gd name="T2" fmla="*/ 217 w 218"/>
                  <a:gd name="T3" fmla="*/ 100 h 210"/>
                  <a:gd name="T4" fmla="*/ 109 w 218"/>
                  <a:gd name="T5" fmla="*/ 0 h 210"/>
                  <a:gd name="T6" fmla="*/ 0 w 218"/>
                  <a:gd name="T7" fmla="*/ 100 h 210"/>
                  <a:gd name="T8" fmla="*/ 109 w 218"/>
                  <a:gd name="T9" fmla="*/ 209 h 210"/>
                  <a:gd name="T10" fmla="*/ 109 w 218"/>
                  <a:gd name="T11" fmla="*/ 209 h 210"/>
                  <a:gd name="T12" fmla="*/ 109 w 218"/>
                  <a:gd name="T13" fmla="*/ 209 h 210"/>
                </a:gdLst>
                <a:ahLst/>
                <a:cxnLst>
                  <a:cxn ang="0">
                    <a:pos x="T0" y="T1"/>
                  </a:cxn>
                  <a:cxn ang="0">
                    <a:pos x="T2" y="T3"/>
                  </a:cxn>
                  <a:cxn ang="0">
                    <a:pos x="T4" y="T5"/>
                  </a:cxn>
                  <a:cxn ang="0">
                    <a:pos x="T6" y="T7"/>
                  </a:cxn>
                  <a:cxn ang="0">
                    <a:pos x="T8" y="T9"/>
                  </a:cxn>
                  <a:cxn ang="0">
                    <a:pos x="T10" y="T11"/>
                  </a:cxn>
                  <a:cxn ang="0">
                    <a:pos x="T12" y="T13"/>
                  </a:cxn>
                </a:cxnLst>
                <a:rect l="0" t="0" r="r" b="b"/>
                <a:pathLst>
                  <a:path w="218" h="210">
                    <a:moveTo>
                      <a:pt x="109" y="209"/>
                    </a:moveTo>
                    <a:cubicBezTo>
                      <a:pt x="167" y="209"/>
                      <a:pt x="217" y="167"/>
                      <a:pt x="217" y="100"/>
                    </a:cubicBezTo>
                    <a:cubicBezTo>
                      <a:pt x="217" y="41"/>
                      <a:pt x="167" y="0"/>
                      <a:pt x="109" y="0"/>
                    </a:cubicBezTo>
                    <a:cubicBezTo>
                      <a:pt x="50" y="0"/>
                      <a:pt x="0" y="41"/>
                      <a:pt x="0" y="100"/>
                    </a:cubicBezTo>
                    <a:cubicBezTo>
                      <a:pt x="0" y="167"/>
                      <a:pt x="50" y="209"/>
                      <a:pt x="109" y="209"/>
                    </a:cubicBezTo>
                    <a:close/>
                    <a:moveTo>
                      <a:pt x="109" y="209"/>
                    </a:moveTo>
                    <a:lnTo>
                      <a:pt x="109" y="2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49" name="Freeform 303"/>
              <p:cNvSpPr>
                <a:spLocks noChangeArrowheads="1"/>
              </p:cNvSpPr>
              <p:nvPr/>
            </p:nvSpPr>
            <p:spPr bwMode="auto">
              <a:xfrm>
                <a:off x="6605588" y="3395662"/>
                <a:ext cx="77787" cy="76200"/>
              </a:xfrm>
              <a:custGeom>
                <a:avLst/>
                <a:gdLst>
                  <a:gd name="T0" fmla="*/ 108 w 218"/>
                  <a:gd name="T1" fmla="*/ 209 h 210"/>
                  <a:gd name="T2" fmla="*/ 217 w 218"/>
                  <a:gd name="T3" fmla="*/ 108 h 210"/>
                  <a:gd name="T4" fmla="*/ 108 w 218"/>
                  <a:gd name="T5" fmla="*/ 0 h 210"/>
                  <a:gd name="T6" fmla="*/ 0 w 218"/>
                  <a:gd name="T7" fmla="*/ 108 h 210"/>
                  <a:gd name="T8" fmla="*/ 108 w 218"/>
                  <a:gd name="T9" fmla="*/ 209 h 210"/>
                  <a:gd name="T10" fmla="*/ 108 w 218"/>
                  <a:gd name="T11" fmla="*/ 209 h 210"/>
                  <a:gd name="T12" fmla="*/ 108 w 218"/>
                  <a:gd name="T13" fmla="*/ 209 h 210"/>
                </a:gdLst>
                <a:ahLst/>
                <a:cxnLst>
                  <a:cxn ang="0">
                    <a:pos x="T0" y="T1"/>
                  </a:cxn>
                  <a:cxn ang="0">
                    <a:pos x="T2" y="T3"/>
                  </a:cxn>
                  <a:cxn ang="0">
                    <a:pos x="T4" y="T5"/>
                  </a:cxn>
                  <a:cxn ang="0">
                    <a:pos x="T6" y="T7"/>
                  </a:cxn>
                  <a:cxn ang="0">
                    <a:pos x="T8" y="T9"/>
                  </a:cxn>
                  <a:cxn ang="0">
                    <a:pos x="T10" y="T11"/>
                  </a:cxn>
                  <a:cxn ang="0">
                    <a:pos x="T12" y="T13"/>
                  </a:cxn>
                </a:cxnLst>
                <a:rect l="0" t="0" r="r" b="b"/>
                <a:pathLst>
                  <a:path w="218" h="210">
                    <a:moveTo>
                      <a:pt x="108" y="209"/>
                    </a:moveTo>
                    <a:cubicBezTo>
                      <a:pt x="167" y="209"/>
                      <a:pt x="217" y="167"/>
                      <a:pt x="217" y="108"/>
                    </a:cubicBezTo>
                    <a:cubicBezTo>
                      <a:pt x="217" y="50"/>
                      <a:pt x="167" y="0"/>
                      <a:pt x="108" y="0"/>
                    </a:cubicBezTo>
                    <a:cubicBezTo>
                      <a:pt x="50" y="0"/>
                      <a:pt x="0" y="50"/>
                      <a:pt x="0" y="108"/>
                    </a:cubicBezTo>
                    <a:cubicBezTo>
                      <a:pt x="0" y="167"/>
                      <a:pt x="50" y="209"/>
                      <a:pt x="108" y="209"/>
                    </a:cubicBezTo>
                    <a:close/>
                    <a:moveTo>
                      <a:pt x="108" y="209"/>
                    </a:moveTo>
                    <a:lnTo>
                      <a:pt x="108" y="2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50" name="Freeform 304"/>
              <p:cNvSpPr>
                <a:spLocks noChangeArrowheads="1"/>
              </p:cNvSpPr>
              <p:nvPr/>
            </p:nvSpPr>
            <p:spPr bwMode="auto">
              <a:xfrm>
                <a:off x="6515100" y="3038474"/>
                <a:ext cx="77788" cy="77788"/>
              </a:xfrm>
              <a:custGeom>
                <a:avLst/>
                <a:gdLst>
                  <a:gd name="T0" fmla="*/ 109 w 218"/>
                  <a:gd name="T1" fmla="*/ 217 h 218"/>
                  <a:gd name="T2" fmla="*/ 217 w 218"/>
                  <a:gd name="T3" fmla="*/ 108 h 218"/>
                  <a:gd name="T4" fmla="*/ 109 w 218"/>
                  <a:gd name="T5" fmla="*/ 0 h 218"/>
                  <a:gd name="T6" fmla="*/ 0 w 218"/>
                  <a:gd name="T7" fmla="*/ 108 h 218"/>
                  <a:gd name="T8" fmla="*/ 109 w 218"/>
                  <a:gd name="T9" fmla="*/ 217 h 218"/>
                  <a:gd name="T10" fmla="*/ 109 w 218"/>
                  <a:gd name="T11" fmla="*/ 217 h 218"/>
                  <a:gd name="T12" fmla="*/ 109 w 218"/>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9" y="217"/>
                    </a:moveTo>
                    <a:cubicBezTo>
                      <a:pt x="167" y="217"/>
                      <a:pt x="217" y="167"/>
                      <a:pt x="217" y="108"/>
                    </a:cubicBezTo>
                    <a:cubicBezTo>
                      <a:pt x="217" y="50"/>
                      <a:pt x="167" y="0"/>
                      <a:pt x="109" y="0"/>
                    </a:cubicBezTo>
                    <a:cubicBezTo>
                      <a:pt x="50" y="0"/>
                      <a:pt x="0" y="50"/>
                      <a:pt x="0" y="108"/>
                    </a:cubicBezTo>
                    <a:cubicBezTo>
                      <a:pt x="0" y="167"/>
                      <a:pt x="50" y="217"/>
                      <a:pt x="109" y="217"/>
                    </a:cubicBezTo>
                    <a:close/>
                    <a:moveTo>
                      <a:pt x="109" y="217"/>
                    </a:moveTo>
                    <a:lnTo>
                      <a:pt x="109"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51" name="Freeform 305"/>
              <p:cNvSpPr>
                <a:spLocks noChangeArrowheads="1"/>
              </p:cNvSpPr>
              <p:nvPr/>
            </p:nvSpPr>
            <p:spPr bwMode="auto">
              <a:xfrm>
                <a:off x="6515100" y="3216274"/>
                <a:ext cx="77788" cy="77788"/>
              </a:xfrm>
              <a:custGeom>
                <a:avLst/>
                <a:gdLst>
                  <a:gd name="T0" fmla="*/ 109 w 218"/>
                  <a:gd name="T1" fmla="*/ 217 h 218"/>
                  <a:gd name="T2" fmla="*/ 217 w 218"/>
                  <a:gd name="T3" fmla="*/ 109 h 218"/>
                  <a:gd name="T4" fmla="*/ 109 w 218"/>
                  <a:gd name="T5" fmla="*/ 0 h 218"/>
                  <a:gd name="T6" fmla="*/ 0 w 218"/>
                  <a:gd name="T7" fmla="*/ 109 h 218"/>
                  <a:gd name="T8" fmla="*/ 109 w 218"/>
                  <a:gd name="T9" fmla="*/ 217 h 218"/>
                  <a:gd name="T10" fmla="*/ 109 w 218"/>
                  <a:gd name="T11" fmla="*/ 217 h 218"/>
                  <a:gd name="T12" fmla="*/ 109 w 218"/>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9" y="217"/>
                    </a:moveTo>
                    <a:cubicBezTo>
                      <a:pt x="167" y="217"/>
                      <a:pt x="217" y="167"/>
                      <a:pt x="217" y="109"/>
                    </a:cubicBezTo>
                    <a:cubicBezTo>
                      <a:pt x="217" y="50"/>
                      <a:pt x="167" y="0"/>
                      <a:pt x="109" y="0"/>
                    </a:cubicBezTo>
                    <a:cubicBezTo>
                      <a:pt x="50" y="0"/>
                      <a:pt x="0" y="50"/>
                      <a:pt x="0" y="109"/>
                    </a:cubicBezTo>
                    <a:cubicBezTo>
                      <a:pt x="0" y="167"/>
                      <a:pt x="50" y="217"/>
                      <a:pt x="109" y="217"/>
                    </a:cubicBezTo>
                    <a:close/>
                    <a:moveTo>
                      <a:pt x="109" y="217"/>
                    </a:moveTo>
                    <a:lnTo>
                      <a:pt x="109"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52" name="Freeform 306"/>
              <p:cNvSpPr>
                <a:spLocks noChangeArrowheads="1"/>
              </p:cNvSpPr>
              <p:nvPr/>
            </p:nvSpPr>
            <p:spPr bwMode="auto">
              <a:xfrm>
                <a:off x="6515100" y="3305174"/>
                <a:ext cx="77788" cy="77788"/>
              </a:xfrm>
              <a:custGeom>
                <a:avLst/>
                <a:gdLst>
                  <a:gd name="T0" fmla="*/ 109 w 218"/>
                  <a:gd name="T1" fmla="*/ 217 h 218"/>
                  <a:gd name="T2" fmla="*/ 217 w 218"/>
                  <a:gd name="T3" fmla="*/ 109 h 218"/>
                  <a:gd name="T4" fmla="*/ 109 w 218"/>
                  <a:gd name="T5" fmla="*/ 0 h 218"/>
                  <a:gd name="T6" fmla="*/ 0 w 218"/>
                  <a:gd name="T7" fmla="*/ 109 h 218"/>
                  <a:gd name="T8" fmla="*/ 109 w 218"/>
                  <a:gd name="T9" fmla="*/ 217 h 218"/>
                  <a:gd name="T10" fmla="*/ 109 w 218"/>
                  <a:gd name="T11" fmla="*/ 217 h 218"/>
                  <a:gd name="T12" fmla="*/ 109 w 218"/>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9" y="217"/>
                    </a:moveTo>
                    <a:cubicBezTo>
                      <a:pt x="167" y="217"/>
                      <a:pt x="217" y="167"/>
                      <a:pt x="217" y="109"/>
                    </a:cubicBezTo>
                    <a:cubicBezTo>
                      <a:pt x="217" y="50"/>
                      <a:pt x="167" y="0"/>
                      <a:pt x="109" y="0"/>
                    </a:cubicBezTo>
                    <a:cubicBezTo>
                      <a:pt x="50" y="0"/>
                      <a:pt x="0" y="50"/>
                      <a:pt x="0" y="109"/>
                    </a:cubicBezTo>
                    <a:cubicBezTo>
                      <a:pt x="0" y="167"/>
                      <a:pt x="50" y="217"/>
                      <a:pt x="109" y="217"/>
                    </a:cubicBezTo>
                    <a:close/>
                    <a:moveTo>
                      <a:pt x="109" y="217"/>
                    </a:moveTo>
                    <a:lnTo>
                      <a:pt x="109"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53" name="Freeform 307"/>
              <p:cNvSpPr>
                <a:spLocks noChangeArrowheads="1"/>
              </p:cNvSpPr>
              <p:nvPr/>
            </p:nvSpPr>
            <p:spPr bwMode="auto">
              <a:xfrm>
                <a:off x="6873875" y="3128962"/>
                <a:ext cx="77788" cy="76200"/>
              </a:xfrm>
              <a:custGeom>
                <a:avLst/>
                <a:gdLst>
                  <a:gd name="T0" fmla="*/ 0 w 218"/>
                  <a:gd name="T1" fmla="*/ 100 h 210"/>
                  <a:gd name="T2" fmla="*/ 109 w 218"/>
                  <a:gd name="T3" fmla="*/ 209 h 210"/>
                  <a:gd name="T4" fmla="*/ 217 w 218"/>
                  <a:gd name="T5" fmla="*/ 100 h 210"/>
                  <a:gd name="T6" fmla="*/ 109 w 218"/>
                  <a:gd name="T7" fmla="*/ 0 h 210"/>
                  <a:gd name="T8" fmla="*/ 0 w 218"/>
                  <a:gd name="T9" fmla="*/ 100 h 210"/>
                  <a:gd name="T10" fmla="*/ 0 w 218"/>
                  <a:gd name="T11" fmla="*/ 100 h 210"/>
                  <a:gd name="T12" fmla="*/ 0 w 218"/>
                  <a:gd name="T13" fmla="*/ 100 h 210"/>
                </a:gdLst>
                <a:ahLst/>
                <a:cxnLst>
                  <a:cxn ang="0">
                    <a:pos x="T0" y="T1"/>
                  </a:cxn>
                  <a:cxn ang="0">
                    <a:pos x="T2" y="T3"/>
                  </a:cxn>
                  <a:cxn ang="0">
                    <a:pos x="T4" y="T5"/>
                  </a:cxn>
                  <a:cxn ang="0">
                    <a:pos x="T6" y="T7"/>
                  </a:cxn>
                  <a:cxn ang="0">
                    <a:pos x="T8" y="T9"/>
                  </a:cxn>
                  <a:cxn ang="0">
                    <a:pos x="T10" y="T11"/>
                  </a:cxn>
                  <a:cxn ang="0">
                    <a:pos x="T12" y="T13"/>
                  </a:cxn>
                </a:cxnLst>
                <a:rect l="0" t="0" r="r" b="b"/>
                <a:pathLst>
                  <a:path w="218" h="210">
                    <a:moveTo>
                      <a:pt x="0" y="100"/>
                    </a:moveTo>
                    <a:cubicBezTo>
                      <a:pt x="0" y="167"/>
                      <a:pt x="50" y="209"/>
                      <a:pt x="109" y="209"/>
                    </a:cubicBezTo>
                    <a:cubicBezTo>
                      <a:pt x="167" y="209"/>
                      <a:pt x="217" y="167"/>
                      <a:pt x="217" y="100"/>
                    </a:cubicBezTo>
                    <a:cubicBezTo>
                      <a:pt x="217" y="41"/>
                      <a:pt x="167" y="0"/>
                      <a:pt x="109" y="0"/>
                    </a:cubicBezTo>
                    <a:cubicBezTo>
                      <a:pt x="50" y="0"/>
                      <a:pt x="0" y="41"/>
                      <a:pt x="0" y="100"/>
                    </a:cubicBezTo>
                    <a:close/>
                    <a:moveTo>
                      <a:pt x="0" y="100"/>
                    </a:moveTo>
                    <a:lnTo>
                      <a:pt x="0" y="10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54" name="Freeform 308"/>
              <p:cNvSpPr>
                <a:spLocks noChangeArrowheads="1"/>
              </p:cNvSpPr>
              <p:nvPr/>
            </p:nvSpPr>
            <p:spPr bwMode="auto">
              <a:xfrm>
                <a:off x="6605588" y="3305174"/>
                <a:ext cx="77787" cy="77788"/>
              </a:xfrm>
              <a:custGeom>
                <a:avLst/>
                <a:gdLst>
                  <a:gd name="T0" fmla="*/ 108 w 218"/>
                  <a:gd name="T1" fmla="*/ 217 h 218"/>
                  <a:gd name="T2" fmla="*/ 217 w 218"/>
                  <a:gd name="T3" fmla="*/ 109 h 218"/>
                  <a:gd name="T4" fmla="*/ 108 w 218"/>
                  <a:gd name="T5" fmla="*/ 0 h 218"/>
                  <a:gd name="T6" fmla="*/ 0 w 218"/>
                  <a:gd name="T7" fmla="*/ 109 h 218"/>
                  <a:gd name="T8" fmla="*/ 108 w 218"/>
                  <a:gd name="T9" fmla="*/ 217 h 218"/>
                  <a:gd name="T10" fmla="*/ 108 w 218"/>
                  <a:gd name="T11" fmla="*/ 217 h 218"/>
                  <a:gd name="T12" fmla="*/ 108 w 218"/>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8" y="217"/>
                    </a:moveTo>
                    <a:cubicBezTo>
                      <a:pt x="167" y="217"/>
                      <a:pt x="217" y="167"/>
                      <a:pt x="217" y="109"/>
                    </a:cubicBezTo>
                    <a:cubicBezTo>
                      <a:pt x="217" y="50"/>
                      <a:pt x="167" y="0"/>
                      <a:pt x="108" y="0"/>
                    </a:cubicBezTo>
                    <a:cubicBezTo>
                      <a:pt x="50" y="0"/>
                      <a:pt x="0" y="50"/>
                      <a:pt x="0" y="109"/>
                    </a:cubicBezTo>
                    <a:cubicBezTo>
                      <a:pt x="0" y="167"/>
                      <a:pt x="50" y="217"/>
                      <a:pt x="108" y="217"/>
                    </a:cubicBezTo>
                    <a:close/>
                    <a:moveTo>
                      <a:pt x="108" y="217"/>
                    </a:moveTo>
                    <a:lnTo>
                      <a:pt x="108"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55" name="Freeform 309"/>
              <p:cNvSpPr>
                <a:spLocks noChangeArrowheads="1"/>
              </p:cNvSpPr>
              <p:nvPr/>
            </p:nvSpPr>
            <p:spPr bwMode="auto">
              <a:xfrm>
                <a:off x="6337300" y="3173412"/>
                <a:ext cx="76200" cy="76200"/>
              </a:xfrm>
              <a:custGeom>
                <a:avLst/>
                <a:gdLst>
                  <a:gd name="T0" fmla="*/ 108 w 210"/>
                  <a:gd name="T1" fmla="*/ 209 h 210"/>
                  <a:gd name="T2" fmla="*/ 209 w 210"/>
                  <a:gd name="T3" fmla="*/ 100 h 210"/>
                  <a:gd name="T4" fmla="*/ 108 w 210"/>
                  <a:gd name="T5" fmla="*/ 0 h 210"/>
                  <a:gd name="T6" fmla="*/ 0 w 210"/>
                  <a:gd name="T7" fmla="*/ 100 h 210"/>
                  <a:gd name="T8" fmla="*/ 108 w 210"/>
                  <a:gd name="T9" fmla="*/ 209 h 210"/>
                  <a:gd name="T10" fmla="*/ 108 w 210"/>
                  <a:gd name="T11" fmla="*/ 209 h 210"/>
                  <a:gd name="T12" fmla="*/ 108 w 210"/>
                  <a:gd name="T13" fmla="*/ 209 h 210"/>
                </a:gdLst>
                <a:ahLst/>
                <a:cxnLst>
                  <a:cxn ang="0">
                    <a:pos x="T0" y="T1"/>
                  </a:cxn>
                  <a:cxn ang="0">
                    <a:pos x="T2" y="T3"/>
                  </a:cxn>
                  <a:cxn ang="0">
                    <a:pos x="T4" y="T5"/>
                  </a:cxn>
                  <a:cxn ang="0">
                    <a:pos x="T6" y="T7"/>
                  </a:cxn>
                  <a:cxn ang="0">
                    <a:pos x="T8" y="T9"/>
                  </a:cxn>
                  <a:cxn ang="0">
                    <a:pos x="T10" y="T11"/>
                  </a:cxn>
                  <a:cxn ang="0">
                    <a:pos x="T12" y="T13"/>
                  </a:cxn>
                </a:cxnLst>
                <a:rect l="0" t="0" r="r" b="b"/>
                <a:pathLst>
                  <a:path w="210" h="210">
                    <a:moveTo>
                      <a:pt x="108" y="209"/>
                    </a:moveTo>
                    <a:cubicBezTo>
                      <a:pt x="167" y="209"/>
                      <a:pt x="209" y="159"/>
                      <a:pt x="209" y="100"/>
                    </a:cubicBezTo>
                    <a:cubicBezTo>
                      <a:pt x="209" y="42"/>
                      <a:pt x="167" y="0"/>
                      <a:pt x="108" y="0"/>
                    </a:cubicBezTo>
                    <a:cubicBezTo>
                      <a:pt x="50" y="0"/>
                      <a:pt x="0" y="42"/>
                      <a:pt x="0" y="100"/>
                    </a:cubicBezTo>
                    <a:cubicBezTo>
                      <a:pt x="0" y="159"/>
                      <a:pt x="50" y="209"/>
                      <a:pt x="108" y="209"/>
                    </a:cubicBezTo>
                    <a:close/>
                    <a:moveTo>
                      <a:pt x="108" y="209"/>
                    </a:moveTo>
                    <a:lnTo>
                      <a:pt x="108" y="2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56" name="Freeform 310"/>
              <p:cNvSpPr>
                <a:spLocks noChangeArrowheads="1"/>
              </p:cNvSpPr>
              <p:nvPr/>
            </p:nvSpPr>
            <p:spPr bwMode="auto">
              <a:xfrm>
                <a:off x="6427788" y="3128962"/>
                <a:ext cx="76200" cy="76200"/>
              </a:xfrm>
              <a:custGeom>
                <a:avLst/>
                <a:gdLst>
                  <a:gd name="T0" fmla="*/ 101 w 210"/>
                  <a:gd name="T1" fmla="*/ 209 h 210"/>
                  <a:gd name="T2" fmla="*/ 209 w 210"/>
                  <a:gd name="T3" fmla="*/ 100 h 210"/>
                  <a:gd name="T4" fmla="*/ 101 w 210"/>
                  <a:gd name="T5" fmla="*/ 0 h 210"/>
                  <a:gd name="T6" fmla="*/ 0 w 210"/>
                  <a:gd name="T7" fmla="*/ 100 h 210"/>
                  <a:gd name="T8" fmla="*/ 101 w 210"/>
                  <a:gd name="T9" fmla="*/ 209 h 210"/>
                  <a:gd name="T10" fmla="*/ 101 w 210"/>
                  <a:gd name="T11" fmla="*/ 209 h 210"/>
                  <a:gd name="T12" fmla="*/ 101 w 210"/>
                  <a:gd name="T13" fmla="*/ 209 h 210"/>
                </a:gdLst>
                <a:ahLst/>
                <a:cxnLst>
                  <a:cxn ang="0">
                    <a:pos x="T0" y="T1"/>
                  </a:cxn>
                  <a:cxn ang="0">
                    <a:pos x="T2" y="T3"/>
                  </a:cxn>
                  <a:cxn ang="0">
                    <a:pos x="T4" y="T5"/>
                  </a:cxn>
                  <a:cxn ang="0">
                    <a:pos x="T6" y="T7"/>
                  </a:cxn>
                  <a:cxn ang="0">
                    <a:pos x="T8" y="T9"/>
                  </a:cxn>
                  <a:cxn ang="0">
                    <a:pos x="T10" y="T11"/>
                  </a:cxn>
                  <a:cxn ang="0">
                    <a:pos x="T12" y="T13"/>
                  </a:cxn>
                </a:cxnLst>
                <a:rect l="0" t="0" r="r" b="b"/>
                <a:pathLst>
                  <a:path w="210" h="210">
                    <a:moveTo>
                      <a:pt x="101" y="209"/>
                    </a:moveTo>
                    <a:cubicBezTo>
                      <a:pt x="159" y="209"/>
                      <a:pt x="209" y="167"/>
                      <a:pt x="209" y="100"/>
                    </a:cubicBezTo>
                    <a:cubicBezTo>
                      <a:pt x="209" y="41"/>
                      <a:pt x="159" y="0"/>
                      <a:pt x="101" y="0"/>
                    </a:cubicBezTo>
                    <a:cubicBezTo>
                      <a:pt x="42" y="0"/>
                      <a:pt x="0" y="41"/>
                      <a:pt x="0" y="100"/>
                    </a:cubicBezTo>
                    <a:cubicBezTo>
                      <a:pt x="0" y="167"/>
                      <a:pt x="42" y="209"/>
                      <a:pt x="101" y="209"/>
                    </a:cubicBezTo>
                    <a:close/>
                    <a:moveTo>
                      <a:pt x="101" y="209"/>
                    </a:moveTo>
                    <a:lnTo>
                      <a:pt x="101" y="2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57" name="Freeform 311"/>
              <p:cNvSpPr>
                <a:spLocks noChangeArrowheads="1"/>
              </p:cNvSpPr>
              <p:nvPr/>
            </p:nvSpPr>
            <p:spPr bwMode="auto">
              <a:xfrm>
                <a:off x="6427788" y="3216274"/>
                <a:ext cx="76200" cy="77788"/>
              </a:xfrm>
              <a:custGeom>
                <a:avLst/>
                <a:gdLst>
                  <a:gd name="T0" fmla="*/ 101 w 210"/>
                  <a:gd name="T1" fmla="*/ 217 h 218"/>
                  <a:gd name="T2" fmla="*/ 209 w 210"/>
                  <a:gd name="T3" fmla="*/ 109 h 218"/>
                  <a:gd name="T4" fmla="*/ 101 w 210"/>
                  <a:gd name="T5" fmla="*/ 0 h 218"/>
                  <a:gd name="T6" fmla="*/ 0 w 210"/>
                  <a:gd name="T7" fmla="*/ 109 h 218"/>
                  <a:gd name="T8" fmla="*/ 101 w 210"/>
                  <a:gd name="T9" fmla="*/ 217 h 218"/>
                  <a:gd name="T10" fmla="*/ 101 w 210"/>
                  <a:gd name="T11" fmla="*/ 217 h 218"/>
                  <a:gd name="T12" fmla="*/ 101 w 210"/>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0" h="218">
                    <a:moveTo>
                      <a:pt x="101" y="217"/>
                    </a:moveTo>
                    <a:cubicBezTo>
                      <a:pt x="159" y="217"/>
                      <a:pt x="209" y="167"/>
                      <a:pt x="209" y="109"/>
                    </a:cubicBezTo>
                    <a:cubicBezTo>
                      <a:pt x="209" y="50"/>
                      <a:pt x="159" y="0"/>
                      <a:pt x="101" y="0"/>
                    </a:cubicBezTo>
                    <a:cubicBezTo>
                      <a:pt x="42" y="0"/>
                      <a:pt x="0" y="50"/>
                      <a:pt x="0" y="109"/>
                    </a:cubicBezTo>
                    <a:cubicBezTo>
                      <a:pt x="0" y="167"/>
                      <a:pt x="42" y="217"/>
                      <a:pt x="101" y="217"/>
                    </a:cubicBezTo>
                    <a:close/>
                    <a:moveTo>
                      <a:pt x="101" y="217"/>
                    </a:moveTo>
                    <a:lnTo>
                      <a:pt x="101"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58" name="Freeform 312"/>
              <p:cNvSpPr>
                <a:spLocks noChangeArrowheads="1"/>
              </p:cNvSpPr>
              <p:nvPr/>
            </p:nvSpPr>
            <p:spPr bwMode="auto">
              <a:xfrm>
                <a:off x="6783388" y="3128962"/>
                <a:ext cx="77787" cy="76200"/>
              </a:xfrm>
              <a:custGeom>
                <a:avLst/>
                <a:gdLst>
                  <a:gd name="T0" fmla="*/ 109 w 218"/>
                  <a:gd name="T1" fmla="*/ 209 h 210"/>
                  <a:gd name="T2" fmla="*/ 217 w 218"/>
                  <a:gd name="T3" fmla="*/ 100 h 210"/>
                  <a:gd name="T4" fmla="*/ 109 w 218"/>
                  <a:gd name="T5" fmla="*/ 0 h 210"/>
                  <a:gd name="T6" fmla="*/ 0 w 218"/>
                  <a:gd name="T7" fmla="*/ 100 h 210"/>
                  <a:gd name="T8" fmla="*/ 109 w 218"/>
                  <a:gd name="T9" fmla="*/ 209 h 210"/>
                  <a:gd name="T10" fmla="*/ 109 w 218"/>
                  <a:gd name="T11" fmla="*/ 209 h 210"/>
                  <a:gd name="T12" fmla="*/ 109 w 218"/>
                  <a:gd name="T13" fmla="*/ 209 h 210"/>
                </a:gdLst>
                <a:ahLst/>
                <a:cxnLst>
                  <a:cxn ang="0">
                    <a:pos x="T0" y="T1"/>
                  </a:cxn>
                  <a:cxn ang="0">
                    <a:pos x="T2" y="T3"/>
                  </a:cxn>
                  <a:cxn ang="0">
                    <a:pos x="T4" y="T5"/>
                  </a:cxn>
                  <a:cxn ang="0">
                    <a:pos x="T6" y="T7"/>
                  </a:cxn>
                  <a:cxn ang="0">
                    <a:pos x="T8" y="T9"/>
                  </a:cxn>
                  <a:cxn ang="0">
                    <a:pos x="T10" y="T11"/>
                  </a:cxn>
                  <a:cxn ang="0">
                    <a:pos x="T12" y="T13"/>
                  </a:cxn>
                </a:cxnLst>
                <a:rect l="0" t="0" r="r" b="b"/>
                <a:pathLst>
                  <a:path w="218" h="210">
                    <a:moveTo>
                      <a:pt x="109" y="209"/>
                    </a:moveTo>
                    <a:cubicBezTo>
                      <a:pt x="167" y="209"/>
                      <a:pt x="217" y="167"/>
                      <a:pt x="217" y="100"/>
                    </a:cubicBezTo>
                    <a:cubicBezTo>
                      <a:pt x="217" y="41"/>
                      <a:pt x="167" y="0"/>
                      <a:pt x="109" y="0"/>
                    </a:cubicBezTo>
                    <a:cubicBezTo>
                      <a:pt x="50" y="0"/>
                      <a:pt x="0" y="41"/>
                      <a:pt x="0" y="100"/>
                    </a:cubicBezTo>
                    <a:cubicBezTo>
                      <a:pt x="0" y="167"/>
                      <a:pt x="50" y="209"/>
                      <a:pt x="109" y="209"/>
                    </a:cubicBezTo>
                    <a:close/>
                    <a:moveTo>
                      <a:pt x="109" y="209"/>
                    </a:moveTo>
                    <a:lnTo>
                      <a:pt x="109" y="2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59" name="Freeform 313"/>
              <p:cNvSpPr>
                <a:spLocks noChangeArrowheads="1"/>
              </p:cNvSpPr>
              <p:nvPr/>
            </p:nvSpPr>
            <p:spPr bwMode="auto">
              <a:xfrm>
                <a:off x="6696075" y="3128962"/>
                <a:ext cx="74613" cy="76200"/>
              </a:xfrm>
              <a:custGeom>
                <a:avLst/>
                <a:gdLst>
                  <a:gd name="T0" fmla="*/ 100 w 209"/>
                  <a:gd name="T1" fmla="*/ 209 h 210"/>
                  <a:gd name="T2" fmla="*/ 208 w 209"/>
                  <a:gd name="T3" fmla="*/ 100 h 210"/>
                  <a:gd name="T4" fmla="*/ 100 w 209"/>
                  <a:gd name="T5" fmla="*/ 0 h 210"/>
                  <a:gd name="T6" fmla="*/ 0 w 209"/>
                  <a:gd name="T7" fmla="*/ 100 h 210"/>
                  <a:gd name="T8" fmla="*/ 100 w 209"/>
                  <a:gd name="T9" fmla="*/ 209 h 210"/>
                  <a:gd name="T10" fmla="*/ 100 w 209"/>
                  <a:gd name="T11" fmla="*/ 209 h 210"/>
                  <a:gd name="T12" fmla="*/ 100 w 209"/>
                  <a:gd name="T13" fmla="*/ 209 h 210"/>
                </a:gdLst>
                <a:ahLst/>
                <a:cxnLst>
                  <a:cxn ang="0">
                    <a:pos x="T0" y="T1"/>
                  </a:cxn>
                  <a:cxn ang="0">
                    <a:pos x="T2" y="T3"/>
                  </a:cxn>
                  <a:cxn ang="0">
                    <a:pos x="T4" y="T5"/>
                  </a:cxn>
                  <a:cxn ang="0">
                    <a:pos x="T6" y="T7"/>
                  </a:cxn>
                  <a:cxn ang="0">
                    <a:pos x="T8" y="T9"/>
                  </a:cxn>
                  <a:cxn ang="0">
                    <a:pos x="T10" y="T11"/>
                  </a:cxn>
                  <a:cxn ang="0">
                    <a:pos x="T12" y="T13"/>
                  </a:cxn>
                </a:cxnLst>
                <a:rect l="0" t="0" r="r" b="b"/>
                <a:pathLst>
                  <a:path w="209" h="210">
                    <a:moveTo>
                      <a:pt x="100" y="209"/>
                    </a:moveTo>
                    <a:cubicBezTo>
                      <a:pt x="167" y="209"/>
                      <a:pt x="208" y="167"/>
                      <a:pt x="208" y="100"/>
                    </a:cubicBezTo>
                    <a:cubicBezTo>
                      <a:pt x="208" y="41"/>
                      <a:pt x="167" y="0"/>
                      <a:pt x="100" y="0"/>
                    </a:cubicBezTo>
                    <a:cubicBezTo>
                      <a:pt x="41" y="0"/>
                      <a:pt x="0" y="41"/>
                      <a:pt x="0" y="100"/>
                    </a:cubicBezTo>
                    <a:cubicBezTo>
                      <a:pt x="0" y="167"/>
                      <a:pt x="41" y="209"/>
                      <a:pt x="100" y="209"/>
                    </a:cubicBezTo>
                    <a:close/>
                    <a:moveTo>
                      <a:pt x="100" y="209"/>
                    </a:moveTo>
                    <a:lnTo>
                      <a:pt x="100" y="2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60" name="Freeform 314"/>
              <p:cNvSpPr>
                <a:spLocks noChangeArrowheads="1"/>
              </p:cNvSpPr>
              <p:nvPr/>
            </p:nvSpPr>
            <p:spPr bwMode="auto">
              <a:xfrm>
                <a:off x="6783388" y="3216274"/>
                <a:ext cx="77787" cy="77788"/>
              </a:xfrm>
              <a:custGeom>
                <a:avLst/>
                <a:gdLst>
                  <a:gd name="T0" fmla="*/ 217 w 218"/>
                  <a:gd name="T1" fmla="*/ 109 h 218"/>
                  <a:gd name="T2" fmla="*/ 109 w 218"/>
                  <a:gd name="T3" fmla="*/ 0 h 218"/>
                  <a:gd name="T4" fmla="*/ 0 w 218"/>
                  <a:gd name="T5" fmla="*/ 109 h 218"/>
                  <a:gd name="T6" fmla="*/ 109 w 218"/>
                  <a:gd name="T7" fmla="*/ 217 h 218"/>
                  <a:gd name="T8" fmla="*/ 217 w 218"/>
                  <a:gd name="T9" fmla="*/ 109 h 218"/>
                  <a:gd name="T10" fmla="*/ 217 w 218"/>
                  <a:gd name="T11" fmla="*/ 109 h 218"/>
                  <a:gd name="T12" fmla="*/ 217 w 218"/>
                  <a:gd name="T13" fmla="*/ 109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217" y="109"/>
                    </a:moveTo>
                    <a:cubicBezTo>
                      <a:pt x="217" y="50"/>
                      <a:pt x="167" y="0"/>
                      <a:pt x="109" y="0"/>
                    </a:cubicBezTo>
                    <a:cubicBezTo>
                      <a:pt x="50" y="0"/>
                      <a:pt x="0" y="50"/>
                      <a:pt x="0" y="109"/>
                    </a:cubicBezTo>
                    <a:cubicBezTo>
                      <a:pt x="0" y="167"/>
                      <a:pt x="50" y="217"/>
                      <a:pt x="109" y="217"/>
                    </a:cubicBezTo>
                    <a:cubicBezTo>
                      <a:pt x="167" y="217"/>
                      <a:pt x="217" y="167"/>
                      <a:pt x="217" y="109"/>
                    </a:cubicBezTo>
                    <a:close/>
                    <a:moveTo>
                      <a:pt x="217" y="109"/>
                    </a:moveTo>
                    <a:lnTo>
                      <a:pt x="217" y="1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61" name="Freeform 315"/>
              <p:cNvSpPr>
                <a:spLocks noChangeArrowheads="1"/>
              </p:cNvSpPr>
              <p:nvPr/>
            </p:nvSpPr>
            <p:spPr bwMode="auto">
              <a:xfrm>
                <a:off x="6605588" y="3216274"/>
                <a:ext cx="77787" cy="77788"/>
              </a:xfrm>
              <a:custGeom>
                <a:avLst/>
                <a:gdLst>
                  <a:gd name="T0" fmla="*/ 108 w 218"/>
                  <a:gd name="T1" fmla="*/ 217 h 218"/>
                  <a:gd name="T2" fmla="*/ 217 w 218"/>
                  <a:gd name="T3" fmla="*/ 109 h 218"/>
                  <a:gd name="T4" fmla="*/ 108 w 218"/>
                  <a:gd name="T5" fmla="*/ 0 h 218"/>
                  <a:gd name="T6" fmla="*/ 0 w 218"/>
                  <a:gd name="T7" fmla="*/ 109 h 218"/>
                  <a:gd name="T8" fmla="*/ 108 w 218"/>
                  <a:gd name="T9" fmla="*/ 217 h 218"/>
                  <a:gd name="T10" fmla="*/ 108 w 218"/>
                  <a:gd name="T11" fmla="*/ 217 h 218"/>
                  <a:gd name="T12" fmla="*/ 108 w 218"/>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8" y="217"/>
                    </a:moveTo>
                    <a:cubicBezTo>
                      <a:pt x="167" y="217"/>
                      <a:pt x="217" y="167"/>
                      <a:pt x="217" y="109"/>
                    </a:cubicBezTo>
                    <a:cubicBezTo>
                      <a:pt x="217" y="50"/>
                      <a:pt x="167" y="0"/>
                      <a:pt x="108" y="0"/>
                    </a:cubicBezTo>
                    <a:cubicBezTo>
                      <a:pt x="50" y="0"/>
                      <a:pt x="0" y="50"/>
                      <a:pt x="0" y="109"/>
                    </a:cubicBezTo>
                    <a:cubicBezTo>
                      <a:pt x="0" y="167"/>
                      <a:pt x="50" y="217"/>
                      <a:pt x="108" y="217"/>
                    </a:cubicBezTo>
                    <a:close/>
                    <a:moveTo>
                      <a:pt x="108" y="217"/>
                    </a:moveTo>
                    <a:lnTo>
                      <a:pt x="108"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62" name="Freeform 316"/>
              <p:cNvSpPr>
                <a:spLocks noChangeArrowheads="1"/>
              </p:cNvSpPr>
              <p:nvPr/>
            </p:nvSpPr>
            <p:spPr bwMode="auto">
              <a:xfrm>
                <a:off x="6873875" y="3216274"/>
                <a:ext cx="77788" cy="77788"/>
              </a:xfrm>
              <a:custGeom>
                <a:avLst/>
                <a:gdLst>
                  <a:gd name="T0" fmla="*/ 109 w 218"/>
                  <a:gd name="T1" fmla="*/ 0 h 218"/>
                  <a:gd name="T2" fmla="*/ 0 w 218"/>
                  <a:gd name="T3" fmla="*/ 109 h 218"/>
                  <a:gd name="T4" fmla="*/ 109 w 218"/>
                  <a:gd name="T5" fmla="*/ 217 h 218"/>
                  <a:gd name="T6" fmla="*/ 217 w 218"/>
                  <a:gd name="T7" fmla="*/ 109 h 218"/>
                  <a:gd name="T8" fmla="*/ 109 w 218"/>
                  <a:gd name="T9" fmla="*/ 0 h 218"/>
                  <a:gd name="T10" fmla="*/ 109 w 218"/>
                  <a:gd name="T11" fmla="*/ 0 h 218"/>
                  <a:gd name="T12" fmla="*/ 109 w 218"/>
                  <a:gd name="T13" fmla="*/ 0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9" y="0"/>
                    </a:moveTo>
                    <a:cubicBezTo>
                      <a:pt x="50" y="0"/>
                      <a:pt x="0" y="50"/>
                      <a:pt x="0" y="109"/>
                    </a:cubicBezTo>
                    <a:cubicBezTo>
                      <a:pt x="0" y="167"/>
                      <a:pt x="50" y="217"/>
                      <a:pt x="109" y="217"/>
                    </a:cubicBezTo>
                    <a:cubicBezTo>
                      <a:pt x="167" y="217"/>
                      <a:pt x="217" y="167"/>
                      <a:pt x="217" y="109"/>
                    </a:cubicBezTo>
                    <a:cubicBezTo>
                      <a:pt x="217" y="50"/>
                      <a:pt x="167" y="0"/>
                      <a:pt x="109" y="0"/>
                    </a:cubicBezTo>
                    <a:close/>
                    <a:moveTo>
                      <a:pt x="109" y="0"/>
                    </a:moveTo>
                    <a:lnTo>
                      <a:pt x="109"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63" name="Freeform 317"/>
              <p:cNvSpPr>
                <a:spLocks noChangeArrowheads="1"/>
              </p:cNvSpPr>
              <p:nvPr/>
            </p:nvSpPr>
            <p:spPr bwMode="auto">
              <a:xfrm>
                <a:off x="6605588" y="3128962"/>
                <a:ext cx="77787" cy="76200"/>
              </a:xfrm>
              <a:custGeom>
                <a:avLst/>
                <a:gdLst>
                  <a:gd name="T0" fmla="*/ 108 w 218"/>
                  <a:gd name="T1" fmla="*/ 209 h 210"/>
                  <a:gd name="T2" fmla="*/ 217 w 218"/>
                  <a:gd name="T3" fmla="*/ 100 h 210"/>
                  <a:gd name="T4" fmla="*/ 108 w 218"/>
                  <a:gd name="T5" fmla="*/ 0 h 210"/>
                  <a:gd name="T6" fmla="*/ 0 w 218"/>
                  <a:gd name="T7" fmla="*/ 100 h 210"/>
                  <a:gd name="T8" fmla="*/ 108 w 218"/>
                  <a:gd name="T9" fmla="*/ 209 h 210"/>
                  <a:gd name="T10" fmla="*/ 108 w 218"/>
                  <a:gd name="T11" fmla="*/ 209 h 210"/>
                  <a:gd name="T12" fmla="*/ 108 w 218"/>
                  <a:gd name="T13" fmla="*/ 209 h 210"/>
                </a:gdLst>
                <a:ahLst/>
                <a:cxnLst>
                  <a:cxn ang="0">
                    <a:pos x="T0" y="T1"/>
                  </a:cxn>
                  <a:cxn ang="0">
                    <a:pos x="T2" y="T3"/>
                  </a:cxn>
                  <a:cxn ang="0">
                    <a:pos x="T4" y="T5"/>
                  </a:cxn>
                  <a:cxn ang="0">
                    <a:pos x="T6" y="T7"/>
                  </a:cxn>
                  <a:cxn ang="0">
                    <a:pos x="T8" y="T9"/>
                  </a:cxn>
                  <a:cxn ang="0">
                    <a:pos x="T10" y="T11"/>
                  </a:cxn>
                  <a:cxn ang="0">
                    <a:pos x="T12" y="T13"/>
                  </a:cxn>
                </a:cxnLst>
                <a:rect l="0" t="0" r="r" b="b"/>
                <a:pathLst>
                  <a:path w="218" h="210">
                    <a:moveTo>
                      <a:pt x="108" y="209"/>
                    </a:moveTo>
                    <a:cubicBezTo>
                      <a:pt x="167" y="209"/>
                      <a:pt x="217" y="167"/>
                      <a:pt x="217" y="100"/>
                    </a:cubicBezTo>
                    <a:cubicBezTo>
                      <a:pt x="217" y="41"/>
                      <a:pt x="167" y="0"/>
                      <a:pt x="108" y="0"/>
                    </a:cubicBezTo>
                    <a:cubicBezTo>
                      <a:pt x="50" y="0"/>
                      <a:pt x="0" y="41"/>
                      <a:pt x="0" y="100"/>
                    </a:cubicBezTo>
                    <a:cubicBezTo>
                      <a:pt x="0" y="167"/>
                      <a:pt x="50" y="209"/>
                      <a:pt x="108" y="209"/>
                    </a:cubicBezTo>
                    <a:close/>
                    <a:moveTo>
                      <a:pt x="108" y="209"/>
                    </a:moveTo>
                    <a:lnTo>
                      <a:pt x="108" y="2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64" name="Freeform 318"/>
              <p:cNvSpPr>
                <a:spLocks noChangeArrowheads="1"/>
              </p:cNvSpPr>
              <p:nvPr/>
            </p:nvSpPr>
            <p:spPr bwMode="auto">
              <a:xfrm>
                <a:off x="6605588" y="3038474"/>
                <a:ext cx="77787" cy="77788"/>
              </a:xfrm>
              <a:custGeom>
                <a:avLst/>
                <a:gdLst>
                  <a:gd name="T0" fmla="*/ 108 w 218"/>
                  <a:gd name="T1" fmla="*/ 217 h 218"/>
                  <a:gd name="T2" fmla="*/ 217 w 218"/>
                  <a:gd name="T3" fmla="*/ 108 h 218"/>
                  <a:gd name="T4" fmla="*/ 108 w 218"/>
                  <a:gd name="T5" fmla="*/ 0 h 218"/>
                  <a:gd name="T6" fmla="*/ 0 w 218"/>
                  <a:gd name="T7" fmla="*/ 108 h 218"/>
                  <a:gd name="T8" fmla="*/ 108 w 218"/>
                  <a:gd name="T9" fmla="*/ 217 h 218"/>
                  <a:gd name="T10" fmla="*/ 108 w 218"/>
                  <a:gd name="T11" fmla="*/ 217 h 218"/>
                  <a:gd name="T12" fmla="*/ 108 w 218"/>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8" y="217"/>
                    </a:moveTo>
                    <a:cubicBezTo>
                      <a:pt x="167" y="217"/>
                      <a:pt x="217" y="167"/>
                      <a:pt x="217" y="108"/>
                    </a:cubicBezTo>
                    <a:cubicBezTo>
                      <a:pt x="217" y="50"/>
                      <a:pt x="167" y="0"/>
                      <a:pt x="108" y="0"/>
                    </a:cubicBezTo>
                    <a:cubicBezTo>
                      <a:pt x="50" y="0"/>
                      <a:pt x="0" y="50"/>
                      <a:pt x="0" y="108"/>
                    </a:cubicBezTo>
                    <a:cubicBezTo>
                      <a:pt x="0" y="167"/>
                      <a:pt x="50" y="217"/>
                      <a:pt x="108" y="217"/>
                    </a:cubicBezTo>
                    <a:close/>
                    <a:moveTo>
                      <a:pt x="108" y="217"/>
                    </a:moveTo>
                    <a:lnTo>
                      <a:pt x="108"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65" name="Freeform 319"/>
              <p:cNvSpPr>
                <a:spLocks noChangeArrowheads="1"/>
              </p:cNvSpPr>
              <p:nvPr/>
            </p:nvSpPr>
            <p:spPr bwMode="auto">
              <a:xfrm>
                <a:off x="6605588" y="2947987"/>
                <a:ext cx="77787" cy="77787"/>
              </a:xfrm>
              <a:custGeom>
                <a:avLst/>
                <a:gdLst>
                  <a:gd name="T0" fmla="*/ 108 w 218"/>
                  <a:gd name="T1" fmla="*/ 217 h 218"/>
                  <a:gd name="T2" fmla="*/ 217 w 218"/>
                  <a:gd name="T3" fmla="*/ 109 h 218"/>
                  <a:gd name="T4" fmla="*/ 108 w 218"/>
                  <a:gd name="T5" fmla="*/ 0 h 218"/>
                  <a:gd name="T6" fmla="*/ 0 w 218"/>
                  <a:gd name="T7" fmla="*/ 109 h 218"/>
                  <a:gd name="T8" fmla="*/ 108 w 218"/>
                  <a:gd name="T9" fmla="*/ 217 h 218"/>
                  <a:gd name="T10" fmla="*/ 108 w 218"/>
                  <a:gd name="T11" fmla="*/ 217 h 218"/>
                  <a:gd name="T12" fmla="*/ 108 w 218"/>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8" y="217"/>
                    </a:moveTo>
                    <a:cubicBezTo>
                      <a:pt x="167" y="217"/>
                      <a:pt x="217" y="167"/>
                      <a:pt x="217" y="109"/>
                    </a:cubicBezTo>
                    <a:cubicBezTo>
                      <a:pt x="217" y="50"/>
                      <a:pt x="167" y="0"/>
                      <a:pt x="108" y="0"/>
                    </a:cubicBezTo>
                    <a:cubicBezTo>
                      <a:pt x="50" y="0"/>
                      <a:pt x="0" y="50"/>
                      <a:pt x="0" y="109"/>
                    </a:cubicBezTo>
                    <a:cubicBezTo>
                      <a:pt x="0" y="167"/>
                      <a:pt x="50" y="217"/>
                      <a:pt x="108" y="217"/>
                    </a:cubicBezTo>
                    <a:close/>
                    <a:moveTo>
                      <a:pt x="108" y="217"/>
                    </a:moveTo>
                    <a:lnTo>
                      <a:pt x="108"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66" name="Freeform 320"/>
              <p:cNvSpPr>
                <a:spLocks noChangeArrowheads="1"/>
              </p:cNvSpPr>
              <p:nvPr/>
            </p:nvSpPr>
            <p:spPr bwMode="auto">
              <a:xfrm>
                <a:off x="6696075" y="3216274"/>
                <a:ext cx="74613" cy="77788"/>
              </a:xfrm>
              <a:custGeom>
                <a:avLst/>
                <a:gdLst>
                  <a:gd name="T0" fmla="*/ 208 w 209"/>
                  <a:gd name="T1" fmla="*/ 109 h 218"/>
                  <a:gd name="T2" fmla="*/ 100 w 209"/>
                  <a:gd name="T3" fmla="*/ 0 h 218"/>
                  <a:gd name="T4" fmla="*/ 0 w 209"/>
                  <a:gd name="T5" fmla="*/ 109 h 218"/>
                  <a:gd name="T6" fmla="*/ 100 w 209"/>
                  <a:gd name="T7" fmla="*/ 217 h 218"/>
                  <a:gd name="T8" fmla="*/ 208 w 209"/>
                  <a:gd name="T9" fmla="*/ 109 h 218"/>
                  <a:gd name="T10" fmla="*/ 208 w 209"/>
                  <a:gd name="T11" fmla="*/ 109 h 218"/>
                  <a:gd name="T12" fmla="*/ 208 w 209"/>
                  <a:gd name="T13" fmla="*/ 109 h 218"/>
                </a:gdLst>
                <a:ahLst/>
                <a:cxnLst>
                  <a:cxn ang="0">
                    <a:pos x="T0" y="T1"/>
                  </a:cxn>
                  <a:cxn ang="0">
                    <a:pos x="T2" y="T3"/>
                  </a:cxn>
                  <a:cxn ang="0">
                    <a:pos x="T4" y="T5"/>
                  </a:cxn>
                  <a:cxn ang="0">
                    <a:pos x="T6" y="T7"/>
                  </a:cxn>
                  <a:cxn ang="0">
                    <a:pos x="T8" y="T9"/>
                  </a:cxn>
                  <a:cxn ang="0">
                    <a:pos x="T10" y="T11"/>
                  </a:cxn>
                  <a:cxn ang="0">
                    <a:pos x="T12" y="T13"/>
                  </a:cxn>
                </a:cxnLst>
                <a:rect l="0" t="0" r="r" b="b"/>
                <a:pathLst>
                  <a:path w="209" h="218">
                    <a:moveTo>
                      <a:pt x="208" y="109"/>
                    </a:moveTo>
                    <a:cubicBezTo>
                      <a:pt x="208" y="50"/>
                      <a:pt x="167" y="0"/>
                      <a:pt x="100" y="0"/>
                    </a:cubicBezTo>
                    <a:cubicBezTo>
                      <a:pt x="41" y="0"/>
                      <a:pt x="0" y="50"/>
                      <a:pt x="0" y="109"/>
                    </a:cubicBezTo>
                    <a:cubicBezTo>
                      <a:pt x="0" y="167"/>
                      <a:pt x="41" y="217"/>
                      <a:pt x="100" y="217"/>
                    </a:cubicBezTo>
                    <a:cubicBezTo>
                      <a:pt x="167" y="217"/>
                      <a:pt x="208" y="167"/>
                      <a:pt x="208" y="109"/>
                    </a:cubicBezTo>
                    <a:close/>
                    <a:moveTo>
                      <a:pt x="208" y="109"/>
                    </a:moveTo>
                    <a:lnTo>
                      <a:pt x="208" y="1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grpSp>
      </p:grpSp>
      <p:grpSp>
        <p:nvGrpSpPr>
          <p:cNvPr id="6" name="组合 5"/>
          <p:cNvGrpSpPr/>
          <p:nvPr/>
        </p:nvGrpSpPr>
        <p:grpSpPr>
          <a:xfrm>
            <a:off x="10356316" y="3237876"/>
            <a:ext cx="1692882" cy="1689437"/>
            <a:chOff x="14797489" y="4637037"/>
            <a:chExt cx="2418853" cy="2419482"/>
          </a:xfrm>
        </p:grpSpPr>
        <p:sp>
          <p:nvSpPr>
            <p:cNvPr id="39" name="Oval 22"/>
            <p:cNvSpPr/>
            <p:nvPr/>
          </p:nvSpPr>
          <p:spPr bwMode="auto">
            <a:xfrm>
              <a:off x="14797489" y="4637037"/>
              <a:ext cx="2418853" cy="2419482"/>
            </a:xfrm>
            <a:prstGeom prst="ellipse">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lIns="243785" tIns="121892" rIns="243785" bIns="121892" anchor="ctr"/>
            <a:lstStyle/>
            <a:p>
              <a:pPr algn="ctr">
                <a:defRPr/>
              </a:pPr>
              <a:endParaRPr lang="en-US" sz="2100" b="1" dirty="0"/>
            </a:p>
          </p:txBody>
        </p:sp>
        <p:sp>
          <p:nvSpPr>
            <p:cNvPr id="67" name="Freeform 328"/>
            <p:cNvSpPr>
              <a:spLocks noChangeArrowheads="1"/>
            </p:cNvSpPr>
            <p:nvPr/>
          </p:nvSpPr>
          <p:spPr bwMode="auto">
            <a:xfrm>
              <a:off x="15308333" y="5474095"/>
              <a:ext cx="1379652" cy="769695"/>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p:spPr>
          <p:txBody>
            <a:bodyPr wrap="none" lIns="243785" tIns="121892" rIns="243785" bIns="121892" anchor="ctr"/>
            <a:lstStyle/>
            <a:p>
              <a:pPr>
                <a:defRPr/>
              </a:pPr>
              <a:endParaRPr lang="en-US" dirty="0">
                <a:ea typeface="宋体" panose="02010600030101010101" pitchFamily="2" charset="-122"/>
              </a:endParaRPr>
            </a:p>
          </p:txBody>
        </p:sp>
      </p:grpSp>
      <p:grpSp>
        <p:nvGrpSpPr>
          <p:cNvPr id="5" name="组合 4"/>
          <p:cNvGrpSpPr/>
          <p:nvPr/>
        </p:nvGrpSpPr>
        <p:grpSpPr>
          <a:xfrm>
            <a:off x="7400033" y="3236978"/>
            <a:ext cx="1692882" cy="1689437"/>
            <a:chOff x="10573442" y="4635752"/>
            <a:chExt cx="2418853" cy="2419482"/>
          </a:xfrm>
        </p:grpSpPr>
        <p:sp>
          <p:nvSpPr>
            <p:cNvPr id="38" name="Oval 21"/>
            <p:cNvSpPr/>
            <p:nvPr/>
          </p:nvSpPr>
          <p:spPr bwMode="auto">
            <a:xfrm>
              <a:off x="10573442" y="4635752"/>
              <a:ext cx="2418853" cy="2419482"/>
            </a:xfrm>
            <a:prstGeom prst="ellipse">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lIns="243785" tIns="121892" rIns="243785" bIns="121892" anchor="ctr"/>
            <a:lstStyle/>
            <a:p>
              <a:pPr algn="ctr">
                <a:defRPr/>
              </a:pPr>
              <a:endParaRPr lang="en-US" sz="2100" b="1" dirty="0"/>
            </a:p>
          </p:txBody>
        </p:sp>
        <p:sp>
          <p:nvSpPr>
            <p:cNvPr id="68" name="Freeform 544"/>
            <p:cNvSpPr>
              <a:spLocks noChangeArrowheads="1"/>
            </p:cNvSpPr>
            <p:nvPr/>
          </p:nvSpPr>
          <p:spPr bwMode="auto">
            <a:xfrm>
              <a:off x="11233297" y="5223021"/>
              <a:ext cx="1099151" cy="1163571"/>
            </a:xfrm>
            <a:custGeom>
              <a:avLst/>
              <a:gdLst>
                <a:gd name="T0" fmla="*/ 995 w 1588"/>
                <a:gd name="T1" fmla="*/ 870 h 1682"/>
                <a:gd name="T2" fmla="*/ 1078 w 1588"/>
                <a:gd name="T3" fmla="*/ 753 h 1682"/>
                <a:gd name="T4" fmla="*/ 1463 w 1588"/>
                <a:gd name="T5" fmla="*/ 661 h 1682"/>
                <a:gd name="T6" fmla="*/ 1546 w 1588"/>
                <a:gd name="T7" fmla="*/ 352 h 1682"/>
                <a:gd name="T8" fmla="*/ 1346 w 1588"/>
                <a:gd name="T9" fmla="*/ 527 h 1682"/>
                <a:gd name="T10" fmla="*/ 1120 w 1588"/>
                <a:gd name="T11" fmla="*/ 310 h 1682"/>
                <a:gd name="T12" fmla="*/ 1296 w 1588"/>
                <a:gd name="T13" fmla="*/ 101 h 1682"/>
                <a:gd name="T14" fmla="*/ 995 w 1588"/>
                <a:gd name="T15" fmla="*/ 184 h 1682"/>
                <a:gd name="T16" fmla="*/ 894 w 1588"/>
                <a:gd name="T17" fmla="*/ 577 h 1682"/>
                <a:gd name="T18" fmla="*/ 501 w 1588"/>
                <a:gd name="T19" fmla="*/ 452 h 1682"/>
                <a:gd name="T20" fmla="*/ 501 w 1588"/>
                <a:gd name="T21" fmla="*/ 427 h 1682"/>
                <a:gd name="T22" fmla="*/ 493 w 1588"/>
                <a:gd name="T23" fmla="*/ 0 h 1682"/>
                <a:gd name="T24" fmla="*/ 250 w 1588"/>
                <a:gd name="T25" fmla="*/ 285 h 1682"/>
                <a:gd name="T26" fmla="*/ 175 w 1588"/>
                <a:gd name="T27" fmla="*/ 393 h 1682"/>
                <a:gd name="T28" fmla="*/ 150 w 1588"/>
                <a:gd name="T29" fmla="*/ 427 h 1682"/>
                <a:gd name="T30" fmla="*/ 117 w 1588"/>
                <a:gd name="T31" fmla="*/ 477 h 1682"/>
                <a:gd name="T32" fmla="*/ 100 w 1588"/>
                <a:gd name="T33" fmla="*/ 502 h 1682"/>
                <a:gd name="T34" fmla="*/ 66 w 1588"/>
                <a:gd name="T35" fmla="*/ 586 h 1682"/>
                <a:gd name="T36" fmla="*/ 58 w 1588"/>
                <a:gd name="T37" fmla="*/ 611 h 1682"/>
                <a:gd name="T38" fmla="*/ 50 w 1588"/>
                <a:gd name="T39" fmla="*/ 678 h 1682"/>
                <a:gd name="T40" fmla="*/ 41 w 1588"/>
                <a:gd name="T41" fmla="*/ 728 h 1682"/>
                <a:gd name="T42" fmla="*/ 41 w 1588"/>
                <a:gd name="T43" fmla="*/ 744 h 1682"/>
                <a:gd name="T44" fmla="*/ 50 w 1588"/>
                <a:gd name="T45" fmla="*/ 778 h 1682"/>
                <a:gd name="T46" fmla="*/ 58 w 1588"/>
                <a:gd name="T47" fmla="*/ 811 h 1682"/>
                <a:gd name="T48" fmla="*/ 100 w 1588"/>
                <a:gd name="T49" fmla="*/ 878 h 1682"/>
                <a:gd name="T50" fmla="*/ 125 w 1588"/>
                <a:gd name="T51" fmla="*/ 853 h 1682"/>
                <a:gd name="T52" fmla="*/ 133 w 1588"/>
                <a:gd name="T53" fmla="*/ 795 h 1682"/>
                <a:gd name="T54" fmla="*/ 142 w 1588"/>
                <a:gd name="T55" fmla="*/ 770 h 1682"/>
                <a:gd name="T56" fmla="*/ 150 w 1588"/>
                <a:gd name="T57" fmla="*/ 753 h 1682"/>
                <a:gd name="T58" fmla="*/ 167 w 1588"/>
                <a:gd name="T59" fmla="*/ 720 h 1682"/>
                <a:gd name="T60" fmla="*/ 183 w 1588"/>
                <a:gd name="T61" fmla="*/ 694 h 1682"/>
                <a:gd name="T62" fmla="*/ 200 w 1588"/>
                <a:gd name="T63" fmla="*/ 669 h 1682"/>
                <a:gd name="T64" fmla="*/ 225 w 1588"/>
                <a:gd name="T65" fmla="*/ 644 h 1682"/>
                <a:gd name="T66" fmla="*/ 250 w 1588"/>
                <a:gd name="T67" fmla="*/ 619 h 1682"/>
                <a:gd name="T68" fmla="*/ 267 w 1588"/>
                <a:gd name="T69" fmla="*/ 611 h 1682"/>
                <a:gd name="T70" fmla="*/ 301 w 1588"/>
                <a:gd name="T71" fmla="*/ 594 h 1682"/>
                <a:gd name="T72" fmla="*/ 326 w 1588"/>
                <a:gd name="T73" fmla="*/ 577 h 1682"/>
                <a:gd name="T74" fmla="*/ 342 w 1588"/>
                <a:gd name="T75" fmla="*/ 569 h 1682"/>
                <a:gd name="T76" fmla="*/ 359 w 1588"/>
                <a:gd name="T77" fmla="*/ 586 h 1682"/>
                <a:gd name="T78" fmla="*/ 75 w 1588"/>
                <a:gd name="T79" fmla="*/ 1363 h 1682"/>
                <a:gd name="T80" fmla="*/ 292 w 1588"/>
                <a:gd name="T81" fmla="*/ 1581 h 1682"/>
                <a:gd name="T82" fmla="*/ 777 w 1588"/>
                <a:gd name="T83" fmla="*/ 1087 h 1682"/>
                <a:gd name="T84" fmla="*/ 1530 w 1588"/>
                <a:gd name="T85" fmla="*/ 1623 h 1682"/>
                <a:gd name="T86" fmla="*/ 217 w 1588"/>
                <a:gd name="T87" fmla="*/ 1522 h 1682"/>
                <a:gd name="T88" fmla="*/ 133 w 1588"/>
                <a:gd name="T89" fmla="*/ 1438 h 1682"/>
                <a:gd name="T90" fmla="*/ 217 w 1588"/>
                <a:gd name="T91" fmla="*/ 1522 h 1682"/>
                <a:gd name="T92" fmla="*/ 217 w 1588"/>
                <a:gd name="T93" fmla="*/ 1522 h 1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88" h="1682">
                  <a:moveTo>
                    <a:pt x="1530" y="1405"/>
                  </a:moveTo>
                  <a:cubicBezTo>
                    <a:pt x="995" y="870"/>
                    <a:pt x="995" y="870"/>
                    <a:pt x="995" y="870"/>
                  </a:cubicBezTo>
                  <a:cubicBezTo>
                    <a:pt x="995" y="862"/>
                    <a:pt x="986" y="862"/>
                    <a:pt x="978" y="853"/>
                  </a:cubicBezTo>
                  <a:cubicBezTo>
                    <a:pt x="1078" y="753"/>
                    <a:pt x="1078" y="753"/>
                    <a:pt x="1078" y="753"/>
                  </a:cubicBezTo>
                  <a:cubicBezTo>
                    <a:pt x="1078" y="753"/>
                    <a:pt x="1086" y="744"/>
                    <a:pt x="1086" y="736"/>
                  </a:cubicBezTo>
                  <a:cubicBezTo>
                    <a:pt x="1212" y="786"/>
                    <a:pt x="1362" y="761"/>
                    <a:pt x="1463" y="661"/>
                  </a:cubicBezTo>
                  <a:cubicBezTo>
                    <a:pt x="1538" y="586"/>
                    <a:pt x="1570" y="485"/>
                    <a:pt x="1562" y="377"/>
                  </a:cubicBezTo>
                  <a:cubicBezTo>
                    <a:pt x="1562" y="368"/>
                    <a:pt x="1554" y="352"/>
                    <a:pt x="1546" y="352"/>
                  </a:cubicBezTo>
                  <a:cubicBezTo>
                    <a:pt x="1538" y="352"/>
                    <a:pt x="1521" y="352"/>
                    <a:pt x="1513" y="360"/>
                  </a:cubicBezTo>
                  <a:cubicBezTo>
                    <a:pt x="1346" y="527"/>
                    <a:pt x="1346" y="527"/>
                    <a:pt x="1346" y="527"/>
                  </a:cubicBezTo>
                  <a:cubicBezTo>
                    <a:pt x="1170" y="485"/>
                    <a:pt x="1170" y="485"/>
                    <a:pt x="1170" y="485"/>
                  </a:cubicBezTo>
                  <a:cubicBezTo>
                    <a:pt x="1120" y="310"/>
                    <a:pt x="1120" y="310"/>
                    <a:pt x="1120" y="310"/>
                  </a:cubicBezTo>
                  <a:cubicBezTo>
                    <a:pt x="1287" y="134"/>
                    <a:pt x="1287" y="134"/>
                    <a:pt x="1287" y="134"/>
                  </a:cubicBezTo>
                  <a:cubicBezTo>
                    <a:pt x="1296" y="126"/>
                    <a:pt x="1304" y="118"/>
                    <a:pt x="1296" y="101"/>
                  </a:cubicBezTo>
                  <a:cubicBezTo>
                    <a:pt x="1296" y="92"/>
                    <a:pt x="1287" y="84"/>
                    <a:pt x="1270" y="84"/>
                  </a:cubicBezTo>
                  <a:cubicBezTo>
                    <a:pt x="1170" y="76"/>
                    <a:pt x="1061" y="109"/>
                    <a:pt x="995" y="184"/>
                  </a:cubicBezTo>
                  <a:cubicBezTo>
                    <a:pt x="886" y="285"/>
                    <a:pt x="861" y="435"/>
                    <a:pt x="911" y="561"/>
                  </a:cubicBezTo>
                  <a:cubicBezTo>
                    <a:pt x="903" y="569"/>
                    <a:pt x="903" y="569"/>
                    <a:pt x="894" y="577"/>
                  </a:cubicBezTo>
                  <a:cubicBezTo>
                    <a:pt x="752" y="711"/>
                    <a:pt x="752" y="711"/>
                    <a:pt x="752" y="711"/>
                  </a:cubicBezTo>
                  <a:cubicBezTo>
                    <a:pt x="501" y="452"/>
                    <a:pt x="501" y="452"/>
                    <a:pt x="501" y="452"/>
                  </a:cubicBezTo>
                  <a:cubicBezTo>
                    <a:pt x="493" y="452"/>
                    <a:pt x="493" y="443"/>
                    <a:pt x="484" y="443"/>
                  </a:cubicBezTo>
                  <a:cubicBezTo>
                    <a:pt x="493" y="435"/>
                    <a:pt x="493" y="435"/>
                    <a:pt x="501" y="427"/>
                  </a:cubicBezTo>
                  <a:cubicBezTo>
                    <a:pt x="551" y="435"/>
                    <a:pt x="652" y="335"/>
                    <a:pt x="735" y="251"/>
                  </a:cubicBezTo>
                  <a:cubicBezTo>
                    <a:pt x="493" y="0"/>
                    <a:pt x="493" y="0"/>
                    <a:pt x="493" y="0"/>
                  </a:cubicBezTo>
                  <a:cubicBezTo>
                    <a:pt x="376" y="109"/>
                    <a:pt x="301" y="184"/>
                    <a:pt x="309" y="243"/>
                  </a:cubicBezTo>
                  <a:cubicBezTo>
                    <a:pt x="284" y="251"/>
                    <a:pt x="259" y="268"/>
                    <a:pt x="250" y="285"/>
                  </a:cubicBezTo>
                  <a:cubicBezTo>
                    <a:pt x="209" y="318"/>
                    <a:pt x="209" y="318"/>
                    <a:pt x="209" y="318"/>
                  </a:cubicBezTo>
                  <a:cubicBezTo>
                    <a:pt x="192" y="343"/>
                    <a:pt x="175" y="368"/>
                    <a:pt x="175" y="393"/>
                  </a:cubicBezTo>
                  <a:cubicBezTo>
                    <a:pt x="167" y="402"/>
                    <a:pt x="167" y="402"/>
                    <a:pt x="159" y="410"/>
                  </a:cubicBezTo>
                  <a:cubicBezTo>
                    <a:pt x="150" y="427"/>
                    <a:pt x="150" y="427"/>
                    <a:pt x="150" y="427"/>
                  </a:cubicBezTo>
                  <a:cubicBezTo>
                    <a:pt x="133" y="443"/>
                    <a:pt x="133" y="443"/>
                    <a:pt x="133" y="443"/>
                  </a:cubicBezTo>
                  <a:cubicBezTo>
                    <a:pt x="125" y="452"/>
                    <a:pt x="125" y="469"/>
                    <a:pt x="117" y="477"/>
                  </a:cubicBezTo>
                  <a:lnTo>
                    <a:pt x="108" y="485"/>
                  </a:lnTo>
                  <a:cubicBezTo>
                    <a:pt x="100" y="502"/>
                    <a:pt x="100" y="502"/>
                    <a:pt x="100" y="502"/>
                  </a:cubicBezTo>
                  <a:cubicBezTo>
                    <a:pt x="100" y="510"/>
                    <a:pt x="91" y="519"/>
                    <a:pt x="83" y="536"/>
                  </a:cubicBezTo>
                  <a:cubicBezTo>
                    <a:pt x="75" y="552"/>
                    <a:pt x="66" y="569"/>
                    <a:pt x="66" y="586"/>
                  </a:cubicBezTo>
                  <a:cubicBezTo>
                    <a:pt x="66" y="594"/>
                    <a:pt x="66" y="594"/>
                    <a:pt x="66" y="594"/>
                  </a:cubicBezTo>
                  <a:cubicBezTo>
                    <a:pt x="58" y="602"/>
                    <a:pt x="58" y="602"/>
                    <a:pt x="58" y="611"/>
                  </a:cubicBezTo>
                  <a:cubicBezTo>
                    <a:pt x="50" y="636"/>
                    <a:pt x="50" y="636"/>
                    <a:pt x="50" y="636"/>
                  </a:cubicBezTo>
                  <a:cubicBezTo>
                    <a:pt x="50" y="653"/>
                    <a:pt x="50" y="669"/>
                    <a:pt x="50" y="678"/>
                  </a:cubicBezTo>
                  <a:cubicBezTo>
                    <a:pt x="50" y="686"/>
                    <a:pt x="50" y="686"/>
                    <a:pt x="50" y="686"/>
                  </a:cubicBezTo>
                  <a:cubicBezTo>
                    <a:pt x="41" y="703"/>
                    <a:pt x="41" y="711"/>
                    <a:pt x="41" y="728"/>
                  </a:cubicBezTo>
                  <a:lnTo>
                    <a:pt x="41" y="736"/>
                  </a:lnTo>
                  <a:lnTo>
                    <a:pt x="41" y="744"/>
                  </a:lnTo>
                  <a:cubicBezTo>
                    <a:pt x="50" y="744"/>
                    <a:pt x="50" y="753"/>
                    <a:pt x="50" y="761"/>
                  </a:cubicBezTo>
                  <a:cubicBezTo>
                    <a:pt x="50" y="778"/>
                    <a:pt x="50" y="778"/>
                    <a:pt x="50" y="778"/>
                  </a:cubicBezTo>
                  <a:cubicBezTo>
                    <a:pt x="50" y="786"/>
                    <a:pt x="50" y="786"/>
                    <a:pt x="50" y="786"/>
                  </a:cubicBezTo>
                  <a:cubicBezTo>
                    <a:pt x="50" y="795"/>
                    <a:pt x="50" y="803"/>
                    <a:pt x="58" y="811"/>
                  </a:cubicBezTo>
                  <a:cubicBezTo>
                    <a:pt x="66" y="853"/>
                    <a:pt x="66" y="853"/>
                    <a:pt x="66" y="853"/>
                  </a:cubicBezTo>
                  <a:cubicBezTo>
                    <a:pt x="75" y="870"/>
                    <a:pt x="83" y="878"/>
                    <a:pt x="100" y="878"/>
                  </a:cubicBezTo>
                  <a:cubicBezTo>
                    <a:pt x="108" y="878"/>
                    <a:pt x="117" y="870"/>
                    <a:pt x="117" y="870"/>
                  </a:cubicBezTo>
                  <a:cubicBezTo>
                    <a:pt x="125" y="862"/>
                    <a:pt x="125" y="862"/>
                    <a:pt x="125" y="853"/>
                  </a:cubicBezTo>
                  <a:cubicBezTo>
                    <a:pt x="133" y="811"/>
                    <a:pt x="133" y="811"/>
                    <a:pt x="133" y="811"/>
                  </a:cubicBezTo>
                  <a:cubicBezTo>
                    <a:pt x="133" y="803"/>
                    <a:pt x="133" y="803"/>
                    <a:pt x="133" y="795"/>
                  </a:cubicBezTo>
                  <a:cubicBezTo>
                    <a:pt x="133" y="786"/>
                    <a:pt x="142" y="786"/>
                    <a:pt x="142" y="786"/>
                  </a:cubicBezTo>
                  <a:cubicBezTo>
                    <a:pt x="142" y="770"/>
                    <a:pt x="142" y="770"/>
                    <a:pt x="142" y="770"/>
                  </a:cubicBezTo>
                  <a:cubicBezTo>
                    <a:pt x="142" y="761"/>
                    <a:pt x="142" y="761"/>
                    <a:pt x="150" y="761"/>
                  </a:cubicBezTo>
                  <a:lnTo>
                    <a:pt x="150" y="753"/>
                  </a:lnTo>
                  <a:lnTo>
                    <a:pt x="150" y="744"/>
                  </a:lnTo>
                  <a:cubicBezTo>
                    <a:pt x="159" y="736"/>
                    <a:pt x="159" y="728"/>
                    <a:pt x="167" y="720"/>
                  </a:cubicBezTo>
                  <a:lnTo>
                    <a:pt x="167" y="711"/>
                  </a:lnTo>
                  <a:cubicBezTo>
                    <a:pt x="175" y="703"/>
                    <a:pt x="175" y="703"/>
                    <a:pt x="183" y="694"/>
                  </a:cubicBezTo>
                  <a:cubicBezTo>
                    <a:pt x="192" y="678"/>
                    <a:pt x="192" y="678"/>
                    <a:pt x="192" y="678"/>
                  </a:cubicBezTo>
                  <a:lnTo>
                    <a:pt x="200" y="669"/>
                  </a:lnTo>
                  <a:cubicBezTo>
                    <a:pt x="200" y="669"/>
                    <a:pt x="200" y="661"/>
                    <a:pt x="209" y="661"/>
                  </a:cubicBezTo>
                  <a:cubicBezTo>
                    <a:pt x="209" y="653"/>
                    <a:pt x="217" y="644"/>
                    <a:pt x="225" y="644"/>
                  </a:cubicBezTo>
                  <a:cubicBezTo>
                    <a:pt x="234" y="636"/>
                    <a:pt x="234" y="636"/>
                    <a:pt x="234" y="636"/>
                  </a:cubicBezTo>
                  <a:cubicBezTo>
                    <a:pt x="234" y="636"/>
                    <a:pt x="242" y="628"/>
                    <a:pt x="250" y="619"/>
                  </a:cubicBezTo>
                  <a:lnTo>
                    <a:pt x="259" y="619"/>
                  </a:lnTo>
                  <a:cubicBezTo>
                    <a:pt x="259" y="611"/>
                    <a:pt x="267" y="611"/>
                    <a:pt x="267" y="611"/>
                  </a:cubicBezTo>
                  <a:cubicBezTo>
                    <a:pt x="275" y="602"/>
                    <a:pt x="275" y="602"/>
                    <a:pt x="284" y="602"/>
                  </a:cubicBezTo>
                  <a:cubicBezTo>
                    <a:pt x="301" y="594"/>
                    <a:pt x="301" y="594"/>
                    <a:pt x="301" y="594"/>
                  </a:cubicBezTo>
                  <a:cubicBezTo>
                    <a:pt x="309" y="586"/>
                    <a:pt x="309" y="586"/>
                    <a:pt x="309" y="586"/>
                  </a:cubicBezTo>
                  <a:cubicBezTo>
                    <a:pt x="317" y="586"/>
                    <a:pt x="317" y="586"/>
                    <a:pt x="326" y="577"/>
                  </a:cubicBezTo>
                  <a:lnTo>
                    <a:pt x="334" y="577"/>
                  </a:lnTo>
                  <a:cubicBezTo>
                    <a:pt x="342" y="577"/>
                    <a:pt x="342" y="569"/>
                    <a:pt x="342" y="569"/>
                  </a:cubicBezTo>
                  <a:cubicBezTo>
                    <a:pt x="351" y="569"/>
                    <a:pt x="351" y="569"/>
                    <a:pt x="351" y="569"/>
                  </a:cubicBezTo>
                  <a:cubicBezTo>
                    <a:pt x="351" y="577"/>
                    <a:pt x="359" y="586"/>
                    <a:pt x="359" y="586"/>
                  </a:cubicBezTo>
                  <a:cubicBezTo>
                    <a:pt x="618" y="845"/>
                    <a:pt x="618" y="845"/>
                    <a:pt x="618" y="845"/>
                  </a:cubicBezTo>
                  <a:cubicBezTo>
                    <a:pt x="75" y="1363"/>
                    <a:pt x="75" y="1363"/>
                    <a:pt x="75" y="1363"/>
                  </a:cubicBezTo>
                  <a:cubicBezTo>
                    <a:pt x="8" y="1430"/>
                    <a:pt x="0" y="1531"/>
                    <a:pt x="66" y="1597"/>
                  </a:cubicBezTo>
                  <a:cubicBezTo>
                    <a:pt x="133" y="1664"/>
                    <a:pt x="225" y="1647"/>
                    <a:pt x="292" y="1581"/>
                  </a:cubicBezTo>
                  <a:cubicBezTo>
                    <a:pt x="769" y="1079"/>
                    <a:pt x="769" y="1079"/>
                    <a:pt x="769" y="1079"/>
                  </a:cubicBezTo>
                  <a:cubicBezTo>
                    <a:pt x="769" y="1079"/>
                    <a:pt x="777" y="1079"/>
                    <a:pt x="777" y="1087"/>
                  </a:cubicBezTo>
                  <a:cubicBezTo>
                    <a:pt x="1312" y="1623"/>
                    <a:pt x="1312" y="1623"/>
                    <a:pt x="1312" y="1623"/>
                  </a:cubicBezTo>
                  <a:cubicBezTo>
                    <a:pt x="1371" y="1681"/>
                    <a:pt x="1471" y="1681"/>
                    <a:pt x="1530" y="1623"/>
                  </a:cubicBezTo>
                  <a:cubicBezTo>
                    <a:pt x="1587" y="1564"/>
                    <a:pt x="1587" y="1464"/>
                    <a:pt x="1530" y="1405"/>
                  </a:cubicBezTo>
                  <a:close/>
                  <a:moveTo>
                    <a:pt x="217" y="1522"/>
                  </a:moveTo>
                  <a:cubicBezTo>
                    <a:pt x="192" y="1547"/>
                    <a:pt x="159" y="1547"/>
                    <a:pt x="133" y="1522"/>
                  </a:cubicBezTo>
                  <a:cubicBezTo>
                    <a:pt x="108" y="1497"/>
                    <a:pt x="108" y="1455"/>
                    <a:pt x="133" y="1438"/>
                  </a:cubicBezTo>
                  <a:cubicBezTo>
                    <a:pt x="159" y="1413"/>
                    <a:pt x="192" y="1413"/>
                    <a:pt x="217" y="1438"/>
                  </a:cubicBezTo>
                  <a:cubicBezTo>
                    <a:pt x="242" y="1455"/>
                    <a:pt x="242" y="1497"/>
                    <a:pt x="217" y="1522"/>
                  </a:cubicBezTo>
                  <a:close/>
                  <a:moveTo>
                    <a:pt x="217" y="1522"/>
                  </a:moveTo>
                  <a:lnTo>
                    <a:pt x="217" y="1522"/>
                  </a:lnTo>
                  <a:close/>
                </a:path>
              </a:pathLst>
            </a:custGeom>
            <a:solidFill>
              <a:schemeClr val="bg1"/>
            </a:solidFill>
            <a:ln>
              <a:noFill/>
            </a:ln>
            <a:effectLst/>
          </p:spPr>
          <p:txBody>
            <a:bodyPr wrap="none" lIns="243785" tIns="121892" rIns="243785" bIns="121892" anchor="ctr"/>
            <a:lstStyle/>
            <a:p>
              <a:pPr>
                <a:defRPr/>
              </a:pPr>
              <a:endParaRPr lang="en-US" dirty="0">
                <a:ea typeface="宋体" panose="02010600030101010101" pitchFamily="2" charset="-122"/>
              </a:endParaRPr>
            </a:p>
          </p:txBody>
        </p:sp>
      </p:grpSp>
      <p:grpSp>
        <p:nvGrpSpPr>
          <p:cNvPr id="3" name="组合 2"/>
          <p:cNvGrpSpPr/>
          <p:nvPr/>
        </p:nvGrpSpPr>
        <p:grpSpPr>
          <a:xfrm>
            <a:off x="4601123" y="3275983"/>
            <a:ext cx="1692882" cy="1689437"/>
            <a:chOff x="6574255" y="4691612"/>
            <a:chExt cx="2418853" cy="2419482"/>
          </a:xfrm>
        </p:grpSpPr>
        <p:sp>
          <p:nvSpPr>
            <p:cNvPr id="32" name="Oval 15"/>
            <p:cNvSpPr/>
            <p:nvPr/>
          </p:nvSpPr>
          <p:spPr bwMode="auto">
            <a:xfrm>
              <a:off x="6574255" y="4691612"/>
              <a:ext cx="2418853" cy="2419482"/>
            </a:xfrm>
            <a:prstGeom prst="ellipse">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lIns="243785" tIns="121892" rIns="243785" bIns="121892" anchor="ctr"/>
            <a:lstStyle/>
            <a:p>
              <a:pPr algn="ctr">
                <a:defRPr/>
              </a:pPr>
              <a:endParaRPr lang="en-US" sz="2100" b="1" dirty="0"/>
            </a:p>
          </p:txBody>
        </p:sp>
        <p:sp>
          <p:nvSpPr>
            <p:cNvPr id="69" name="Freeform 325"/>
            <p:cNvSpPr>
              <a:spLocks noChangeArrowheads="1"/>
            </p:cNvSpPr>
            <p:nvPr/>
          </p:nvSpPr>
          <p:spPr bwMode="auto">
            <a:xfrm>
              <a:off x="7289996" y="5218809"/>
              <a:ext cx="948656" cy="1277215"/>
            </a:xfrm>
            <a:custGeom>
              <a:avLst/>
              <a:gdLst>
                <a:gd name="T0" fmla="*/ 694 w 1046"/>
                <a:gd name="T1" fmla="*/ 1053 h 1405"/>
                <a:gd name="T2" fmla="*/ 176 w 1046"/>
                <a:gd name="T3" fmla="*/ 526 h 1405"/>
                <a:gd name="T4" fmla="*/ 870 w 1046"/>
                <a:gd name="T5" fmla="*/ 526 h 1405"/>
                <a:gd name="T6" fmla="*/ 393 w 1046"/>
                <a:gd name="T7" fmla="*/ 1229 h 1405"/>
                <a:gd name="T8" fmla="*/ 393 w 1046"/>
                <a:gd name="T9" fmla="*/ 1321 h 1405"/>
                <a:gd name="T10" fmla="*/ 519 w 1046"/>
                <a:gd name="T11" fmla="*/ 1404 h 1405"/>
                <a:gd name="T12" fmla="*/ 652 w 1046"/>
                <a:gd name="T13" fmla="*/ 1321 h 1405"/>
                <a:gd name="T14" fmla="*/ 652 w 1046"/>
                <a:gd name="T15" fmla="*/ 1229 h 1405"/>
                <a:gd name="T16" fmla="*/ 393 w 1046"/>
                <a:gd name="T17" fmla="*/ 1095 h 1405"/>
                <a:gd name="T18" fmla="*/ 393 w 1046"/>
                <a:gd name="T19" fmla="*/ 1187 h 1405"/>
                <a:gd name="T20" fmla="*/ 694 w 1046"/>
                <a:gd name="T21" fmla="*/ 1145 h 1405"/>
                <a:gd name="T22" fmla="*/ 42 w 1046"/>
                <a:gd name="T23" fmla="*/ 301 h 1405"/>
                <a:gd name="T24" fmla="*/ 168 w 1046"/>
                <a:gd name="T25" fmla="*/ 275 h 1405"/>
                <a:gd name="T26" fmla="*/ 42 w 1046"/>
                <a:gd name="T27" fmla="*/ 301 h 1405"/>
                <a:gd name="T28" fmla="*/ 569 w 1046"/>
                <a:gd name="T29" fmla="*/ 0 h 1405"/>
                <a:gd name="T30" fmla="*/ 477 w 1046"/>
                <a:gd name="T31" fmla="*/ 92 h 1405"/>
                <a:gd name="T32" fmla="*/ 569 w 1046"/>
                <a:gd name="T33" fmla="*/ 92 h 1405"/>
                <a:gd name="T34" fmla="*/ 301 w 1046"/>
                <a:gd name="T35" fmla="*/ 50 h 1405"/>
                <a:gd name="T36" fmla="*/ 268 w 1046"/>
                <a:gd name="T37" fmla="*/ 175 h 1405"/>
                <a:gd name="T38" fmla="*/ 1004 w 1046"/>
                <a:gd name="T39" fmla="*/ 301 h 1405"/>
                <a:gd name="T40" fmla="*/ 878 w 1046"/>
                <a:gd name="T41" fmla="*/ 275 h 1405"/>
                <a:gd name="T42" fmla="*/ 1004 w 1046"/>
                <a:gd name="T43" fmla="*/ 301 h 1405"/>
                <a:gd name="T44" fmla="*/ 744 w 1046"/>
                <a:gd name="T45" fmla="*/ 50 h 1405"/>
                <a:gd name="T46" fmla="*/ 778 w 1046"/>
                <a:gd name="T47" fmla="*/ 175 h 1405"/>
                <a:gd name="T48" fmla="*/ 84 w 1046"/>
                <a:gd name="T49" fmla="*/ 526 h 1405"/>
                <a:gd name="T50" fmla="*/ 0 w 1046"/>
                <a:gd name="T51" fmla="*/ 485 h 1405"/>
                <a:gd name="T52" fmla="*/ 92 w 1046"/>
                <a:gd name="T53" fmla="*/ 568 h 1405"/>
                <a:gd name="T54" fmla="*/ 953 w 1046"/>
                <a:gd name="T55" fmla="*/ 485 h 1405"/>
                <a:gd name="T56" fmla="*/ 953 w 1046"/>
                <a:gd name="T57" fmla="*/ 568 h 1405"/>
                <a:gd name="T58" fmla="*/ 1045 w 1046"/>
                <a:gd name="T59" fmla="*/ 485 h 1405"/>
                <a:gd name="T60" fmla="*/ 886 w 1046"/>
                <a:gd name="T61" fmla="*/ 786 h 1405"/>
                <a:gd name="T62" fmla="*/ 1004 w 1046"/>
                <a:gd name="T63" fmla="*/ 752 h 1405"/>
                <a:gd name="T64" fmla="*/ 886 w 1046"/>
                <a:gd name="T65" fmla="*/ 786 h 1405"/>
                <a:gd name="T66" fmla="*/ 92 w 1046"/>
                <a:gd name="T67" fmla="*/ 827 h 1405"/>
                <a:gd name="T68" fmla="*/ 126 w 1046"/>
                <a:gd name="T69" fmla="*/ 710 h 1405"/>
                <a:gd name="T70" fmla="*/ 42 w 1046"/>
                <a:gd name="T71" fmla="*/ 752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6" h="1405">
                  <a:moveTo>
                    <a:pt x="870" y="526"/>
                  </a:moveTo>
                  <a:cubicBezTo>
                    <a:pt x="870" y="702"/>
                    <a:pt x="694" y="877"/>
                    <a:pt x="694" y="1053"/>
                  </a:cubicBezTo>
                  <a:cubicBezTo>
                    <a:pt x="343" y="1053"/>
                    <a:pt x="343" y="1053"/>
                    <a:pt x="343" y="1053"/>
                  </a:cubicBezTo>
                  <a:cubicBezTo>
                    <a:pt x="343" y="877"/>
                    <a:pt x="176" y="702"/>
                    <a:pt x="176" y="526"/>
                  </a:cubicBezTo>
                  <a:cubicBezTo>
                    <a:pt x="176" y="334"/>
                    <a:pt x="326" y="175"/>
                    <a:pt x="519" y="175"/>
                  </a:cubicBezTo>
                  <a:cubicBezTo>
                    <a:pt x="719" y="175"/>
                    <a:pt x="870" y="334"/>
                    <a:pt x="870" y="526"/>
                  </a:cubicBezTo>
                  <a:close/>
                  <a:moveTo>
                    <a:pt x="652" y="1229"/>
                  </a:moveTo>
                  <a:cubicBezTo>
                    <a:pt x="393" y="1229"/>
                    <a:pt x="393" y="1229"/>
                    <a:pt x="393" y="1229"/>
                  </a:cubicBezTo>
                  <a:cubicBezTo>
                    <a:pt x="368" y="1229"/>
                    <a:pt x="343" y="1245"/>
                    <a:pt x="343" y="1270"/>
                  </a:cubicBezTo>
                  <a:cubicBezTo>
                    <a:pt x="343" y="1296"/>
                    <a:pt x="368" y="1321"/>
                    <a:pt x="393" y="1321"/>
                  </a:cubicBezTo>
                  <a:cubicBezTo>
                    <a:pt x="402" y="1321"/>
                    <a:pt x="402" y="1321"/>
                    <a:pt x="402" y="1321"/>
                  </a:cubicBezTo>
                  <a:cubicBezTo>
                    <a:pt x="418" y="1371"/>
                    <a:pt x="469" y="1404"/>
                    <a:pt x="519" y="1404"/>
                  </a:cubicBezTo>
                  <a:cubicBezTo>
                    <a:pt x="577" y="1404"/>
                    <a:pt x="627" y="1371"/>
                    <a:pt x="644" y="1321"/>
                  </a:cubicBezTo>
                  <a:cubicBezTo>
                    <a:pt x="652" y="1321"/>
                    <a:pt x="652" y="1321"/>
                    <a:pt x="652" y="1321"/>
                  </a:cubicBezTo>
                  <a:cubicBezTo>
                    <a:pt x="677" y="1321"/>
                    <a:pt x="694" y="1296"/>
                    <a:pt x="694" y="1270"/>
                  </a:cubicBezTo>
                  <a:cubicBezTo>
                    <a:pt x="694" y="1245"/>
                    <a:pt x="677" y="1229"/>
                    <a:pt x="652" y="1229"/>
                  </a:cubicBezTo>
                  <a:close/>
                  <a:moveTo>
                    <a:pt x="652" y="1095"/>
                  </a:moveTo>
                  <a:cubicBezTo>
                    <a:pt x="393" y="1095"/>
                    <a:pt x="393" y="1095"/>
                    <a:pt x="393" y="1095"/>
                  </a:cubicBezTo>
                  <a:cubicBezTo>
                    <a:pt x="368" y="1095"/>
                    <a:pt x="343" y="1120"/>
                    <a:pt x="343" y="1145"/>
                  </a:cubicBezTo>
                  <a:cubicBezTo>
                    <a:pt x="343" y="1162"/>
                    <a:pt x="368" y="1187"/>
                    <a:pt x="393" y="1187"/>
                  </a:cubicBezTo>
                  <a:cubicBezTo>
                    <a:pt x="652" y="1187"/>
                    <a:pt x="652" y="1187"/>
                    <a:pt x="652" y="1187"/>
                  </a:cubicBezTo>
                  <a:cubicBezTo>
                    <a:pt x="677" y="1187"/>
                    <a:pt x="694" y="1162"/>
                    <a:pt x="694" y="1145"/>
                  </a:cubicBezTo>
                  <a:cubicBezTo>
                    <a:pt x="694" y="1120"/>
                    <a:pt x="677" y="1095"/>
                    <a:pt x="652" y="1095"/>
                  </a:cubicBezTo>
                  <a:close/>
                  <a:moveTo>
                    <a:pt x="42" y="301"/>
                  </a:moveTo>
                  <a:cubicBezTo>
                    <a:pt x="126" y="351"/>
                    <a:pt x="126" y="351"/>
                    <a:pt x="126" y="351"/>
                  </a:cubicBezTo>
                  <a:cubicBezTo>
                    <a:pt x="134" y="326"/>
                    <a:pt x="151" y="301"/>
                    <a:pt x="168" y="275"/>
                  </a:cubicBezTo>
                  <a:cubicBezTo>
                    <a:pt x="92" y="225"/>
                    <a:pt x="92" y="225"/>
                    <a:pt x="92" y="225"/>
                  </a:cubicBezTo>
                  <a:lnTo>
                    <a:pt x="42" y="301"/>
                  </a:lnTo>
                  <a:close/>
                  <a:moveTo>
                    <a:pt x="569" y="92"/>
                  </a:moveTo>
                  <a:cubicBezTo>
                    <a:pt x="569" y="0"/>
                    <a:pt x="569" y="0"/>
                    <a:pt x="569" y="0"/>
                  </a:cubicBezTo>
                  <a:cubicBezTo>
                    <a:pt x="477" y="0"/>
                    <a:pt x="477" y="0"/>
                    <a:pt x="477" y="0"/>
                  </a:cubicBezTo>
                  <a:cubicBezTo>
                    <a:pt x="477" y="92"/>
                    <a:pt x="477" y="92"/>
                    <a:pt x="477" y="92"/>
                  </a:cubicBezTo>
                  <a:cubicBezTo>
                    <a:pt x="493" y="92"/>
                    <a:pt x="510" y="92"/>
                    <a:pt x="519" y="92"/>
                  </a:cubicBezTo>
                  <a:cubicBezTo>
                    <a:pt x="535" y="92"/>
                    <a:pt x="552" y="92"/>
                    <a:pt x="569" y="92"/>
                  </a:cubicBezTo>
                  <a:close/>
                  <a:moveTo>
                    <a:pt x="343" y="133"/>
                  </a:moveTo>
                  <a:cubicBezTo>
                    <a:pt x="301" y="50"/>
                    <a:pt x="301" y="50"/>
                    <a:pt x="301" y="50"/>
                  </a:cubicBezTo>
                  <a:cubicBezTo>
                    <a:pt x="218" y="92"/>
                    <a:pt x="218" y="92"/>
                    <a:pt x="218" y="92"/>
                  </a:cubicBezTo>
                  <a:cubicBezTo>
                    <a:pt x="268" y="175"/>
                    <a:pt x="268" y="175"/>
                    <a:pt x="268" y="175"/>
                  </a:cubicBezTo>
                  <a:cubicBezTo>
                    <a:pt x="293" y="159"/>
                    <a:pt x="318" y="142"/>
                    <a:pt x="343" y="133"/>
                  </a:cubicBezTo>
                  <a:close/>
                  <a:moveTo>
                    <a:pt x="1004" y="301"/>
                  </a:moveTo>
                  <a:cubicBezTo>
                    <a:pt x="953" y="225"/>
                    <a:pt x="953" y="225"/>
                    <a:pt x="953" y="225"/>
                  </a:cubicBezTo>
                  <a:cubicBezTo>
                    <a:pt x="878" y="275"/>
                    <a:pt x="878" y="275"/>
                    <a:pt x="878" y="275"/>
                  </a:cubicBezTo>
                  <a:cubicBezTo>
                    <a:pt x="895" y="301"/>
                    <a:pt x="912" y="326"/>
                    <a:pt x="920" y="351"/>
                  </a:cubicBezTo>
                  <a:lnTo>
                    <a:pt x="1004" y="301"/>
                  </a:lnTo>
                  <a:close/>
                  <a:moveTo>
                    <a:pt x="820" y="92"/>
                  </a:moveTo>
                  <a:cubicBezTo>
                    <a:pt x="744" y="50"/>
                    <a:pt x="744" y="50"/>
                    <a:pt x="744" y="50"/>
                  </a:cubicBezTo>
                  <a:cubicBezTo>
                    <a:pt x="702" y="133"/>
                    <a:pt x="702" y="133"/>
                    <a:pt x="702" y="133"/>
                  </a:cubicBezTo>
                  <a:cubicBezTo>
                    <a:pt x="727" y="142"/>
                    <a:pt x="753" y="159"/>
                    <a:pt x="778" y="175"/>
                  </a:cubicBezTo>
                  <a:lnTo>
                    <a:pt x="820" y="92"/>
                  </a:lnTo>
                  <a:close/>
                  <a:moveTo>
                    <a:pt x="84" y="526"/>
                  </a:moveTo>
                  <a:cubicBezTo>
                    <a:pt x="84" y="510"/>
                    <a:pt x="84" y="501"/>
                    <a:pt x="92" y="485"/>
                  </a:cubicBezTo>
                  <a:cubicBezTo>
                    <a:pt x="0" y="485"/>
                    <a:pt x="0" y="485"/>
                    <a:pt x="0" y="485"/>
                  </a:cubicBezTo>
                  <a:cubicBezTo>
                    <a:pt x="0" y="568"/>
                    <a:pt x="0" y="568"/>
                    <a:pt x="0" y="568"/>
                  </a:cubicBezTo>
                  <a:cubicBezTo>
                    <a:pt x="92" y="568"/>
                    <a:pt x="92" y="568"/>
                    <a:pt x="92" y="568"/>
                  </a:cubicBezTo>
                  <a:cubicBezTo>
                    <a:pt x="84" y="560"/>
                    <a:pt x="84" y="543"/>
                    <a:pt x="84" y="526"/>
                  </a:cubicBezTo>
                  <a:close/>
                  <a:moveTo>
                    <a:pt x="953" y="485"/>
                  </a:moveTo>
                  <a:cubicBezTo>
                    <a:pt x="953" y="501"/>
                    <a:pt x="962" y="510"/>
                    <a:pt x="962" y="526"/>
                  </a:cubicBezTo>
                  <a:cubicBezTo>
                    <a:pt x="962" y="543"/>
                    <a:pt x="953" y="560"/>
                    <a:pt x="953" y="568"/>
                  </a:cubicBezTo>
                  <a:cubicBezTo>
                    <a:pt x="1045" y="568"/>
                    <a:pt x="1045" y="568"/>
                    <a:pt x="1045" y="568"/>
                  </a:cubicBezTo>
                  <a:cubicBezTo>
                    <a:pt x="1045" y="485"/>
                    <a:pt x="1045" y="485"/>
                    <a:pt x="1045" y="485"/>
                  </a:cubicBezTo>
                  <a:lnTo>
                    <a:pt x="953" y="485"/>
                  </a:lnTo>
                  <a:close/>
                  <a:moveTo>
                    <a:pt x="886" y="786"/>
                  </a:moveTo>
                  <a:cubicBezTo>
                    <a:pt x="953" y="827"/>
                    <a:pt x="953" y="827"/>
                    <a:pt x="953" y="827"/>
                  </a:cubicBezTo>
                  <a:cubicBezTo>
                    <a:pt x="1004" y="752"/>
                    <a:pt x="1004" y="752"/>
                    <a:pt x="1004" y="752"/>
                  </a:cubicBezTo>
                  <a:cubicBezTo>
                    <a:pt x="920" y="710"/>
                    <a:pt x="920" y="710"/>
                    <a:pt x="920" y="710"/>
                  </a:cubicBezTo>
                  <a:cubicBezTo>
                    <a:pt x="912" y="735"/>
                    <a:pt x="895" y="761"/>
                    <a:pt x="886" y="786"/>
                  </a:cubicBezTo>
                  <a:close/>
                  <a:moveTo>
                    <a:pt x="42" y="752"/>
                  </a:moveTo>
                  <a:cubicBezTo>
                    <a:pt x="92" y="827"/>
                    <a:pt x="92" y="827"/>
                    <a:pt x="92" y="827"/>
                  </a:cubicBezTo>
                  <a:cubicBezTo>
                    <a:pt x="159" y="786"/>
                    <a:pt x="159" y="786"/>
                    <a:pt x="159" y="786"/>
                  </a:cubicBezTo>
                  <a:cubicBezTo>
                    <a:pt x="151" y="761"/>
                    <a:pt x="134" y="735"/>
                    <a:pt x="126" y="710"/>
                  </a:cubicBezTo>
                  <a:lnTo>
                    <a:pt x="42" y="752"/>
                  </a:lnTo>
                  <a:close/>
                  <a:moveTo>
                    <a:pt x="42" y="752"/>
                  </a:moveTo>
                  <a:lnTo>
                    <a:pt x="42" y="752"/>
                  </a:lnTo>
                  <a:close/>
                </a:path>
              </a:pathLst>
            </a:custGeom>
            <a:solidFill>
              <a:schemeClr val="bg1"/>
            </a:solidFill>
            <a:ln>
              <a:noFill/>
            </a:ln>
            <a:effectLst/>
          </p:spPr>
          <p:txBody>
            <a:bodyPr wrap="none" lIns="243785" tIns="121892" rIns="243785" bIns="121892" anchor="ctr"/>
            <a:lstStyle/>
            <a:p>
              <a:pPr>
                <a:defRPr/>
              </a:pPr>
              <a:endParaRPr lang="en-US" dirty="0">
                <a:ea typeface="宋体" panose="02010600030101010101" pitchFamily="2" charset="-122"/>
              </a:endParaRPr>
            </a:p>
          </p:txBody>
        </p:sp>
      </p:grpSp>
      <p:grpSp>
        <p:nvGrpSpPr>
          <p:cNvPr id="4" name="组合 3"/>
          <p:cNvGrpSpPr/>
          <p:nvPr/>
        </p:nvGrpSpPr>
        <p:grpSpPr>
          <a:xfrm>
            <a:off x="6905710" y="2247381"/>
            <a:ext cx="786458" cy="784857"/>
            <a:chOff x="9867135" y="3218527"/>
            <a:chExt cx="1123720" cy="1124012"/>
          </a:xfrm>
        </p:grpSpPr>
        <p:sp>
          <p:nvSpPr>
            <p:cNvPr id="35" name="Oval 18"/>
            <p:cNvSpPr/>
            <p:nvPr/>
          </p:nvSpPr>
          <p:spPr bwMode="auto">
            <a:xfrm>
              <a:off x="9867135" y="3218527"/>
              <a:ext cx="1123720" cy="1124012"/>
            </a:xfrm>
            <a:prstGeom prst="ellipse">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lIns="243785" tIns="121892" rIns="243785" bIns="121892" anchor="ctr"/>
            <a:lstStyle/>
            <a:p>
              <a:pPr algn="ctr">
                <a:defRPr/>
              </a:pPr>
              <a:endParaRPr lang="en-US" sz="2100" b="1" dirty="0"/>
            </a:p>
          </p:txBody>
        </p:sp>
        <p:grpSp>
          <p:nvGrpSpPr>
            <p:cNvPr id="70" name="Group 581"/>
            <p:cNvGrpSpPr/>
            <p:nvPr/>
          </p:nvGrpSpPr>
          <p:grpSpPr bwMode="auto">
            <a:xfrm>
              <a:off x="10052151" y="3459159"/>
              <a:ext cx="750408" cy="495295"/>
              <a:chOff x="3763963" y="5216524"/>
              <a:chExt cx="466725" cy="307975"/>
            </a:xfrm>
            <a:solidFill>
              <a:schemeClr val="bg1"/>
            </a:solidFill>
          </p:grpSpPr>
          <p:sp>
            <p:nvSpPr>
              <p:cNvPr id="71" name="Freeform 496"/>
              <p:cNvSpPr>
                <a:spLocks noChangeArrowheads="1"/>
              </p:cNvSpPr>
              <p:nvPr/>
            </p:nvSpPr>
            <p:spPr bwMode="auto">
              <a:xfrm>
                <a:off x="4130675" y="5421312"/>
                <a:ext cx="100013" cy="103187"/>
              </a:xfrm>
              <a:custGeom>
                <a:avLst/>
                <a:gdLst>
                  <a:gd name="T0" fmla="*/ 276 w 277"/>
                  <a:gd name="T1" fmla="*/ 218 h 286"/>
                  <a:gd name="T2" fmla="*/ 276 w 277"/>
                  <a:gd name="T3" fmla="*/ 209 h 286"/>
                  <a:gd name="T4" fmla="*/ 276 w 277"/>
                  <a:gd name="T5" fmla="*/ 201 h 286"/>
                  <a:gd name="T6" fmla="*/ 276 w 277"/>
                  <a:gd name="T7" fmla="*/ 193 h 286"/>
                  <a:gd name="T8" fmla="*/ 268 w 277"/>
                  <a:gd name="T9" fmla="*/ 176 h 286"/>
                  <a:gd name="T10" fmla="*/ 268 w 277"/>
                  <a:gd name="T11" fmla="*/ 168 h 286"/>
                  <a:gd name="T12" fmla="*/ 268 w 277"/>
                  <a:gd name="T13" fmla="*/ 159 h 286"/>
                  <a:gd name="T14" fmla="*/ 268 w 277"/>
                  <a:gd name="T15" fmla="*/ 151 h 286"/>
                  <a:gd name="T16" fmla="*/ 268 w 277"/>
                  <a:gd name="T17" fmla="*/ 143 h 286"/>
                  <a:gd name="T18" fmla="*/ 259 w 277"/>
                  <a:gd name="T19" fmla="*/ 109 h 286"/>
                  <a:gd name="T20" fmla="*/ 259 w 277"/>
                  <a:gd name="T21" fmla="*/ 92 h 286"/>
                  <a:gd name="T22" fmla="*/ 259 w 277"/>
                  <a:gd name="T23" fmla="*/ 84 h 286"/>
                  <a:gd name="T24" fmla="*/ 251 w 277"/>
                  <a:gd name="T25" fmla="*/ 51 h 286"/>
                  <a:gd name="T26" fmla="*/ 251 w 277"/>
                  <a:gd name="T27" fmla="*/ 42 h 286"/>
                  <a:gd name="T28" fmla="*/ 242 w 277"/>
                  <a:gd name="T29" fmla="*/ 34 h 286"/>
                  <a:gd name="T30" fmla="*/ 242 w 277"/>
                  <a:gd name="T31" fmla="*/ 17 h 286"/>
                  <a:gd name="T32" fmla="*/ 234 w 277"/>
                  <a:gd name="T33" fmla="*/ 0 h 286"/>
                  <a:gd name="T34" fmla="*/ 226 w 277"/>
                  <a:gd name="T35" fmla="*/ 0 h 286"/>
                  <a:gd name="T36" fmla="*/ 8 w 277"/>
                  <a:gd name="T37" fmla="*/ 59 h 286"/>
                  <a:gd name="T38" fmla="*/ 8 w 277"/>
                  <a:gd name="T39" fmla="*/ 67 h 286"/>
                  <a:gd name="T40" fmla="*/ 8 w 277"/>
                  <a:gd name="T41" fmla="*/ 76 h 286"/>
                  <a:gd name="T42" fmla="*/ 8 w 277"/>
                  <a:gd name="T43" fmla="*/ 84 h 286"/>
                  <a:gd name="T44" fmla="*/ 8 w 277"/>
                  <a:gd name="T45" fmla="*/ 92 h 286"/>
                  <a:gd name="T46" fmla="*/ 8 w 277"/>
                  <a:gd name="T47" fmla="*/ 101 h 286"/>
                  <a:gd name="T48" fmla="*/ 8 w 277"/>
                  <a:gd name="T49" fmla="*/ 118 h 286"/>
                  <a:gd name="T50" fmla="*/ 8 w 277"/>
                  <a:gd name="T51" fmla="*/ 134 h 286"/>
                  <a:gd name="T52" fmla="*/ 17 w 277"/>
                  <a:gd name="T53" fmla="*/ 143 h 286"/>
                  <a:gd name="T54" fmla="*/ 17 w 277"/>
                  <a:gd name="T55" fmla="*/ 159 h 286"/>
                  <a:gd name="T56" fmla="*/ 17 w 277"/>
                  <a:gd name="T57" fmla="*/ 168 h 286"/>
                  <a:gd name="T58" fmla="*/ 17 w 277"/>
                  <a:gd name="T59" fmla="*/ 176 h 286"/>
                  <a:gd name="T60" fmla="*/ 17 w 277"/>
                  <a:gd name="T61" fmla="*/ 185 h 286"/>
                  <a:gd name="T62" fmla="*/ 8 w 277"/>
                  <a:gd name="T63" fmla="*/ 201 h 286"/>
                  <a:gd name="T64" fmla="*/ 8 w 277"/>
                  <a:gd name="T65" fmla="*/ 209 h 286"/>
                  <a:gd name="T66" fmla="*/ 8 w 277"/>
                  <a:gd name="T67" fmla="*/ 218 h 286"/>
                  <a:gd name="T68" fmla="*/ 8 w 277"/>
                  <a:gd name="T69" fmla="*/ 226 h 286"/>
                  <a:gd name="T70" fmla="*/ 8 w 277"/>
                  <a:gd name="T71" fmla="*/ 243 h 286"/>
                  <a:gd name="T72" fmla="*/ 8 w 277"/>
                  <a:gd name="T73" fmla="*/ 251 h 286"/>
                  <a:gd name="T74" fmla="*/ 0 w 277"/>
                  <a:gd name="T75" fmla="*/ 260 h 286"/>
                  <a:gd name="T76" fmla="*/ 0 w 277"/>
                  <a:gd name="T77" fmla="*/ 268 h 286"/>
                  <a:gd name="T78" fmla="*/ 0 w 277"/>
                  <a:gd name="T79" fmla="*/ 276 h 286"/>
                  <a:gd name="T80" fmla="*/ 0 w 277"/>
                  <a:gd name="T81" fmla="*/ 285 h 286"/>
                  <a:gd name="T82" fmla="*/ 268 w 277"/>
                  <a:gd name="T83" fmla="*/ 285 h 286"/>
                  <a:gd name="T84" fmla="*/ 276 w 277"/>
                  <a:gd name="T85" fmla="*/ 276 h 286"/>
                  <a:gd name="T86" fmla="*/ 276 w 277"/>
                  <a:gd name="T87" fmla="*/ 260 h 286"/>
                  <a:gd name="T88" fmla="*/ 276 w 277"/>
                  <a:gd name="T89" fmla="*/ 243 h 286"/>
                  <a:gd name="T90" fmla="*/ 276 w 277"/>
                  <a:gd name="T91" fmla="*/ 226 h 286"/>
                  <a:gd name="T92" fmla="*/ 276 w 277"/>
                  <a:gd name="T93" fmla="*/ 218 h 286"/>
                  <a:gd name="T94" fmla="*/ 276 w 277"/>
                  <a:gd name="T95" fmla="*/ 218 h 286"/>
                  <a:gd name="T96" fmla="*/ 276 w 277"/>
                  <a:gd name="T97" fmla="*/ 21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7" h="286">
                    <a:moveTo>
                      <a:pt x="276" y="218"/>
                    </a:moveTo>
                    <a:lnTo>
                      <a:pt x="276" y="209"/>
                    </a:lnTo>
                    <a:lnTo>
                      <a:pt x="276" y="201"/>
                    </a:lnTo>
                    <a:cubicBezTo>
                      <a:pt x="276" y="193"/>
                      <a:pt x="276" y="193"/>
                      <a:pt x="276" y="193"/>
                    </a:cubicBezTo>
                    <a:cubicBezTo>
                      <a:pt x="276" y="193"/>
                      <a:pt x="276" y="185"/>
                      <a:pt x="268" y="176"/>
                    </a:cubicBezTo>
                    <a:cubicBezTo>
                      <a:pt x="268" y="168"/>
                      <a:pt x="268" y="168"/>
                      <a:pt x="268" y="168"/>
                    </a:cubicBezTo>
                    <a:lnTo>
                      <a:pt x="268" y="159"/>
                    </a:lnTo>
                    <a:lnTo>
                      <a:pt x="268" y="151"/>
                    </a:lnTo>
                    <a:cubicBezTo>
                      <a:pt x="268" y="143"/>
                      <a:pt x="268" y="143"/>
                      <a:pt x="268" y="143"/>
                    </a:cubicBezTo>
                    <a:cubicBezTo>
                      <a:pt x="268" y="134"/>
                      <a:pt x="268" y="118"/>
                      <a:pt x="259" y="109"/>
                    </a:cubicBezTo>
                    <a:cubicBezTo>
                      <a:pt x="259" y="109"/>
                      <a:pt x="259" y="101"/>
                      <a:pt x="259" y="92"/>
                    </a:cubicBezTo>
                    <a:lnTo>
                      <a:pt x="259" y="84"/>
                    </a:lnTo>
                    <a:cubicBezTo>
                      <a:pt x="259" y="67"/>
                      <a:pt x="251" y="59"/>
                      <a:pt x="251" y="51"/>
                    </a:cubicBezTo>
                    <a:cubicBezTo>
                      <a:pt x="251" y="42"/>
                      <a:pt x="251" y="42"/>
                      <a:pt x="251" y="42"/>
                    </a:cubicBezTo>
                    <a:cubicBezTo>
                      <a:pt x="242" y="34"/>
                      <a:pt x="242" y="34"/>
                      <a:pt x="242" y="34"/>
                    </a:cubicBezTo>
                    <a:cubicBezTo>
                      <a:pt x="242" y="26"/>
                      <a:pt x="242" y="26"/>
                      <a:pt x="242" y="17"/>
                    </a:cubicBezTo>
                    <a:cubicBezTo>
                      <a:pt x="242" y="9"/>
                      <a:pt x="234" y="9"/>
                      <a:pt x="234" y="0"/>
                    </a:cubicBezTo>
                    <a:lnTo>
                      <a:pt x="226" y="0"/>
                    </a:lnTo>
                    <a:cubicBezTo>
                      <a:pt x="8" y="59"/>
                      <a:pt x="8" y="59"/>
                      <a:pt x="8" y="59"/>
                    </a:cubicBezTo>
                    <a:cubicBezTo>
                      <a:pt x="8" y="67"/>
                      <a:pt x="0" y="67"/>
                      <a:pt x="8" y="67"/>
                    </a:cubicBezTo>
                    <a:cubicBezTo>
                      <a:pt x="8" y="76"/>
                      <a:pt x="8" y="76"/>
                      <a:pt x="8" y="76"/>
                    </a:cubicBezTo>
                    <a:lnTo>
                      <a:pt x="8" y="84"/>
                    </a:lnTo>
                    <a:cubicBezTo>
                      <a:pt x="8" y="92"/>
                      <a:pt x="8" y="92"/>
                      <a:pt x="8" y="92"/>
                    </a:cubicBezTo>
                    <a:lnTo>
                      <a:pt x="8" y="101"/>
                    </a:lnTo>
                    <a:cubicBezTo>
                      <a:pt x="8" y="109"/>
                      <a:pt x="8" y="118"/>
                      <a:pt x="8" y="118"/>
                    </a:cubicBezTo>
                    <a:cubicBezTo>
                      <a:pt x="8" y="126"/>
                      <a:pt x="8" y="126"/>
                      <a:pt x="8" y="134"/>
                    </a:cubicBezTo>
                    <a:cubicBezTo>
                      <a:pt x="17" y="134"/>
                      <a:pt x="17" y="134"/>
                      <a:pt x="17" y="143"/>
                    </a:cubicBezTo>
                    <a:cubicBezTo>
                      <a:pt x="17" y="151"/>
                      <a:pt x="17" y="159"/>
                      <a:pt x="17" y="159"/>
                    </a:cubicBezTo>
                    <a:cubicBezTo>
                      <a:pt x="17" y="168"/>
                      <a:pt x="17" y="168"/>
                      <a:pt x="17" y="168"/>
                    </a:cubicBezTo>
                    <a:lnTo>
                      <a:pt x="17" y="176"/>
                    </a:lnTo>
                    <a:cubicBezTo>
                      <a:pt x="17" y="185"/>
                      <a:pt x="17" y="185"/>
                      <a:pt x="17" y="185"/>
                    </a:cubicBezTo>
                    <a:cubicBezTo>
                      <a:pt x="17" y="193"/>
                      <a:pt x="8" y="193"/>
                      <a:pt x="8" y="201"/>
                    </a:cubicBezTo>
                    <a:lnTo>
                      <a:pt x="8" y="209"/>
                    </a:lnTo>
                    <a:lnTo>
                      <a:pt x="8" y="218"/>
                    </a:lnTo>
                    <a:cubicBezTo>
                      <a:pt x="8" y="226"/>
                      <a:pt x="8" y="226"/>
                      <a:pt x="8" y="226"/>
                    </a:cubicBezTo>
                    <a:cubicBezTo>
                      <a:pt x="8" y="235"/>
                      <a:pt x="8" y="235"/>
                      <a:pt x="8" y="243"/>
                    </a:cubicBezTo>
                    <a:lnTo>
                      <a:pt x="8" y="251"/>
                    </a:lnTo>
                    <a:cubicBezTo>
                      <a:pt x="8" y="251"/>
                      <a:pt x="8" y="260"/>
                      <a:pt x="0" y="260"/>
                    </a:cubicBezTo>
                    <a:lnTo>
                      <a:pt x="0" y="268"/>
                    </a:lnTo>
                    <a:lnTo>
                      <a:pt x="0" y="276"/>
                    </a:lnTo>
                    <a:lnTo>
                      <a:pt x="0" y="285"/>
                    </a:lnTo>
                    <a:cubicBezTo>
                      <a:pt x="268" y="285"/>
                      <a:pt x="268" y="285"/>
                      <a:pt x="268" y="285"/>
                    </a:cubicBezTo>
                    <a:cubicBezTo>
                      <a:pt x="268" y="285"/>
                      <a:pt x="276" y="285"/>
                      <a:pt x="276" y="276"/>
                    </a:cubicBezTo>
                    <a:cubicBezTo>
                      <a:pt x="276" y="268"/>
                      <a:pt x="276" y="268"/>
                      <a:pt x="276" y="260"/>
                    </a:cubicBezTo>
                    <a:cubicBezTo>
                      <a:pt x="276" y="260"/>
                      <a:pt x="276" y="251"/>
                      <a:pt x="276" y="243"/>
                    </a:cubicBezTo>
                    <a:cubicBezTo>
                      <a:pt x="276" y="243"/>
                      <a:pt x="276" y="235"/>
                      <a:pt x="276" y="226"/>
                    </a:cubicBezTo>
                    <a:lnTo>
                      <a:pt x="276" y="218"/>
                    </a:lnTo>
                    <a:close/>
                    <a:moveTo>
                      <a:pt x="276" y="218"/>
                    </a:moveTo>
                    <a:lnTo>
                      <a:pt x="276" y="21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72" name="Freeform 497"/>
              <p:cNvSpPr>
                <a:spLocks noChangeArrowheads="1"/>
              </p:cNvSpPr>
              <p:nvPr/>
            </p:nvSpPr>
            <p:spPr bwMode="auto">
              <a:xfrm>
                <a:off x="4083050" y="5297487"/>
                <a:ext cx="123825" cy="133350"/>
              </a:xfrm>
              <a:custGeom>
                <a:avLst/>
                <a:gdLst>
                  <a:gd name="T0" fmla="*/ 343 w 344"/>
                  <a:gd name="T1" fmla="*/ 276 h 369"/>
                  <a:gd name="T2" fmla="*/ 335 w 344"/>
                  <a:gd name="T3" fmla="*/ 259 h 369"/>
                  <a:gd name="T4" fmla="*/ 326 w 344"/>
                  <a:gd name="T5" fmla="*/ 242 h 369"/>
                  <a:gd name="T6" fmla="*/ 318 w 344"/>
                  <a:gd name="T7" fmla="*/ 234 h 369"/>
                  <a:gd name="T8" fmla="*/ 310 w 344"/>
                  <a:gd name="T9" fmla="*/ 209 h 369"/>
                  <a:gd name="T10" fmla="*/ 301 w 344"/>
                  <a:gd name="T11" fmla="*/ 192 h 369"/>
                  <a:gd name="T12" fmla="*/ 276 w 344"/>
                  <a:gd name="T13" fmla="*/ 150 h 369"/>
                  <a:gd name="T14" fmla="*/ 268 w 344"/>
                  <a:gd name="T15" fmla="*/ 142 h 369"/>
                  <a:gd name="T16" fmla="*/ 251 w 344"/>
                  <a:gd name="T17" fmla="*/ 125 h 369"/>
                  <a:gd name="T18" fmla="*/ 234 w 344"/>
                  <a:gd name="T19" fmla="*/ 108 h 369"/>
                  <a:gd name="T20" fmla="*/ 226 w 344"/>
                  <a:gd name="T21" fmla="*/ 92 h 369"/>
                  <a:gd name="T22" fmla="*/ 209 w 344"/>
                  <a:gd name="T23" fmla="*/ 75 h 369"/>
                  <a:gd name="T24" fmla="*/ 184 w 344"/>
                  <a:gd name="T25" fmla="*/ 58 h 369"/>
                  <a:gd name="T26" fmla="*/ 167 w 344"/>
                  <a:gd name="T27" fmla="*/ 33 h 369"/>
                  <a:gd name="T28" fmla="*/ 151 w 344"/>
                  <a:gd name="T29" fmla="*/ 25 h 369"/>
                  <a:gd name="T30" fmla="*/ 134 w 344"/>
                  <a:gd name="T31" fmla="*/ 8 h 369"/>
                  <a:gd name="T32" fmla="*/ 117 w 344"/>
                  <a:gd name="T33" fmla="*/ 8 h 369"/>
                  <a:gd name="T34" fmla="*/ 0 w 344"/>
                  <a:gd name="T35" fmla="*/ 159 h 369"/>
                  <a:gd name="T36" fmla="*/ 9 w 344"/>
                  <a:gd name="T37" fmla="*/ 167 h 369"/>
                  <a:gd name="T38" fmla="*/ 17 w 344"/>
                  <a:gd name="T39" fmla="*/ 175 h 369"/>
                  <a:gd name="T40" fmla="*/ 34 w 344"/>
                  <a:gd name="T41" fmla="*/ 192 h 369"/>
                  <a:gd name="T42" fmla="*/ 42 w 344"/>
                  <a:gd name="T43" fmla="*/ 209 h 369"/>
                  <a:gd name="T44" fmla="*/ 59 w 344"/>
                  <a:gd name="T45" fmla="*/ 226 h 369"/>
                  <a:gd name="T46" fmla="*/ 67 w 344"/>
                  <a:gd name="T47" fmla="*/ 242 h 369"/>
                  <a:gd name="T48" fmla="*/ 84 w 344"/>
                  <a:gd name="T49" fmla="*/ 259 h 369"/>
                  <a:gd name="T50" fmla="*/ 92 w 344"/>
                  <a:gd name="T51" fmla="*/ 276 h 369"/>
                  <a:gd name="T52" fmla="*/ 101 w 344"/>
                  <a:gd name="T53" fmla="*/ 301 h 369"/>
                  <a:gd name="T54" fmla="*/ 109 w 344"/>
                  <a:gd name="T55" fmla="*/ 317 h 369"/>
                  <a:gd name="T56" fmla="*/ 117 w 344"/>
                  <a:gd name="T57" fmla="*/ 334 h 369"/>
                  <a:gd name="T58" fmla="*/ 117 w 344"/>
                  <a:gd name="T59" fmla="*/ 351 h 369"/>
                  <a:gd name="T60" fmla="*/ 126 w 344"/>
                  <a:gd name="T61" fmla="*/ 359 h 369"/>
                  <a:gd name="T62" fmla="*/ 335 w 344"/>
                  <a:gd name="T63" fmla="*/ 284 h 369"/>
                  <a:gd name="T64" fmla="*/ 335 w 344"/>
                  <a:gd name="T65" fmla="*/ 284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4" h="369">
                    <a:moveTo>
                      <a:pt x="335" y="284"/>
                    </a:moveTo>
                    <a:cubicBezTo>
                      <a:pt x="343" y="284"/>
                      <a:pt x="343" y="276"/>
                      <a:pt x="343" y="276"/>
                    </a:cubicBezTo>
                    <a:cubicBezTo>
                      <a:pt x="343" y="267"/>
                      <a:pt x="343" y="267"/>
                      <a:pt x="343" y="267"/>
                    </a:cubicBezTo>
                    <a:cubicBezTo>
                      <a:pt x="335" y="267"/>
                      <a:pt x="335" y="267"/>
                      <a:pt x="335" y="259"/>
                    </a:cubicBezTo>
                    <a:lnTo>
                      <a:pt x="335" y="250"/>
                    </a:lnTo>
                    <a:cubicBezTo>
                      <a:pt x="326" y="250"/>
                      <a:pt x="326" y="242"/>
                      <a:pt x="326" y="242"/>
                    </a:cubicBezTo>
                    <a:lnTo>
                      <a:pt x="326" y="234"/>
                    </a:lnTo>
                    <a:lnTo>
                      <a:pt x="318" y="234"/>
                    </a:lnTo>
                    <a:cubicBezTo>
                      <a:pt x="318" y="226"/>
                      <a:pt x="318" y="226"/>
                      <a:pt x="318" y="217"/>
                    </a:cubicBezTo>
                    <a:cubicBezTo>
                      <a:pt x="310" y="217"/>
                      <a:pt x="310" y="209"/>
                      <a:pt x="310" y="209"/>
                    </a:cubicBezTo>
                    <a:cubicBezTo>
                      <a:pt x="310" y="200"/>
                      <a:pt x="301" y="200"/>
                      <a:pt x="301" y="200"/>
                    </a:cubicBezTo>
                    <a:lnTo>
                      <a:pt x="301" y="192"/>
                    </a:lnTo>
                    <a:cubicBezTo>
                      <a:pt x="293" y="192"/>
                      <a:pt x="293" y="184"/>
                      <a:pt x="293" y="184"/>
                    </a:cubicBezTo>
                    <a:cubicBezTo>
                      <a:pt x="284" y="175"/>
                      <a:pt x="276" y="159"/>
                      <a:pt x="276" y="150"/>
                    </a:cubicBezTo>
                    <a:cubicBezTo>
                      <a:pt x="268" y="150"/>
                      <a:pt x="268" y="150"/>
                      <a:pt x="268" y="150"/>
                    </a:cubicBezTo>
                    <a:cubicBezTo>
                      <a:pt x="268" y="142"/>
                      <a:pt x="268" y="142"/>
                      <a:pt x="268" y="142"/>
                    </a:cubicBezTo>
                    <a:cubicBezTo>
                      <a:pt x="260" y="142"/>
                      <a:pt x="260" y="142"/>
                      <a:pt x="260" y="142"/>
                    </a:cubicBezTo>
                    <a:cubicBezTo>
                      <a:pt x="260" y="133"/>
                      <a:pt x="260" y="133"/>
                      <a:pt x="251" y="125"/>
                    </a:cubicBezTo>
                    <a:lnTo>
                      <a:pt x="243" y="117"/>
                    </a:lnTo>
                    <a:cubicBezTo>
                      <a:pt x="243" y="108"/>
                      <a:pt x="234" y="108"/>
                      <a:pt x="234" y="108"/>
                    </a:cubicBezTo>
                    <a:lnTo>
                      <a:pt x="234" y="100"/>
                    </a:lnTo>
                    <a:cubicBezTo>
                      <a:pt x="226" y="100"/>
                      <a:pt x="226" y="100"/>
                      <a:pt x="226" y="92"/>
                    </a:cubicBezTo>
                    <a:lnTo>
                      <a:pt x="218" y="92"/>
                    </a:lnTo>
                    <a:cubicBezTo>
                      <a:pt x="218" y="83"/>
                      <a:pt x="209" y="83"/>
                      <a:pt x="209" y="75"/>
                    </a:cubicBezTo>
                    <a:cubicBezTo>
                      <a:pt x="201" y="75"/>
                      <a:pt x="201" y="67"/>
                      <a:pt x="201" y="67"/>
                    </a:cubicBezTo>
                    <a:cubicBezTo>
                      <a:pt x="193" y="58"/>
                      <a:pt x="193" y="58"/>
                      <a:pt x="184" y="58"/>
                    </a:cubicBezTo>
                    <a:cubicBezTo>
                      <a:pt x="184" y="50"/>
                      <a:pt x="176" y="50"/>
                      <a:pt x="176" y="41"/>
                    </a:cubicBezTo>
                    <a:cubicBezTo>
                      <a:pt x="176" y="41"/>
                      <a:pt x="167" y="41"/>
                      <a:pt x="167" y="33"/>
                    </a:cubicBezTo>
                    <a:cubicBezTo>
                      <a:pt x="167" y="33"/>
                      <a:pt x="159" y="33"/>
                      <a:pt x="159" y="25"/>
                    </a:cubicBezTo>
                    <a:cubicBezTo>
                      <a:pt x="151" y="25"/>
                      <a:pt x="151" y="25"/>
                      <a:pt x="151" y="25"/>
                    </a:cubicBezTo>
                    <a:cubicBezTo>
                      <a:pt x="151" y="16"/>
                      <a:pt x="142" y="16"/>
                      <a:pt x="142" y="16"/>
                    </a:cubicBezTo>
                    <a:lnTo>
                      <a:pt x="134" y="8"/>
                    </a:lnTo>
                    <a:lnTo>
                      <a:pt x="126" y="8"/>
                    </a:lnTo>
                    <a:cubicBezTo>
                      <a:pt x="126" y="0"/>
                      <a:pt x="117" y="0"/>
                      <a:pt x="117" y="8"/>
                    </a:cubicBezTo>
                    <a:cubicBezTo>
                      <a:pt x="0" y="150"/>
                      <a:pt x="0" y="150"/>
                      <a:pt x="0" y="150"/>
                    </a:cubicBezTo>
                    <a:lnTo>
                      <a:pt x="0" y="159"/>
                    </a:lnTo>
                    <a:lnTo>
                      <a:pt x="9" y="159"/>
                    </a:lnTo>
                    <a:lnTo>
                      <a:pt x="9" y="167"/>
                    </a:lnTo>
                    <a:lnTo>
                      <a:pt x="17" y="167"/>
                    </a:lnTo>
                    <a:cubicBezTo>
                      <a:pt x="17" y="175"/>
                      <a:pt x="17" y="175"/>
                      <a:pt x="17" y="175"/>
                    </a:cubicBezTo>
                    <a:cubicBezTo>
                      <a:pt x="25" y="175"/>
                      <a:pt x="25" y="184"/>
                      <a:pt x="25" y="184"/>
                    </a:cubicBezTo>
                    <a:lnTo>
                      <a:pt x="34" y="192"/>
                    </a:lnTo>
                    <a:lnTo>
                      <a:pt x="34" y="200"/>
                    </a:lnTo>
                    <a:cubicBezTo>
                      <a:pt x="42" y="200"/>
                      <a:pt x="42" y="200"/>
                      <a:pt x="42" y="209"/>
                    </a:cubicBezTo>
                    <a:cubicBezTo>
                      <a:pt x="42" y="209"/>
                      <a:pt x="51" y="209"/>
                      <a:pt x="51" y="217"/>
                    </a:cubicBezTo>
                    <a:cubicBezTo>
                      <a:pt x="51" y="217"/>
                      <a:pt x="59" y="217"/>
                      <a:pt x="59" y="226"/>
                    </a:cubicBezTo>
                    <a:cubicBezTo>
                      <a:pt x="59" y="226"/>
                      <a:pt x="59" y="234"/>
                      <a:pt x="67" y="234"/>
                    </a:cubicBezTo>
                    <a:cubicBezTo>
                      <a:pt x="67" y="242"/>
                      <a:pt x="67" y="242"/>
                      <a:pt x="67" y="242"/>
                    </a:cubicBezTo>
                    <a:cubicBezTo>
                      <a:pt x="75" y="242"/>
                      <a:pt x="75" y="250"/>
                      <a:pt x="75" y="250"/>
                    </a:cubicBezTo>
                    <a:cubicBezTo>
                      <a:pt x="75" y="259"/>
                      <a:pt x="84" y="259"/>
                      <a:pt x="84" y="259"/>
                    </a:cubicBezTo>
                    <a:cubicBezTo>
                      <a:pt x="84" y="267"/>
                      <a:pt x="84" y="267"/>
                      <a:pt x="84" y="267"/>
                    </a:cubicBezTo>
                    <a:lnTo>
                      <a:pt x="92" y="276"/>
                    </a:lnTo>
                    <a:cubicBezTo>
                      <a:pt x="92" y="276"/>
                      <a:pt x="92" y="284"/>
                      <a:pt x="101" y="292"/>
                    </a:cubicBezTo>
                    <a:lnTo>
                      <a:pt x="101" y="301"/>
                    </a:lnTo>
                    <a:lnTo>
                      <a:pt x="109" y="309"/>
                    </a:lnTo>
                    <a:cubicBezTo>
                      <a:pt x="109" y="317"/>
                      <a:pt x="109" y="317"/>
                      <a:pt x="109" y="317"/>
                    </a:cubicBezTo>
                    <a:cubicBezTo>
                      <a:pt x="109" y="326"/>
                      <a:pt x="117" y="326"/>
                      <a:pt x="117" y="326"/>
                    </a:cubicBezTo>
                    <a:lnTo>
                      <a:pt x="117" y="334"/>
                    </a:lnTo>
                    <a:lnTo>
                      <a:pt x="117" y="342"/>
                    </a:lnTo>
                    <a:lnTo>
                      <a:pt x="117" y="351"/>
                    </a:lnTo>
                    <a:cubicBezTo>
                      <a:pt x="126" y="351"/>
                      <a:pt x="126" y="351"/>
                      <a:pt x="126" y="351"/>
                    </a:cubicBezTo>
                    <a:cubicBezTo>
                      <a:pt x="126" y="359"/>
                      <a:pt x="126" y="359"/>
                      <a:pt x="126" y="359"/>
                    </a:cubicBezTo>
                    <a:lnTo>
                      <a:pt x="134" y="368"/>
                    </a:lnTo>
                    <a:lnTo>
                      <a:pt x="335" y="284"/>
                    </a:lnTo>
                    <a:close/>
                    <a:moveTo>
                      <a:pt x="335" y="284"/>
                    </a:moveTo>
                    <a:lnTo>
                      <a:pt x="335"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73" name="Freeform 498"/>
              <p:cNvSpPr>
                <a:spLocks noChangeArrowheads="1"/>
              </p:cNvSpPr>
              <p:nvPr/>
            </p:nvSpPr>
            <p:spPr bwMode="auto">
              <a:xfrm>
                <a:off x="3986213" y="5253037"/>
                <a:ext cx="39687" cy="57150"/>
              </a:xfrm>
              <a:custGeom>
                <a:avLst/>
                <a:gdLst>
                  <a:gd name="T0" fmla="*/ 8 w 109"/>
                  <a:gd name="T1" fmla="*/ 151 h 160"/>
                  <a:gd name="T2" fmla="*/ 17 w 109"/>
                  <a:gd name="T3" fmla="*/ 151 h 160"/>
                  <a:gd name="T4" fmla="*/ 17 w 109"/>
                  <a:gd name="T5" fmla="*/ 159 h 160"/>
                  <a:gd name="T6" fmla="*/ 25 w 109"/>
                  <a:gd name="T7" fmla="*/ 159 h 160"/>
                  <a:gd name="T8" fmla="*/ 33 w 109"/>
                  <a:gd name="T9" fmla="*/ 159 h 160"/>
                  <a:gd name="T10" fmla="*/ 108 w 109"/>
                  <a:gd name="T11" fmla="*/ 9 h 160"/>
                  <a:gd name="T12" fmla="*/ 100 w 109"/>
                  <a:gd name="T13" fmla="*/ 9 h 160"/>
                  <a:gd name="T14" fmla="*/ 92 w 109"/>
                  <a:gd name="T15" fmla="*/ 0 h 160"/>
                  <a:gd name="T16" fmla="*/ 83 w 109"/>
                  <a:gd name="T17" fmla="*/ 0 h 160"/>
                  <a:gd name="T18" fmla="*/ 67 w 109"/>
                  <a:gd name="T19" fmla="*/ 0 h 160"/>
                  <a:gd name="T20" fmla="*/ 58 w 109"/>
                  <a:gd name="T21" fmla="*/ 0 h 160"/>
                  <a:gd name="T22" fmla="*/ 41 w 109"/>
                  <a:gd name="T23" fmla="*/ 0 h 160"/>
                  <a:gd name="T24" fmla="*/ 33 w 109"/>
                  <a:gd name="T25" fmla="*/ 0 h 160"/>
                  <a:gd name="T26" fmla="*/ 25 w 109"/>
                  <a:gd name="T27" fmla="*/ 0 h 160"/>
                  <a:gd name="T28" fmla="*/ 17 w 109"/>
                  <a:gd name="T29" fmla="*/ 0 h 160"/>
                  <a:gd name="T30" fmla="*/ 8 w 109"/>
                  <a:gd name="T31" fmla="*/ 0 h 160"/>
                  <a:gd name="T32" fmla="*/ 0 w 109"/>
                  <a:gd name="T33" fmla="*/ 9 h 160"/>
                  <a:gd name="T34" fmla="*/ 0 w 109"/>
                  <a:gd name="T35" fmla="*/ 142 h 160"/>
                  <a:gd name="T36" fmla="*/ 0 w 109"/>
                  <a:gd name="T37" fmla="*/ 151 h 160"/>
                  <a:gd name="T38" fmla="*/ 8 w 109"/>
                  <a:gd name="T39" fmla="*/ 151 h 160"/>
                  <a:gd name="T40" fmla="*/ 8 w 109"/>
                  <a:gd name="T41" fmla="*/ 151 h 160"/>
                  <a:gd name="T42" fmla="*/ 8 w 109"/>
                  <a:gd name="T43" fmla="*/ 15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160">
                    <a:moveTo>
                      <a:pt x="8" y="151"/>
                    </a:moveTo>
                    <a:lnTo>
                      <a:pt x="17" y="151"/>
                    </a:lnTo>
                    <a:lnTo>
                      <a:pt x="17" y="159"/>
                    </a:lnTo>
                    <a:cubicBezTo>
                      <a:pt x="25" y="159"/>
                      <a:pt x="25" y="159"/>
                      <a:pt x="25" y="159"/>
                    </a:cubicBezTo>
                    <a:cubicBezTo>
                      <a:pt x="33" y="159"/>
                      <a:pt x="33" y="159"/>
                      <a:pt x="33" y="159"/>
                    </a:cubicBezTo>
                    <a:cubicBezTo>
                      <a:pt x="108" y="9"/>
                      <a:pt x="108" y="9"/>
                      <a:pt x="108" y="9"/>
                    </a:cubicBezTo>
                    <a:lnTo>
                      <a:pt x="100" y="9"/>
                    </a:lnTo>
                    <a:cubicBezTo>
                      <a:pt x="92" y="9"/>
                      <a:pt x="92" y="0"/>
                      <a:pt x="92" y="0"/>
                    </a:cubicBezTo>
                    <a:lnTo>
                      <a:pt x="83" y="0"/>
                    </a:lnTo>
                    <a:cubicBezTo>
                      <a:pt x="75" y="0"/>
                      <a:pt x="75" y="0"/>
                      <a:pt x="67" y="0"/>
                    </a:cubicBezTo>
                    <a:lnTo>
                      <a:pt x="58" y="0"/>
                    </a:lnTo>
                    <a:cubicBezTo>
                      <a:pt x="50" y="0"/>
                      <a:pt x="50" y="0"/>
                      <a:pt x="41" y="0"/>
                    </a:cubicBezTo>
                    <a:lnTo>
                      <a:pt x="33" y="0"/>
                    </a:lnTo>
                    <a:lnTo>
                      <a:pt x="25" y="0"/>
                    </a:lnTo>
                    <a:lnTo>
                      <a:pt x="17" y="0"/>
                    </a:lnTo>
                    <a:lnTo>
                      <a:pt x="8" y="0"/>
                    </a:lnTo>
                    <a:cubicBezTo>
                      <a:pt x="8" y="0"/>
                      <a:pt x="0" y="0"/>
                      <a:pt x="0" y="9"/>
                    </a:cubicBezTo>
                    <a:cubicBezTo>
                      <a:pt x="0" y="142"/>
                      <a:pt x="0" y="142"/>
                      <a:pt x="0" y="142"/>
                    </a:cubicBezTo>
                    <a:cubicBezTo>
                      <a:pt x="0" y="151"/>
                      <a:pt x="0" y="151"/>
                      <a:pt x="0" y="151"/>
                    </a:cubicBezTo>
                    <a:lnTo>
                      <a:pt x="8" y="151"/>
                    </a:lnTo>
                    <a:close/>
                    <a:moveTo>
                      <a:pt x="8" y="151"/>
                    </a:moveTo>
                    <a:lnTo>
                      <a:pt x="8" y="15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74" name="Freeform 499"/>
              <p:cNvSpPr>
                <a:spLocks noChangeArrowheads="1"/>
              </p:cNvSpPr>
              <p:nvPr/>
            </p:nvSpPr>
            <p:spPr bwMode="auto">
              <a:xfrm>
                <a:off x="4056063" y="5267324"/>
                <a:ext cx="50800" cy="76200"/>
              </a:xfrm>
              <a:custGeom>
                <a:avLst/>
                <a:gdLst>
                  <a:gd name="T0" fmla="*/ 17 w 143"/>
                  <a:gd name="T1" fmla="*/ 192 h 210"/>
                  <a:gd name="T2" fmla="*/ 25 w 143"/>
                  <a:gd name="T3" fmla="*/ 201 h 210"/>
                  <a:gd name="T4" fmla="*/ 34 w 143"/>
                  <a:gd name="T5" fmla="*/ 201 h 210"/>
                  <a:gd name="T6" fmla="*/ 42 w 143"/>
                  <a:gd name="T7" fmla="*/ 201 h 210"/>
                  <a:gd name="T8" fmla="*/ 142 w 143"/>
                  <a:gd name="T9" fmla="*/ 59 h 210"/>
                  <a:gd name="T10" fmla="*/ 142 w 143"/>
                  <a:gd name="T11" fmla="*/ 42 h 210"/>
                  <a:gd name="T12" fmla="*/ 134 w 143"/>
                  <a:gd name="T13" fmla="*/ 42 h 210"/>
                  <a:gd name="T14" fmla="*/ 126 w 143"/>
                  <a:gd name="T15" fmla="*/ 42 h 210"/>
                  <a:gd name="T16" fmla="*/ 117 w 143"/>
                  <a:gd name="T17" fmla="*/ 33 h 210"/>
                  <a:gd name="T18" fmla="*/ 109 w 143"/>
                  <a:gd name="T19" fmla="*/ 25 h 210"/>
                  <a:gd name="T20" fmla="*/ 100 w 143"/>
                  <a:gd name="T21" fmla="*/ 25 h 210"/>
                  <a:gd name="T22" fmla="*/ 84 w 143"/>
                  <a:gd name="T23" fmla="*/ 17 h 210"/>
                  <a:gd name="T24" fmla="*/ 75 w 143"/>
                  <a:gd name="T25" fmla="*/ 9 h 210"/>
                  <a:gd name="T26" fmla="*/ 59 w 143"/>
                  <a:gd name="T27" fmla="*/ 9 h 210"/>
                  <a:gd name="T28" fmla="*/ 42 w 143"/>
                  <a:gd name="T29" fmla="*/ 0 h 210"/>
                  <a:gd name="T30" fmla="*/ 0 w 143"/>
                  <a:gd name="T31" fmla="*/ 184 h 210"/>
                  <a:gd name="T32" fmla="*/ 8 w 143"/>
                  <a:gd name="T33" fmla="*/ 184 h 210"/>
                  <a:gd name="T34" fmla="*/ 17 w 143"/>
                  <a:gd name="T35" fmla="*/ 192 h 210"/>
                  <a:gd name="T36" fmla="*/ 17 w 143"/>
                  <a:gd name="T37" fmla="*/ 192 h 210"/>
                  <a:gd name="T38" fmla="*/ 17 w 143"/>
                  <a:gd name="T39" fmla="*/ 19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210">
                    <a:moveTo>
                      <a:pt x="17" y="192"/>
                    </a:moveTo>
                    <a:cubicBezTo>
                      <a:pt x="25" y="192"/>
                      <a:pt x="25" y="192"/>
                      <a:pt x="25" y="201"/>
                    </a:cubicBezTo>
                    <a:lnTo>
                      <a:pt x="34" y="201"/>
                    </a:lnTo>
                    <a:cubicBezTo>
                      <a:pt x="42" y="209"/>
                      <a:pt x="42" y="209"/>
                      <a:pt x="42" y="201"/>
                    </a:cubicBezTo>
                    <a:cubicBezTo>
                      <a:pt x="142" y="59"/>
                      <a:pt x="142" y="59"/>
                      <a:pt x="142" y="59"/>
                    </a:cubicBezTo>
                    <a:cubicBezTo>
                      <a:pt x="142" y="50"/>
                      <a:pt x="142" y="50"/>
                      <a:pt x="142" y="42"/>
                    </a:cubicBezTo>
                    <a:cubicBezTo>
                      <a:pt x="134" y="42"/>
                      <a:pt x="134" y="42"/>
                      <a:pt x="134" y="42"/>
                    </a:cubicBezTo>
                    <a:lnTo>
                      <a:pt x="126" y="42"/>
                    </a:lnTo>
                    <a:cubicBezTo>
                      <a:pt x="126" y="42"/>
                      <a:pt x="126" y="33"/>
                      <a:pt x="117" y="33"/>
                    </a:cubicBezTo>
                    <a:cubicBezTo>
                      <a:pt x="117" y="33"/>
                      <a:pt x="109" y="33"/>
                      <a:pt x="109" y="25"/>
                    </a:cubicBezTo>
                    <a:lnTo>
                      <a:pt x="100" y="25"/>
                    </a:lnTo>
                    <a:cubicBezTo>
                      <a:pt x="92" y="25"/>
                      <a:pt x="92" y="17"/>
                      <a:pt x="84" y="17"/>
                    </a:cubicBezTo>
                    <a:cubicBezTo>
                      <a:pt x="84" y="17"/>
                      <a:pt x="75" y="17"/>
                      <a:pt x="75" y="9"/>
                    </a:cubicBezTo>
                    <a:cubicBezTo>
                      <a:pt x="67" y="9"/>
                      <a:pt x="67" y="9"/>
                      <a:pt x="59" y="9"/>
                    </a:cubicBezTo>
                    <a:cubicBezTo>
                      <a:pt x="59" y="9"/>
                      <a:pt x="50" y="0"/>
                      <a:pt x="42" y="0"/>
                    </a:cubicBezTo>
                    <a:cubicBezTo>
                      <a:pt x="0" y="184"/>
                      <a:pt x="0" y="184"/>
                      <a:pt x="0" y="184"/>
                    </a:cubicBezTo>
                    <a:lnTo>
                      <a:pt x="8" y="184"/>
                    </a:lnTo>
                    <a:lnTo>
                      <a:pt x="17" y="192"/>
                    </a:lnTo>
                    <a:close/>
                    <a:moveTo>
                      <a:pt x="17" y="192"/>
                    </a:moveTo>
                    <a:lnTo>
                      <a:pt x="17" y="192"/>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75" name="Freeform 500"/>
              <p:cNvSpPr>
                <a:spLocks noChangeArrowheads="1"/>
              </p:cNvSpPr>
              <p:nvPr/>
            </p:nvSpPr>
            <p:spPr bwMode="auto">
              <a:xfrm>
                <a:off x="3854450" y="5253037"/>
                <a:ext cx="114300" cy="79375"/>
              </a:xfrm>
              <a:custGeom>
                <a:avLst/>
                <a:gdLst>
                  <a:gd name="T0" fmla="*/ 251 w 319"/>
                  <a:gd name="T1" fmla="*/ 151 h 219"/>
                  <a:gd name="T2" fmla="*/ 267 w 319"/>
                  <a:gd name="T3" fmla="*/ 151 h 219"/>
                  <a:gd name="T4" fmla="*/ 284 w 319"/>
                  <a:gd name="T5" fmla="*/ 151 h 219"/>
                  <a:gd name="T6" fmla="*/ 301 w 319"/>
                  <a:gd name="T7" fmla="*/ 151 h 219"/>
                  <a:gd name="T8" fmla="*/ 318 w 319"/>
                  <a:gd name="T9" fmla="*/ 142 h 219"/>
                  <a:gd name="T10" fmla="*/ 301 w 319"/>
                  <a:gd name="T11" fmla="*/ 0 h 219"/>
                  <a:gd name="T12" fmla="*/ 276 w 319"/>
                  <a:gd name="T13" fmla="*/ 9 h 219"/>
                  <a:gd name="T14" fmla="*/ 259 w 319"/>
                  <a:gd name="T15" fmla="*/ 9 h 219"/>
                  <a:gd name="T16" fmla="*/ 234 w 319"/>
                  <a:gd name="T17" fmla="*/ 17 h 219"/>
                  <a:gd name="T18" fmla="*/ 217 w 319"/>
                  <a:gd name="T19" fmla="*/ 17 h 219"/>
                  <a:gd name="T20" fmla="*/ 192 w 319"/>
                  <a:gd name="T21" fmla="*/ 25 h 219"/>
                  <a:gd name="T22" fmla="*/ 175 w 319"/>
                  <a:gd name="T23" fmla="*/ 34 h 219"/>
                  <a:gd name="T24" fmla="*/ 159 w 319"/>
                  <a:gd name="T25" fmla="*/ 34 h 219"/>
                  <a:gd name="T26" fmla="*/ 125 w 319"/>
                  <a:gd name="T27" fmla="*/ 51 h 219"/>
                  <a:gd name="T28" fmla="*/ 108 w 319"/>
                  <a:gd name="T29" fmla="*/ 59 h 219"/>
                  <a:gd name="T30" fmla="*/ 84 w 319"/>
                  <a:gd name="T31" fmla="*/ 67 h 219"/>
                  <a:gd name="T32" fmla="*/ 58 w 319"/>
                  <a:gd name="T33" fmla="*/ 84 h 219"/>
                  <a:gd name="T34" fmla="*/ 42 w 319"/>
                  <a:gd name="T35" fmla="*/ 92 h 219"/>
                  <a:gd name="T36" fmla="*/ 25 w 319"/>
                  <a:gd name="T37" fmla="*/ 109 h 219"/>
                  <a:gd name="T38" fmla="*/ 8 w 319"/>
                  <a:gd name="T39" fmla="*/ 117 h 219"/>
                  <a:gd name="T40" fmla="*/ 0 w 319"/>
                  <a:gd name="T41" fmla="*/ 134 h 219"/>
                  <a:gd name="T42" fmla="*/ 67 w 319"/>
                  <a:gd name="T43" fmla="*/ 218 h 219"/>
                  <a:gd name="T44" fmla="*/ 75 w 319"/>
                  <a:gd name="T45" fmla="*/ 209 h 219"/>
                  <a:gd name="T46" fmla="*/ 92 w 319"/>
                  <a:gd name="T47" fmla="*/ 201 h 219"/>
                  <a:gd name="T48" fmla="*/ 108 w 319"/>
                  <a:gd name="T49" fmla="*/ 193 h 219"/>
                  <a:gd name="T50" fmla="*/ 125 w 319"/>
                  <a:gd name="T51" fmla="*/ 184 h 219"/>
                  <a:gd name="T52" fmla="*/ 150 w 319"/>
                  <a:gd name="T53" fmla="*/ 176 h 219"/>
                  <a:gd name="T54" fmla="*/ 167 w 319"/>
                  <a:gd name="T55" fmla="*/ 167 h 219"/>
                  <a:gd name="T56" fmla="*/ 184 w 319"/>
                  <a:gd name="T57" fmla="*/ 167 h 219"/>
                  <a:gd name="T58" fmla="*/ 209 w 319"/>
                  <a:gd name="T59" fmla="*/ 159 h 219"/>
                  <a:gd name="T60" fmla="*/ 226 w 319"/>
                  <a:gd name="T61" fmla="*/ 159 h 219"/>
                  <a:gd name="T62" fmla="*/ 242 w 319"/>
                  <a:gd name="T63" fmla="*/ 151 h 219"/>
                  <a:gd name="T64" fmla="*/ 242 w 319"/>
                  <a:gd name="T65" fmla="*/ 15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9" h="219">
                    <a:moveTo>
                      <a:pt x="242" y="151"/>
                    </a:moveTo>
                    <a:cubicBezTo>
                      <a:pt x="251" y="151"/>
                      <a:pt x="251" y="151"/>
                      <a:pt x="251" y="151"/>
                    </a:cubicBezTo>
                    <a:lnTo>
                      <a:pt x="259" y="151"/>
                    </a:lnTo>
                    <a:lnTo>
                      <a:pt x="267" y="151"/>
                    </a:lnTo>
                    <a:lnTo>
                      <a:pt x="276" y="151"/>
                    </a:lnTo>
                    <a:lnTo>
                      <a:pt x="284" y="151"/>
                    </a:lnTo>
                    <a:lnTo>
                      <a:pt x="293" y="151"/>
                    </a:lnTo>
                    <a:lnTo>
                      <a:pt x="301" y="151"/>
                    </a:lnTo>
                    <a:lnTo>
                      <a:pt x="309" y="151"/>
                    </a:lnTo>
                    <a:cubicBezTo>
                      <a:pt x="318" y="151"/>
                      <a:pt x="318" y="142"/>
                      <a:pt x="318" y="142"/>
                    </a:cubicBezTo>
                    <a:cubicBezTo>
                      <a:pt x="309" y="9"/>
                      <a:pt x="309" y="9"/>
                      <a:pt x="309" y="9"/>
                    </a:cubicBezTo>
                    <a:cubicBezTo>
                      <a:pt x="309" y="9"/>
                      <a:pt x="309" y="0"/>
                      <a:pt x="301" y="0"/>
                    </a:cubicBezTo>
                    <a:lnTo>
                      <a:pt x="293" y="0"/>
                    </a:lnTo>
                    <a:cubicBezTo>
                      <a:pt x="284" y="9"/>
                      <a:pt x="284" y="9"/>
                      <a:pt x="276" y="9"/>
                    </a:cubicBezTo>
                    <a:lnTo>
                      <a:pt x="267" y="9"/>
                    </a:lnTo>
                    <a:lnTo>
                      <a:pt x="259" y="9"/>
                    </a:lnTo>
                    <a:cubicBezTo>
                      <a:pt x="251" y="9"/>
                      <a:pt x="251" y="9"/>
                      <a:pt x="242" y="9"/>
                    </a:cubicBezTo>
                    <a:lnTo>
                      <a:pt x="234" y="17"/>
                    </a:lnTo>
                    <a:cubicBezTo>
                      <a:pt x="226" y="17"/>
                      <a:pt x="226" y="17"/>
                      <a:pt x="226" y="17"/>
                    </a:cubicBezTo>
                    <a:lnTo>
                      <a:pt x="217" y="17"/>
                    </a:lnTo>
                    <a:cubicBezTo>
                      <a:pt x="209" y="17"/>
                      <a:pt x="209" y="17"/>
                      <a:pt x="200" y="25"/>
                    </a:cubicBezTo>
                    <a:lnTo>
                      <a:pt x="192" y="25"/>
                    </a:lnTo>
                    <a:cubicBezTo>
                      <a:pt x="184" y="25"/>
                      <a:pt x="184" y="25"/>
                      <a:pt x="184" y="25"/>
                    </a:cubicBezTo>
                    <a:cubicBezTo>
                      <a:pt x="175" y="34"/>
                      <a:pt x="175" y="34"/>
                      <a:pt x="175" y="34"/>
                    </a:cubicBezTo>
                    <a:cubicBezTo>
                      <a:pt x="167" y="34"/>
                      <a:pt x="167" y="34"/>
                      <a:pt x="167" y="34"/>
                    </a:cubicBezTo>
                    <a:lnTo>
                      <a:pt x="159" y="34"/>
                    </a:lnTo>
                    <a:cubicBezTo>
                      <a:pt x="150" y="42"/>
                      <a:pt x="150" y="42"/>
                      <a:pt x="142" y="42"/>
                    </a:cubicBezTo>
                    <a:cubicBezTo>
                      <a:pt x="142" y="42"/>
                      <a:pt x="134" y="51"/>
                      <a:pt x="125" y="51"/>
                    </a:cubicBezTo>
                    <a:cubicBezTo>
                      <a:pt x="117" y="51"/>
                      <a:pt x="117" y="51"/>
                      <a:pt x="117" y="59"/>
                    </a:cubicBezTo>
                    <a:cubicBezTo>
                      <a:pt x="108" y="59"/>
                      <a:pt x="108" y="59"/>
                      <a:pt x="108" y="59"/>
                    </a:cubicBezTo>
                    <a:lnTo>
                      <a:pt x="100" y="59"/>
                    </a:lnTo>
                    <a:cubicBezTo>
                      <a:pt x="92" y="67"/>
                      <a:pt x="92" y="67"/>
                      <a:pt x="84" y="67"/>
                    </a:cubicBezTo>
                    <a:lnTo>
                      <a:pt x="75" y="75"/>
                    </a:lnTo>
                    <a:cubicBezTo>
                      <a:pt x="67" y="75"/>
                      <a:pt x="67" y="75"/>
                      <a:pt x="58" y="84"/>
                    </a:cubicBezTo>
                    <a:lnTo>
                      <a:pt x="50" y="92"/>
                    </a:lnTo>
                    <a:lnTo>
                      <a:pt x="42" y="92"/>
                    </a:lnTo>
                    <a:cubicBezTo>
                      <a:pt x="33" y="101"/>
                      <a:pt x="33" y="101"/>
                      <a:pt x="33" y="101"/>
                    </a:cubicBezTo>
                    <a:cubicBezTo>
                      <a:pt x="25" y="101"/>
                      <a:pt x="25" y="109"/>
                      <a:pt x="25" y="109"/>
                    </a:cubicBezTo>
                    <a:cubicBezTo>
                      <a:pt x="17" y="109"/>
                      <a:pt x="17" y="109"/>
                      <a:pt x="17" y="109"/>
                    </a:cubicBezTo>
                    <a:cubicBezTo>
                      <a:pt x="17" y="117"/>
                      <a:pt x="8" y="117"/>
                      <a:pt x="8" y="117"/>
                    </a:cubicBezTo>
                    <a:cubicBezTo>
                      <a:pt x="8" y="117"/>
                      <a:pt x="0" y="117"/>
                      <a:pt x="0" y="126"/>
                    </a:cubicBezTo>
                    <a:lnTo>
                      <a:pt x="0" y="134"/>
                    </a:lnTo>
                    <a:cubicBezTo>
                      <a:pt x="58" y="209"/>
                      <a:pt x="58" y="209"/>
                      <a:pt x="58" y="209"/>
                    </a:cubicBezTo>
                    <a:cubicBezTo>
                      <a:pt x="58" y="218"/>
                      <a:pt x="58" y="218"/>
                      <a:pt x="67" y="218"/>
                    </a:cubicBezTo>
                    <a:cubicBezTo>
                      <a:pt x="67" y="209"/>
                      <a:pt x="67" y="209"/>
                      <a:pt x="67" y="209"/>
                    </a:cubicBezTo>
                    <a:cubicBezTo>
                      <a:pt x="75" y="209"/>
                      <a:pt x="75" y="209"/>
                      <a:pt x="75" y="209"/>
                    </a:cubicBezTo>
                    <a:lnTo>
                      <a:pt x="84" y="201"/>
                    </a:lnTo>
                    <a:lnTo>
                      <a:pt x="92" y="201"/>
                    </a:lnTo>
                    <a:lnTo>
                      <a:pt x="100" y="201"/>
                    </a:lnTo>
                    <a:cubicBezTo>
                      <a:pt x="100" y="193"/>
                      <a:pt x="100" y="193"/>
                      <a:pt x="108" y="193"/>
                    </a:cubicBezTo>
                    <a:cubicBezTo>
                      <a:pt x="108" y="193"/>
                      <a:pt x="117" y="193"/>
                      <a:pt x="117" y="184"/>
                    </a:cubicBezTo>
                    <a:lnTo>
                      <a:pt x="125" y="184"/>
                    </a:lnTo>
                    <a:cubicBezTo>
                      <a:pt x="134" y="184"/>
                      <a:pt x="134" y="184"/>
                      <a:pt x="134" y="176"/>
                    </a:cubicBezTo>
                    <a:cubicBezTo>
                      <a:pt x="142" y="176"/>
                      <a:pt x="142" y="176"/>
                      <a:pt x="150" y="176"/>
                    </a:cubicBezTo>
                    <a:lnTo>
                      <a:pt x="159" y="176"/>
                    </a:lnTo>
                    <a:cubicBezTo>
                      <a:pt x="159" y="167"/>
                      <a:pt x="167" y="167"/>
                      <a:pt x="167" y="167"/>
                    </a:cubicBezTo>
                    <a:lnTo>
                      <a:pt x="175" y="167"/>
                    </a:lnTo>
                    <a:lnTo>
                      <a:pt x="184" y="167"/>
                    </a:lnTo>
                    <a:cubicBezTo>
                      <a:pt x="192" y="167"/>
                      <a:pt x="192" y="159"/>
                      <a:pt x="200" y="159"/>
                    </a:cubicBezTo>
                    <a:cubicBezTo>
                      <a:pt x="209" y="159"/>
                      <a:pt x="209" y="159"/>
                      <a:pt x="209" y="159"/>
                    </a:cubicBezTo>
                    <a:lnTo>
                      <a:pt x="217" y="159"/>
                    </a:lnTo>
                    <a:lnTo>
                      <a:pt x="226" y="159"/>
                    </a:lnTo>
                    <a:lnTo>
                      <a:pt x="234" y="151"/>
                    </a:lnTo>
                    <a:lnTo>
                      <a:pt x="242" y="151"/>
                    </a:lnTo>
                    <a:close/>
                    <a:moveTo>
                      <a:pt x="242" y="151"/>
                    </a:moveTo>
                    <a:lnTo>
                      <a:pt x="242" y="15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76" name="Freeform 501"/>
              <p:cNvSpPr>
                <a:spLocks noChangeArrowheads="1"/>
              </p:cNvSpPr>
              <p:nvPr/>
            </p:nvSpPr>
            <p:spPr bwMode="auto">
              <a:xfrm>
                <a:off x="3776663" y="5313362"/>
                <a:ext cx="84137" cy="106362"/>
              </a:xfrm>
              <a:custGeom>
                <a:avLst/>
                <a:gdLst>
                  <a:gd name="T0" fmla="*/ 83 w 235"/>
                  <a:gd name="T1" fmla="*/ 101 h 294"/>
                  <a:gd name="T2" fmla="*/ 75 w 235"/>
                  <a:gd name="T3" fmla="*/ 109 h 294"/>
                  <a:gd name="T4" fmla="*/ 58 w 235"/>
                  <a:gd name="T5" fmla="*/ 134 h 294"/>
                  <a:gd name="T6" fmla="*/ 50 w 235"/>
                  <a:gd name="T7" fmla="*/ 151 h 294"/>
                  <a:gd name="T8" fmla="*/ 24 w 235"/>
                  <a:gd name="T9" fmla="*/ 185 h 294"/>
                  <a:gd name="T10" fmla="*/ 24 w 235"/>
                  <a:gd name="T11" fmla="*/ 201 h 294"/>
                  <a:gd name="T12" fmla="*/ 16 w 235"/>
                  <a:gd name="T13" fmla="*/ 226 h 294"/>
                  <a:gd name="T14" fmla="*/ 8 w 235"/>
                  <a:gd name="T15" fmla="*/ 243 h 294"/>
                  <a:gd name="T16" fmla="*/ 0 w 235"/>
                  <a:gd name="T17" fmla="*/ 260 h 294"/>
                  <a:gd name="T18" fmla="*/ 50 w 235"/>
                  <a:gd name="T19" fmla="*/ 293 h 294"/>
                  <a:gd name="T20" fmla="*/ 66 w 235"/>
                  <a:gd name="T21" fmla="*/ 285 h 294"/>
                  <a:gd name="T22" fmla="*/ 66 w 235"/>
                  <a:gd name="T23" fmla="*/ 268 h 294"/>
                  <a:gd name="T24" fmla="*/ 75 w 235"/>
                  <a:gd name="T25" fmla="*/ 251 h 294"/>
                  <a:gd name="T26" fmla="*/ 91 w 235"/>
                  <a:gd name="T27" fmla="*/ 235 h 294"/>
                  <a:gd name="T28" fmla="*/ 100 w 235"/>
                  <a:gd name="T29" fmla="*/ 226 h 294"/>
                  <a:gd name="T30" fmla="*/ 116 w 235"/>
                  <a:gd name="T31" fmla="*/ 193 h 294"/>
                  <a:gd name="T32" fmla="*/ 133 w 235"/>
                  <a:gd name="T33" fmla="*/ 176 h 294"/>
                  <a:gd name="T34" fmla="*/ 150 w 235"/>
                  <a:gd name="T35" fmla="*/ 159 h 294"/>
                  <a:gd name="T36" fmla="*/ 158 w 235"/>
                  <a:gd name="T37" fmla="*/ 151 h 294"/>
                  <a:gd name="T38" fmla="*/ 167 w 235"/>
                  <a:gd name="T39" fmla="*/ 134 h 294"/>
                  <a:gd name="T40" fmla="*/ 183 w 235"/>
                  <a:gd name="T41" fmla="*/ 118 h 294"/>
                  <a:gd name="T42" fmla="*/ 200 w 235"/>
                  <a:gd name="T43" fmla="*/ 101 h 294"/>
                  <a:gd name="T44" fmla="*/ 217 w 235"/>
                  <a:gd name="T45" fmla="*/ 92 h 294"/>
                  <a:gd name="T46" fmla="*/ 225 w 235"/>
                  <a:gd name="T47" fmla="*/ 84 h 294"/>
                  <a:gd name="T48" fmla="*/ 234 w 235"/>
                  <a:gd name="T49" fmla="*/ 67 h 294"/>
                  <a:gd name="T50" fmla="*/ 167 w 235"/>
                  <a:gd name="T51" fmla="*/ 0 h 294"/>
                  <a:gd name="T52" fmla="*/ 150 w 235"/>
                  <a:gd name="T53" fmla="*/ 9 h 294"/>
                  <a:gd name="T54" fmla="*/ 142 w 235"/>
                  <a:gd name="T55" fmla="*/ 26 h 294"/>
                  <a:gd name="T56" fmla="*/ 125 w 235"/>
                  <a:gd name="T57" fmla="*/ 42 h 294"/>
                  <a:gd name="T58" fmla="*/ 108 w 235"/>
                  <a:gd name="T59" fmla="*/ 59 h 294"/>
                  <a:gd name="T60" fmla="*/ 91 w 235"/>
                  <a:gd name="T61" fmla="*/ 84 h 294"/>
                  <a:gd name="T62" fmla="*/ 83 w 235"/>
                  <a:gd name="T63" fmla="*/ 9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294">
                    <a:moveTo>
                      <a:pt x="83" y="92"/>
                    </a:moveTo>
                    <a:lnTo>
                      <a:pt x="83" y="101"/>
                    </a:lnTo>
                    <a:lnTo>
                      <a:pt x="75" y="101"/>
                    </a:lnTo>
                    <a:cubicBezTo>
                      <a:pt x="75" y="109"/>
                      <a:pt x="75" y="109"/>
                      <a:pt x="75" y="109"/>
                    </a:cubicBezTo>
                    <a:cubicBezTo>
                      <a:pt x="66" y="118"/>
                      <a:pt x="66" y="118"/>
                      <a:pt x="66" y="126"/>
                    </a:cubicBezTo>
                    <a:cubicBezTo>
                      <a:pt x="58" y="126"/>
                      <a:pt x="58" y="134"/>
                      <a:pt x="58" y="134"/>
                    </a:cubicBezTo>
                    <a:cubicBezTo>
                      <a:pt x="50" y="143"/>
                      <a:pt x="50" y="143"/>
                      <a:pt x="50" y="143"/>
                    </a:cubicBezTo>
                    <a:lnTo>
                      <a:pt x="50" y="151"/>
                    </a:lnTo>
                    <a:cubicBezTo>
                      <a:pt x="41" y="159"/>
                      <a:pt x="41" y="168"/>
                      <a:pt x="33" y="176"/>
                    </a:cubicBezTo>
                    <a:cubicBezTo>
                      <a:pt x="33" y="176"/>
                      <a:pt x="33" y="185"/>
                      <a:pt x="24" y="185"/>
                    </a:cubicBezTo>
                    <a:cubicBezTo>
                      <a:pt x="24" y="193"/>
                      <a:pt x="24" y="193"/>
                      <a:pt x="24" y="193"/>
                    </a:cubicBezTo>
                    <a:lnTo>
                      <a:pt x="24" y="201"/>
                    </a:lnTo>
                    <a:lnTo>
                      <a:pt x="16" y="209"/>
                    </a:lnTo>
                    <a:cubicBezTo>
                      <a:pt x="16" y="218"/>
                      <a:pt x="16" y="218"/>
                      <a:pt x="16" y="226"/>
                    </a:cubicBezTo>
                    <a:cubicBezTo>
                      <a:pt x="8" y="226"/>
                      <a:pt x="8" y="226"/>
                      <a:pt x="8" y="235"/>
                    </a:cubicBezTo>
                    <a:lnTo>
                      <a:pt x="8" y="243"/>
                    </a:lnTo>
                    <a:cubicBezTo>
                      <a:pt x="8" y="243"/>
                      <a:pt x="0" y="243"/>
                      <a:pt x="0" y="251"/>
                    </a:cubicBezTo>
                    <a:lnTo>
                      <a:pt x="0" y="260"/>
                    </a:lnTo>
                    <a:cubicBezTo>
                      <a:pt x="0" y="268"/>
                      <a:pt x="0" y="268"/>
                      <a:pt x="0" y="268"/>
                    </a:cubicBezTo>
                    <a:cubicBezTo>
                      <a:pt x="50" y="293"/>
                      <a:pt x="50" y="293"/>
                      <a:pt x="50" y="293"/>
                    </a:cubicBezTo>
                    <a:cubicBezTo>
                      <a:pt x="58" y="293"/>
                      <a:pt x="58" y="293"/>
                      <a:pt x="58" y="285"/>
                    </a:cubicBezTo>
                    <a:lnTo>
                      <a:pt x="66" y="285"/>
                    </a:lnTo>
                    <a:lnTo>
                      <a:pt x="66" y="276"/>
                    </a:lnTo>
                    <a:lnTo>
                      <a:pt x="66" y="268"/>
                    </a:lnTo>
                    <a:cubicBezTo>
                      <a:pt x="75" y="268"/>
                      <a:pt x="75" y="268"/>
                      <a:pt x="75" y="260"/>
                    </a:cubicBezTo>
                    <a:lnTo>
                      <a:pt x="75" y="251"/>
                    </a:lnTo>
                    <a:cubicBezTo>
                      <a:pt x="83" y="251"/>
                      <a:pt x="83" y="251"/>
                      <a:pt x="83" y="243"/>
                    </a:cubicBezTo>
                    <a:lnTo>
                      <a:pt x="91" y="235"/>
                    </a:lnTo>
                    <a:lnTo>
                      <a:pt x="91" y="226"/>
                    </a:lnTo>
                    <a:lnTo>
                      <a:pt x="100" y="226"/>
                    </a:lnTo>
                    <a:cubicBezTo>
                      <a:pt x="100" y="218"/>
                      <a:pt x="100" y="218"/>
                      <a:pt x="100" y="218"/>
                    </a:cubicBezTo>
                    <a:cubicBezTo>
                      <a:pt x="108" y="209"/>
                      <a:pt x="108" y="201"/>
                      <a:pt x="116" y="193"/>
                    </a:cubicBezTo>
                    <a:lnTo>
                      <a:pt x="125" y="185"/>
                    </a:lnTo>
                    <a:cubicBezTo>
                      <a:pt x="125" y="176"/>
                      <a:pt x="133" y="176"/>
                      <a:pt x="133" y="176"/>
                    </a:cubicBezTo>
                    <a:cubicBezTo>
                      <a:pt x="133" y="168"/>
                      <a:pt x="142" y="168"/>
                      <a:pt x="142" y="159"/>
                    </a:cubicBezTo>
                    <a:lnTo>
                      <a:pt x="150" y="159"/>
                    </a:lnTo>
                    <a:lnTo>
                      <a:pt x="150" y="151"/>
                    </a:lnTo>
                    <a:lnTo>
                      <a:pt x="158" y="151"/>
                    </a:lnTo>
                    <a:cubicBezTo>
                      <a:pt x="158" y="143"/>
                      <a:pt x="158" y="143"/>
                      <a:pt x="158" y="143"/>
                    </a:cubicBezTo>
                    <a:cubicBezTo>
                      <a:pt x="167" y="143"/>
                      <a:pt x="167" y="134"/>
                      <a:pt x="167" y="134"/>
                    </a:cubicBezTo>
                    <a:cubicBezTo>
                      <a:pt x="175" y="134"/>
                      <a:pt x="175" y="126"/>
                      <a:pt x="175" y="126"/>
                    </a:cubicBezTo>
                    <a:cubicBezTo>
                      <a:pt x="183" y="126"/>
                      <a:pt x="183" y="118"/>
                      <a:pt x="183" y="118"/>
                    </a:cubicBezTo>
                    <a:cubicBezTo>
                      <a:pt x="192" y="118"/>
                      <a:pt x="192" y="109"/>
                      <a:pt x="192" y="109"/>
                    </a:cubicBezTo>
                    <a:cubicBezTo>
                      <a:pt x="200" y="109"/>
                      <a:pt x="200" y="109"/>
                      <a:pt x="200" y="101"/>
                    </a:cubicBezTo>
                    <a:lnTo>
                      <a:pt x="209" y="101"/>
                    </a:lnTo>
                    <a:cubicBezTo>
                      <a:pt x="209" y="92"/>
                      <a:pt x="217" y="92"/>
                      <a:pt x="217" y="92"/>
                    </a:cubicBezTo>
                    <a:lnTo>
                      <a:pt x="217" y="84"/>
                    </a:lnTo>
                    <a:cubicBezTo>
                      <a:pt x="225" y="84"/>
                      <a:pt x="225" y="84"/>
                      <a:pt x="225" y="84"/>
                    </a:cubicBezTo>
                    <a:lnTo>
                      <a:pt x="234" y="84"/>
                    </a:lnTo>
                    <a:cubicBezTo>
                      <a:pt x="234" y="76"/>
                      <a:pt x="234" y="76"/>
                      <a:pt x="234" y="67"/>
                    </a:cubicBezTo>
                    <a:cubicBezTo>
                      <a:pt x="175" y="0"/>
                      <a:pt x="175" y="0"/>
                      <a:pt x="175" y="0"/>
                    </a:cubicBezTo>
                    <a:cubicBezTo>
                      <a:pt x="167" y="0"/>
                      <a:pt x="167" y="0"/>
                      <a:pt x="167" y="0"/>
                    </a:cubicBezTo>
                    <a:cubicBezTo>
                      <a:pt x="158" y="0"/>
                      <a:pt x="158" y="0"/>
                      <a:pt x="158" y="9"/>
                    </a:cubicBezTo>
                    <a:lnTo>
                      <a:pt x="150" y="9"/>
                    </a:lnTo>
                    <a:lnTo>
                      <a:pt x="150" y="17"/>
                    </a:lnTo>
                    <a:cubicBezTo>
                      <a:pt x="142" y="17"/>
                      <a:pt x="142" y="26"/>
                      <a:pt x="142" y="26"/>
                    </a:cubicBezTo>
                    <a:lnTo>
                      <a:pt x="133" y="34"/>
                    </a:lnTo>
                    <a:lnTo>
                      <a:pt x="125" y="42"/>
                    </a:lnTo>
                    <a:lnTo>
                      <a:pt x="116" y="51"/>
                    </a:lnTo>
                    <a:cubicBezTo>
                      <a:pt x="116" y="59"/>
                      <a:pt x="108" y="59"/>
                      <a:pt x="108" y="59"/>
                    </a:cubicBezTo>
                    <a:cubicBezTo>
                      <a:pt x="108" y="67"/>
                      <a:pt x="100" y="67"/>
                      <a:pt x="100" y="76"/>
                    </a:cubicBezTo>
                    <a:cubicBezTo>
                      <a:pt x="91" y="76"/>
                      <a:pt x="91" y="84"/>
                      <a:pt x="91" y="84"/>
                    </a:cubicBezTo>
                    <a:lnTo>
                      <a:pt x="83" y="92"/>
                    </a:lnTo>
                    <a:close/>
                    <a:moveTo>
                      <a:pt x="83" y="92"/>
                    </a:moveTo>
                    <a:lnTo>
                      <a:pt x="83" y="92"/>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77" name="Freeform 502"/>
              <p:cNvSpPr>
                <a:spLocks noChangeArrowheads="1"/>
              </p:cNvSpPr>
              <p:nvPr/>
            </p:nvSpPr>
            <p:spPr bwMode="auto">
              <a:xfrm>
                <a:off x="3763963" y="5430837"/>
                <a:ext cx="26987" cy="93662"/>
              </a:xfrm>
              <a:custGeom>
                <a:avLst/>
                <a:gdLst>
                  <a:gd name="T0" fmla="*/ 17 w 76"/>
                  <a:gd name="T1" fmla="*/ 8 h 260"/>
                  <a:gd name="T2" fmla="*/ 8 w 76"/>
                  <a:gd name="T3" fmla="*/ 8 h 260"/>
                  <a:gd name="T4" fmla="*/ 8 w 76"/>
                  <a:gd name="T5" fmla="*/ 16 h 260"/>
                  <a:gd name="T6" fmla="*/ 8 w 76"/>
                  <a:gd name="T7" fmla="*/ 25 h 260"/>
                  <a:gd name="T8" fmla="*/ 8 w 76"/>
                  <a:gd name="T9" fmla="*/ 33 h 260"/>
                  <a:gd name="T10" fmla="*/ 8 w 76"/>
                  <a:gd name="T11" fmla="*/ 41 h 260"/>
                  <a:gd name="T12" fmla="*/ 8 w 76"/>
                  <a:gd name="T13" fmla="*/ 50 h 260"/>
                  <a:gd name="T14" fmla="*/ 0 w 76"/>
                  <a:gd name="T15" fmla="*/ 66 h 260"/>
                  <a:gd name="T16" fmla="*/ 0 w 76"/>
                  <a:gd name="T17" fmla="*/ 83 h 260"/>
                  <a:gd name="T18" fmla="*/ 0 w 76"/>
                  <a:gd name="T19" fmla="*/ 100 h 260"/>
                  <a:gd name="T20" fmla="*/ 0 w 76"/>
                  <a:gd name="T21" fmla="*/ 125 h 260"/>
                  <a:gd name="T22" fmla="*/ 0 w 76"/>
                  <a:gd name="T23" fmla="*/ 133 h 260"/>
                  <a:gd name="T24" fmla="*/ 0 w 76"/>
                  <a:gd name="T25" fmla="*/ 142 h 260"/>
                  <a:gd name="T26" fmla="*/ 0 w 76"/>
                  <a:gd name="T27" fmla="*/ 150 h 260"/>
                  <a:gd name="T28" fmla="*/ 0 w 76"/>
                  <a:gd name="T29" fmla="*/ 159 h 260"/>
                  <a:gd name="T30" fmla="*/ 0 w 76"/>
                  <a:gd name="T31" fmla="*/ 167 h 260"/>
                  <a:gd name="T32" fmla="*/ 0 w 76"/>
                  <a:gd name="T33" fmla="*/ 175 h 260"/>
                  <a:gd name="T34" fmla="*/ 0 w 76"/>
                  <a:gd name="T35" fmla="*/ 183 h 260"/>
                  <a:gd name="T36" fmla="*/ 0 w 76"/>
                  <a:gd name="T37" fmla="*/ 192 h 260"/>
                  <a:gd name="T38" fmla="*/ 0 w 76"/>
                  <a:gd name="T39" fmla="*/ 200 h 260"/>
                  <a:gd name="T40" fmla="*/ 0 w 76"/>
                  <a:gd name="T41" fmla="*/ 209 h 260"/>
                  <a:gd name="T42" fmla="*/ 0 w 76"/>
                  <a:gd name="T43" fmla="*/ 217 h 260"/>
                  <a:gd name="T44" fmla="*/ 8 w 76"/>
                  <a:gd name="T45" fmla="*/ 225 h 260"/>
                  <a:gd name="T46" fmla="*/ 8 w 76"/>
                  <a:gd name="T47" fmla="*/ 242 h 260"/>
                  <a:gd name="T48" fmla="*/ 8 w 76"/>
                  <a:gd name="T49" fmla="*/ 250 h 260"/>
                  <a:gd name="T50" fmla="*/ 17 w 76"/>
                  <a:gd name="T51" fmla="*/ 259 h 260"/>
                  <a:gd name="T52" fmla="*/ 34 w 76"/>
                  <a:gd name="T53" fmla="*/ 259 h 260"/>
                  <a:gd name="T54" fmla="*/ 42 w 76"/>
                  <a:gd name="T55" fmla="*/ 250 h 260"/>
                  <a:gd name="T56" fmla="*/ 42 w 76"/>
                  <a:gd name="T57" fmla="*/ 234 h 260"/>
                  <a:gd name="T58" fmla="*/ 42 w 76"/>
                  <a:gd name="T59" fmla="*/ 225 h 260"/>
                  <a:gd name="T60" fmla="*/ 42 w 76"/>
                  <a:gd name="T61" fmla="*/ 209 h 260"/>
                  <a:gd name="T62" fmla="*/ 42 w 76"/>
                  <a:gd name="T63" fmla="*/ 200 h 260"/>
                  <a:gd name="T64" fmla="*/ 42 w 76"/>
                  <a:gd name="T65" fmla="*/ 192 h 260"/>
                  <a:gd name="T66" fmla="*/ 42 w 76"/>
                  <a:gd name="T67" fmla="*/ 183 h 260"/>
                  <a:gd name="T68" fmla="*/ 42 w 76"/>
                  <a:gd name="T69" fmla="*/ 175 h 260"/>
                  <a:gd name="T70" fmla="*/ 42 w 76"/>
                  <a:gd name="T71" fmla="*/ 167 h 260"/>
                  <a:gd name="T72" fmla="*/ 42 w 76"/>
                  <a:gd name="T73" fmla="*/ 159 h 260"/>
                  <a:gd name="T74" fmla="*/ 42 w 76"/>
                  <a:gd name="T75" fmla="*/ 150 h 260"/>
                  <a:gd name="T76" fmla="*/ 42 w 76"/>
                  <a:gd name="T77" fmla="*/ 142 h 260"/>
                  <a:gd name="T78" fmla="*/ 42 w 76"/>
                  <a:gd name="T79" fmla="*/ 133 h 260"/>
                  <a:gd name="T80" fmla="*/ 42 w 76"/>
                  <a:gd name="T81" fmla="*/ 125 h 260"/>
                  <a:gd name="T82" fmla="*/ 50 w 76"/>
                  <a:gd name="T83" fmla="*/ 100 h 260"/>
                  <a:gd name="T84" fmla="*/ 50 w 76"/>
                  <a:gd name="T85" fmla="*/ 92 h 260"/>
                  <a:gd name="T86" fmla="*/ 58 w 76"/>
                  <a:gd name="T87" fmla="*/ 75 h 260"/>
                  <a:gd name="T88" fmla="*/ 58 w 76"/>
                  <a:gd name="T89" fmla="*/ 58 h 260"/>
                  <a:gd name="T90" fmla="*/ 58 w 76"/>
                  <a:gd name="T91" fmla="*/ 50 h 260"/>
                  <a:gd name="T92" fmla="*/ 67 w 76"/>
                  <a:gd name="T93" fmla="*/ 41 h 260"/>
                  <a:gd name="T94" fmla="*/ 67 w 76"/>
                  <a:gd name="T95" fmla="*/ 33 h 260"/>
                  <a:gd name="T96" fmla="*/ 67 w 76"/>
                  <a:gd name="T97" fmla="*/ 25 h 260"/>
                  <a:gd name="T98" fmla="*/ 75 w 76"/>
                  <a:gd name="T99" fmla="*/ 16 h 260"/>
                  <a:gd name="T100" fmla="*/ 67 w 76"/>
                  <a:gd name="T101" fmla="*/ 8 h 260"/>
                  <a:gd name="T102" fmla="*/ 25 w 76"/>
                  <a:gd name="T103" fmla="*/ 0 h 260"/>
                  <a:gd name="T104" fmla="*/ 17 w 76"/>
                  <a:gd name="T105" fmla="*/ 8 h 260"/>
                  <a:gd name="T106" fmla="*/ 17 w 76"/>
                  <a:gd name="T107" fmla="*/ 8 h 260"/>
                  <a:gd name="T108" fmla="*/ 17 w 76"/>
                  <a:gd name="T109" fmla="*/ 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260">
                    <a:moveTo>
                      <a:pt x="17" y="8"/>
                    </a:moveTo>
                    <a:cubicBezTo>
                      <a:pt x="8" y="8"/>
                      <a:pt x="8" y="8"/>
                      <a:pt x="8" y="8"/>
                    </a:cubicBezTo>
                    <a:cubicBezTo>
                      <a:pt x="8" y="16"/>
                      <a:pt x="8" y="16"/>
                      <a:pt x="8" y="16"/>
                    </a:cubicBezTo>
                    <a:lnTo>
                      <a:pt x="8" y="25"/>
                    </a:lnTo>
                    <a:lnTo>
                      <a:pt x="8" y="33"/>
                    </a:lnTo>
                    <a:lnTo>
                      <a:pt x="8" y="41"/>
                    </a:lnTo>
                    <a:lnTo>
                      <a:pt x="8" y="50"/>
                    </a:lnTo>
                    <a:cubicBezTo>
                      <a:pt x="8" y="50"/>
                      <a:pt x="0" y="58"/>
                      <a:pt x="0" y="66"/>
                    </a:cubicBezTo>
                    <a:cubicBezTo>
                      <a:pt x="0" y="75"/>
                      <a:pt x="0" y="75"/>
                      <a:pt x="0" y="83"/>
                    </a:cubicBezTo>
                    <a:cubicBezTo>
                      <a:pt x="0" y="92"/>
                      <a:pt x="0" y="92"/>
                      <a:pt x="0" y="100"/>
                    </a:cubicBezTo>
                    <a:cubicBezTo>
                      <a:pt x="0" y="108"/>
                      <a:pt x="0" y="117"/>
                      <a:pt x="0" y="125"/>
                    </a:cubicBezTo>
                    <a:cubicBezTo>
                      <a:pt x="0" y="133"/>
                      <a:pt x="0" y="133"/>
                      <a:pt x="0" y="133"/>
                    </a:cubicBezTo>
                    <a:lnTo>
                      <a:pt x="0" y="142"/>
                    </a:lnTo>
                    <a:lnTo>
                      <a:pt x="0" y="150"/>
                    </a:lnTo>
                    <a:cubicBezTo>
                      <a:pt x="0" y="159"/>
                      <a:pt x="0" y="159"/>
                      <a:pt x="0" y="159"/>
                    </a:cubicBezTo>
                    <a:lnTo>
                      <a:pt x="0" y="167"/>
                    </a:lnTo>
                    <a:cubicBezTo>
                      <a:pt x="0" y="175"/>
                      <a:pt x="0" y="175"/>
                      <a:pt x="0" y="175"/>
                    </a:cubicBezTo>
                    <a:cubicBezTo>
                      <a:pt x="0" y="183"/>
                      <a:pt x="0" y="183"/>
                      <a:pt x="0" y="183"/>
                    </a:cubicBezTo>
                    <a:lnTo>
                      <a:pt x="0" y="192"/>
                    </a:lnTo>
                    <a:lnTo>
                      <a:pt x="0" y="200"/>
                    </a:lnTo>
                    <a:lnTo>
                      <a:pt x="0" y="209"/>
                    </a:lnTo>
                    <a:lnTo>
                      <a:pt x="0" y="217"/>
                    </a:lnTo>
                    <a:lnTo>
                      <a:pt x="8" y="225"/>
                    </a:lnTo>
                    <a:cubicBezTo>
                      <a:pt x="8" y="234"/>
                      <a:pt x="8" y="234"/>
                      <a:pt x="8" y="242"/>
                    </a:cubicBezTo>
                    <a:lnTo>
                      <a:pt x="8" y="250"/>
                    </a:lnTo>
                    <a:cubicBezTo>
                      <a:pt x="8" y="259"/>
                      <a:pt x="17" y="259"/>
                      <a:pt x="17" y="259"/>
                    </a:cubicBezTo>
                    <a:cubicBezTo>
                      <a:pt x="34" y="259"/>
                      <a:pt x="34" y="259"/>
                      <a:pt x="34" y="259"/>
                    </a:cubicBezTo>
                    <a:cubicBezTo>
                      <a:pt x="42" y="259"/>
                      <a:pt x="42" y="250"/>
                      <a:pt x="42" y="250"/>
                    </a:cubicBezTo>
                    <a:cubicBezTo>
                      <a:pt x="42" y="242"/>
                      <a:pt x="42" y="242"/>
                      <a:pt x="42" y="234"/>
                    </a:cubicBezTo>
                    <a:lnTo>
                      <a:pt x="42" y="225"/>
                    </a:lnTo>
                    <a:cubicBezTo>
                      <a:pt x="42" y="217"/>
                      <a:pt x="42" y="217"/>
                      <a:pt x="42" y="209"/>
                    </a:cubicBezTo>
                    <a:lnTo>
                      <a:pt x="42" y="200"/>
                    </a:lnTo>
                    <a:cubicBezTo>
                      <a:pt x="42" y="192"/>
                      <a:pt x="42" y="192"/>
                      <a:pt x="42" y="192"/>
                    </a:cubicBezTo>
                    <a:lnTo>
                      <a:pt x="42" y="183"/>
                    </a:lnTo>
                    <a:lnTo>
                      <a:pt x="42" y="175"/>
                    </a:lnTo>
                    <a:cubicBezTo>
                      <a:pt x="42" y="167"/>
                      <a:pt x="42" y="167"/>
                      <a:pt x="42" y="167"/>
                    </a:cubicBezTo>
                    <a:lnTo>
                      <a:pt x="42" y="159"/>
                    </a:lnTo>
                    <a:cubicBezTo>
                      <a:pt x="42" y="150"/>
                      <a:pt x="42" y="150"/>
                      <a:pt x="42" y="150"/>
                    </a:cubicBezTo>
                    <a:lnTo>
                      <a:pt x="42" y="142"/>
                    </a:lnTo>
                    <a:lnTo>
                      <a:pt x="42" y="133"/>
                    </a:lnTo>
                    <a:cubicBezTo>
                      <a:pt x="42" y="125"/>
                      <a:pt x="42" y="125"/>
                      <a:pt x="42" y="125"/>
                    </a:cubicBezTo>
                    <a:cubicBezTo>
                      <a:pt x="50" y="117"/>
                      <a:pt x="50" y="108"/>
                      <a:pt x="50" y="100"/>
                    </a:cubicBezTo>
                    <a:lnTo>
                      <a:pt x="50" y="92"/>
                    </a:lnTo>
                    <a:cubicBezTo>
                      <a:pt x="50" y="83"/>
                      <a:pt x="50" y="83"/>
                      <a:pt x="58" y="75"/>
                    </a:cubicBezTo>
                    <a:cubicBezTo>
                      <a:pt x="58" y="75"/>
                      <a:pt x="58" y="66"/>
                      <a:pt x="58" y="58"/>
                    </a:cubicBezTo>
                    <a:lnTo>
                      <a:pt x="58" y="50"/>
                    </a:lnTo>
                    <a:cubicBezTo>
                      <a:pt x="67" y="41"/>
                      <a:pt x="67" y="41"/>
                      <a:pt x="67" y="41"/>
                    </a:cubicBezTo>
                    <a:cubicBezTo>
                      <a:pt x="67" y="33"/>
                      <a:pt x="67" y="33"/>
                      <a:pt x="67" y="33"/>
                    </a:cubicBezTo>
                    <a:lnTo>
                      <a:pt x="67" y="25"/>
                    </a:lnTo>
                    <a:lnTo>
                      <a:pt x="75" y="16"/>
                    </a:lnTo>
                    <a:cubicBezTo>
                      <a:pt x="75" y="16"/>
                      <a:pt x="67" y="16"/>
                      <a:pt x="67" y="8"/>
                    </a:cubicBezTo>
                    <a:cubicBezTo>
                      <a:pt x="25" y="0"/>
                      <a:pt x="25" y="0"/>
                      <a:pt x="25" y="0"/>
                    </a:cubicBezTo>
                    <a:cubicBezTo>
                      <a:pt x="17" y="0"/>
                      <a:pt x="17" y="0"/>
                      <a:pt x="17" y="8"/>
                    </a:cubicBezTo>
                    <a:close/>
                    <a:moveTo>
                      <a:pt x="17" y="8"/>
                    </a:moveTo>
                    <a:lnTo>
                      <a:pt x="17" y="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78" name="Freeform 503"/>
              <p:cNvSpPr>
                <a:spLocks noChangeArrowheads="1"/>
              </p:cNvSpPr>
              <p:nvPr/>
            </p:nvSpPr>
            <p:spPr bwMode="auto">
              <a:xfrm>
                <a:off x="3925888" y="5216524"/>
                <a:ext cx="142875" cy="304800"/>
              </a:xfrm>
              <a:custGeom>
                <a:avLst/>
                <a:gdLst>
                  <a:gd name="T0" fmla="*/ 76 w 395"/>
                  <a:gd name="T1" fmla="*/ 836 h 845"/>
                  <a:gd name="T2" fmla="*/ 126 w 395"/>
                  <a:gd name="T3" fmla="*/ 844 h 845"/>
                  <a:gd name="T4" fmla="*/ 218 w 395"/>
                  <a:gd name="T5" fmla="*/ 786 h 845"/>
                  <a:gd name="T6" fmla="*/ 226 w 395"/>
                  <a:gd name="T7" fmla="*/ 761 h 845"/>
                  <a:gd name="T8" fmla="*/ 327 w 395"/>
                  <a:gd name="T9" fmla="*/ 301 h 845"/>
                  <a:gd name="T10" fmla="*/ 368 w 395"/>
                  <a:gd name="T11" fmla="*/ 134 h 845"/>
                  <a:gd name="T12" fmla="*/ 394 w 395"/>
                  <a:gd name="T13" fmla="*/ 25 h 845"/>
                  <a:gd name="T14" fmla="*/ 377 w 395"/>
                  <a:gd name="T15" fmla="*/ 0 h 845"/>
                  <a:gd name="T16" fmla="*/ 360 w 395"/>
                  <a:gd name="T17" fmla="*/ 8 h 845"/>
                  <a:gd name="T18" fmla="*/ 310 w 395"/>
                  <a:gd name="T19" fmla="*/ 117 h 845"/>
                  <a:gd name="T20" fmla="*/ 235 w 395"/>
                  <a:gd name="T21" fmla="*/ 267 h 845"/>
                  <a:gd name="T22" fmla="*/ 26 w 395"/>
                  <a:gd name="T23" fmla="*/ 694 h 845"/>
                  <a:gd name="T24" fmla="*/ 76 w 395"/>
                  <a:gd name="T25" fmla="*/ 836 h 845"/>
                  <a:gd name="T26" fmla="*/ 126 w 395"/>
                  <a:gd name="T27" fmla="*/ 686 h 845"/>
                  <a:gd name="T28" fmla="*/ 176 w 395"/>
                  <a:gd name="T29" fmla="*/ 736 h 845"/>
                  <a:gd name="T30" fmla="*/ 126 w 395"/>
                  <a:gd name="T31" fmla="*/ 786 h 845"/>
                  <a:gd name="T32" fmla="*/ 76 w 395"/>
                  <a:gd name="T33" fmla="*/ 736 h 845"/>
                  <a:gd name="T34" fmla="*/ 126 w 395"/>
                  <a:gd name="T35" fmla="*/ 686 h 845"/>
                  <a:gd name="T36" fmla="*/ 126 w 395"/>
                  <a:gd name="T37" fmla="*/ 686 h 845"/>
                  <a:gd name="T38" fmla="*/ 126 w 395"/>
                  <a:gd name="T39" fmla="*/ 68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845">
                    <a:moveTo>
                      <a:pt x="76" y="836"/>
                    </a:moveTo>
                    <a:cubicBezTo>
                      <a:pt x="93" y="844"/>
                      <a:pt x="109" y="844"/>
                      <a:pt x="126" y="844"/>
                    </a:cubicBezTo>
                    <a:cubicBezTo>
                      <a:pt x="159" y="844"/>
                      <a:pt x="201" y="819"/>
                      <a:pt x="218" y="786"/>
                    </a:cubicBezTo>
                    <a:cubicBezTo>
                      <a:pt x="218" y="777"/>
                      <a:pt x="218" y="769"/>
                      <a:pt x="226" y="761"/>
                    </a:cubicBezTo>
                    <a:cubicBezTo>
                      <a:pt x="327" y="301"/>
                      <a:pt x="327" y="301"/>
                      <a:pt x="327" y="301"/>
                    </a:cubicBezTo>
                    <a:cubicBezTo>
                      <a:pt x="368" y="134"/>
                      <a:pt x="368" y="134"/>
                      <a:pt x="368" y="134"/>
                    </a:cubicBezTo>
                    <a:cubicBezTo>
                      <a:pt x="394" y="25"/>
                      <a:pt x="394" y="25"/>
                      <a:pt x="394" y="25"/>
                    </a:cubicBezTo>
                    <a:cubicBezTo>
                      <a:pt x="394" y="8"/>
                      <a:pt x="385" y="0"/>
                      <a:pt x="377" y="0"/>
                    </a:cubicBezTo>
                    <a:cubicBezTo>
                      <a:pt x="368" y="0"/>
                      <a:pt x="368" y="0"/>
                      <a:pt x="360" y="8"/>
                    </a:cubicBezTo>
                    <a:cubicBezTo>
                      <a:pt x="310" y="117"/>
                      <a:pt x="310" y="117"/>
                      <a:pt x="310" y="117"/>
                    </a:cubicBezTo>
                    <a:cubicBezTo>
                      <a:pt x="235" y="267"/>
                      <a:pt x="235" y="267"/>
                      <a:pt x="235" y="267"/>
                    </a:cubicBezTo>
                    <a:cubicBezTo>
                      <a:pt x="26" y="694"/>
                      <a:pt x="26" y="694"/>
                      <a:pt x="26" y="694"/>
                    </a:cubicBezTo>
                    <a:cubicBezTo>
                      <a:pt x="0" y="744"/>
                      <a:pt x="26" y="811"/>
                      <a:pt x="76" y="836"/>
                    </a:cubicBezTo>
                    <a:close/>
                    <a:moveTo>
                      <a:pt x="126" y="686"/>
                    </a:moveTo>
                    <a:cubicBezTo>
                      <a:pt x="151" y="686"/>
                      <a:pt x="176" y="711"/>
                      <a:pt x="176" y="736"/>
                    </a:cubicBezTo>
                    <a:cubicBezTo>
                      <a:pt x="176" y="769"/>
                      <a:pt x="151" y="786"/>
                      <a:pt x="126" y="786"/>
                    </a:cubicBezTo>
                    <a:cubicBezTo>
                      <a:pt x="101" y="786"/>
                      <a:pt x="76" y="769"/>
                      <a:pt x="76" y="736"/>
                    </a:cubicBezTo>
                    <a:cubicBezTo>
                      <a:pt x="76" y="711"/>
                      <a:pt x="101" y="686"/>
                      <a:pt x="126" y="686"/>
                    </a:cubicBezTo>
                    <a:close/>
                    <a:moveTo>
                      <a:pt x="126" y="686"/>
                    </a:moveTo>
                    <a:lnTo>
                      <a:pt x="126" y="686"/>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grpSp>
      </p:grpSp>
      <p:grpSp>
        <p:nvGrpSpPr>
          <p:cNvPr id="2" name="组合 1"/>
          <p:cNvGrpSpPr/>
          <p:nvPr/>
        </p:nvGrpSpPr>
        <p:grpSpPr>
          <a:xfrm>
            <a:off x="2563368" y="2347089"/>
            <a:ext cx="967743" cy="963112"/>
            <a:chOff x="3662635" y="3361320"/>
            <a:chExt cx="1382747" cy="1379295"/>
          </a:xfrm>
        </p:grpSpPr>
        <p:sp>
          <p:nvSpPr>
            <p:cNvPr id="34" name="Oval 17"/>
            <p:cNvSpPr/>
            <p:nvPr/>
          </p:nvSpPr>
          <p:spPr bwMode="auto">
            <a:xfrm>
              <a:off x="3662635" y="3361320"/>
              <a:ext cx="1382747" cy="1379295"/>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lIns="243785" tIns="121892" rIns="243785" bIns="121892" anchor="ctr"/>
            <a:lstStyle/>
            <a:p>
              <a:pPr algn="ctr">
                <a:defRPr/>
              </a:pPr>
              <a:endParaRPr lang="en-US" sz="2100" b="1" dirty="0"/>
            </a:p>
          </p:txBody>
        </p:sp>
        <p:grpSp>
          <p:nvGrpSpPr>
            <p:cNvPr id="79" name="Group 4688"/>
            <p:cNvGrpSpPr/>
            <p:nvPr/>
          </p:nvGrpSpPr>
          <p:grpSpPr bwMode="auto">
            <a:xfrm>
              <a:off x="4019356" y="3640725"/>
              <a:ext cx="735824" cy="699367"/>
              <a:chOff x="1835150" y="2800349"/>
              <a:chExt cx="382588" cy="363538"/>
            </a:xfrm>
            <a:solidFill>
              <a:schemeClr val="bg1"/>
            </a:solidFill>
          </p:grpSpPr>
          <p:sp>
            <p:nvSpPr>
              <p:cNvPr id="80" name="Freeform 291"/>
              <p:cNvSpPr>
                <a:spLocks noChangeArrowheads="1"/>
              </p:cNvSpPr>
              <p:nvPr/>
            </p:nvSpPr>
            <p:spPr bwMode="auto">
              <a:xfrm>
                <a:off x="1868488" y="3140074"/>
                <a:ext cx="271462" cy="23813"/>
              </a:xfrm>
              <a:custGeom>
                <a:avLst/>
                <a:gdLst>
                  <a:gd name="T0" fmla="*/ 41 w 753"/>
                  <a:gd name="T1" fmla="*/ 42 h 68"/>
                  <a:gd name="T2" fmla="*/ 192 w 753"/>
                  <a:gd name="T3" fmla="*/ 42 h 68"/>
                  <a:gd name="T4" fmla="*/ 217 w 753"/>
                  <a:gd name="T5" fmla="*/ 67 h 68"/>
                  <a:gd name="T6" fmla="*/ 543 w 753"/>
                  <a:gd name="T7" fmla="*/ 67 h 68"/>
                  <a:gd name="T8" fmla="*/ 568 w 753"/>
                  <a:gd name="T9" fmla="*/ 42 h 68"/>
                  <a:gd name="T10" fmla="*/ 710 w 753"/>
                  <a:gd name="T11" fmla="*/ 42 h 68"/>
                  <a:gd name="T12" fmla="*/ 752 w 753"/>
                  <a:gd name="T13" fmla="*/ 0 h 68"/>
                  <a:gd name="T14" fmla="*/ 0 w 753"/>
                  <a:gd name="T15" fmla="*/ 0 h 68"/>
                  <a:gd name="T16" fmla="*/ 41 w 753"/>
                  <a:gd name="T17" fmla="*/ 42 h 68"/>
                  <a:gd name="T18" fmla="*/ 41 w 753"/>
                  <a:gd name="T19" fmla="*/ 42 h 68"/>
                  <a:gd name="T20" fmla="*/ 41 w 753"/>
                  <a:gd name="T2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68">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81" name="Freeform 292"/>
              <p:cNvSpPr>
                <a:spLocks noChangeArrowheads="1"/>
              </p:cNvSpPr>
              <p:nvPr/>
            </p:nvSpPr>
            <p:spPr bwMode="auto">
              <a:xfrm>
                <a:off x="1835150" y="2955924"/>
                <a:ext cx="382588" cy="174625"/>
              </a:xfrm>
              <a:custGeom>
                <a:avLst/>
                <a:gdLst>
                  <a:gd name="T0" fmla="*/ 1020 w 1062"/>
                  <a:gd name="T1" fmla="*/ 100 h 486"/>
                  <a:gd name="T2" fmla="*/ 894 w 1062"/>
                  <a:gd name="T3" fmla="*/ 75 h 486"/>
                  <a:gd name="T4" fmla="*/ 894 w 1062"/>
                  <a:gd name="T5" fmla="*/ 0 h 486"/>
                  <a:gd name="T6" fmla="*/ 0 w 1062"/>
                  <a:gd name="T7" fmla="*/ 0 h 486"/>
                  <a:gd name="T8" fmla="*/ 267 w 1062"/>
                  <a:gd name="T9" fmla="*/ 485 h 486"/>
                  <a:gd name="T10" fmla="*/ 627 w 1062"/>
                  <a:gd name="T11" fmla="*/ 485 h 486"/>
                  <a:gd name="T12" fmla="*/ 819 w 1062"/>
                  <a:gd name="T13" fmla="*/ 351 h 486"/>
                  <a:gd name="T14" fmla="*/ 1061 w 1062"/>
                  <a:gd name="T15" fmla="*/ 192 h 486"/>
                  <a:gd name="T16" fmla="*/ 1020 w 1062"/>
                  <a:gd name="T17" fmla="*/ 100 h 486"/>
                  <a:gd name="T18" fmla="*/ 861 w 1062"/>
                  <a:gd name="T19" fmla="*/ 284 h 486"/>
                  <a:gd name="T20" fmla="*/ 894 w 1062"/>
                  <a:gd name="T21" fmla="*/ 142 h 486"/>
                  <a:gd name="T22" fmla="*/ 978 w 1062"/>
                  <a:gd name="T23" fmla="*/ 151 h 486"/>
                  <a:gd name="T24" fmla="*/ 995 w 1062"/>
                  <a:gd name="T25" fmla="*/ 192 h 486"/>
                  <a:gd name="T26" fmla="*/ 861 w 1062"/>
                  <a:gd name="T27" fmla="*/ 284 h 486"/>
                  <a:gd name="T28" fmla="*/ 861 w 1062"/>
                  <a:gd name="T29" fmla="*/ 284 h 486"/>
                  <a:gd name="T30" fmla="*/ 861 w 1062"/>
                  <a:gd name="T31" fmla="*/ 28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486">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82" name="Freeform 293"/>
              <p:cNvSpPr>
                <a:spLocks noChangeArrowheads="1"/>
              </p:cNvSpPr>
              <p:nvPr/>
            </p:nvSpPr>
            <p:spPr bwMode="auto">
              <a:xfrm>
                <a:off x="1916113" y="2800349"/>
                <a:ext cx="112712" cy="144463"/>
              </a:xfrm>
              <a:custGeom>
                <a:avLst/>
                <a:gdLst>
                  <a:gd name="T0" fmla="*/ 142 w 311"/>
                  <a:gd name="T1" fmla="*/ 401 h 402"/>
                  <a:gd name="T2" fmla="*/ 234 w 311"/>
                  <a:gd name="T3" fmla="*/ 243 h 402"/>
                  <a:gd name="T4" fmla="*/ 268 w 311"/>
                  <a:gd name="T5" fmla="*/ 0 h 402"/>
                  <a:gd name="T6" fmla="*/ 159 w 311"/>
                  <a:gd name="T7" fmla="*/ 276 h 402"/>
                  <a:gd name="T8" fmla="*/ 142 w 311"/>
                  <a:gd name="T9" fmla="*/ 401 h 402"/>
                  <a:gd name="T10" fmla="*/ 142 w 311"/>
                  <a:gd name="T11" fmla="*/ 401 h 402"/>
                  <a:gd name="T12" fmla="*/ 142 w 311"/>
                  <a:gd name="T13" fmla="*/ 401 h 402"/>
                </a:gdLst>
                <a:ahLst/>
                <a:cxnLst>
                  <a:cxn ang="0">
                    <a:pos x="T0" y="T1"/>
                  </a:cxn>
                  <a:cxn ang="0">
                    <a:pos x="T2" y="T3"/>
                  </a:cxn>
                  <a:cxn ang="0">
                    <a:pos x="T4" y="T5"/>
                  </a:cxn>
                  <a:cxn ang="0">
                    <a:pos x="T6" y="T7"/>
                  </a:cxn>
                  <a:cxn ang="0">
                    <a:pos x="T8" y="T9"/>
                  </a:cxn>
                  <a:cxn ang="0">
                    <a:pos x="T10" y="T11"/>
                  </a:cxn>
                  <a:cxn ang="0">
                    <a:pos x="T12" y="T13"/>
                  </a:cxn>
                </a:cxnLst>
                <a:rect l="0" t="0" r="r" b="b"/>
                <a:pathLst>
                  <a:path w="311" h="402">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sp>
            <p:nvSpPr>
              <p:cNvPr id="83" name="Freeform 294"/>
              <p:cNvSpPr>
                <a:spLocks noChangeArrowheads="1"/>
              </p:cNvSpPr>
              <p:nvPr/>
            </p:nvSpPr>
            <p:spPr bwMode="auto">
              <a:xfrm>
                <a:off x="2003425" y="2867024"/>
                <a:ext cx="53975" cy="73025"/>
              </a:xfrm>
              <a:custGeom>
                <a:avLst/>
                <a:gdLst>
                  <a:gd name="T0" fmla="*/ 17 w 151"/>
                  <a:gd name="T1" fmla="*/ 201 h 202"/>
                  <a:gd name="T2" fmla="*/ 75 w 151"/>
                  <a:gd name="T3" fmla="*/ 67 h 202"/>
                  <a:gd name="T4" fmla="*/ 84 w 151"/>
                  <a:gd name="T5" fmla="*/ 0 h 202"/>
                  <a:gd name="T6" fmla="*/ 33 w 151"/>
                  <a:gd name="T7" fmla="*/ 75 h 202"/>
                  <a:gd name="T8" fmla="*/ 17 w 151"/>
                  <a:gd name="T9" fmla="*/ 201 h 202"/>
                  <a:gd name="T10" fmla="*/ 17 w 151"/>
                  <a:gd name="T11" fmla="*/ 201 h 202"/>
                  <a:gd name="T12" fmla="*/ 17 w 151"/>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151" h="202">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宋体" panose="02010600030101010101" pitchFamily="2" charset="-122"/>
                </a:endParaRPr>
              </a:p>
            </p:txBody>
          </p:sp>
        </p:grpSp>
      </p:grpSp>
      <p:grpSp>
        <p:nvGrpSpPr>
          <p:cNvPr id="11" name="组合 10"/>
          <p:cNvGrpSpPr/>
          <p:nvPr/>
        </p:nvGrpSpPr>
        <p:grpSpPr>
          <a:xfrm>
            <a:off x="2563368" y="5735920"/>
            <a:ext cx="967743" cy="965772"/>
            <a:chOff x="3662635" y="8214544"/>
            <a:chExt cx="1382747" cy="1383104"/>
          </a:xfrm>
        </p:grpSpPr>
        <p:sp>
          <p:nvSpPr>
            <p:cNvPr id="36" name="Oval 19"/>
            <p:cNvSpPr/>
            <p:nvPr/>
          </p:nvSpPr>
          <p:spPr bwMode="auto">
            <a:xfrm>
              <a:off x="3662635" y="8214544"/>
              <a:ext cx="1382747" cy="1383104"/>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lIns="243785" tIns="121892" rIns="243785" bIns="121892" anchor="ctr"/>
            <a:lstStyle/>
            <a:p>
              <a:pPr algn="ctr">
                <a:defRPr/>
              </a:pPr>
              <a:endParaRPr lang="en-US" sz="2100" b="1" dirty="0"/>
            </a:p>
          </p:txBody>
        </p:sp>
        <p:sp>
          <p:nvSpPr>
            <p:cNvPr id="84" name="Freeform 299"/>
            <p:cNvSpPr>
              <a:spLocks noChangeArrowheads="1"/>
            </p:cNvSpPr>
            <p:nvPr/>
          </p:nvSpPr>
          <p:spPr bwMode="auto">
            <a:xfrm>
              <a:off x="3921158" y="8436626"/>
              <a:ext cx="839621" cy="804291"/>
            </a:xfrm>
            <a:custGeom>
              <a:avLst/>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p:spPr>
          <p:txBody>
            <a:bodyPr wrap="none" lIns="243785" tIns="121892" rIns="243785" bIns="121892" anchor="ctr"/>
            <a:lstStyle/>
            <a:p>
              <a:pPr>
                <a:defRPr/>
              </a:pPr>
              <a:endParaRPr lang="en-US" dirty="0">
                <a:ea typeface="宋体" panose="02010600030101010101" pitchFamily="2" charset="-122"/>
              </a:endParaRPr>
            </a:p>
          </p:txBody>
        </p:sp>
      </p:grpSp>
      <p:grpSp>
        <p:nvGrpSpPr>
          <p:cNvPr id="8" name="组合 7"/>
          <p:cNvGrpSpPr/>
          <p:nvPr/>
        </p:nvGrpSpPr>
        <p:grpSpPr>
          <a:xfrm>
            <a:off x="13085005" y="5711265"/>
            <a:ext cx="967743" cy="965772"/>
            <a:chOff x="18696342" y="8179235"/>
            <a:chExt cx="1382747" cy="1383104"/>
          </a:xfrm>
        </p:grpSpPr>
        <p:sp>
          <p:nvSpPr>
            <p:cNvPr id="41" name="Oval 24"/>
            <p:cNvSpPr/>
            <p:nvPr/>
          </p:nvSpPr>
          <p:spPr bwMode="auto">
            <a:xfrm>
              <a:off x="18696342" y="8179235"/>
              <a:ext cx="1382747" cy="1383104"/>
            </a:xfrm>
            <a:prstGeom prst="ellipse">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lIns="243785" tIns="121892" rIns="243785" bIns="121892" anchor="ctr"/>
            <a:lstStyle/>
            <a:p>
              <a:pPr algn="ctr">
                <a:defRPr/>
              </a:pPr>
              <a:endParaRPr lang="en-US" sz="2100" b="1" dirty="0"/>
            </a:p>
          </p:txBody>
        </p:sp>
        <p:sp>
          <p:nvSpPr>
            <p:cNvPr id="85" name="Freeform 380"/>
            <p:cNvSpPr>
              <a:spLocks noChangeArrowheads="1"/>
            </p:cNvSpPr>
            <p:nvPr/>
          </p:nvSpPr>
          <p:spPr bwMode="auto">
            <a:xfrm>
              <a:off x="19037189" y="8505491"/>
              <a:ext cx="748036" cy="748229"/>
            </a:xfrm>
            <a:custGeom>
              <a:avLst/>
              <a:gdLst>
                <a:gd name="T0" fmla="*/ 986 w 1079"/>
                <a:gd name="T1" fmla="*/ 627 h 1079"/>
                <a:gd name="T2" fmla="*/ 986 w 1079"/>
                <a:gd name="T3" fmla="*/ 452 h 1079"/>
                <a:gd name="T4" fmla="*/ 175 w 1079"/>
                <a:gd name="T5" fmla="*/ 543 h 1079"/>
                <a:gd name="T6" fmla="*/ 0 w 1079"/>
                <a:gd name="T7" fmla="*/ 543 h 1079"/>
                <a:gd name="T8" fmla="*/ 175 w 1079"/>
                <a:gd name="T9" fmla="*/ 543 h 1079"/>
                <a:gd name="T10" fmla="*/ 451 w 1079"/>
                <a:gd name="T11" fmla="*/ 987 h 1079"/>
                <a:gd name="T12" fmla="*/ 627 w 1079"/>
                <a:gd name="T13" fmla="*/ 987 h 1079"/>
                <a:gd name="T14" fmla="*/ 535 w 1079"/>
                <a:gd name="T15" fmla="*/ 175 h 1079"/>
                <a:gd name="T16" fmla="*/ 535 w 1079"/>
                <a:gd name="T17" fmla="*/ 0 h 1079"/>
                <a:gd name="T18" fmla="*/ 535 w 1079"/>
                <a:gd name="T19" fmla="*/ 175 h 1079"/>
                <a:gd name="T20" fmla="*/ 794 w 1079"/>
                <a:gd name="T21" fmla="*/ 920 h 1079"/>
                <a:gd name="T22" fmla="*/ 919 w 1079"/>
                <a:gd name="T23" fmla="*/ 794 h 1079"/>
                <a:gd name="T24" fmla="*/ 284 w 1079"/>
                <a:gd name="T25" fmla="*/ 284 h 1079"/>
                <a:gd name="T26" fmla="*/ 158 w 1079"/>
                <a:gd name="T27" fmla="*/ 159 h 1079"/>
                <a:gd name="T28" fmla="*/ 284 w 1079"/>
                <a:gd name="T29" fmla="*/ 284 h 1079"/>
                <a:gd name="T30" fmla="*/ 158 w 1079"/>
                <a:gd name="T31" fmla="*/ 920 h 1079"/>
                <a:gd name="T32" fmla="*/ 284 w 1079"/>
                <a:gd name="T33" fmla="*/ 794 h 1079"/>
                <a:gd name="T34" fmla="*/ 919 w 1079"/>
                <a:gd name="T35" fmla="*/ 284 h 1079"/>
                <a:gd name="T36" fmla="*/ 794 w 1079"/>
                <a:gd name="T37" fmla="*/ 159 h 1079"/>
                <a:gd name="T38" fmla="*/ 919 w 1079"/>
                <a:gd name="T39" fmla="*/ 284 h 1079"/>
                <a:gd name="T40" fmla="*/ 693 w 1079"/>
                <a:gd name="T41" fmla="*/ 635 h 1079"/>
                <a:gd name="T42" fmla="*/ 836 w 1079"/>
                <a:gd name="T43" fmla="*/ 552 h 1079"/>
                <a:gd name="T44" fmla="*/ 836 w 1079"/>
                <a:gd name="T45" fmla="*/ 493 h 1079"/>
                <a:gd name="T46" fmla="*/ 677 w 1079"/>
                <a:gd name="T47" fmla="*/ 426 h 1079"/>
                <a:gd name="T48" fmla="*/ 769 w 1079"/>
                <a:gd name="T49" fmla="*/ 293 h 1079"/>
                <a:gd name="T50" fmla="*/ 635 w 1079"/>
                <a:gd name="T51" fmla="*/ 385 h 1079"/>
                <a:gd name="T52" fmla="*/ 568 w 1079"/>
                <a:gd name="T53" fmla="*/ 226 h 1079"/>
                <a:gd name="T54" fmla="*/ 510 w 1079"/>
                <a:gd name="T55" fmla="*/ 226 h 1079"/>
                <a:gd name="T56" fmla="*/ 434 w 1079"/>
                <a:gd name="T57" fmla="*/ 385 h 1079"/>
                <a:gd name="T58" fmla="*/ 309 w 1079"/>
                <a:gd name="T59" fmla="*/ 293 h 1079"/>
                <a:gd name="T60" fmla="*/ 392 w 1079"/>
                <a:gd name="T61" fmla="*/ 426 h 1079"/>
                <a:gd name="T62" fmla="*/ 242 w 1079"/>
                <a:gd name="T63" fmla="*/ 493 h 1079"/>
                <a:gd name="T64" fmla="*/ 242 w 1079"/>
                <a:gd name="T65" fmla="*/ 552 h 1079"/>
                <a:gd name="T66" fmla="*/ 384 w 1079"/>
                <a:gd name="T67" fmla="*/ 635 h 1079"/>
                <a:gd name="T68" fmla="*/ 309 w 1079"/>
                <a:gd name="T69" fmla="*/ 753 h 1079"/>
                <a:gd name="T70" fmla="*/ 351 w 1079"/>
                <a:gd name="T71" fmla="*/ 753 h 1079"/>
                <a:gd name="T72" fmla="*/ 510 w 1079"/>
                <a:gd name="T73" fmla="*/ 719 h 1079"/>
                <a:gd name="T74" fmla="*/ 535 w 1079"/>
                <a:gd name="T75" fmla="*/ 853 h 1079"/>
                <a:gd name="T76" fmla="*/ 568 w 1079"/>
                <a:gd name="T77" fmla="*/ 719 h 1079"/>
                <a:gd name="T78" fmla="*/ 727 w 1079"/>
                <a:gd name="T79" fmla="*/ 753 h 1079"/>
                <a:gd name="T80" fmla="*/ 769 w 1079"/>
                <a:gd name="T81" fmla="*/ 753 h 1079"/>
                <a:gd name="T82" fmla="*/ 769 w 1079"/>
                <a:gd name="T83" fmla="*/ 719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9" h="1079">
                  <a:moveTo>
                    <a:pt x="1078" y="543"/>
                  </a:moveTo>
                  <a:cubicBezTo>
                    <a:pt x="1078" y="585"/>
                    <a:pt x="1036" y="627"/>
                    <a:pt x="986" y="627"/>
                  </a:cubicBezTo>
                  <a:cubicBezTo>
                    <a:pt x="944" y="627"/>
                    <a:pt x="903" y="585"/>
                    <a:pt x="903" y="543"/>
                  </a:cubicBezTo>
                  <a:cubicBezTo>
                    <a:pt x="903" y="493"/>
                    <a:pt x="944" y="452"/>
                    <a:pt x="986" y="452"/>
                  </a:cubicBezTo>
                  <a:cubicBezTo>
                    <a:pt x="1036" y="452"/>
                    <a:pt x="1078" y="493"/>
                    <a:pt x="1078" y="543"/>
                  </a:cubicBezTo>
                  <a:close/>
                  <a:moveTo>
                    <a:pt x="175" y="543"/>
                  </a:moveTo>
                  <a:cubicBezTo>
                    <a:pt x="175" y="493"/>
                    <a:pt x="133" y="452"/>
                    <a:pt x="91" y="452"/>
                  </a:cubicBezTo>
                  <a:cubicBezTo>
                    <a:pt x="41" y="452"/>
                    <a:pt x="0" y="493"/>
                    <a:pt x="0" y="543"/>
                  </a:cubicBezTo>
                  <a:cubicBezTo>
                    <a:pt x="0" y="585"/>
                    <a:pt x="41" y="627"/>
                    <a:pt x="91" y="627"/>
                  </a:cubicBezTo>
                  <a:cubicBezTo>
                    <a:pt x="133" y="627"/>
                    <a:pt x="175" y="585"/>
                    <a:pt x="175" y="543"/>
                  </a:cubicBezTo>
                  <a:close/>
                  <a:moveTo>
                    <a:pt x="535" y="903"/>
                  </a:moveTo>
                  <a:cubicBezTo>
                    <a:pt x="493" y="903"/>
                    <a:pt x="451" y="945"/>
                    <a:pt x="451" y="987"/>
                  </a:cubicBezTo>
                  <a:cubicBezTo>
                    <a:pt x="451" y="1037"/>
                    <a:pt x="493" y="1078"/>
                    <a:pt x="535" y="1078"/>
                  </a:cubicBezTo>
                  <a:cubicBezTo>
                    <a:pt x="585" y="1078"/>
                    <a:pt x="627" y="1037"/>
                    <a:pt x="627" y="987"/>
                  </a:cubicBezTo>
                  <a:cubicBezTo>
                    <a:pt x="627" y="945"/>
                    <a:pt x="585" y="903"/>
                    <a:pt x="535" y="903"/>
                  </a:cubicBezTo>
                  <a:close/>
                  <a:moveTo>
                    <a:pt x="535" y="175"/>
                  </a:moveTo>
                  <a:cubicBezTo>
                    <a:pt x="585" y="175"/>
                    <a:pt x="627" y="134"/>
                    <a:pt x="627" y="92"/>
                  </a:cubicBezTo>
                  <a:cubicBezTo>
                    <a:pt x="627" y="42"/>
                    <a:pt x="585" y="0"/>
                    <a:pt x="535" y="0"/>
                  </a:cubicBezTo>
                  <a:cubicBezTo>
                    <a:pt x="493" y="0"/>
                    <a:pt x="451" y="42"/>
                    <a:pt x="451" y="92"/>
                  </a:cubicBezTo>
                  <a:cubicBezTo>
                    <a:pt x="451" y="134"/>
                    <a:pt x="493" y="175"/>
                    <a:pt x="535" y="175"/>
                  </a:cubicBezTo>
                  <a:close/>
                  <a:moveTo>
                    <a:pt x="794" y="794"/>
                  </a:moveTo>
                  <a:cubicBezTo>
                    <a:pt x="760" y="828"/>
                    <a:pt x="760" y="886"/>
                    <a:pt x="794" y="920"/>
                  </a:cubicBezTo>
                  <a:cubicBezTo>
                    <a:pt x="827" y="953"/>
                    <a:pt x="886" y="953"/>
                    <a:pt x="919" y="920"/>
                  </a:cubicBezTo>
                  <a:cubicBezTo>
                    <a:pt x="953" y="886"/>
                    <a:pt x="953" y="828"/>
                    <a:pt x="919" y="794"/>
                  </a:cubicBezTo>
                  <a:cubicBezTo>
                    <a:pt x="886" y="761"/>
                    <a:pt x="827" y="761"/>
                    <a:pt x="794" y="794"/>
                  </a:cubicBezTo>
                  <a:close/>
                  <a:moveTo>
                    <a:pt x="284" y="284"/>
                  </a:moveTo>
                  <a:cubicBezTo>
                    <a:pt x="317" y="251"/>
                    <a:pt x="317" y="192"/>
                    <a:pt x="284" y="159"/>
                  </a:cubicBezTo>
                  <a:cubicBezTo>
                    <a:pt x="250" y="125"/>
                    <a:pt x="192" y="125"/>
                    <a:pt x="158" y="159"/>
                  </a:cubicBezTo>
                  <a:cubicBezTo>
                    <a:pt x="125" y="192"/>
                    <a:pt x="125" y="251"/>
                    <a:pt x="158" y="284"/>
                  </a:cubicBezTo>
                  <a:cubicBezTo>
                    <a:pt x="192" y="318"/>
                    <a:pt x="250" y="318"/>
                    <a:pt x="284" y="284"/>
                  </a:cubicBezTo>
                  <a:close/>
                  <a:moveTo>
                    <a:pt x="158" y="794"/>
                  </a:moveTo>
                  <a:cubicBezTo>
                    <a:pt x="125" y="828"/>
                    <a:pt x="125" y="886"/>
                    <a:pt x="158" y="920"/>
                  </a:cubicBezTo>
                  <a:cubicBezTo>
                    <a:pt x="192" y="953"/>
                    <a:pt x="250" y="953"/>
                    <a:pt x="284" y="920"/>
                  </a:cubicBezTo>
                  <a:cubicBezTo>
                    <a:pt x="317" y="886"/>
                    <a:pt x="317" y="828"/>
                    <a:pt x="284" y="794"/>
                  </a:cubicBezTo>
                  <a:cubicBezTo>
                    <a:pt x="250" y="761"/>
                    <a:pt x="192" y="761"/>
                    <a:pt x="158" y="794"/>
                  </a:cubicBezTo>
                  <a:close/>
                  <a:moveTo>
                    <a:pt x="919" y="284"/>
                  </a:moveTo>
                  <a:cubicBezTo>
                    <a:pt x="953" y="251"/>
                    <a:pt x="953" y="192"/>
                    <a:pt x="919" y="159"/>
                  </a:cubicBezTo>
                  <a:cubicBezTo>
                    <a:pt x="886" y="125"/>
                    <a:pt x="827" y="125"/>
                    <a:pt x="794" y="159"/>
                  </a:cubicBezTo>
                  <a:cubicBezTo>
                    <a:pt x="760" y="192"/>
                    <a:pt x="760" y="251"/>
                    <a:pt x="794" y="284"/>
                  </a:cubicBezTo>
                  <a:cubicBezTo>
                    <a:pt x="827" y="318"/>
                    <a:pt x="886" y="318"/>
                    <a:pt x="919" y="284"/>
                  </a:cubicBezTo>
                  <a:close/>
                  <a:moveTo>
                    <a:pt x="769" y="719"/>
                  </a:moveTo>
                  <a:cubicBezTo>
                    <a:pt x="693" y="635"/>
                    <a:pt x="693" y="635"/>
                    <a:pt x="693" y="635"/>
                  </a:cubicBezTo>
                  <a:cubicBezTo>
                    <a:pt x="710" y="610"/>
                    <a:pt x="719" y="585"/>
                    <a:pt x="719" y="552"/>
                  </a:cubicBezTo>
                  <a:cubicBezTo>
                    <a:pt x="836" y="552"/>
                    <a:pt x="836" y="552"/>
                    <a:pt x="836" y="552"/>
                  </a:cubicBezTo>
                  <a:cubicBezTo>
                    <a:pt x="852" y="552"/>
                    <a:pt x="861" y="543"/>
                    <a:pt x="861" y="527"/>
                  </a:cubicBezTo>
                  <a:cubicBezTo>
                    <a:pt x="861" y="510"/>
                    <a:pt x="852" y="493"/>
                    <a:pt x="836" y="493"/>
                  </a:cubicBezTo>
                  <a:cubicBezTo>
                    <a:pt x="719" y="493"/>
                    <a:pt x="719" y="493"/>
                    <a:pt x="719" y="493"/>
                  </a:cubicBezTo>
                  <a:cubicBezTo>
                    <a:pt x="710" y="468"/>
                    <a:pt x="693" y="443"/>
                    <a:pt x="677" y="426"/>
                  </a:cubicBezTo>
                  <a:cubicBezTo>
                    <a:pt x="769" y="334"/>
                    <a:pt x="769" y="334"/>
                    <a:pt x="769" y="334"/>
                  </a:cubicBezTo>
                  <a:cubicBezTo>
                    <a:pt x="777" y="326"/>
                    <a:pt x="777" y="309"/>
                    <a:pt x="769" y="293"/>
                  </a:cubicBezTo>
                  <a:cubicBezTo>
                    <a:pt x="760" y="284"/>
                    <a:pt x="735" y="284"/>
                    <a:pt x="727" y="293"/>
                  </a:cubicBezTo>
                  <a:cubicBezTo>
                    <a:pt x="635" y="385"/>
                    <a:pt x="635" y="385"/>
                    <a:pt x="635" y="385"/>
                  </a:cubicBezTo>
                  <a:cubicBezTo>
                    <a:pt x="618" y="368"/>
                    <a:pt x="593" y="360"/>
                    <a:pt x="568" y="360"/>
                  </a:cubicBezTo>
                  <a:cubicBezTo>
                    <a:pt x="568" y="226"/>
                    <a:pt x="568" y="226"/>
                    <a:pt x="568" y="226"/>
                  </a:cubicBezTo>
                  <a:cubicBezTo>
                    <a:pt x="568" y="217"/>
                    <a:pt x="551" y="201"/>
                    <a:pt x="535" y="201"/>
                  </a:cubicBezTo>
                  <a:cubicBezTo>
                    <a:pt x="526" y="201"/>
                    <a:pt x="510" y="217"/>
                    <a:pt x="510" y="226"/>
                  </a:cubicBezTo>
                  <a:cubicBezTo>
                    <a:pt x="510" y="360"/>
                    <a:pt x="510" y="360"/>
                    <a:pt x="510" y="360"/>
                  </a:cubicBezTo>
                  <a:cubicBezTo>
                    <a:pt x="484" y="360"/>
                    <a:pt x="459" y="368"/>
                    <a:pt x="434" y="385"/>
                  </a:cubicBezTo>
                  <a:cubicBezTo>
                    <a:pt x="351" y="293"/>
                    <a:pt x="351" y="293"/>
                    <a:pt x="351" y="293"/>
                  </a:cubicBezTo>
                  <a:cubicBezTo>
                    <a:pt x="334" y="284"/>
                    <a:pt x="317" y="284"/>
                    <a:pt x="309" y="293"/>
                  </a:cubicBezTo>
                  <a:cubicBezTo>
                    <a:pt x="301" y="309"/>
                    <a:pt x="301" y="326"/>
                    <a:pt x="309" y="334"/>
                  </a:cubicBezTo>
                  <a:cubicBezTo>
                    <a:pt x="392" y="426"/>
                    <a:pt x="392" y="426"/>
                    <a:pt x="392" y="426"/>
                  </a:cubicBezTo>
                  <a:cubicBezTo>
                    <a:pt x="376" y="443"/>
                    <a:pt x="368" y="468"/>
                    <a:pt x="359" y="493"/>
                  </a:cubicBezTo>
                  <a:cubicBezTo>
                    <a:pt x="242" y="493"/>
                    <a:pt x="242" y="493"/>
                    <a:pt x="242" y="493"/>
                  </a:cubicBezTo>
                  <a:cubicBezTo>
                    <a:pt x="225" y="493"/>
                    <a:pt x="217" y="510"/>
                    <a:pt x="217" y="527"/>
                  </a:cubicBezTo>
                  <a:cubicBezTo>
                    <a:pt x="217" y="543"/>
                    <a:pt x="225" y="552"/>
                    <a:pt x="242" y="552"/>
                  </a:cubicBezTo>
                  <a:cubicBezTo>
                    <a:pt x="359" y="552"/>
                    <a:pt x="359" y="552"/>
                    <a:pt x="359" y="552"/>
                  </a:cubicBezTo>
                  <a:cubicBezTo>
                    <a:pt x="359" y="585"/>
                    <a:pt x="368" y="610"/>
                    <a:pt x="384" y="635"/>
                  </a:cubicBezTo>
                  <a:cubicBezTo>
                    <a:pt x="309" y="719"/>
                    <a:pt x="309" y="719"/>
                    <a:pt x="309" y="719"/>
                  </a:cubicBezTo>
                  <a:cubicBezTo>
                    <a:pt x="301" y="727"/>
                    <a:pt x="301" y="744"/>
                    <a:pt x="309" y="753"/>
                  </a:cubicBezTo>
                  <a:cubicBezTo>
                    <a:pt x="317" y="761"/>
                    <a:pt x="317" y="761"/>
                    <a:pt x="326" y="761"/>
                  </a:cubicBezTo>
                  <a:cubicBezTo>
                    <a:pt x="334" y="761"/>
                    <a:pt x="342" y="761"/>
                    <a:pt x="351" y="753"/>
                  </a:cubicBezTo>
                  <a:cubicBezTo>
                    <a:pt x="426" y="677"/>
                    <a:pt x="426" y="677"/>
                    <a:pt x="426" y="677"/>
                  </a:cubicBezTo>
                  <a:cubicBezTo>
                    <a:pt x="443" y="702"/>
                    <a:pt x="476" y="719"/>
                    <a:pt x="510" y="719"/>
                  </a:cubicBezTo>
                  <a:cubicBezTo>
                    <a:pt x="510" y="819"/>
                    <a:pt x="510" y="819"/>
                    <a:pt x="510" y="819"/>
                  </a:cubicBezTo>
                  <a:cubicBezTo>
                    <a:pt x="510" y="836"/>
                    <a:pt x="526" y="853"/>
                    <a:pt x="535" y="853"/>
                  </a:cubicBezTo>
                  <a:cubicBezTo>
                    <a:pt x="551" y="853"/>
                    <a:pt x="568" y="836"/>
                    <a:pt x="568" y="819"/>
                  </a:cubicBezTo>
                  <a:cubicBezTo>
                    <a:pt x="568" y="719"/>
                    <a:pt x="568" y="719"/>
                    <a:pt x="568" y="719"/>
                  </a:cubicBezTo>
                  <a:cubicBezTo>
                    <a:pt x="602" y="719"/>
                    <a:pt x="627" y="702"/>
                    <a:pt x="652" y="677"/>
                  </a:cubicBezTo>
                  <a:cubicBezTo>
                    <a:pt x="727" y="753"/>
                    <a:pt x="727" y="753"/>
                    <a:pt x="727" y="753"/>
                  </a:cubicBezTo>
                  <a:cubicBezTo>
                    <a:pt x="735" y="761"/>
                    <a:pt x="744" y="761"/>
                    <a:pt x="744" y="761"/>
                  </a:cubicBezTo>
                  <a:cubicBezTo>
                    <a:pt x="752" y="761"/>
                    <a:pt x="760" y="761"/>
                    <a:pt x="769" y="753"/>
                  </a:cubicBezTo>
                  <a:cubicBezTo>
                    <a:pt x="777" y="744"/>
                    <a:pt x="777" y="727"/>
                    <a:pt x="769" y="719"/>
                  </a:cubicBezTo>
                  <a:close/>
                  <a:moveTo>
                    <a:pt x="769" y="719"/>
                  </a:moveTo>
                  <a:lnTo>
                    <a:pt x="769" y="719"/>
                  </a:lnTo>
                  <a:close/>
                </a:path>
              </a:pathLst>
            </a:custGeom>
            <a:solidFill>
              <a:schemeClr val="bg1"/>
            </a:solidFill>
            <a:ln>
              <a:noFill/>
            </a:ln>
            <a:effectLst/>
          </p:spPr>
          <p:txBody>
            <a:bodyPr wrap="none" lIns="243785" tIns="121892" rIns="243785" bIns="121892" anchor="ctr"/>
            <a:lstStyle/>
            <a:p>
              <a:pPr>
                <a:defRPr/>
              </a:pPr>
              <a:endParaRPr lang="en-US" dirty="0">
                <a:ea typeface="宋体" panose="02010600030101010101" pitchFamily="2" charset="-122"/>
              </a:endParaRPr>
            </a:p>
          </p:txBody>
        </p:sp>
      </p:grpSp>
      <p:grpSp>
        <p:nvGrpSpPr>
          <p:cNvPr id="7" name="组合 6"/>
          <p:cNvGrpSpPr/>
          <p:nvPr/>
        </p:nvGrpSpPr>
        <p:grpSpPr>
          <a:xfrm>
            <a:off x="13039580" y="2347089"/>
            <a:ext cx="967743" cy="963112"/>
            <a:chOff x="18631436" y="3361320"/>
            <a:chExt cx="1382747" cy="1379295"/>
          </a:xfrm>
        </p:grpSpPr>
        <p:sp>
          <p:nvSpPr>
            <p:cNvPr id="40" name="Oval 23"/>
            <p:cNvSpPr/>
            <p:nvPr/>
          </p:nvSpPr>
          <p:spPr bwMode="auto">
            <a:xfrm>
              <a:off x="18631436" y="3361320"/>
              <a:ext cx="1382747" cy="1379295"/>
            </a:xfrm>
            <a:prstGeom prst="ellipse">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lIns="243785" tIns="121892" rIns="243785" bIns="121892" anchor="ctr"/>
            <a:lstStyle/>
            <a:p>
              <a:pPr algn="ctr">
                <a:defRPr/>
              </a:pPr>
              <a:endParaRPr lang="en-US" sz="2100" b="1" dirty="0"/>
            </a:p>
          </p:txBody>
        </p:sp>
        <p:sp>
          <p:nvSpPr>
            <p:cNvPr id="86" name="Freeform 107"/>
            <p:cNvSpPr>
              <a:spLocks noChangeArrowheads="1"/>
            </p:cNvSpPr>
            <p:nvPr/>
          </p:nvSpPr>
          <p:spPr bwMode="auto">
            <a:xfrm>
              <a:off x="18949495" y="3509903"/>
              <a:ext cx="748036" cy="900568"/>
            </a:xfrm>
            <a:custGeom>
              <a:avLst/>
              <a:gdLst>
                <a:gd name="T0" fmla="*/ 710 w 736"/>
                <a:gd name="T1" fmla="*/ 435 h 888"/>
                <a:gd name="T2" fmla="*/ 117 w 736"/>
                <a:gd name="T3" fmla="*/ 435 h 888"/>
                <a:gd name="T4" fmla="*/ 133 w 736"/>
                <a:gd name="T5" fmla="*/ 419 h 888"/>
                <a:gd name="T6" fmla="*/ 610 w 736"/>
                <a:gd name="T7" fmla="*/ 134 h 888"/>
                <a:gd name="T8" fmla="*/ 618 w 736"/>
                <a:gd name="T9" fmla="*/ 92 h 888"/>
                <a:gd name="T10" fmla="*/ 593 w 736"/>
                <a:gd name="T11" fmla="*/ 26 h 888"/>
                <a:gd name="T12" fmla="*/ 551 w 736"/>
                <a:gd name="T13" fmla="*/ 9 h 888"/>
                <a:gd name="T14" fmla="*/ 16 w 736"/>
                <a:gd name="T15" fmla="*/ 335 h 888"/>
                <a:gd name="T16" fmla="*/ 8 w 736"/>
                <a:gd name="T17" fmla="*/ 377 h 888"/>
                <a:gd name="T18" fmla="*/ 58 w 736"/>
                <a:gd name="T19" fmla="*/ 435 h 888"/>
                <a:gd name="T20" fmla="*/ 58 w 736"/>
                <a:gd name="T21" fmla="*/ 862 h 888"/>
                <a:gd name="T22" fmla="*/ 83 w 736"/>
                <a:gd name="T23" fmla="*/ 887 h 888"/>
                <a:gd name="T24" fmla="*/ 710 w 736"/>
                <a:gd name="T25" fmla="*/ 887 h 888"/>
                <a:gd name="T26" fmla="*/ 735 w 736"/>
                <a:gd name="T27" fmla="*/ 862 h 888"/>
                <a:gd name="T28" fmla="*/ 735 w 736"/>
                <a:gd name="T29" fmla="*/ 460 h 888"/>
                <a:gd name="T30" fmla="*/ 710 w 736"/>
                <a:gd name="T31" fmla="*/ 435 h 888"/>
                <a:gd name="T32" fmla="*/ 501 w 736"/>
                <a:gd name="T33" fmla="*/ 452 h 888"/>
                <a:gd name="T34" fmla="*/ 418 w 736"/>
                <a:gd name="T35" fmla="*/ 536 h 888"/>
                <a:gd name="T36" fmla="*/ 300 w 736"/>
                <a:gd name="T37" fmla="*/ 536 h 888"/>
                <a:gd name="T38" fmla="*/ 393 w 736"/>
                <a:gd name="T39" fmla="*/ 452 h 888"/>
                <a:gd name="T40" fmla="*/ 501 w 736"/>
                <a:gd name="T41" fmla="*/ 452 h 888"/>
                <a:gd name="T42" fmla="*/ 468 w 736"/>
                <a:gd name="T43" fmla="*/ 92 h 888"/>
                <a:gd name="T44" fmla="*/ 568 w 736"/>
                <a:gd name="T45" fmla="*/ 26 h 888"/>
                <a:gd name="T46" fmla="*/ 551 w 736"/>
                <a:gd name="T47" fmla="*/ 118 h 888"/>
                <a:gd name="T48" fmla="*/ 451 w 736"/>
                <a:gd name="T49" fmla="*/ 185 h 888"/>
                <a:gd name="T50" fmla="*/ 468 w 736"/>
                <a:gd name="T51" fmla="*/ 92 h 888"/>
                <a:gd name="T52" fmla="*/ 292 w 736"/>
                <a:gd name="T53" fmla="*/ 201 h 888"/>
                <a:gd name="T54" fmla="*/ 393 w 736"/>
                <a:gd name="T55" fmla="*/ 134 h 888"/>
                <a:gd name="T56" fmla="*/ 376 w 736"/>
                <a:gd name="T57" fmla="*/ 235 h 888"/>
                <a:gd name="T58" fmla="*/ 267 w 736"/>
                <a:gd name="T59" fmla="*/ 293 h 888"/>
                <a:gd name="T60" fmla="*/ 292 w 736"/>
                <a:gd name="T61" fmla="*/ 201 h 888"/>
                <a:gd name="T62" fmla="*/ 83 w 736"/>
                <a:gd name="T63" fmla="*/ 410 h 888"/>
                <a:gd name="T64" fmla="*/ 100 w 736"/>
                <a:gd name="T65" fmla="*/ 318 h 888"/>
                <a:gd name="T66" fmla="*/ 200 w 736"/>
                <a:gd name="T67" fmla="*/ 251 h 888"/>
                <a:gd name="T68" fmla="*/ 184 w 736"/>
                <a:gd name="T69" fmla="*/ 343 h 888"/>
                <a:gd name="T70" fmla="*/ 83 w 736"/>
                <a:gd name="T71" fmla="*/ 410 h 888"/>
                <a:gd name="T72" fmla="*/ 192 w 736"/>
                <a:gd name="T73" fmla="*/ 452 h 888"/>
                <a:gd name="T74" fmla="*/ 300 w 736"/>
                <a:gd name="T75" fmla="*/ 452 h 888"/>
                <a:gd name="T76" fmla="*/ 217 w 736"/>
                <a:gd name="T77" fmla="*/ 536 h 888"/>
                <a:gd name="T78" fmla="*/ 108 w 736"/>
                <a:gd name="T79" fmla="*/ 536 h 888"/>
                <a:gd name="T80" fmla="*/ 192 w 736"/>
                <a:gd name="T81" fmla="*/ 452 h 888"/>
                <a:gd name="T82" fmla="*/ 694 w 736"/>
                <a:gd name="T83" fmla="*/ 853 h 888"/>
                <a:gd name="T84" fmla="*/ 108 w 736"/>
                <a:gd name="T85" fmla="*/ 853 h 888"/>
                <a:gd name="T86" fmla="*/ 108 w 736"/>
                <a:gd name="T87" fmla="*/ 586 h 888"/>
                <a:gd name="T88" fmla="*/ 694 w 736"/>
                <a:gd name="T89" fmla="*/ 586 h 888"/>
                <a:gd name="T90" fmla="*/ 694 w 736"/>
                <a:gd name="T91" fmla="*/ 853 h 888"/>
                <a:gd name="T92" fmla="*/ 618 w 736"/>
                <a:gd name="T93" fmla="*/ 536 h 888"/>
                <a:gd name="T94" fmla="*/ 501 w 736"/>
                <a:gd name="T95" fmla="*/ 536 h 888"/>
                <a:gd name="T96" fmla="*/ 585 w 736"/>
                <a:gd name="T97" fmla="*/ 452 h 888"/>
                <a:gd name="T98" fmla="*/ 702 w 736"/>
                <a:gd name="T99" fmla="*/ 452 h 888"/>
                <a:gd name="T100" fmla="*/ 618 w 736"/>
                <a:gd name="T101" fmla="*/ 536 h 888"/>
                <a:gd name="T102" fmla="*/ 618 w 736"/>
                <a:gd name="T103" fmla="*/ 536 h 888"/>
                <a:gd name="T104" fmla="*/ 618 w 736"/>
                <a:gd name="T105" fmla="*/ 536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6" h="888">
                  <a:moveTo>
                    <a:pt x="710" y="435"/>
                  </a:moveTo>
                  <a:cubicBezTo>
                    <a:pt x="117" y="435"/>
                    <a:pt x="117" y="435"/>
                    <a:pt x="117" y="435"/>
                  </a:cubicBezTo>
                  <a:cubicBezTo>
                    <a:pt x="133" y="419"/>
                    <a:pt x="133" y="419"/>
                    <a:pt x="133" y="419"/>
                  </a:cubicBezTo>
                  <a:cubicBezTo>
                    <a:pt x="284" y="335"/>
                    <a:pt x="610" y="134"/>
                    <a:pt x="610" y="134"/>
                  </a:cubicBezTo>
                  <a:cubicBezTo>
                    <a:pt x="627" y="126"/>
                    <a:pt x="627" y="109"/>
                    <a:pt x="618" y="92"/>
                  </a:cubicBezTo>
                  <a:cubicBezTo>
                    <a:pt x="593" y="26"/>
                    <a:pt x="593" y="26"/>
                    <a:pt x="593" y="26"/>
                  </a:cubicBezTo>
                  <a:cubicBezTo>
                    <a:pt x="585" y="9"/>
                    <a:pt x="568" y="0"/>
                    <a:pt x="551" y="9"/>
                  </a:cubicBezTo>
                  <a:cubicBezTo>
                    <a:pt x="16" y="335"/>
                    <a:pt x="16" y="335"/>
                    <a:pt x="16" y="335"/>
                  </a:cubicBezTo>
                  <a:cubicBezTo>
                    <a:pt x="8" y="343"/>
                    <a:pt x="0" y="360"/>
                    <a:pt x="8" y="377"/>
                  </a:cubicBezTo>
                  <a:cubicBezTo>
                    <a:pt x="58" y="435"/>
                    <a:pt x="58" y="435"/>
                    <a:pt x="58" y="435"/>
                  </a:cubicBezTo>
                  <a:cubicBezTo>
                    <a:pt x="58" y="862"/>
                    <a:pt x="58" y="862"/>
                    <a:pt x="58" y="862"/>
                  </a:cubicBezTo>
                  <a:cubicBezTo>
                    <a:pt x="58" y="878"/>
                    <a:pt x="75" y="887"/>
                    <a:pt x="83" y="887"/>
                  </a:cubicBezTo>
                  <a:cubicBezTo>
                    <a:pt x="710" y="887"/>
                    <a:pt x="710" y="887"/>
                    <a:pt x="710" y="887"/>
                  </a:cubicBezTo>
                  <a:cubicBezTo>
                    <a:pt x="727" y="887"/>
                    <a:pt x="735" y="878"/>
                    <a:pt x="735" y="862"/>
                  </a:cubicBezTo>
                  <a:cubicBezTo>
                    <a:pt x="735" y="460"/>
                    <a:pt x="735" y="460"/>
                    <a:pt x="735" y="460"/>
                  </a:cubicBezTo>
                  <a:cubicBezTo>
                    <a:pt x="735" y="443"/>
                    <a:pt x="727" y="435"/>
                    <a:pt x="710" y="435"/>
                  </a:cubicBezTo>
                  <a:close/>
                  <a:moveTo>
                    <a:pt x="501" y="452"/>
                  </a:moveTo>
                  <a:cubicBezTo>
                    <a:pt x="418" y="536"/>
                    <a:pt x="418" y="536"/>
                    <a:pt x="418" y="536"/>
                  </a:cubicBezTo>
                  <a:cubicBezTo>
                    <a:pt x="300" y="536"/>
                    <a:pt x="300" y="536"/>
                    <a:pt x="300" y="536"/>
                  </a:cubicBezTo>
                  <a:cubicBezTo>
                    <a:pt x="393" y="452"/>
                    <a:pt x="393" y="452"/>
                    <a:pt x="393" y="452"/>
                  </a:cubicBezTo>
                  <a:lnTo>
                    <a:pt x="501" y="452"/>
                  </a:lnTo>
                  <a:close/>
                  <a:moveTo>
                    <a:pt x="468" y="92"/>
                  </a:moveTo>
                  <a:cubicBezTo>
                    <a:pt x="568" y="26"/>
                    <a:pt x="568" y="26"/>
                    <a:pt x="568" y="26"/>
                  </a:cubicBezTo>
                  <a:cubicBezTo>
                    <a:pt x="551" y="118"/>
                    <a:pt x="551" y="118"/>
                    <a:pt x="551" y="118"/>
                  </a:cubicBezTo>
                  <a:cubicBezTo>
                    <a:pt x="451" y="185"/>
                    <a:pt x="451" y="185"/>
                    <a:pt x="451" y="185"/>
                  </a:cubicBezTo>
                  <a:lnTo>
                    <a:pt x="468" y="92"/>
                  </a:lnTo>
                  <a:close/>
                  <a:moveTo>
                    <a:pt x="292" y="201"/>
                  </a:moveTo>
                  <a:cubicBezTo>
                    <a:pt x="393" y="134"/>
                    <a:pt x="393" y="134"/>
                    <a:pt x="393" y="134"/>
                  </a:cubicBezTo>
                  <a:cubicBezTo>
                    <a:pt x="376" y="235"/>
                    <a:pt x="376" y="235"/>
                    <a:pt x="376" y="235"/>
                  </a:cubicBezTo>
                  <a:cubicBezTo>
                    <a:pt x="267" y="293"/>
                    <a:pt x="267" y="293"/>
                    <a:pt x="267" y="293"/>
                  </a:cubicBezTo>
                  <a:lnTo>
                    <a:pt x="292" y="201"/>
                  </a:lnTo>
                  <a:close/>
                  <a:moveTo>
                    <a:pt x="83" y="410"/>
                  </a:moveTo>
                  <a:cubicBezTo>
                    <a:pt x="100" y="318"/>
                    <a:pt x="100" y="318"/>
                    <a:pt x="100" y="318"/>
                  </a:cubicBezTo>
                  <a:cubicBezTo>
                    <a:pt x="200" y="251"/>
                    <a:pt x="200" y="251"/>
                    <a:pt x="200" y="251"/>
                  </a:cubicBezTo>
                  <a:cubicBezTo>
                    <a:pt x="184" y="343"/>
                    <a:pt x="184" y="343"/>
                    <a:pt x="184" y="343"/>
                  </a:cubicBezTo>
                  <a:lnTo>
                    <a:pt x="83" y="410"/>
                  </a:lnTo>
                  <a:close/>
                  <a:moveTo>
                    <a:pt x="192" y="452"/>
                  </a:moveTo>
                  <a:cubicBezTo>
                    <a:pt x="300" y="452"/>
                    <a:pt x="300" y="452"/>
                    <a:pt x="300" y="452"/>
                  </a:cubicBezTo>
                  <a:cubicBezTo>
                    <a:pt x="217" y="536"/>
                    <a:pt x="217" y="536"/>
                    <a:pt x="217" y="536"/>
                  </a:cubicBezTo>
                  <a:cubicBezTo>
                    <a:pt x="108" y="536"/>
                    <a:pt x="108" y="536"/>
                    <a:pt x="108" y="536"/>
                  </a:cubicBezTo>
                  <a:lnTo>
                    <a:pt x="192" y="452"/>
                  </a:lnTo>
                  <a:close/>
                  <a:moveTo>
                    <a:pt x="694" y="853"/>
                  </a:moveTo>
                  <a:cubicBezTo>
                    <a:pt x="108" y="853"/>
                    <a:pt x="108" y="853"/>
                    <a:pt x="108" y="853"/>
                  </a:cubicBezTo>
                  <a:cubicBezTo>
                    <a:pt x="108" y="586"/>
                    <a:pt x="108" y="586"/>
                    <a:pt x="108" y="586"/>
                  </a:cubicBezTo>
                  <a:cubicBezTo>
                    <a:pt x="694" y="586"/>
                    <a:pt x="694" y="586"/>
                    <a:pt x="694" y="586"/>
                  </a:cubicBezTo>
                  <a:lnTo>
                    <a:pt x="694" y="853"/>
                  </a:lnTo>
                  <a:close/>
                  <a:moveTo>
                    <a:pt x="618" y="536"/>
                  </a:moveTo>
                  <a:cubicBezTo>
                    <a:pt x="501" y="536"/>
                    <a:pt x="501" y="536"/>
                    <a:pt x="501" y="536"/>
                  </a:cubicBezTo>
                  <a:cubicBezTo>
                    <a:pt x="585" y="452"/>
                    <a:pt x="585" y="452"/>
                    <a:pt x="585" y="452"/>
                  </a:cubicBezTo>
                  <a:cubicBezTo>
                    <a:pt x="702" y="452"/>
                    <a:pt x="702" y="452"/>
                    <a:pt x="702" y="452"/>
                  </a:cubicBezTo>
                  <a:lnTo>
                    <a:pt x="618" y="536"/>
                  </a:lnTo>
                  <a:close/>
                  <a:moveTo>
                    <a:pt x="618" y="536"/>
                  </a:moveTo>
                  <a:lnTo>
                    <a:pt x="618" y="536"/>
                  </a:lnTo>
                  <a:close/>
                </a:path>
              </a:pathLst>
            </a:custGeom>
            <a:solidFill>
              <a:schemeClr val="bg1"/>
            </a:solidFill>
            <a:ln>
              <a:noFill/>
            </a:ln>
            <a:effectLst/>
          </p:spPr>
          <p:txBody>
            <a:bodyPr wrap="none" lIns="243785" tIns="121892" rIns="243785" bIns="121892" anchor="ctr"/>
            <a:lstStyle/>
            <a:p>
              <a:pPr>
                <a:defRPr/>
              </a:pPr>
              <a:endParaRPr lang="en-US" dirty="0">
                <a:ea typeface="宋体" panose="02010600030101010101" pitchFamily="2" charset="-122"/>
              </a:endParaRPr>
            </a:p>
          </p:txBody>
        </p:sp>
      </p:grpSp>
      <p:grpSp>
        <p:nvGrpSpPr>
          <p:cNvPr id="9" name="组合 8"/>
          <p:cNvGrpSpPr/>
          <p:nvPr/>
        </p:nvGrpSpPr>
        <p:grpSpPr>
          <a:xfrm>
            <a:off x="9608058" y="5552059"/>
            <a:ext cx="602507" cy="601281"/>
            <a:chOff x="13728351" y="7951233"/>
            <a:chExt cx="860884" cy="861108"/>
          </a:xfrm>
        </p:grpSpPr>
        <p:sp>
          <p:nvSpPr>
            <p:cNvPr id="31" name="Oval 14"/>
            <p:cNvSpPr/>
            <p:nvPr/>
          </p:nvSpPr>
          <p:spPr>
            <a:xfrm>
              <a:off x="13728351" y="7951233"/>
              <a:ext cx="860884" cy="861108"/>
            </a:xfrm>
            <a:prstGeom prst="ellipse">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lIns="243785" tIns="121892" rIns="243785" bIns="121892" anchor="ctr"/>
            <a:lstStyle/>
            <a:p>
              <a:pPr algn="ctr">
                <a:defRPr/>
              </a:pPr>
              <a:endParaRPr lang="en-US" sz="2100" b="1" dirty="0"/>
            </a:p>
          </p:txBody>
        </p:sp>
        <p:sp>
          <p:nvSpPr>
            <p:cNvPr id="87" name="Freeform 298"/>
            <p:cNvSpPr>
              <a:spLocks noChangeArrowheads="1"/>
            </p:cNvSpPr>
            <p:nvPr/>
          </p:nvSpPr>
          <p:spPr bwMode="auto">
            <a:xfrm>
              <a:off x="13935456" y="8130771"/>
              <a:ext cx="446663" cy="446779"/>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p:spPr>
          <p:txBody>
            <a:bodyPr wrap="none" lIns="243785" tIns="121892" rIns="243785" bIns="121892" anchor="ctr"/>
            <a:lstStyle/>
            <a:p>
              <a:pPr>
                <a:defRPr/>
              </a:pPr>
              <a:endParaRPr lang="en-US" dirty="0">
                <a:ea typeface="宋体" panose="02010600030101010101" pitchFamily="2" charset="-122"/>
              </a:endParaRPr>
            </a:p>
          </p:txBody>
        </p:sp>
      </p:grpSp>
      <p:grpSp>
        <p:nvGrpSpPr>
          <p:cNvPr id="13" name="组合 12"/>
          <p:cNvGrpSpPr/>
          <p:nvPr/>
        </p:nvGrpSpPr>
        <p:grpSpPr>
          <a:xfrm>
            <a:off x="1179774" y="7157097"/>
            <a:ext cx="13407571" cy="1280481"/>
            <a:chOff x="1685704" y="10249845"/>
            <a:chExt cx="19157237" cy="1833806"/>
          </a:xfrm>
        </p:grpSpPr>
        <p:sp>
          <p:nvSpPr>
            <p:cNvPr id="88" name="Title 20"/>
            <p:cNvSpPr txBox="1"/>
            <p:nvPr/>
          </p:nvSpPr>
          <p:spPr>
            <a:xfrm>
              <a:off x="10240747" y="10249845"/>
              <a:ext cx="2597648" cy="550968"/>
            </a:xfrm>
            <a:prstGeom prst="rect">
              <a:avLst/>
            </a:prstGeom>
          </p:spPr>
          <p:txBody>
            <a:bodyPr vert="horz" wrap="none" lIns="243785" tIns="0" rIns="243785"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500" b="1" dirty="0">
                  <a:solidFill>
                    <a:schemeClr val="tx1">
                      <a:lumMod val="50000"/>
                      <a:lumOff val="50000"/>
                    </a:schemeClr>
                  </a:solidFill>
                  <a:latin typeface="微软雅黑" panose="020B0503020204020204" pitchFamily="34" charset="-122"/>
                  <a:ea typeface="微软雅黑" panose="020B0503020204020204" pitchFamily="34" charset="-122"/>
                  <a:cs typeface="Lato Regular"/>
                </a:rPr>
                <a:t>Analysis</a:t>
              </a:r>
              <a:endParaRPr lang="en-US" sz="2500" b="1" dirty="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sp>
          <p:nvSpPr>
            <p:cNvPr id="89" name="TextBox 88"/>
            <p:cNvSpPr txBox="1"/>
            <p:nvPr/>
          </p:nvSpPr>
          <p:spPr>
            <a:xfrm>
              <a:off x="1685704" y="10977309"/>
              <a:ext cx="19157237" cy="1106342"/>
            </a:xfrm>
            <a:prstGeom prst="rect">
              <a:avLst/>
            </a:prstGeom>
            <a:noFill/>
          </p:spPr>
          <p:txBody>
            <a:bodyPr wrap="square" rtlCol="0">
              <a:spAutoFit/>
            </a:bodyPr>
            <a:lstStyle/>
            <a:p>
              <a:pPr>
                <a:lnSpc>
                  <a:spcPct val="13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r>
                <a:rPr lang="pt-BR"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r-profit entity, such as a publicly-traded corporation, or a non-profit organization engaged in business activities, such as an agricultural cooperative.</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sp>
        <p:nvSpPr>
          <p:cNvPr id="90"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dissolv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 calcmode="lin" valueType="num">
                                      <p:cBhvr>
                                        <p:cTn id="9" dur="750" fill="hold"/>
                                        <p:tgtEl>
                                          <p:spTgt spid="10"/>
                                        </p:tgtEl>
                                        <p:attrNameLst>
                                          <p:attrName>style.rotation</p:attrName>
                                        </p:attrNameLst>
                                      </p:cBhvr>
                                      <p:tavLst>
                                        <p:tav tm="0">
                                          <p:val>
                                            <p:fltVal val="90"/>
                                          </p:val>
                                        </p:tav>
                                        <p:tav tm="100000">
                                          <p:val>
                                            <p:fltVal val="0"/>
                                          </p:val>
                                        </p:tav>
                                      </p:tavLst>
                                    </p:anim>
                                    <p:animEffect transition="in" filter="fade">
                                      <p:cBhvr>
                                        <p:cTn id="10" dur="750"/>
                                        <p:tgtEl>
                                          <p:spTgt spid="10"/>
                                        </p:tgtEl>
                                      </p:cBhvr>
                                    </p:animEffect>
                                  </p:childTnLst>
                                </p:cTn>
                              </p:par>
                              <p:par>
                                <p:cTn id="11" presetID="31" presetClass="entr" presetSubtype="0" fill="hold" nodeType="withEffect">
                                  <p:stCondLst>
                                    <p:cond delay="400"/>
                                  </p:stCondLst>
                                  <p:childTnLst>
                                    <p:set>
                                      <p:cBhvr>
                                        <p:cTn id="12" dur="1" fill="hold">
                                          <p:stCondLst>
                                            <p:cond delay="0"/>
                                          </p:stCondLst>
                                        </p:cTn>
                                        <p:tgtEl>
                                          <p:spTgt spid="6"/>
                                        </p:tgtEl>
                                        <p:attrNameLst>
                                          <p:attrName>style.visibility</p:attrName>
                                        </p:attrNameLst>
                                      </p:cBhvr>
                                      <p:to>
                                        <p:strVal val="visible"/>
                                      </p:to>
                                    </p:set>
                                    <p:anim calcmode="lin" valueType="num">
                                      <p:cBhvr>
                                        <p:cTn id="13" dur="750" fill="hold"/>
                                        <p:tgtEl>
                                          <p:spTgt spid="6"/>
                                        </p:tgtEl>
                                        <p:attrNameLst>
                                          <p:attrName>ppt_w</p:attrName>
                                        </p:attrNameLst>
                                      </p:cBhvr>
                                      <p:tavLst>
                                        <p:tav tm="0">
                                          <p:val>
                                            <p:fltVal val="0"/>
                                          </p:val>
                                        </p:tav>
                                        <p:tav tm="100000">
                                          <p:val>
                                            <p:strVal val="#ppt_w"/>
                                          </p:val>
                                        </p:tav>
                                      </p:tavLst>
                                    </p:anim>
                                    <p:anim calcmode="lin" valueType="num">
                                      <p:cBhvr>
                                        <p:cTn id="14" dur="750" fill="hold"/>
                                        <p:tgtEl>
                                          <p:spTgt spid="6"/>
                                        </p:tgtEl>
                                        <p:attrNameLst>
                                          <p:attrName>ppt_h</p:attrName>
                                        </p:attrNameLst>
                                      </p:cBhvr>
                                      <p:tavLst>
                                        <p:tav tm="0">
                                          <p:val>
                                            <p:fltVal val="0"/>
                                          </p:val>
                                        </p:tav>
                                        <p:tav tm="100000">
                                          <p:val>
                                            <p:strVal val="#ppt_h"/>
                                          </p:val>
                                        </p:tav>
                                      </p:tavLst>
                                    </p:anim>
                                    <p:anim calcmode="lin" valueType="num">
                                      <p:cBhvr>
                                        <p:cTn id="15" dur="750" fill="hold"/>
                                        <p:tgtEl>
                                          <p:spTgt spid="6"/>
                                        </p:tgtEl>
                                        <p:attrNameLst>
                                          <p:attrName>style.rotation</p:attrName>
                                        </p:attrNameLst>
                                      </p:cBhvr>
                                      <p:tavLst>
                                        <p:tav tm="0">
                                          <p:val>
                                            <p:fltVal val="90"/>
                                          </p:val>
                                        </p:tav>
                                        <p:tav tm="100000">
                                          <p:val>
                                            <p:fltVal val="0"/>
                                          </p:val>
                                        </p:tav>
                                      </p:tavLst>
                                    </p:anim>
                                    <p:animEffect transition="in" filter="fade">
                                      <p:cBhvr>
                                        <p:cTn id="16" dur="750"/>
                                        <p:tgtEl>
                                          <p:spTgt spid="6"/>
                                        </p:tgtEl>
                                      </p:cBhvr>
                                    </p:animEffect>
                                  </p:childTnLst>
                                </p:cTn>
                              </p:par>
                              <p:par>
                                <p:cTn id="17" presetID="31" presetClass="entr" presetSubtype="0" fill="hold" nodeType="withEffect">
                                  <p:stCondLst>
                                    <p:cond delay="200"/>
                                  </p:stCondLst>
                                  <p:childTnLst>
                                    <p:set>
                                      <p:cBhvr>
                                        <p:cTn id="18" dur="1" fill="hold">
                                          <p:stCondLst>
                                            <p:cond delay="0"/>
                                          </p:stCondLst>
                                        </p:cTn>
                                        <p:tgtEl>
                                          <p:spTgt spid="5"/>
                                        </p:tgtEl>
                                        <p:attrNameLst>
                                          <p:attrName>style.visibility</p:attrName>
                                        </p:attrNameLst>
                                      </p:cBhvr>
                                      <p:to>
                                        <p:strVal val="visible"/>
                                      </p:to>
                                    </p:set>
                                    <p:anim calcmode="lin" valueType="num">
                                      <p:cBhvr>
                                        <p:cTn id="19" dur="750" fill="hold"/>
                                        <p:tgtEl>
                                          <p:spTgt spid="5"/>
                                        </p:tgtEl>
                                        <p:attrNameLst>
                                          <p:attrName>ppt_w</p:attrName>
                                        </p:attrNameLst>
                                      </p:cBhvr>
                                      <p:tavLst>
                                        <p:tav tm="0">
                                          <p:val>
                                            <p:fltVal val="0"/>
                                          </p:val>
                                        </p:tav>
                                        <p:tav tm="100000">
                                          <p:val>
                                            <p:strVal val="#ppt_w"/>
                                          </p:val>
                                        </p:tav>
                                      </p:tavLst>
                                    </p:anim>
                                    <p:anim calcmode="lin" valueType="num">
                                      <p:cBhvr>
                                        <p:cTn id="20" dur="750" fill="hold"/>
                                        <p:tgtEl>
                                          <p:spTgt spid="5"/>
                                        </p:tgtEl>
                                        <p:attrNameLst>
                                          <p:attrName>ppt_h</p:attrName>
                                        </p:attrNameLst>
                                      </p:cBhvr>
                                      <p:tavLst>
                                        <p:tav tm="0">
                                          <p:val>
                                            <p:fltVal val="0"/>
                                          </p:val>
                                        </p:tav>
                                        <p:tav tm="100000">
                                          <p:val>
                                            <p:strVal val="#ppt_h"/>
                                          </p:val>
                                        </p:tav>
                                      </p:tavLst>
                                    </p:anim>
                                    <p:anim calcmode="lin" valueType="num">
                                      <p:cBhvr>
                                        <p:cTn id="21" dur="750" fill="hold"/>
                                        <p:tgtEl>
                                          <p:spTgt spid="5"/>
                                        </p:tgtEl>
                                        <p:attrNameLst>
                                          <p:attrName>style.rotation</p:attrName>
                                        </p:attrNameLst>
                                      </p:cBhvr>
                                      <p:tavLst>
                                        <p:tav tm="0">
                                          <p:val>
                                            <p:fltVal val="90"/>
                                          </p:val>
                                        </p:tav>
                                        <p:tav tm="100000">
                                          <p:val>
                                            <p:fltVal val="0"/>
                                          </p:val>
                                        </p:tav>
                                      </p:tavLst>
                                    </p:anim>
                                    <p:animEffect transition="in" filter="fade">
                                      <p:cBhvr>
                                        <p:cTn id="22" dur="750"/>
                                        <p:tgtEl>
                                          <p:spTgt spid="5"/>
                                        </p:tgtEl>
                                      </p:cBhvr>
                                    </p:animEffect>
                                  </p:childTnLst>
                                </p:cTn>
                              </p:par>
                              <p:par>
                                <p:cTn id="23" presetID="31" presetClass="entr" presetSubtype="0" fill="hold" nodeType="withEffect">
                                  <p:stCondLst>
                                    <p:cond delay="600"/>
                                  </p:stCondLst>
                                  <p:childTnLst>
                                    <p:set>
                                      <p:cBhvr>
                                        <p:cTn id="24" dur="1" fill="hold">
                                          <p:stCondLst>
                                            <p:cond delay="0"/>
                                          </p:stCondLst>
                                        </p:cTn>
                                        <p:tgtEl>
                                          <p:spTgt spid="3"/>
                                        </p:tgtEl>
                                        <p:attrNameLst>
                                          <p:attrName>style.visibility</p:attrName>
                                        </p:attrNameLst>
                                      </p:cBhvr>
                                      <p:to>
                                        <p:strVal val="visible"/>
                                      </p:to>
                                    </p:set>
                                    <p:anim calcmode="lin" valueType="num">
                                      <p:cBhvr>
                                        <p:cTn id="25" dur="750" fill="hold"/>
                                        <p:tgtEl>
                                          <p:spTgt spid="3"/>
                                        </p:tgtEl>
                                        <p:attrNameLst>
                                          <p:attrName>ppt_w</p:attrName>
                                        </p:attrNameLst>
                                      </p:cBhvr>
                                      <p:tavLst>
                                        <p:tav tm="0">
                                          <p:val>
                                            <p:fltVal val="0"/>
                                          </p:val>
                                        </p:tav>
                                        <p:tav tm="100000">
                                          <p:val>
                                            <p:strVal val="#ppt_w"/>
                                          </p:val>
                                        </p:tav>
                                      </p:tavLst>
                                    </p:anim>
                                    <p:anim calcmode="lin" valueType="num">
                                      <p:cBhvr>
                                        <p:cTn id="26" dur="750" fill="hold"/>
                                        <p:tgtEl>
                                          <p:spTgt spid="3"/>
                                        </p:tgtEl>
                                        <p:attrNameLst>
                                          <p:attrName>ppt_h</p:attrName>
                                        </p:attrNameLst>
                                      </p:cBhvr>
                                      <p:tavLst>
                                        <p:tav tm="0">
                                          <p:val>
                                            <p:fltVal val="0"/>
                                          </p:val>
                                        </p:tav>
                                        <p:tav tm="100000">
                                          <p:val>
                                            <p:strVal val="#ppt_h"/>
                                          </p:val>
                                        </p:tav>
                                      </p:tavLst>
                                    </p:anim>
                                    <p:anim calcmode="lin" valueType="num">
                                      <p:cBhvr>
                                        <p:cTn id="27" dur="750" fill="hold"/>
                                        <p:tgtEl>
                                          <p:spTgt spid="3"/>
                                        </p:tgtEl>
                                        <p:attrNameLst>
                                          <p:attrName>style.rotation</p:attrName>
                                        </p:attrNameLst>
                                      </p:cBhvr>
                                      <p:tavLst>
                                        <p:tav tm="0">
                                          <p:val>
                                            <p:fltVal val="90"/>
                                          </p:val>
                                        </p:tav>
                                        <p:tav tm="100000">
                                          <p:val>
                                            <p:fltVal val="0"/>
                                          </p:val>
                                        </p:tav>
                                      </p:tavLst>
                                    </p:anim>
                                    <p:animEffect transition="in" filter="fade">
                                      <p:cBhvr>
                                        <p:cTn id="28" dur="750"/>
                                        <p:tgtEl>
                                          <p:spTgt spid="3"/>
                                        </p:tgtEl>
                                      </p:cBhvr>
                                    </p:animEffect>
                                  </p:childTnLst>
                                </p:cTn>
                              </p:par>
                              <p:par>
                                <p:cTn id="29" presetID="31" presetClass="entr" presetSubtype="0" fill="hold" nodeType="withEffect">
                                  <p:stCondLst>
                                    <p:cond delay="300"/>
                                  </p:stCondLst>
                                  <p:childTnLst>
                                    <p:set>
                                      <p:cBhvr>
                                        <p:cTn id="30" dur="1" fill="hold">
                                          <p:stCondLst>
                                            <p:cond delay="0"/>
                                          </p:stCondLst>
                                        </p:cTn>
                                        <p:tgtEl>
                                          <p:spTgt spid="4"/>
                                        </p:tgtEl>
                                        <p:attrNameLst>
                                          <p:attrName>style.visibility</p:attrName>
                                        </p:attrNameLst>
                                      </p:cBhvr>
                                      <p:to>
                                        <p:strVal val="visible"/>
                                      </p:to>
                                    </p:set>
                                    <p:anim calcmode="lin" valueType="num">
                                      <p:cBhvr>
                                        <p:cTn id="31" dur="750" fill="hold"/>
                                        <p:tgtEl>
                                          <p:spTgt spid="4"/>
                                        </p:tgtEl>
                                        <p:attrNameLst>
                                          <p:attrName>ppt_w</p:attrName>
                                        </p:attrNameLst>
                                      </p:cBhvr>
                                      <p:tavLst>
                                        <p:tav tm="0">
                                          <p:val>
                                            <p:fltVal val="0"/>
                                          </p:val>
                                        </p:tav>
                                        <p:tav tm="100000">
                                          <p:val>
                                            <p:strVal val="#ppt_w"/>
                                          </p:val>
                                        </p:tav>
                                      </p:tavLst>
                                    </p:anim>
                                    <p:anim calcmode="lin" valueType="num">
                                      <p:cBhvr>
                                        <p:cTn id="32" dur="750" fill="hold"/>
                                        <p:tgtEl>
                                          <p:spTgt spid="4"/>
                                        </p:tgtEl>
                                        <p:attrNameLst>
                                          <p:attrName>ppt_h</p:attrName>
                                        </p:attrNameLst>
                                      </p:cBhvr>
                                      <p:tavLst>
                                        <p:tav tm="0">
                                          <p:val>
                                            <p:fltVal val="0"/>
                                          </p:val>
                                        </p:tav>
                                        <p:tav tm="100000">
                                          <p:val>
                                            <p:strVal val="#ppt_h"/>
                                          </p:val>
                                        </p:tav>
                                      </p:tavLst>
                                    </p:anim>
                                    <p:anim calcmode="lin" valueType="num">
                                      <p:cBhvr>
                                        <p:cTn id="33" dur="750" fill="hold"/>
                                        <p:tgtEl>
                                          <p:spTgt spid="4"/>
                                        </p:tgtEl>
                                        <p:attrNameLst>
                                          <p:attrName>style.rotation</p:attrName>
                                        </p:attrNameLst>
                                      </p:cBhvr>
                                      <p:tavLst>
                                        <p:tav tm="0">
                                          <p:val>
                                            <p:fltVal val="90"/>
                                          </p:val>
                                        </p:tav>
                                        <p:tav tm="100000">
                                          <p:val>
                                            <p:fltVal val="0"/>
                                          </p:val>
                                        </p:tav>
                                      </p:tavLst>
                                    </p:anim>
                                    <p:animEffect transition="in" filter="fade">
                                      <p:cBhvr>
                                        <p:cTn id="34" dur="750"/>
                                        <p:tgtEl>
                                          <p:spTgt spid="4"/>
                                        </p:tgtEl>
                                      </p:cBhvr>
                                    </p:animEffect>
                                  </p:childTnLst>
                                </p:cTn>
                              </p:par>
                              <p:par>
                                <p:cTn id="35" presetID="31" presetClass="entr" presetSubtype="0" fill="hold" nodeType="withEffect">
                                  <p:stCondLst>
                                    <p:cond delay="900"/>
                                  </p:stCondLst>
                                  <p:childTnLst>
                                    <p:set>
                                      <p:cBhvr>
                                        <p:cTn id="36" dur="1" fill="hold">
                                          <p:stCondLst>
                                            <p:cond delay="0"/>
                                          </p:stCondLst>
                                        </p:cTn>
                                        <p:tgtEl>
                                          <p:spTgt spid="2"/>
                                        </p:tgtEl>
                                        <p:attrNameLst>
                                          <p:attrName>style.visibility</p:attrName>
                                        </p:attrNameLst>
                                      </p:cBhvr>
                                      <p:to>
                                        <p:strVal val="visible"/>
                                      </p:to>
                                    </p:set>
                                    <p:anim calcmode="lin" valueType="num">
                                      <p:cBhvr>
                                        <p:cTn id="37" dur="750" fill="hold"/>
                                        <p:tgtEl>
                                          <p:spTgt spid="2"/>
                                        </p:tgtEl>
                                        <p:attrNameLst>
                                          <p:attrName>ppt_w</p:attrName>
                                        </p:attrNameLst>
                                      </p:cBhvr>
                                      <p:tavLst>
                                        <p:tav tm="0">
                                          <p:val>
                                            <p:fltVal val="0"/>
                                          </p:val>
                                        </p:tav>
                                        <p:tav tm="100000">
                                          <p:val>
                                            <p:strVal val="#ppt_w"/>
                                          </p:val>
                                        </p:tav>
                                      </p:tavLst>
                                    </p:anim>
                                    <p:anim calcmode="lin" valueType="num">
                                      <p:cBhvr>
                                        <p:cTn id="38" dur="750" fill="hold"/>
                                        <p:tgtEl>
                                          <p:spTgt spid="2"/>
                                        </p:tgtEl>
                                        <p:attrNameLst>
                                          <p:attrName>ppt_h</p:attrName>
                                        </p:attrNameLst>
                                      </p:cBhvr>
                                      <p:tavLst>
                                        <p:tav tm="0">
                                          <p:val>
                                            <p:fltVal val="0"/>
                                          </p:val>
                                        </p:tav>
                                        <p:tav tm="100000">
                                          <p:val>
                                            <p:strVal val="#ppt_h"/>
                                          </p:val>
                                        </p:tav>
                                      </p:tavLst>
                                    </p:anim>
                                    <p:anim calcmode="lin" valueType="num">
                                      <p:cBhvr>
                                        <p:cTn id="39" dur="750" fill="hold"/>
                                        <p:tgtEl>
                                          <p:spTgt spid="2"/>
                                        </p:tgtEl>
                                        <p:attrNameLst>
                                          <p:attrName>style.rotation</p:attrName>
                                        </p:attrNameLst>
                                      </p:cBhvr>
                                      <p:tavLst>
                                        <p:tav tm="0">
                                          <p:val>
                                            <p:fltVal val="90"/>
                                          </p:val>
                                        </p:tav>
                                        <p:tav tm="100000">
                                          <p:val>
                                            <p:fltVal val="0"/>
                                          </p:val>
                                        </p:tav>
                                      </p:tavLst>
                                    </p:anim>
                                    <p:animEffect transition="in" filter="fade">
                                      <p:cBhvr>
                                        <p:cTn id="40" dur="750"/>
                                        <p:tgtEl>
                                          <p:spTgt spid="2"/>
                                        </p:tgtEl>
                                      </p:cBhvr>
                                    </p:animEffect>
                                  </p:childTnLst>
                                </p:cTn>
                              </p:par>
                              <p:par>
                                <p:cTn id="41" presetID="31" presetClass="entr" presetSubtype="0" fill="hold" nodeType="withEffect">
                                  <p:stCondLst>
                                    <p:cond delay="700"/>
                                  </p:stCondLst>
                                  <p:childTnLst>
                                    <p:set>
                                      <p:cBhvr>
                                        <p:cTn id="42" dur="1" fill="hold">
                                          <p:stCondLst>
                                            <p:cond delay="0"/>
                                          </p:stCondLst>
                                        </p:cTn>
                                        <p:tgtEl>
                                          <p:spTgt spid="11"/>
                                        </p:tgtEl>
                                        <p:attrNameLst>
                                          <p:attrName>style.visibility</p:attrName>
                                        </p:attrNameLst>
                                      </p:cBhvr>
                                      <p:to>
                                        <p:strVal val="visible"/>
                                      </p:to>
                                    </p:set>
                                    <p:anim calcmode="lin" valueType="num">
                                      <p:cBhvr>
                                        <p:cTn id="43" dur="750" fill="hold"/>
                                        <p:tgtEl>
                                          <p:spTgt spid="11"/>
                                        </p:tgtEl>
                                        <p:attrNameLst>
                                          <p:attrName>ppt_w</p:attrName>
                                        </p:attrNameLst>
                                      </p:cBhvr>
                                      <p:tavLst>
                                        <p:tav tm="0">
                                          <p:val>
                                            <p:fltVal val="0"/>
                                          </p:val>
                                        </p:tav>
                                        <p:tav tm="100000">
                                          <p:val>
                                            <p:strVal val="#ppt_w"/>
                                          </p:val>
                                        </p:tav>
                                      </p:tavLst>
                                    </p:anim>
                                    <p:anim calcmode="lin" valueType="num">
                                      <p:cBhvr>
                                        <p:cTn id="44" dur="750" fill="hold"/>
                                        <p:tgtEl>
                                          <p:spTgt spid="11"/>
                                        </p:tgtEl>
                                        <p:attrNameLst>
                                          <p:attrName>ppt_h</p:attrName>
                                        </p:attrNameLst>
                                      </p:cBhvr>
                                      <p:tavLst>
                                        <p:tav tm="0">
                                          <p:val>
                                            <p:fltVal val="0"/>
                                          </p:val>
                                        </p:tav>
                                        <p:tav tm="100000">
                                          <p:val>
                                            <p:strVal val="#ppt_h"/>
                                          </p:val>
                                        </p:tav>
                                      </p:tavLst>
                                    </p:anim>
                                    <p:anim calcmode="lin" valueType="num">
                                      <p:cBhvr>
                                        <p:cTn id="45" dur="750" fill="hold"/>
                                        <p:tgtEl>
                                          <p:spTgt spid="11"/>
                                        </p:tgtEl>
                                        <p:attrNameLst>
                                          <p:attrName>style.rotation</p:attrName>
                                        </p:attrNameLst>
                                      </p:cBhvr>
                                      <p:tavLst>
                                        <p:tav tm="0">
                                          <p:val>
                                            <p:fltVal val="90"/>
                                          </p:val>
                                        </p:tav>
                                        <p:tav tm="100000">
                                          <p:val>
                                            <p:fltVal val="0"/>
                                          </p:val>
                                        </p:tav>
                                      </p:tavLst>
                                    </p:anim>
                                    <p:animEffect transition="in" filter="fade">
                                      <p:cBhvr>
                                        <p:cTn id="46" dur="750"/>
                                        <p:tgtEl>
                                          <p:spTgt spid="11"/>
                                        </p:tgtEl>
                                      </p:cBhvr>
                                    </p:animEffect>
                                  </p:childTnLst>
                                </p:cTn>
                              </p:par>
                              <p:par>
                                <p:cTn id="47" presetID="31" presetClass="entr" presetSubtype="0" fill="hold" nodeType="withEffect">
                                  <p:stCondLst>
                                    <p:cond delay="1100"/>
                                  </p:stCondLst>
                                  <p:childTnLst>
                                    <p:set>
                                      <p:cBhvr>
                                        <p:cTn id="48" dur="1" fill="hold">
                                          <p:stCondLst>
                                            <p:cond delay="0"/>
                                          </p:stCondLst>
                                        </p:cTn>
                                        <p:tgtEl>
                                          <p:spTgt spid="8"/>
                                        </p:tgtEl>
                                        <p:attrNameLst>
                                          <p:attrName>style.visibility</p:attrName>
                                        </p:attrNameLst>
                                      </p:cBhvr>
                                      <p:to>
                                        <p:strVal val="visible"/>
                                      </p:to>
                                    </p:set>
                                    <p:anim calcmode="lin" valueType="num">
                                      <p:cBhvr>
                                        <p:cTn id="49" dur="750" fill="hold"/>
                                        <p:tgtEl>
                                          <p:spTgt spid="8"/>
                                        </p:tgtEl>
                                        <p:attrNameLst>
                                          <p:attrName>ppt_w</p:attrName>
                                        </p:attrNameLst>
                                      </p:cBhvr>
                                      <p:tavLst>
                                        <p:tav tm="0">
                                          <p:val>
                                            <p:fltVal val="0"/>
                                          </p:val>
                                        </p:tav>
                                        <p:tav tm="100000">
                                          <p:val>
                                            <p:strVal val="#ppt_w"/>
                                          </p:val>
                                        </p:tav>
                                      </p:tavLst>
                                    </p:anim>
                                    <p:anim calcmode="lin" valueType="num">
                                      <p:cBhvr>
                                        <p:cTn id="50" dur="750" fill="hold"/>
                                        <p:tgtEl>
                                          <p:spTgt spid="8"/>
                                        </p:tgtEl>
                                        <p:attrNameLst>
                                          <p:attrName>ppt_h</p:attrName>
                                        </p:attrNameLst>
                                      </p:cBhvr>
                                      <p:tavLst>
                                        <p:tav tm="0">
                                          <p:val>
                                            <p:fltVal val="0"/>
                                          </p:val>
                                        </p:tav>
                                        <p:tav tm="100000">
                                          <p:val>
                                            <p:strVal val="#ppt_h"/>
                                          </p:val>
                                        </p:tav>
                                      </p:tavLst>
                                    </p:anim>
                                    <p:anim calcmode="lin" valueType="num">
                                      <p:cBhvr>
                                        <p:cTn id="51" dur="750" fill="hold"/>
                                        <p:tgtEl>
                                          <p:spTgt spid="8"/>
                                        </p:tgtEl>
                                        <p:attrNameLst>
                                          <p:attrName>style.rotation</p:attrName>
                                        </p:attrNameLst>
                                      </p:cBhvr>
                                      <p:tavLst>
                                        <p:tav tm="0">
                                          <p:val>
                                            <p:fltVal val="90"/>
                                          </p:val>
                                        </p:tav>
                                        <p:tav tm="100000">
                                          <p:val>
                                            <p:fltVal val="0"/>
                                          </p:val>
                                        </p:tav>
                                      </p:tavLst>
                                    </p:anim>
                                    <p:animEffect transition="in" filter="fade">
                                      <p:cBhvr>
                                        <p:cTn id="52" dur="750"/>
                                        <p:tgtEl>
                                          <p:spTgt spid="8"/>
                                        </p:tgtEl>
                                      </p:cBhvr>
                                    </p:animEffect>
                                  </p:childTnLst>
                                </p:cTn>
                              </p:par>
                              <p:par>
                                <p:cTn id="53" presetID="31" presetClass="entr" presetSubtype="0" fill="hold" nodeType="withEffect">
                                  <p:stCondLst>
                                    <p:cond delay="500"/>
                                  </p:stCondLst>
                                  <p:childTnLst>
                                    <p:set>
                                      <p:cBhvr>
                                        <p:cTn id="54" dur="1" fill="hold">
                                          <p:stCondLst>
                                            <p:cond delay="0"/>
                                          </p:stCondLst>
                                        </p:cTn>
                                        <p:tgtEl>
                                          <p:spTgt spid="7"/>
                                        </p:tgtEl>
                                        <p:attrNameLst>
                                          <p:attrName>style.visibility</p:attrName>
                                        </p:attrNameLst>
                                      </p:cBhvr>
                                      <p:to>
                                        <p:strVal val="visible"/>
                                      </p:to>
                                    </p:set>
                                    <p:anim calcmode="lin" valueType="num">
                                      <p:cBhvr>
                                        <p:cTn id="55" dur="750" fill="hold"/>
                                        <p:tgtEl>
                                          <p:spTgt spid="7"/>
                                        </p:tgtEl>
                                        <p:attrNameLst>
                                          <p:attrName>ppt_w</p:attrName>
                                        </p:attrNameLst>
                                      </p:cBhvr>
                                      <p:tavLst>
                                        <p:tav tm="0">
                                          <p:val>
                                            <p:fltVal val="0"/>
                                          </p:val>
                                        </p:tav>
                                        <p:tav tm="100000">
                                          <p:val>
                                            <p:strVal val="#ppt_w"/>
                                          </p:val>
                                        </p:tav>
                                      </p:tavLst>
                                    </p:anim>
                                    <p:anim calcmode="lin" valueType="num">
                                      <p:cBhvr>
                                        <p:cTn id="56" dur="750" fill="hold"/>
                                        <p:tgtEl>
                                          <p:spTgt spid="7"/>
                                        </p:tgtEl>
                                        <p:attrNameLst>
                                          <p:attrName>ppt_h</p:attrName>
                                        </p:attrNameLst>
                                      </p:cBhvr>
                                      <p:tavLst>
                                        <p:tav tm="0">
                                          <p:val>
                                            <p:fltVal val="0"/>
                                          </p:val>
                                        </p:tav>
                                        <p:tav tm="100000">
                                          <p:val>
                                            <p:strVal val="#ppt_h"/>
                                          </p:val>
                                        </p:tav>
                                      </p:tavLst>
                                    </p:anim>
                                    <p:anim calcmode="lin" valueType="num">
                                      <p:cBhvr>
                                        <p:cTn id="57" dur="750" fill="hold"/>
                                        <p:tgtEl>
                                          <p:spTgt spid="7"/>
                                        </p:tgtEl>
                                        <p:attrNameLst>
                                          <p:attrName>style.rotation</p:attrName>
                                        </p:attrNameLst>
                                      </p:cBhvr>
                                      <p:tavLst>
                                        <p:tav tm="0">
                                          <p:val>
                                            <p:fltVal val="90"/>
                                          </p:val>
                                        </p:tav>
                                        <p:tav tm="100000">
                                          <p:val>
                                            <p:fltVal val="0"/>
                                          </p:val>
                                        </p:tav>
                                      </p:tavLst>
                                    </p:anim>
                                    <p:animEffect transition="in" filter="fade">
                                      <p:cBhvr>
                                        <p:cTn id="58" dur="750"/>
                                        <p:tgtEl>
                                          <p:spTgt spid="7"/>
                                        </p:tgtEl>
                                      </p:cBhvr>
                                    </p:animEffect>
                                  </p:childTnLst>
                                </p:cTn>
                              </p:par>
                              <p:par>
                                <p:cTn id="59" presetID="31" presetClass="entr" presetSubtype="0" fill="hold" nodeType="withEffect">
                                  <p:stCondLst>
                                    <p:cond delay="600"/>
                                  </p:stCondLst>
                                  <p:childTnLst>
                                    <p:set>
                                      <p:cBhvr>
                                        <p:cTn id="60" dur="1" fill="hold">
                                          <p:stCondLst>
                                            <p:cond delay="0"/>
                                          </p:stCondLst>
                                        </p:cTn>
                                        <p:tgtEl>
                                          <p:spTgt spid="9"/>
                                        </p:tgtEl>
                                        <p:attrNameLst>
                                          <p:attrName>style.visibility</p:attrName>
                                        </p:attrNameLst>
                                      </p:cBhvr>
                                      <p:to>
                                        <p:strVal val="visible"/>
                                      </p:to>
                                    </p:set>
                                    <p:anim calcmode="lin" valueType="num">
                                      <p:cBhvr>
                                        <p:cTn id="61" dur="750" fill="hold"/>
                                        <p:tgtEl>
                                          <p:spTgt spid="9"/>
                                        </p:tgtEl>
                                        <p:attrNameLst>
                                          <p:attrName>ppt_w</p:attrName>
                                        </p:attrNameLst>
                                      </p:cBhvr>
                                      <p:tavLst>
                                        <p:tav tm="0">
                                          <p:val>
                                            <p:fltVal val="0"/>
                                          </p:val>
                                        </p:tav>
                                        <p:tav tm="100000">
                                          <p:val>
                                            <p:strVal val="#ppt_w"/>
                                          </p:val>
                                        </p:tav>
                                      </p:tavLst>
                                    </p:anim>
                                    <p:anim calcmode="lin" valueType="num">
                                      <p:cBhvr>
                                        <p:cTn id="62" dur="750" fill="hold"/>
                                        <p:tgtEl>
                                          <p:spTgt spid="9"/>
                                        </p:tgtEl>
                                        <p:attrNameLst>
                                          <p:attrName>ppt_h</p:attrName>
                                        </p:attrNameLst>
                                      </p:cBhvr>
                                      <p:tavLst>
                                        <p:tav tm="0">
                                          <p:val>
                                            <p:fltVal val="0"/>
                                          </p:val>
                                        </p:tav>
                                        <p:tav tm="100000">
                                          <p:val>
                                            <p:strVal val="#ppt_h"/>
                                          </p:val>
                                        </p:tav>
                                      </p:tavLst>
                                    </p:anim>
                                    <p:anim calcmode="lin" valueType="num">
                                      <p:cBhvr>
                                        <p:cTn id="63" dur="750" fill="hold"/>
                                        <p:tgtEl>
                                          <p:spTgt spid="9"/>
                                        </p:tgtEl>
                                        <p:attrNameLst>
                                          <p:attrName>style.rotation</p:attrName>
                                        </p:attrNameLst>
                                      </p:cBhvr>
                                      <p:tavLst>
                                        <p:tav tm="0">
                                          <p:val>
                                            <p:fltVal val="90"/>
                                          </p:val>
                                        </p:tav>
                                        <p:tav tm="100000">
                                          <p:val>
                                            <p:fltVal val="0"/>
                                          </p:val>
                                        </p:tav>
                                      </p:tavLst>
                                    </p:anim>
                                    <p:animEffect transition="in" filter="fade">
                                      <p:cBhvr>
                                        <p:cTn id="64" dur="750"/>
                                        <p:tgtEl>
                                          <p:spTgt spid="9"/>
                                        </p:tgtEl>
                                      </p:cBhvr>
                                    </p:animEffect>
                                  </p:childTnLst>
                                </p:cTn>
                              </p:par>
                            </p:childTnLst>
                          </p:cTn>
                        </p:par>
                        <p:par>
                          <p:cTn id="65" fill="hold">
                            <p:stCondLst>
                              <p:cond delay="1000"/>
                            </p:stCondLst>
                            <p:childTnLst>
                              <p:par>
                                <p:cTn id="66" presetID="16" presetClass="entr" presetSubtype="37" fill="hold"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barn(outVertical)">
                                      <p:cBhvr>
                                        <p:cTn id="68" dur="500"/>
                                        <p:tgtEl>
                                          <p:spTgt spid="12"/>
                                        </p:tgtEl>
                                      </p:cBhvr>
                                    </p:animEffect>
                                  </p:childTnLst>
                                </p:cTn>
                              </p:par>
                            </p:childTnLst>
                          </p:cTn>
                        </p:par>
                        <p:par>
                          <p:cTn id="69" fill="hold">
                            <p:stCondLst>
                              <p:cond delay="1500"/>
                            </p:stCondLst>
                            <p:childTnLst>
                              <p:par>
                                <p:cTn id="70" presetID="42" presetClass="entr" presetSubtype="0"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Group 3"/>
          <p:cNvGrpSpPr/>
          <p:nvPr/>
        </p:nvGrpSpPr>
        <p:grpSpPr>
          <a:xfrm>
            <a:off x="5636203" y="2766280"/>
            <a:ext cx="2630725" cy="2471090"/>
            <a:chOff x="3396598" y="4580216"/>
            <a:chExt cx="3758878" cy="3538906"/>
          </a:xfrm>
        </p:grpSpPr>
        <p:sp>
          <p:nvSpPr>
            <p:cNvPr id="35" name="Freeform 198"/>
            <p:cNvSpPr>
              <a:spLocks noChangeArrowheads="1"/>
            </p:cNvSpPr>
            <p:nvPr/>
          </p:nvSpPr>
          <p:spPr bwMode="auto">
            <a:xfrm>
              <a:off x="3396598" y="4580216"/>
              <a:ext cx="3758878" cy="2945793"/>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solidFill>
              <a:schemeClr val="accent3"/>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grpSp>
          <p:nvGrpSpPr>
            <p:cNvPr id="36" name="Group 2"/>
            <p:cNvGrpSpPr/>
            <p:nvPr/>
          </p:nvGrpSpPr>
          <p:grpSpPr>
            <a:xfrm>
              <a:off x="4427817" y="7533423"/>
              <a:ext cx="1698914" cy="585699"/>
              <a:chOff x="4427817" y="7533423"/>
              <a:chExt cx="1698914" cy="585699"/>
            </a:xfrm>
          </p:grpSpPr>
          <p:sp>
            <p:nvSpPr>
              <p:cNvPr id="39" name="Freeform 204"/>
              <p:cNvSpPr>
                <a:spLocks noChangeArrowheads="1"/>
              </p:cNvSpPr>
              <p:nvPr/>
            </p:nvSpPr>
            <p:spPr bwMode="auto">
              <a:xfrm>
                <a:off x="4427817" y="7533423"/>
                <a:ext cx="1698914" cy="585699"/>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solidFill>
                <a:schemeClr val="accent3"/>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40" name="Freeform 205"/>
              <p:cNvSpPr>
                <a:spLocks noChangeArrowheads="1"/>
              </p:cNvSpPr>
              <p:nvPr/>
            </p:nvSpPr>
            <p:spPr bwMode="auto">
              <a:xfrm>
                <a:off x="4798758" y="7614976"/>
                <a:ext cx="952084" cy="425064"/>
              </a:xfrm>
              <a:custGeom>
                <a:avLst/>
                <a:gdLst>
                  <a:gd name="T0" fmla="*/ 1738 w 1739"/>
                  <a:gd name="T1" fmla="*/ 790 h 791"/>
                  <a:gd name="T2" fmla="*/ 0 w 1739"/>
                  <a:gd name="T3" fmla="*/ 790 h 791"/>
                  <a:gd name="T4" fmla="*/ 0 w 1739"/>
                  <a:gd name="T5" fmla="*/ 0 h 791"/>
                  <a:gd name="T6" fmla="*/ 1738 w 1739"/>
                  <a:gd name="T7" fmla="*/ 0 h 791"/>
                  <a:gd name="T8" fmla="*/ 1738 w 1739"/>
                  <a:gd name="T9" fmla="*/ 790 h 791"/>
                </a:gdLst>
                <a:ahLst/>
                <a:cxnLst>
                  <a:cxn ang="0">
                    <a:pos x="T0" y="T1"/>
                  </a:cxn>
                  <a:cxn ang="0">
                    <a:pos x="T2" y="T3"/>
                  </a:cxn>
                  <a:cxn ang="0">
                    <a:pos x="T4" y="T5"/>
                  </a:cxn>
                  <a:cxn ang="0">
                    <a:pos x="T6" y="T7"/>
                  </a:cxn>
                  <a:cxn ang="0">
                    <a:pos x="T8" y="T9"/>
                  </a:cxn>
                </a:cxnLst>
                <a:rect l="0" t="0" r="r" b="b"/>
                <a:pathLst>
                  <a:path w="1739" h="791">
                    <a:moveTo>
                      <a:pt x="1738" y="790"/>
                    </a:moveTo>
                    <a:lnTo>
                      <a:pt x="0" y="790"/>
                    </a:lnTo>
                    <a:lnTo>
                      <a:pt x="0" y="0"/>
                    </a:lnTo>
                    <a:lnTo>
                      <a:pt x="1738" y="0"/>
                    </a:lnTo>
                    <a:lnTo>
                      <a:pt x="1738" y="790"/>
                    </a:lnTo>
                  </a:path>
                </a:pathLst>
              </a:custGeom>
              <a:solidFill>
                <a:schemeClr val="accent3"/>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grpSp>
        <p:sp>
          <p:nvSpPr>
            <p:cNvPr id="37" name="Freeform 206"/>
            <p:cNvSpPr>
              <a:spLocks noChangeArrowheads="1"/>
            </p:cNvSpPr>
            <p:nvPr/>
          </p:nvSpPr>
          <p:spPr bwMode="auto">
            <a:xfrm>
              <a:off x="4472330" y="7614976"/>
              <a:ext cx="1604942" cy="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solidFill>
              <a:schemeClr val="accent3"/>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38" name="Freeform 207"/>
            <p:cNvSpPr>
              <a:spLocks noChangeArrowheads="1"/>
            </p:cNvSpPr>
            <p:nvPr/>
          </p:nvSpPr>
          <p:spPr bwMode="auto">
            <a:xfrm>
              <a:off x="4472330" y="8052397"/>
              <a:ext cx="1604942" cy="0"/>
            </a:xfrm>
            <a:custGeom>
              <a:avLst/>
              <a:gdLst>
                <a:gd name="T0" fmla="*/ 2907 w 2908"/>
                <a:gd name="T1" fmla="*/ 7 h 8"/>
                <a:gd name="T2" fmla="*/ 0 w 2908"/>
                <a:gd name="T3" fmla="*/ 7 h 8"/>
                <a:gd name="T4" fmla="*/ 0 w 2908"/>
                <a:gd name="T5" fmla="*/ 0 h 8"/>
                <a:gd name="T6" fmla="*/ 2907 w 2908"/>
                <a:gd name="T7" fmla="*/ 0 h 8"/>
                <a:gd name="T8" fmla="*/ 2907 w 2908"/>
                <a:gd name="T9" fmla="*/ 7 h 8"/>
              </a:gdLst>
              <a:ahLst/>
              <a:cxnLst>
                <a:cxn ang="0">
                  <a:pos x="T0" y="T1"/>
                </a:cxn>
                <a:cxn ang="0">
                  <a:pos x="T2" y="T3"/>
                </a:cxn>
                <a:cxn ang="0">
                  <a:pos x="T4" y="T5"/>
                </a:cxn>
                <a:cxn ang="0">
                  <a:pos x="T6" y="T7"/>
                </a:cxn>
                <a:cxn ang="0">
                  <a:pos x="T8" y="T9"/>
                </a:cxn>
              </a:cxnLst>
              <a:rect l="0" t="0" r="r" b="b"/>
              <a:pathLst>
                <a:path w="2908" h="8">
                  <a:moveTo>
                    <a:pt x="2907" y="7"/>
                  </a:moveTo>
                  <a:lnTo>
                    <a:pt x="0" y="7"/>
                  </a:lnTo>
                  <a:lnTo>
                    <a:pt x="0" y="0"/>
                  </a:lnTo>
                  <a:lnTo>
                    <a:pt x="2907" y="0"/>
                  </a:lnTo>
                  <a:lnTo>
                    <a:pt x="2907" y="7"/>
                  </a:lnTo>
                </a:path>
              </a:pathLst>
            </a:custGeom>
            <a:solidFill>
              <a:schemeClr val="accent3"/>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grpSp>
      <p:grpSp>
        <p:nvGrpSpPr>
          <p:cNvPr id="41" name="Group 88"/>
          <p:cNvGrpSpPr/>
          <p:nvPr/>
        </p:nvGrpSpPr>
        <p:grpSpPr>
          <a:xfrm>
            <a:off x="8817268" y="2766280"/>
            <a:ext cx="2630725" cy="2471090"/>
            <a:chOff x="3396598" y="4580216"/>
            <a:chExt cx="3758878" cy="3538906"/>
          </a:xfrm>
        </p:grpSpPr>
        <p:sp>
          <p:nvSpPr>
            <p:cNvPr id="42" name="Freeform 198"/>
            <p:cNvSpPr>
              <a:spLocks noChangeArrowheads="1"/>
            </p:cNvSpPr>
            <p:nvPr/>
          </p:nvSpPr>
          <p:spPr bwMode="auto">
            <a:xfrm>
              <a:off x="3396598" y="4580216"/>
              <a:ext cx="3758878" cy="2945793"/>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solidFill>
              <a:schemeClr val="accent4"/>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grpSp>
          <p:nvGrpSpPr>
            <p:cNvPr id="43" name="Group 90"/>
            <p:cNvGrpSpPr/>
            <p:nvPr/>
          </p:nvGrpSpPr>
          <p:grpSpPr>
            <a:xfrm>
              <a:off x="4427817" y="7533423"/>
              <a:ext cx="1698914" cy="585699"/>
              <a:chOff x="4427817" y="7533423"/>
              <a:chExt cx="1698914" cy="585699"/>
            </a:xfrm>
          </p:grpSpPr>
          <p:sp>
            <p:nvSpPr>
              <p:cNvPr id="46" name="Freeform 204"/>
              <p:cNvSpPr>
                <a:spLocks noChangeArrowheads="1"/>
              </p:cNvSpPr>
              <p:nvPr/>
            </p:nvSpPr>
            <p:spPr bwMode="auto">
              <a:xfrm>
                <a:off x="4427817" y="7533423"/>
                <a:ext cx="1698914" cy="585699"/>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solidFill>
                <a:schemeClr val="accent4"/>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47" name="Freeform 205"/>
              <p:cNvSpPr>
                <a:spLocks noChangeArrowheads="1"/>
              </p:cNvSpPr>
              <p:nvPr/>
            </p:nvSpPr>
            <p:spPr bwMode="auto">
              <a:xfrm>
                <a:off x="4798758" y="7614976"/>
                <a:ext cx="952084" cy="425064"/>
              </a:xfrm>
              <a:custGeom>
                <a:avLst/>
                <a:gdLst>
                  <a:gd name="T0" fmla="*/ 1738 w 1739"/>
                  <a:gd name="T1" fmla="*/ 790 h 791"/>
                  <a:gd name="T2" fmla="*/ 0 w 1739"/>
                  <a:gd name="T3" fmla="*/ 790 h 791"/>
                  <a:gd name="T4" fmla="*/ 0 w 1739"/>
                  <a:gd name="T5" fmla="*/ 0 h 791"/>
                  <a:gd name="T6" fmla="*/ 1738 w 1739"/>
                  <a:gd name="T7" fmla="*/ 0 h 791"/>
                  <a:gd name="T8" fmla="*/ 1738 w 1739"/>
                  <a:gd name="T9" fmla="*/ 790 h 791"/>
                </a:gdLst>
                <a:ahLst/>
                <a:cxnLst>
                  <a:cxn ang="0">
                    <a:pos x="T0" y="T1"/>
                  </a:cxn>
                  <a:cxn ang="0">
                    <a:pos x="T2" y="T3"/>
                  </a:cxn>
                  <a:cxn ang="0">
                    <a:pos x="T4" y="T5"/>
                  </a:cxn>
                  <a:cxn ang="0">
                    <a:pos x="T6" y="T7"/>
                  </a:cxn>
                  <a:cxn ang="0">
                    <a:pos x="T8" y="T9"/>
                  </a:cxn>
                </a:cxnLst>
                <a:rect l="0" t="0" r="r" b="b"/>
                <a:pathLst>
                  <a:path w="1739" h="791">
                    <a:moveTo>
                      <a:pt x="1738" y="790"/>
                    </a:moveTo>
                    <a:lnTo>
                      <a:pt x="0" y="790"/>
                    </a:lnTo>
                    <a:lnTo>
                      <a:pt x="0" y="0"/>
                    </a:lnTo>
                    <a:lnTo>
                      <a:pt x="1738" y="0"/>
                    </a:lnTo>
                    <a:lnTo>
                      <a:pt x="1738" y="790"/>
                    </a:lnTo>
                  </a:path>
                </a:pathLst>
              </a:custGeom>
              <a:solidFill>
                <a:schemeClr val="accent4"/>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grpSp>
        <p:sp>
          <p:nvSpPr>
            <p:cNvPr id="44" name="Freeform 206"/>
            <p:cNvSpPr>
              <a:spLocks noChangeArrowheads="1"/>
            </p:cNvSpPr>
            <p:nvPr/>
          </p:nvSpPr>
          <p:spPr bwMode="auto">
            <a:xfrm>
              <a:off x="4472330" y="7614976"/>
              <a:ext cx="1604942" cy="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solidFill>
              <a:schemeClr val="accent4"/>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45" name="Freeform 207"/>
            <p:cNvSpPr>
              <a:spLocks noChangeArrowheads="1"/>
            </p:cNvSpPr>
            <p:nvPr/>
          </p:nvSpPr>
          <p:spPr bwMode="auto">
            <a:xfrm>
              <a:off x="4472330" y="8052397"/>
              <a:ext cx="1604942" cy="0"/>
            </a:xfrm>
            <a:custGeom>
              <a:avLst/>
              <a:gdLst>
                <a:gd name="T0" fmla="*/ 2907 w 2908"/>
                <a:gd name="T1" fmla="*/ 7 h 8"/>
                <a:gd name="T2" fmla="*/ 0 w 2908"/>
                <a:gd name="T3" fmla="*/ 7 h 8"/>
                <a:gd name="T4" fmla="*/ 0 w 2908"/>
                <a:gd name="T5" fmla="*/ 0 h 8"/>
                <a:gd name="T6" fmla="*/ 2907 w 2908"/>
                <a:gd name="T7" fmla="*/ 0 h 8"/>
                <a:gd name="T8" fmla="*/ 2907 w 2908"/>
                <a:gd name="T9" fmla="*/ 7 h 8"/>
              </a:gdLst>
              <a:ahLst/>
              <a:cxnLst>
                <a:cxn ang="0">
                  <a:pos x="T0" y="T1"/>
                </a:cxn>
                <a:cxn ang="0">
                  <a:pos x="T2" y="T3"/>
                </a:cxn>
                <a:cxn ang="0">
                  <a:pos x="T4" y="T5"/>
                </a:cxn>
                <a:cxn ang="0">
                  <a:pos x="T6" y="T7"/>
                </a:cxn>
                <a:cxn ang="0">
                  <a:pos x="T8" y="T9"/>
                </a:cxn>
              </a:cxnLst>
              <a:rect l="0" t="0" r="r" b="b"/>
              <a:pathLst>
                <a:path w="2908" h="8">
                  <a:moveTo>
                    <a:pt x="2907" y="7"/>
                  </a:moveTo>
                  <a:lnTo>
                    <a:pt x="0" y="7"/>
                  </a:lnTo>
                  <a:lnTo>
                    <a:pt x="0" y="0"/>
                  </a:lnTo>
                  <a:lnTo>
                    <a:pt x="2907" y="0"/>
                  </a:lnTo>
                  <a:lnTo>
                    <a:pt x="2907" y="7"/>
                  </a:lnTo>
                </a:path>
              </a:pathLst>
            </a:custGeom>
            <a:solidFill>
              <a:schemeClr val="accent4"/>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grpSp>
      <p:grpSp>
        <p:nvGrpSpPr>
          <p:cNvPr id="48" name="Group 95"/>
          <p:cNvGrpSpPr/>
          <p:nvPr/>
        </p:nvGrpSpPr>
        <p:grpSpPr>
          <a:xfrm>
            <a:off x="11967144" y="2766280"/>
            <a:ext cx="2630725" cy="2471090"/>
            <a:chOff x="3396598" y="4580216"/>
            <a:chExt cx="3758878" cy="3538906"/>
          </a:xfrm>
        </p:grpSpPr>
        <p:sp>
          <p:nvSpPr>
            <p:cNvPr id="49" name="Freeform 198"/>
            <p:cNvSpPr>
              <a:spLocks noChangeArrowheads="1"/>
            </p:cNvSpPr>
            <p:nvPr/>
          </p:nvSpPr>
          <p:spPr bwMode="auto">
            <a:xfrm>
              <a:off x="3396598" y="4580216"/>
              <a:ext cx="3758878" cy="2945793"/>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solidFill>
              <a:schemeClr val="accent6"/>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grpSp>
          <p:nvGrpSpPr>
            <p:cNvPr id="50" name="Group 97"/>
            <p:cNvGrpSpPr/>
            <p:nvPr/>
          </p:nvGrpSpPr>
          <p:grpSpPr>
            <a:xfrm>
              <a:off x="4427817" y="7533423"/>
              <a:ext cx="1698914" cy="585699"/>
              <a:chOff x="4427817" y="7533423"/>
              <a:chExt cx="1698914" cy="585699"/>
            </a:xfrm>
          </p:grpSpPr>
          <p:sp>
            <p:nvSpPr>
              <p:cNvPr id="53" name="Freeform 204"/>
              <p:cNvSpPr>
                <a:spLocks noChangeArrowheads="1"/>
              </p:cNvSpPr>
              <p:nvPr/>
            </p:nvSpPr>
            <p:spPr bwMode="auto">
              <a:xfrm>
                <a:off x="4427817" y="7533423"/>
                <a:ext cx="1698914" cy="585699"/>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solidFill>
                <a:schemeClr val="accent6"/>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54" name="Freeform 205"/>
              <p:cNvSpPr>
                <a:spLocks noChangeArrowheads="1"/>
              </p:cNvSpPr>
              <p:nvPr/>
            </p:nvSpPr>
            <p:spPr bwMode="auto">
              <a:xfrm>
                <a:off x="4798758" y="7614976"/>
                <a:ext cx="952084" cy="425064"/>
              </a:xfrm>
              <a:custGeom>
                <a:avLst/>
                <a:gdLst>
                  <a:gd name="T0" fmla="*/ 1738 w 1739"/>
                  <a:gd name="T1" fmla="*/ 790 h 791"/>
                  <a:gd name="T2" fmla="*/ 0 w 1739"/>
                  <a:gd name="T3" fmla="*/ 790 h 791"/>
                  <a:gd name="T4" fmla="*/ 0 w 1739"/>
                  <a:gd name="T5" fmla="*/ 0 h 791"/>
                  <a:gd name="T6" fmla="*/ 1738 w 1739"/>
                  <a:gd name="T7" fmla="*/ 0 h 791"/>
                  <a:gd name="T8" fmla="*/ 1738 w 1739"/>
                  <a:gd name="T9" fmla="*/ 790 h 791"/>
                </a:gdLst>
                <a:ahLst/>
                <a:cxnLst>
                  <a:cxn ang="0">
                    <a:pos x="T0" y="T1"/>
                  </a:cxn>
                  <a:cxn ang="0">
                    <a:pos x="T2" y="T3"/>
                  </a:cxn>
                  <a:cxn ang="0">
                    <a:pos x="T4" y="T5"/>
                  </a:cxn>
                  <a:cxn ang="0">
                    <a:pos x="T6" y="T7"/>
                  </a:cxn>
                  <a:cxn ang="0">
                    <a:pos x="T8" y="T9"/>
                  </a:cxn>
                </a:cxnLst>
                <a:rect l="0" t="0" r="r" b="b"/>
                <a:pathLst>
                  <a:path w="1739" h="791">
                    <a:moveTo>
                      <a:pt x="1738" y="790"/>
                    </a:moveTo>
                    <a:lnTo>
                      <a:pt x="0" y="790"/>
                    </a:lnTo>
                    <a:lnTo>
                      <a:pt x="0" y="0"/>
                    </a:lnTo>
                    <a:lnTo>
                      <a:pt x="1738" y="0"/>
                    </a:lnTo>
                    <a:lnTo>
                      <a:pt x="1738" y="790"/>
                    </a:lnTo>
                  </a:path>
                </a:pathLst>
              </a:custGeom>
              <a:solidFill>
                <a:schemeClr val="accent6"/>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grpSp>
        <p:sp>
          <p:nvSpPr>
            <p:cNvPr id="51" name="Freeform 206"/>
            <p:cNvSpPr>
              <a:spLocks noChangeArrowheads="1"/>
            </p:cNvSpPr>
            <p:nvPr/>
          </p:nvSpPr>
          <p:spPr bwMode="auto">
            <a:xfrm>
              <a:off x="4472330" y="7614976"/>
              <a:ext cx="1604942" cy="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solidFill>
              <a:schemeClr val="accent6"/>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52" name="Freeform 207"/>
            <p:cNvSpPr>
              <a:spLocks noChangeArrowheads="1"/>
            </p:cNvSpPr>
            <p:nvPr/>
          </p:nvSpPr>
          <p:spPr bwMode="auto">
            <a:xfrm>
              <a:off x="4472330" y="8052397"/>
              <a:ext cx="1604942" cy="0"/>
            </a:xfrm>
            <a:custGeom>
              <a:avLst/>
              <a:gdLst>
                <a:gd name="T0" fmla="*/ 2907 w 2908"/>
                <a:gd name="T1" fmla="*/ 7 h 8"/>
                <a:gd name="T2" fmla="*/ 0 w 2908"/>
                <a:gd name="T3" fmla="*/ 7 h 8"/>
                <a:gd name="T4" fmla="*/ 0 w 2908"/>
                <a:gd name="T5" fmla="*/ 0 h 8"/>
                <a:gd name="T6" fmla="*/ 2907 w 2908"/>
                <a:gd name="T7" fmla="*/ 0 h 8"/>
                <a:gd name="T8" fmla="*/ 2907 w 2908"/>
                <a:gd name="T9" fmla="*/ 7 h 8"/>
              </a:gdLst>
              <a:ahLst/>
              <a:cxnLst>
                <a:cxn ang="0">
                  <a:pos x="T0" y="T1"/>
                </a:cxn>
                <a:cxn ang="0">
                  <a:pos x="T2" y="T3"/>
                </a:cxn>
                <a:cxn ang="0">
                  <a:pos x="T4" y="T5"/>
                </a:cxn>
                <a:cxn ang="0">
                  <a:pos x="T6" y="T7"/>
                </a:cxn>
                <a:cxn ang="0">
                  <a:pos x="T8" y="T9"/>
                </a:cxn>
              </a:cxnLst>
              <a:rect l="0" t="0" r="r" b="b"/>
              <a:pathLst>
                <a:path w="2908" h="8">
                  <a:moveTo>
                    <a:pt x="2907" y="7"/>
                  </a:moveTo>
                  <a:lnTo>
                    <a:pt x="0" y="7"/>
                  </a:lnTo>
                  <a:lnTo>
                    <a:pt x="0" y="0"/>
                  </a:lnTo>
                  <a:lnTo>
                    <a:pt x="2907" y="0"/>
                  </a:lnTo>
                  <a:lnTo>
                    <a:pt x="2907" y="7"/>
                  </a:lnTo>
                </a:path>
              </a:pathLst>
            </a:custGeom>
            <a:solidFill>
              <a:schemeClr val="accent6"/>
            </a:solidFill>
            <a:ln w="12700">
              <a:miter lim="400000"/>
            </a:ln>
            <a:extLst>
              <a:ext uri="{91240B29-F687-4F45-9708-019B960494DF}">
                <a14:hiddenLine xmlns:a14="http://schemas.microsoft.com/office/drawing/2010/main" w="9525">
                  <a:solidFill>
                    <a:srgbClr val="80808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grpSp>
      <p:grpSp>
        <p:nvGrpSpPr>
          <p:cNvPr id="55" name="Group 102"/>
          <p:cNvGrpSpPr/>
          <p:nvPr/>
        </p:nvGrpSpPr>
        <p:grpSpPr>
          <a:xfrm>
            <a:off x="2533107" y="2766280"/>
            <a:ext cx="2630725" cy="2471090"/>
            <a:chOff x="3396598" y="4580216"/>
            <a:chExt cx="3758878" cy="3538906"/>
          </a:xfrm>
          <a:solidFill>
            <a:schemeClr val="accent2"/>
          </a:solidFill>
        </p:grpSpPr>
        <p:sp>
          <p:nvSpPr>
            <p:cNvPr id="56" name="Freeform 198"/>
            <p:cNvSpPr>
              <a:spLocks noChangeArrowheads="1"/>
            </p:cNvSpPr>
            <p:nvPr/>
          </p:nvSpPr>
          <p:spPr bwMode="auto">
            <a:xfrm>
              <a:off x="3396598" y="4580216"/>
              <a:ext cx="3758878" cy="2945793"/>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微软雅黑" panose="020B0503020204020204" pitchFamily="34" charset="-122"/>
                <a:ea typeface="微软雅黑" panose="020B0503020204020204" pitchFamily="34" charset="-122"/>
              </a:endParaRPr>
            </a:p>
          </p:txBody>
        </p:sp>
        <p:grpSp>
          <p:nvGrpSpPr>
            <p:cNvPr id="57" name="Group 104"/>
            <p:cNvGrpSpPr/>
            <p:nvPr/>
          </p:nvGrpSpPr>
          <p:grpSpPr>
            <a:xfrm>
              <a:off x="4427817" y="7533423"/>
              <a:ext cx="1698914" cy="585699"/>
              <a:chOff x="4427817" y="7533423"/>
              <a:chExt cx="1698914" cy="585699"/>
            </a:xfrm>
            <a:grpFill/>
          </p:grpSpPr>
          <p:sp>
            <p:nvSpPr>
              <p:cNvPr id="60" name="Freeform 204"/>
              <p:cNvSpPr>
                <a:spLocks noChangeArrowheads="1"/>
              </p:cNvSpPr>
              <p:nvPr/>
            </p:nvSpPr>
            <p:spPr bwMode="auto">
              <a:xfrm>
                <a:off x="4427817" y="7533423"/>
                <a:ext cx="1698914" cy="585699"/>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61" name="Freeform 205"/>
              <p:cNvSpPr>
                <a:spLocks noChangeArrowheads="1"/>
              </p:cNvSpPr>
              <p:nvPr/>
            </p:nvSpPr>
            <p:spPr bwMode="auto">
              <a:xfrm>
                <a:off x="4798758" y="7614976"/>
                <a:ext cx="952084" cy="425064"/>
              </a:xfrm>
              <a:custGeom>
                <a:avLst/>
                <a:gdLst>
                  <a:gd name="T0" fmla="*/ 1738 w 1739"/>
                  <a:gd name="T1" fmla="*/ 790 h 791"/>
                  <a:gd name="T2" fmla="*/ 0 w 1739"/>
                  <a:gd name="T3" fmla="*/ 790 h 791"/>
                  <a:gd name="T4" fmla="*/ 0 w 1739"/>
                  <a:gd name="T5" fmla="*/ 0 h 791"/>
                  <a:gd name="T6" fmla="*/ 1738 w 1739"/>
                  <a:gd name="T7" fmla="*/ 0 h 791"/>
                  <a:gd name="T8" fmla="*/ 1738 w 1739"/>
                  <a:gd name="T9" fmla="*/ 790 h 791"/>
                </a:gdLst>
                <a:ahLst/>
                <a:cxnLst>
                  <a:cxn ang="0">
                    <a:pos x="T0" y="T1"/>
                  </a:cxn>
                  <a:cxn ang="0">
                    <a:pos x="T2" y="T3"/>
                  </a:cxn>
                  <a:cxn ang="0">
                    <a:pos x="T4" y="T5"/>
                  </a:cxn>
                  <a:cxn ang="0">
                    <a:pos x="T6" y="T7"/>
                  </a:cxn>
                  <a:cxn ang="0">
                    <a:pos x="T8" y="T9"/>
                  </a:cxn>
                </a:cxnLst>
                <a:rect l="0" t="0" r="r" b="b"/>
                <a:pathLst>
                  <a:path w="1739" h="791">
                    <a:moveTo>
                      <a:pt x="1738" y="790"/>
                    </a:moveTo>
                    <a:lnTo>
                      <a:pt x="0" y="790"/>
                    </a:lnTo>
                    <a:lnTo>
                      <a:pt x="0" y="0"/>
                    </a:lnTo>
                    <a:lnTo>
                      <a:pt x="1738" y="0"/>
                    </a:lnTo>
                    <a:lnTo>
                      <a:pt x="1738" y="79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微软雅黑" panose="020B0503020204020204" pitchFamily="34" charset="-122"/>
                  <a:ea typeface="微软雅黑" panose="020B0503020204020204" pitchFamily="34" charset="-122"/>
                </a:endParaRPr>
              </a:p>
            </p:txBody>
          </p:sp>
        </p:grpSp>
        <p:sp>
          <p:nvSpPr>
            <p:cNvPr id="58" name="Freeform 206"/>
            <p:cNvSpPr>
              <a:spLocks noChangeArrowheads="1"/>
            </p:cNvSpPr>
            <p:nvPr/>
          </p:nvSpPr>
          <p:spPr bwMode="auto">
            <a:xfrm>
              <a:off x="4472330" y="7614976"/>
              <a:ext cx="1604942" cy="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59" name="Freeform 207"/>
            <p:cNvSpPr>
              <a:spLocks noChangeArrowheads="1"/>
            </p:cNvSpPr>
            <p:nvPr/>
          </p:nvSpPr>
          <p:spPr bwMode="auto">
            <a:xfrm>
              <a:off x="4472330" y="8052397"/>
              <a:ext cx="1604942" cy="0"/>
            </a:xfrm>
            <a:custGeom>
              <a:avLst/>
              <a:gdLst>
                <a:gd name="T0" fmla="*/ 2907 w 2908"/>
                <a:gd name="T1" fmla="*/ 7 h 8"/>
                <a:gd name="T2" fmla="*/ 0 w 2908"/>
                <a:gd name="T3" fmla="*/ 7 h 8"/>
                <a:gd name="T4" fmla="*/ 0 w 2908"/>
                <a:gd name="T5" fmla="*/ 0 h 8"/>
                <a:gd name="T6" fmla="*/ 2907 w 2908"/>
                <a:gd name="T7" fmla="*/ 0 h 8"/>
                <a:gd name="T8" fmla="*/ 2907 w 2908"/>
                <a:gd name="T9" fmla="*/ 7 h 8"/>
              </a:gdLst>
              <a:ahLst/>
              <a:cxnLst>
                <a:cxn ang="0">
                  <a:pos x="T0" y="T1"/>
                </a:cxn>
                <a:cxn ang="0">
                  <a:pos x="T2" y="T3"/>
                </a:cxn>
                <a:cxn ang="0">
                  <a:pos x="T4" y="T5"/>
                </a:cxn>
                <a:cxn ang="0">
                  <a:pos x="T6" y="T7"/>
                </a:cxn>
                <a:cxn ang="0">
                  <a:pos x="T8" y="T9"/>
                </a:cxn>
              </a:cxnLst>
              <a:rect l="0" t="0" r="r" b="b"/>
              <a:pathLst>
                <a:path w="2908" h="8">
                  <a:moveTo>
                    <a:pt x="2907" y="7"/>
                  </a:moveTo>
                  <a:lnTo>
                    <a:pt x="0" y="7"/>
                  </a:lnTo>
                  <a:lnTo>
                    <a:pt x="0" y="0"/>
                  </a:lnTo>
                  <a:lnTo>
                    <a:pt x="2907" y="0"/>
                  </a:lnTo>
                  <a:lnTo>
                    <a:pt x="2907" y="7"/>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5510625" y="5390971"/>
            <a:ext cx="2838290" cy="2948535"/>
            <a:chOff x="7873786" y="7720535"/>
            <a:chExt cx="4055454" cy="4222665"/>
          </a:xfrm>
        </p:grpSpPr>
        <p:sp>
          <p:nvSpPr>
            <p:cNvPr id="62" name="TextBox 61"/>
            <p:cNvSpPr txBox="1"/>
            <p:nvPr/>
          </p:nvSpPr>
          <p:spPr>
            <a:xfrm>
              <a:off x="8522428" y="7720535"/>
              <a:ext cx="2792845" cy="749264"/>
            </a:xfrm>
            <a:prstGeom prst="rect">
              <a:avLst/>
            </a:prstGeom>
            <a:noFill/>
          </p:spPr>
          <p:txBody>
            <a:bodyPr wrap="none" lIns="182843" tIns="91422" rIns="182843" bIns="91422" rtlCol="0">
              <a:spAutoFit/>
            </a:bodyPr>
            <a:lstStyle/>
            <a:p>
              <a:pPr algn="ctr"/>
              <a:r>
                <a:rPr lang="id-ID" sz="2200" b="1">
                  <a:latin typeface="微软雅黑" panose="020B0503020204020204" pitchFamily="34" charset="-122"/>
                  <a:ea typeface="微软雅黑" panose="020B0503020204020204" pitchFamily="34" charset="-122"/>
                </a:rPr>
                <a:t>China 2016</a:t>
              </a:r>
              <a:endParaRPr lang="id-ID" sz="2200" b="1" dirty="0">
                <a:latin typeface="微软雅黑" panose="020B0503020204020204" pitchFamily="34" charset="-122"/>
                <a:ea typeface="微软雅黑" panose="020B0503020204020204" pitchFamily="34" charset="-122"/>
              </a:endParaRPr>
            </a:p>
          </p:txBody>
        </p:sp>
        <p:sp>
          <p:nvSpPr>
            <p:cNvPr id="63" name="TextBox 62"/>
            <p:cNvSpPr txBox="1"/>
            <p:nvPr/>
          </p:nvSpPr>
          <p:spPr>
            <a:xfrm>
              <a:off x="7873786" y="8741030"/>
              <a:ext cx="4055454" cy="3202170"/>
            </a:xfrm>
            <a:prstGeom prst="rect">
              <a:avLst/>
            </a:prstGeom>
            <a:noFill/>
          </p:spPr>
          <p:txBody>
            <a:bodyPr wrap="square" lIns="219419" tIns="109710" rIns="219419" bIns="109710" rtlCol="0">
              <a:spAutoFit/>
            </a:bodyPr>
            <a:lstStyle/>
            <a:p>
              <a:pPr algn="ct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输入您的内容输入您的内容输入您的输入您的内容输入您的内容输入您的内容输入您的内容内容输入您的内容 </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grpSp>
        <p:nvGrpSpPr>
          <p:cNvPr id="4" name="组合 3"/>
          <p:cNvGrpSpPr/>
          <p:nvPr/>
        </p:nvGrpSpPr>
        <p:grpSpPr>
          <a:xfrm>
            <a:off x="8692191" y="5390971"/>
            <a:ext cx="2838290" cy="2948535"/>
            <a:chOff x="12419726" y="7720535"/>
            <a:chExt cx="4055454" cy="4222665"/>
          </a:xfrm>
        </p:grpSpPr>
        <p:sp>
          <p:nvSpPr>
            <p:cNvPr id="64" name="TextBox 63"/>
            <p:cNvSpPr txBox="1"/>
            <p:nvPr/>
          </p:nvSpPr>
          <p:spPr>
            <a:xfrm>
              <a:off x="12723660" y="7720535"/>
              <a:ext cx="3482265" cy="749264"/>
            </a:xfrm>
            <a:prstGeom prst="rect">
              <a:avLst/>
            </a:prstGeom>
            <a:noFill/>
          </p:spPr>
          <p:txBody>
            <a:bodyPr wrap="none" lIns="182843" tIns="91422" rIns="182843" bIns="91422" rtlCol="0">
              <a:spAutoFit/>
            </a:bodyPr>
            <a:lstStyle/>
            <a:p>
              <a:pPr algn="ctr"/>
              <a:r>
                <a:rPr lang="id-ID" sz="2200" b="1">
                  <a:latin typeface="微软雅黑" panose="020B0503020204020204" pitchFamily="34" charset="-122"/>
                  <a:ea typeface="微软雅黑" panose="020B0503020204020204" pitchFamily="34" charset="-122"/>
                </a:rPr>
                <a:t>Germany 2017</a:t>
              </a:r>
              <a:endParaRPr lang="id-ID" sz="2200" b="1" dirty="0">
                <a:latin typeface="微软雅黑" panose="020B0503020204020204" pitchFamily="34" charset="-122"/>
                <a:ea typeface="微软雅黑" panose="020B0503020204020204" pitchFamily="34" charset="-122"/>
              </a:endParaRPr>
            </a:p>
          </p:txBody>
        </p:sp>
        <p:sp>
          <p:nvSpPr>
            <p:cNvPr id="65" name="TextBox 64"/>
            <p:cNvSpPr txBox="1"/>
            <p:nvPr/>
          </p:nvSpPr>
          <p:spPr>
            <a:xfrm>
              <a:off x="12419726" y="8741030"/>
              <a:ext cx="4055454" cy="3202170"/>
            </a:xfrm>
            <a:prstGeom prst="rect">
              <a:avLst/>
            </a:prstGeom>
            <a:noFill/>
          </p:spPr>
          <p:txBody>
            <a:bodyPr wrap="square" lIns="219419" tIns="109710" rIns="219419" bIns="109710" rtlCol="0">
              <a:spAutoFit/>
            </a:bodyPr>
            <a:lstStyle/>
            <a:p>
              <a:pPr algn="ct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输入您的内容输入您的内容输入您的输入您的内容输入您的内容输入您的内容输入您的内容内容输入您的内容 </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grpSp>
        <p:nvGrpSpPr>
          <p:cNvPr id="5" name="组合 4"/>
          <p:cNvGrpSpPr/>
          <p:nvPr/>
        </p:nvGrpSpPr>
        <p:grpSpPr>
          <a:xfrm>
            <a:off x="11857283" y="5390971"/>
            <a:ext cx="2838290" cy="2948535"/>
            <a:chOff x="16942128" y="7720535"/>
            <a:chExt cx="4055454" cy="4222665"/>
          </a:xfrm>
        </p:grpSpPr>
        <p:sp>
          <p:nvSpPr>
            <p:cNvPr id="66" name="TextBox 65"/>
            <p:cNvSpPr txBox="1"/>
            <p:nvPr/>
          </p:nvSpPr>
          <p:spPr>
            <a:xfrm>
              <a:off x="17602222" y="7720535"/>
              <a:ext cx="2769941" cy="749264"/>
            </a:xfrm>
            <a:prstGeom prst="rect">
              <a:avLst/>
            </a:prstGeom>
            <a:noFill/>
          </p:spPr>
          <p:txBody>
            <a:bodyPr wrap="none" lIns="182843" tIns="91422" rIns="182843" bIns="91422" rtlCol="0">
              <a:spAutoFit/>
            </a:bodyPr>
            <a:lstStyle/>
            <a:p>
              <a:pPr algn="ctr"/>
              <a:r>
                <a:rPr lang="id-ID" sz="2200" b="1">
                  <a:latin typeface="微软雅黑" panose="020B0503020204020204" pitchFamily="34" charset="-122"/>
                  <a:ea typeface="微软雅黑" panose="020B0503020204020204" pitchFamily="34" charset="-122"/>
                </a:rPr>
                <a:t>Brazil 2018</a:t>
              </a:r>
              <a:endParaRPr lang="id-ID" sz="2200" b="1" dirty="0">
                <a:latin typeface="微软雅黑" panose="020B0503020204020204" pitchFamily="34" charset="-122"/>
                <a:ea typeface="微软雅黑" panose="020B0503020204020204" pitchFamily="34" charset="-122"/>
              </a:endParaRPr>
            </a:p>
          </p:txBody>
        </p:sp>
        <p:sp>
          <p:nvSpPr>
            <p:cNvPr id="67" name="TextBox 66"/>
            <p:cNvSpPr txBox="1"/>
            <p:nvPr/>
          </p:nvSpPr>
          <p:spPr>
            <a:xfrm>
              <a:off x="16942128" y="8741030"/>
              <a:ext cx="4055454" cy="3202170"/>
            </a:xfrm>
            <a:prstGeom prst="rect">
              <a:avLst/>
            </a:prstGeom>
            <a:noFill/>
          </p:spPr>
          <p:txBody>
            <a:bodyPr wrap="square" lIns="219419" tIns="109710" rIns="219419" bIns="109710" rtlCol="0">
              <a:spAutoFit/>
            </a:bodyPr>
            <a:lstStyle/>
            <a:p>
              <a:pPr algn="ct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输入您的内容输入您的内容输入您的输入您的内容输入您的内容输入您的内容输入您的内容内容输入您的内容 </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grpSp>
        <p:nvGrpSpPr>
          <p:cNvPr id="2" name="组合 1"/>
          <p:cNvGrpSpPr/>
          <p:nvPr/>
        </p:nvGrpSpPr>
        <p:grpSpPr>
          <a:xfrm>
            <a:off x="2296698" y="5390971"/>
            <a:ext cx="3059097" cy="2948535"/>
            <a:chOff x="3281607" y="7720535"/>
            <a:chExt cx="4370952" cy="4222665"/>
          </a:xfrm>
        </p:grpSpPr>
        <p:sp>
          <p:nvSpPr>
            <p:cNvPr id="68" name="TextBox 67"/>
            <p:cNvSpPr txBox="1"/>
            <p:nvPr/>
          </p:nvSpPr>
          <p:spPr>
            <a:xfrm>
              <a:off x="3281607" y="7720535"/>
              <a:ext cx="4370952" cy="749264"/>
            </a:xfrm>
            <a:prstGeom prst="rect">
              <a:avLst/>
            </a:prstGeom>
            <a:noFill/>
          </p:spPr>
          <p:txBody>
            <a:bodyPr wrap="none" lIns="182843" tIns="91422" rIns="182843" bIns="91422" rtlCol="0">
              <a:spAutoFit/>
            </a:bodyPr>
            <a:lstStyle/>
            <a:p>
              <a:pPr algn="ctr"/>
              <a:r>
                <a:rPr lang="id-ID" sz="2200" b="1">
                  <a:latin typeface="微软雅黑" panose="020B0503020204020204" pitchFamily="34" charset="-122"/>
                  <a:ea typeface="微软雅黑" panose="020B0503020204020204" pitchFamily="34" charset="-122"/>
                </a:rPr>
                <a:t>United States 2015</a:t>
              </a:r>
              <a:endParaRPr lang="id-ID" sz="2200" b="1" dirty="0">
                <a:latin typeface="微软雅黑" panose="020B0503020204020204" pitchFamily="34" charset="-122"/>
                <a:ea typeface="微软雅黑" panose="020B0503020204020204" pitchFamily="34" charset="-122"/>
              </a:endParaRPr>
            </a:p>
          </p:txBody>
        </p:sp>
        <p:sp>
          <p:nvSpPr>
            <p:cNvPr id="69" name="TextBox 68"/>
            <p:cNvSpPr txBox="1"/>
            <p:nvPr/>
          </p:nvSpPr>
          <p:spPr>
            <a:xfrm>
              <a:off x="3422019" y="8741030"/>
              <a:ext cx="4055453" cy="3202170"/>
            </a:xfrm>
            <a:prstGeom prst="rect">
              <a:avLst/>
            </a:prstGeom>
            <a:noFill/>
          </p:spPr>
          <p:txBody>
            <a:bodyPr wrap="square" lIns="219419" tIns="109710" rIns="219419" bIns="109710" rtlCol="0">
              <a:spAutoFit/>
            </a:bodyPr>
            <a:lstStyle/>
            <a:p>
              <a:pPr algn="ct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输入您的内容输入您的内容输入您的输入您的内容输入您的内容输入您的内容输入您的内容内容输入您的内容 </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sp>
        <p:nvSpPr>
          <p:cNvPr id="70"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dissolv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500"/>
                                        <p:tgtEl>
                                          <p:spTgt spid="55"/>
                                        </p:tgtEl>
                                      </p:cBhvr>
                                    </p:animEffect>
                                    <p:anim calcmode="lin" valueType="num">
                                      <p:cBhvr>
                                        <p:cTn id="8" dur="1500" fill="hold"/>
                                        <p:tgtEl>
                                          <p:spTgt spid="55"/>
                                        </p:tgtEl>
                                        <p:attrNameLst>
                                          <p:attrName>ppt_w</p:attrName>
                                        </p:attrNameLst>
                                      </p:cBhvr>
                                      <p:tavLst>
                                        <p:tav tm="0" fmla="#ppt_w*sin(2.5*pi*$)">
                                          <p:val>
                                            <p:fltVal val="0"/>
                                          </p:val>
                                        </p:tav>
                                        <p:tav tm="100000">
                                          <p:val>
                                            <p:fltVal val="1"/>
                                          </p:val>
                                        </p:tav>
                                      </p:tavLst>
                                    </p:anim>
                                    <p:anim calcmode="lin" valueType="num">
                                      <p:cBhvr>
                                        <p:cTn id="9" dur="1500" fill="hold"/>
                                        <p:tgtEl>
                                          <p:spTgt spid="5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30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500"/>
                                        <p:tgtEl>
                                          <p:spTgt spid="34"/>
                                        </p:tgtEl>
                                      </p:cBhvr>
                                    </p:animEffect>
                                    <p:anim calcmode="lin" valueType="num">
                                      <p:cBhvr>
                                        <p:cTn id="13" dur="1500" fill="hold"/>
                                        <p:tgtEl>
                                          <p:spTgt spid="34"/>
                                        </p:tgtEl>
                                        <p:attrNameLst>
                                          <p:attrName>ppt_w</p:attrName>
                                        </p:attrNameLst>
                                      </p:cBhvr>
                                      <p:tavLst>
                                        <p:tav tm="0" fmla="#ppt_w*sin(2.5*pi*$)">
                                          <p:val>
                                            <p:fltVal val="0"/>
                                          </p:val>
                                        </p:tav>
                                        <p:tav tm="100000">
                                          <p:val>
                                            <p:fltVal val="1"/>
                                          </p:val>
                                        </p:tav>
                                      </p:tavLst>
                                    </p:anim>
                                    <p:anim calcmode="lin" valueType="num">
                                      <p:cBhvr>
                                        <p:cTn id="14" dur="1500" fill="hold"/>
                                        <p:tgtEl>
                                          <p:spTgt spid="3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60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500"/>
                                        <p:tgtEl>
                                          <p:spTgt spid="41"/>
                                        </p:tgtEl>
                                      </p:cBhvr>
                                    </p:animEffect>
                                    <p:anim calcmode="lin" valueType="num">
                                      <p:cBhvr>
                                        <p:cTn id="18" dur="1500" fill="hold"/>
                                        <p:tgtEl>
                                          <p:spTgt spid="41"/>
                                        </p:tgtEl>
                                        <p:attrNameLst>
                                          <p:attrName>ppt_w</p:attrName>
                                        </p:attrNameLst>
                                      </p:cBhvr>
                                      <p:tavLst>
                                        <p:tav tm="0" fmla="#ppt_w*sin(2.5*pi*$)">
                                          <p:val>
                                            <p:fltVal val="0"/>
                                          </p:val>
                                        </p:tav>
                                        <p:tav tm="100000">
                                          <p:val>
                                            <p:fltVal val="1"/>
                                          </p:val>
                                        </p:tav>
                                      </p:tavLst>
                                    </p:anim>
                                    <p:anim calcmode="lin" valueType="num">
                                      <p:cBhvr>
                                        <p:cTn id="19" dur="1500" fill="hold"/>
                                        <p:tgtEl>
                                          <p:spTgt spid="41"/>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100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1500"/>
                                        <p:tgtEl>
                                          <p:spTgt spid="48"/>
                                        </p:tgtEl>
                                      </p:cBhvr>
                                    </p:animEffect>
                                    <p:anim calcmode="lin" valueType="num">
                                      <p:cBhvr>
                                        <p:cTn id="23" dur="1500" fill="hold"/>
                                        <p:tgtEl>
                                          <p:spTgt spid="48"/>
                                        </p:tgtEl>
                                        <p:attrNameLst>
                                          <p:attrName>ppt_w</p:attrName>
                                        </p:attrNameLst>
                                      </p:cBhvr>
                                      <p:tavLst>
                                        <p:tav tm="0" fmla="#ppt_w*sin(2.5*pi*$)">
                                          <p:val>
                                            <p:fltVal val="0"/>
                                          </p:val>
                                        </p:tav>
                                        <p:tav tm="100000">
                                          <p:val>
                                            <p:fltVal val="1"/>
                                          </p:val>
                                        </p:tav>
                                      </p:tavLst>
                                    </p:anim>
                                    <p:anim calcmode="lin" valueType="num">
                                      <p:cBhvr>
                                        <p:cTn id="24" dur="1500" fill="hold"/>
                                        <p:tgtEl>
                                          <p:spTgt spid="48"/>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30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50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70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ounded Rectangle 114"/>
          <p:cNvSpPr/>
          <p:nvPr/>
        </p:nvSpPr>
        <p:spPr>
          <a:xfrm>
            <a:off x="6527669" y="2102253"/>
            <a:ext cx="3828080" cy="6418790"/>
          </a:xfrm>
          <a:prstGeom prst="roundRect">
            <a:avLst>
              <a:gd name="adj" fmla="val 8813"/>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algn="l"/>
            <a:endParaRPr lang="en-US" sz="1700">
              <a:solidFill>
                <a:srgbClr val="FFFFFF"/>
              </a:solidFill>
              <a:latin typeface="微软雅黑" panose="020B0503020204020204" pitchFamily="34" charset="-122"/>
              <a:ea typeface="微软雅黑" panose="020B0503020204020204" pitchFamily="34" charset="-122"/>
            </a:endParaRPr>
          </a:p>
        </p:txBody>
      </p:sp>
      <p:grpSp>
        <p:nvGrpSpPr>
          <p:cNvPr id="4" name="Group 69"/>
          <p:cNvGrpSpPr/>
          <p:nvPr/>
        </p:nvGrpSpPr>
        <p:grpSpPr bwMode="auto">
          <a:xfrm>
            <a:off x="1515406" y="2423633"/>
            <a:ext cx="3860322" cy="1259533"/>
            <a:chOff x="424603" y="672020"/>
            <a:chExt cx="2089999" cy="679619"/>
          </a:xfrm>
        </p:grpSpPr>
        <p:sp>
          <p:nvSpPr>
            <p:cNvPr id="5" name="TextBox 4"/>
            <p:cNvSpPr txBox="1"/>
            <p:nvPr/>
          </p:nvSpPr>
          <p:spPr>
            <a:xfrm>
              <a:off x="972097" y="672020"/>
              <a:ext cx="1542505" cy="141160"/>
            </a:xfrm>
            <a:prstGeom prst="rect">
              <a:avLst/>
            </a:prstGeom>
            <a:noFill/>
          </p:spPr>
          <p:txBody>
            <a:bodyPr lIns="0" tIns="0" rIns="0" bIns="0">
              <a:spAutoFit/>
            </a:bodyPr>
            <a:lstStyle/>
            <a:p>
              <a:pPr algn="l" defTabSz="1908810">
                <a:defRPr/>
              </a:pPr>
              <a:r>
                <a:rPr lang="en-US" sz="1700" b="1" dirty="0">
                  <a:solidFill>
                    <a:schemeClr val="tx1">
                      <a:lumMod val="75000"/>
                      <a:lumOff val="25000"/>
                    </a:schemeClr>
                  </a:solidFill>
                  <a:latin typeface="微软雅黑" panose="020B0503020204020204" pitchFamily="34" charset="-122"/>
                  <a:ea typeface="微软雅黑" panose="020B0503020204020204" pitchFamily="34" charset="-122"/>
                </a:rPr>
                <a:t>PHONE SETTINH</a:t>
              </a:r>
              <a:endParaRPr 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972097" y="928160"/>
              <a:ext cx="1542505" cy="423479"/>
            </a:xfrm>
            <a:prstGeom prst="rect">
              <a:avLst/>
            </a:prstGeom>
            <a:noFill/>
          </p:spPr>
          <p:txBody>
            <a:bodyPr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Oval 66"/>
            <p:cNvSpPr>
              <a:spLocks noChangeAspect="1"/>
            </p:cNvSpPr>
            <p:nvPr/>
          </p:nvSpPr>
          <p:spPr>
            <a:xfrm>
              <a:off x="424603" y="729293"/>
              <a:ext cx="469734" cy="4550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r>
                <a:rPr lang="en-US" altLang="zh-CN" sz="1700">
                  <a:solidFill>
                    <a:schemeClr val="bg1"/>
                  </a:solidFill>
                  <a:latin typeface="微软雅黑" panose="020B0503020204020204" pitchFamily="34" charset="-122"/>
                  <a:ea typeface="微软雅黑" panose="020B0503020204020204" pitchFamily="34" charset="-122"/>
                </a:rPr>
                <a:t></a:t>
              </a:r>
              <a:endParaRPr lang="en-US" altLang="zh-CN" sz="1700">
                <a:solidFill>
                  <a:srgbClr val="FFFFFF"/>
                </a:solidFill>
                <a:latin typeface="微软雅黑" panose="020B0503020204020204" pitchFamily="34" charset="-122"/>
                <a:ea typeface="微软雅黑" panose="020B0503020204020204" pitchFamily="34" charset="-122"/>
              </a:endParaRPr>
            </a:p>
          </p:txBody>
        </p:sp>
      </p:grpSp>
      <p:grpSp>
        <p:nvGrpSpPr>
          <p:cNvPr id="8" name="Group 70"/>
          <p:cNvGrpSpPr/>
          <p:nvPr/>
        </p:nvGrpSpPr>
        <p:grpSpPr bwMode="auto">
          <a:xfrm>
            <a:off x="1515406" y="3850686"/>
            <a:ext cx="3860322" cy="1259533"/>
            <a:chOff x="424603" y="672020"/>
            <a:chExt cx="2089999" cy="679619"/>
          </a:xfrm>
        </p:grpSpPr>
        <p:sp>
          <p:nvSpPr>
            <p:cNvPr id="9" name="TextBox 8"/>
            <p:cNvSpPr txBox="1"/>
            <p:nvPr/>
          </p:nvSpPr>
          <p:spPr>
            <a:xfrm>
              <a:off x="972097" y="672020"/>
              <a:ext cx="1542505" cy="141160"/>
            </a:xfrm>
            <a:prstGeom prst="rect">
              <a:avLst/>
            </a:prstGeom>
            <a:noFill/>
          </p:spPr>
          <p:txBody>
            <a:bodyPr lIns="0" tIns="0" rIns="0" bIns="0">
              <a:spAutoFit/>
            </a:bodyPr>
            <a:lstStyle/>
            <a:p>
              <a:pPr algn="l" defTabSz="1908810">
                <a:defRPr/>
              </a:pPr>
              <a:r>
                <a:rPr lang="en-US" sz="1700" b="1" dirty="0">
                  <a:solidFill>
                    <a:schemeClr val="tx1">
                      <a:lumMod val="75000"/>
                      <a:lumOff val="25000"/>
                    </a:schemeClr>
                  </a:solidFill>
                  <a:latin typeface="微软雅黑" panose="020B0503020204020204" pitchFamily="34" charset="-122"/>
                  <a:ea typeface="微软雅黑" panose="020B0503020204020204" pitchFamily="34" charset="-122"/>
                </a:rPr>
                <a:t>GLOBAL ACCESS</a:t>
              </a:r>
              <a:endParaRPr 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972097" y="928160"/>
              <a:ext cx="1542505" cy="423479"/>
            </a:xfrm>
            <a:prstGeom prst="rect">
              <a:avLst/>
            </a:prstGeom>
            <a:noFill/>
          </p:spPr>
          <p:txBody>
            <a:bodyPr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Oval 74"/>
            <p:cNvSpPr>
              <a:spLocks noChangeAspect="1"/>
            </p:cNvSpPr>
            <p:nvPr/>
          </p:nvSpPr>
          <p:spPr>
            <a:xfrm>
              <a:off x="424603" y="729293"/>
              <a:ext cx="469734" cy="455006"/>
            </a:xfrm>
            <a:prstGeom prst="ellipse">
              <a:avLst/>
            </a:prstGeom>
            <a:solidFill>
              <a:schemeClr val="accent4"/>
            </a:solidFill>
            <a:ln w="12700">
              <a:miter lim="400000"/>
            </a:ln>
          </p:spPr>
          <p:txBody>
            <a:bodyPr lIns="0" tIns="0" rIns="0" bIns="0" anchor="ctr"/>
            <a:lstStyle/>
            <a:p>
              <a:pPr algn="l"/>
              <a:r>
                <a:rPr lang="en-US" altLang="zh-CN" sz="1700" dirty="0">
                  <a:solidFill>
                    <a:srgbClr val="FFFFFF"/>
                  </a:solidFill>
                  <a:latin typeface="微软雅黑" panose="020B0503020204020204" pitchFamily="34" charset="-122"/>
                  <a:ea typeface="微软雅黑" panose="020B0503020204020204" pitchFamily="34" charset="-122"/>
                </a:rPr>
                <a:t></a:t>
              </a:r>
              <a:endParaRPr lang="en-US" altLang="zh-CN" sz="1700" dirty="0">
                <a:solidFill>
                  <a:srgbClr val="FFFFFF"/>
                </a:solidFill>
                <a:latin typeface="微软雅黑" panose="020B0503020204020204" pitchFamily="34" charset="-122"/>
                <a:ea typeface="微软雅黑" panose="020B0503020204020204" pitchFamily="34" charset="-122"/>
              </a:endParaRPr>
            </a:p>
          </p:txBody>
        </p:sp>
      </p:grpSp>
      <p:grpSp>
        <p:nvGrpSpPr>
          <p:cNvPr id="12" name="Group 76"/>
          <p:cNvGrpSpPr/>
          <p:nvPr/>
        </p:nvGrpSpPr>
        <p:grpSpPr bwMode="auto">
          <a:xfrm>
            <a:off x="1474368" y="5274792"/>
            <a:ext cx="3901358" cy="1259530"/>
            <a:chOff x="402547" y="672020"/>
            <a:chExt cx="2112055" cy="677704"/>
          </a:xfrm>
        </p:grpSpPr>
        <p:sp>
          <p:nvSpPr>
            <p:cNvPr id="13" name="TextBox 12"/>
            <p:cNvSpPr txBox="1"/>
            <p:nvPr/>
          </p:nvSpPr>
          <p:spPr>
            <a:xfrm>
              <a:off x="972214" y="672020"/>
              <a:ext cx="1542388" cy="140762"/>
            </a:xfrm>
            <a:prstGeom prst="rect">
              <a:avLst/>
            </a:prstGeom>
            <a:noFill/>
          </p:spPr>
          <p:txBody>
            <a:bodyPr lIns="0" tIns="0" rIns="0" bIns="0">
              <a:spAutoFit/>
            </a:bodyPr>
            <a:lstStyle/>
            <a:p>
              <a:pPr algn="l" defTabSz="1908810">
                <a:defRPr/>
              </a:pPr>
              <a:r>
                <a:rPr lang="en-US" sz="1700" b="1" dirty="0">
                  <a:solidFill>
                    <a:schemeClr val="tx1">
                      <a:lumMod val="75000"/>
                      <a:lumOff val="25000"/>
                    </a:schemeClr>
                  </a:solidFill>
                  <a:latin typeface="微软雅黑" panose="020B0503020204020204" pitchFamily="34" charset="-122"/>
                  <a:ea typeface="微软雅黑" panose="020B0503020204020204" pitchFamily="34" charset="-122"/>
                </a:rPr>
                <a:t>CALENDER</a:t>
              </a:r>
              <a:endParaRPr 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972214" y="927438"/>
              <a:ext cx="1542388" cy="422286"/>
            </a:xfrm>
            <a:prstGeom prst="rect">
              <a:avLst/>
            </a:prstGeom>
            <a:noFill/>
          </p:spPr>
          <p:txBody>
            <a:bodyPr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5" name="Group 79"/>
            <p:cNvGrpSpPr/>
            <p:nvPr/>
          </p:nvGrpSpPr>
          <p:grpSpPr bwMode="auto">
            <a:xfrm>
              <a:off x="402547" y="729132"/>
              <a:ext cx="515118" cy="455310"/>
              <a:chOff x="171813" y="618154"/>
              <a:chExt cx="515118" cy="455310"/>
            </a:xfrm>
          </p:grpSpPr>
          <p:sp>
            <p:nvSpPr>
              <p:cNvPr id="16" name="Oval 80"/>
              <p:cNvSpPr>
                <a:spLocks noChangeAspect="1"/>
              </p:cNvSpPr>
              <p:nvPr/>
            </p:nvSpPr>
            <p:spPr>
              <a:xfrm>
                <a:off x="194028" y="618154"/>
                <a:ext cx="469698" cy="4553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r>
                  <a:rPr lang="en-US" altLang="zh-CN" sz="1700" dirty="0">
                    <a:solidFill>
                      <a:schemeClr val="bg1"/>
                    </a:solidFill>
                    <a:latin typeface="微软雅黑" panose="020B0503020204020204" pitchFamily="34" charset="-122"/>
                    <a:ea typeface="微软雅黑" panose="020B0503020204020204" pitchFamily="34" charset="-122"/>
                  </a:rPr>
                  <a:t></a:t>
                </a:r>
                <a:endParaRPr lang="en-US" altLang="zh-CN" sz="1700" dirty="0">
                  <a:solidFill>
                    <a:srgbClr val="FFFFFF"/>
                  </a:solidFill>
                  <a:latin typeface="微软雅黑" panose="020B0503020204020204" pitchFamily="34" charset="-122"/>
                  <a:ea typeface="微软雅黑" panose="020B0503020204020204" pitchFamily="34" charset="-122"/>
                </a:endParaRPr>
              </a:p>
            </p:txBody>
          </p:sp>
          <p:sp>
            <p:nvSpPr>
              <p:cNvPr id="17" name="TextBox 81"/>
              <p:cNvSpPr txBox="1">
                <a:spLocks noChangeArrowheads="1"/>
              </p:cNvSpPr>
              <p:nvPr/>
            </p:nvSpPr>
            <p:spPr bwMode="auto">
              <a:xfrm>
                <a:off x="171813" y="755964"/>
                <a:ext cx="515118" cy="14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1030605" fontAlgn="base">
                  <a:spcBef>
                    <a:spcPct val="0"/>
                  </a:spcBef>
                  <a:spcAft>
                    <a:spcPct val="0"/>
                  </a:spcAft>
                  <a:defRPr sz="2000">
                    <a:solidFill>
                      <a:schemeClr val="tx1"/>
                    </a:solidFill>
                    <a:latin typeface="Calibri" panose="020F0502020204030204" pitchFamily="34" charset="0"/>
                  </a:defRPr>
                </a:lvl6pPr>
                <a:lvl7pPr marL="2971800" indent="-228600" defTabSz="1030605" fontAlgn="base">
                  <a:spcBef>
                    <a:spcPct val="0"/>
                  </a:spcBef>
                  <a:spcAft>
                    <a:spcPct val="0"/>
                  </a:spcAft>
                  <a:defRPr sz="2000">
                    <a:solidFill>
                      <a:schemeClr val="tx1"/>
                    </a:solidFill>
                    <a:latin typeface="Calibri" panose="020F0502020204030204" pitchFamily="34" charset="0"/>
                  </a:defRPr>
                </a:lvl7pPr>
                <a:lvl8pPr marL="3429000" indent="-228600" defTabSz="1030605" fontAlgn="base">
                  <a:spcBef>
                    <a:spcPct val="0"/>
                  </a:spcBef>
                  <a:spcAft>
                    <a:spcPct val="0"/>
                  </a:spcAft>
                  <a:defRPr sz="2000">
                    <a:solidFill>
                      <a:schemeClr val="tx1"/>
                    </a:solidFill>
                    <a:latin typeface="Calibri" panose="020F0502020204030204" pitchFamily="34" charset="0"/>
                  </a:defRPr>
                </a:lvl8pPr>
                <a:lvl9pPr marL="3886200" indent="-228600" defTabSz="1030605" fontAlgn="base">
                  <a:spcBef>
                    <a:spcPct val="0"/>
                  </a:spcBef>
                  <a:spcAft>
                    <a:spcPct val="0"/>
                  </a:spcAft>
                  <a:defRPr sz="2000">
                    <a:solidFill>
                      <a:schemeClr val="tx1"/>
                    </a:solidFill>
                    <a:latin typeface="Calibri" panose="020F0502020204030204" pitchFamily="34" charset="0"/>
                  </a:defRPr>
                </a:lvl9pPr>
              </a:lstStyle>
              <a:p>
                <a:pPr algn="l"/>
                <a:endParaRPr lang="zh-CN" altLang="zh-CN" sz="1700" b="1">
                  <a:solidFill>
                    <a:schemeClr val="bg1"/>
                  </a:solidFill>
                  <a:latin typeface="微软雅黑" panose="020B0503020204020204" pitchFamily="34" charset="-122"/>
                  <a:ea typeface="微软雅黑" panose="020B0503020204020204" pitchFamily="34" charset="-122"/>
                </a:endParaRPr>
              </a:p>
            </p:txBody>
          </p:sp>
        </p:grpSp>
      </p:grpSp>
      <p:grpSp>
        <p:nvGrpSpPr>
          <p:cNvPr id="18" name="Group 82"/>
          <p:cNvGrpSpPr/>
          <p:nvPr/>
        </p:nvGrpSpPr>
        <p:grpSpPr bwMode="auto">
          <a:xfrm>
            <a:off x="1515406" y="6701845"/>
            <a:ext cx="3860322" cy="1259530"/>
            <a:chOff x="424603" y="672020"/>
            <a:chExt cx="2089999" cy="677704"/>
          </a:xfrm>
        </p:grpSpPr>
        <p:sp>
          <p:nvSpPr>
            <p:cNvPr id="19" name="TextBox 18"/>
            <p:cNvSpPr txBox="1"/>
            <p:nvPr/>
          </p:nvSpPr>
          <p:spPr>
            <a:xfrm>
              <a:off x="972097" y="672020"/>
              <a:ext cx="1542505" cy="140762"/>
            </a:xfrm>
            <a:prstGeom prst="rect">
              <a:avLst/>
            </a:prstGeom>
            <a:noFill/>
          </p:spPr>
          <p:txBody>
            <a:bodyPr lIns="0" tIns="0" rIns="0" bIns="0">
              <a:spAutoFit/>
            </a:bodyPr>
            <a:lstStyle/>
            <a:p>
              <a:pPr algn="l" defTabSz="1908810">
                <a:defRPr/>
              </a:pPr>
              <a:r>
                <a:rPr lang="en-US" sz="1700" b="1" dirty="0">
                  <a:solidFill>
                    <a:schemeClr val="tx1">
                      <a:lumMod val="75000"/>
                      <a:lumOff val="25000"/>
                    </a:schemeClr>
                  </a:solidFill>
                  <a:latin typeface="微软雅黑" panose="020B0503020204020204" pitchFamily="34" charset="-122"/>
                  <a:ea typeface="微软雅黑" panose="020B0503020204020204" pitchFamily="34" charset="-122"/>
                </a:rPr>
                <a:t>SMART TOUCH</a:t>
              </a:r>
              <a:endParaRPr 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972097" y="927438"/>
              <a:ext cx="1542505" cy="422286"/>
            </a:xfrm>
            <a:prstGeom prst="rect">
              <a:avLst/>
            </a:prstGeom>
            <a:noFill/>
          </p:spPr>
          <p:txBody>
            <a:bodyPr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Oval 86"/>
            <p:cNvSpPr>
              <a:spLocks noChangeAspect="1"/>
            </p:cNvSpPr>
            <p:nvPr/>
          </p:nvSpPr>
          <p:spPr>
            <a:xfrm>
              <a:off x="424603" y="729132"/>
              <a:ext cx="469734" cy="455310"/>
            </a:xfrm>
            <a:prstGeom prst="ellipse">
              <a:avLst/>
            </a:prstGeom>
            <a:solidFill>
              <a:schemeClr val="accent6"/>
            </a:solidFill>
            <a:ln w="12700">
              <a:miter lim="400000"/>
            </a:ln>
          </p:spPr>
          <p:txBody>
            <a:bodyPr lIns="0" tIns="0" rIns="0" bIns="0" anchor="ctr"/>
            <a:lstStyle/>
            <a:p>
              <a:pPr algn="l"/>
              <a:r>
                <a:rPr lang="en-US" altLang="zh-CN" sz="1700">
                  <a:solidFill>
                    <a:srgbClr val="FFFFFF"/>
                  </a:solidFill>
                  <a:latin typeface="微软雅黑" panose="020B0503020204020204" pitchFamily="34" charset="-122"/>
                  <a:ea typeface="微软雅黑" panose="020B0503020204020204" pitchFamily="34" charset="-122"/>
                </a:rPr>
                <a:t></a:t>
              </a:r>
              <a:endParaRPr lang="en-US" altLang="zh-CN" sz="1700">
                <a:solidFill>
                  <a:srgbClr val="FFFFFF"/>
                </a:solidFill>
                <a:latin typeface="微软雅黑" panose="020B0503020204020204" pitchFamily="34" charset="-122"/>
                <a:ea typeface="微软雅黑" panose="020B0503020204020204" pitchFamily="34" charset="-122"/>
              </a:endParaRPr>
            </a:p>
          </p:txBody>
        </p:sp>
      </p:grpSp>
      <p:grpSp>
        <p:nvGrpSpPr>
          <p:cNvPr id="22" name="Group 88"/>
          <p:cNvGrpSpPr/>
          <p:nvPr/>
        </p:nvGrpSpPr>
        <p:grpSpPr bwMode="auto">
          <a:xfrm>
            <a:off x="11490102" y="2482602"/>
            <a:ext cx="3936533" cy="1259533"/>
            <a:chOff x="805796" y="672020"/>
            <a:chExt cx="2131459" cy="677704"/>
          </a:xfrm>
        </p:grpSpPr>
        <p:sp>
          <p:nvSpPr>
            <p:cNvPr id="23" name="TextBox 22"/>
            <p:cNvSpPr txBox="1"/>
            <p:nvPr/>
          </p:nvSpPr>
          <p:spPr>
            <a:xfrm>
              <a:off x="805796" y="672020"/>
              <a:ext cx="1542649" cy="140762"/>
            </a:xfrm>
            <a:prstGeom prst="rect">
              <a:avLst/>
            </a:prstGeom>
            <a:noFill/>
          </p:spPr>
          <p:txBody>
            <a:bodyPr lIns="0" tIns="0" rIns="0" bIns="0">
              <a:spAutoFit/>
            </a:bodyPr>
            <a:lstStyle/>
            <a:p>
              <a:pPr algn="l" defTabSz="1908810">
                <a:defRPr/>
              </a:pPr>
              <a:r>
                <a:rPr lang="en-US" sz="1700" b="1" dirty="0">
                  <a:solidFill>
                    <a:schemeClr val="tx1">
                      <a:lumMod val="75000"/>
                      <a:lumOff val="25000"/>
                    </a:schemeClr>
                  </a:solidFill>
                  <a:latin typeface="微软雅黑" panose="020B0503020204020204" pitchFamily="34" charset="-122"/>
                  <a:ea typeface="微软雅黑" panose="020B0503020204020204" pitchFamily="34" charset="-122"/>
                </a:rPr>
                <a:t>STATISTICS</a:t>
              </a:r>
              <a:endParaRPr 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805796" y="927438"/>
              <a:ext cx="1542649" cy="422286"/>
            </a:xfrm>
            <a:prstGeom prst="rect">
              <a:avLst/>
            </a:prstGeom>
            <a:noFill/>
          </p:spPr>
          <p:txBody>
            <a:bodyPr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5" name="Group 91"/>
            <p:cNvGrpSpPr/>
            <p:nvPr/>
          </p:nvGrpSpPr>
          <p:grpSpPr bwMode="auto">
            <a:xfrm>
              <a:off x="2422137" y="729132"/>
              <a:ext cx="515118" cy="455310"/>
              <a:chOff x="2191403" y="618154"/>
              <a:chExt cx="515118" cy="455310"/>
            </a:xfrm>
          </p:grpSpPr>
          <p:sp>
            <p:nvSpPr>
              <p:cNvPr id="26" name="Oval 92"/>
              <p:cNvSpPr>
                <a:spLocks noChangeAspect="1"/>
              </p:cNvSpPr>
              <p:nvPr/>
            </p:nvSpPr>
            <p:spPr>
              <a:xfrm>
                <a:off x="2212936" y="618154"/>
                <a:ext cx="469778" cy="4553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r>
                  <a:rPr lang="en-US" altLang="zh-CN" sz="1700">
                    <a:solidFill>
                      <a:schemeClr val="bg1"/>
                    </a:solidFill>
                    <a:latin typeface="微软雅黑" panose="020B0503020204020204" pitchFamily="34" charset="-122"/>
                    <a:ea typeface="微软雅黑" panose="020B0503020204020204" pitchFamily="34" charset="-122"/>
                  </a:rPr>
                  <a:t></a:t>
                </a:r>
                <a:endParaRPr lang="en-US" altLang="zh-CN" sz="1700">
                  <a:solidFill>
                    <a:srgbClr val="FFFFFF"/>
                  </a:solidFill>
                  <a:latin typeface="微软雅黑" panose="020B0503020204020204" pitchFamily="34" charset="-122"/>
                  <a:ea typeface="微软雅黑" panose="020B0503020204020204" pitchFamily="34" charset="-122"/>
                </a:endParaRPr>
              </a:p>
            </p:txBody>
          </p:sp>
          <p:sp>
            <p:nvSpPr>
              <p:cNvPr id="27" name="TextBox 93"/>
              <p:cNvSpPr txBox="1">
                <a:spLocks noChangeArrowheads="1"/>
              </p:cNvSpPr>
              <p:nvPr/>
            </p:nvSpPr>
            <p:spPr bwMode="auto">
              <a:xfrm>
                <a:off x="2191403" y="771846"/>
                <a:ext cx="515118" cy="14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1030605" fontAlgn="base">
                  <a:spcBef>
                    <a:spcPct val="0"/>
                  </a:spcBef>
                  <a:spcAft>
                    <a:spcPct val="0"/>
                  </a:spcAft>
                  <a:defRPr sz="2000">
                    <a:solidFill>
                      <a:schemeClr val="tx1"/>
                    </a:solidFill>
                    <a:latin typeface="Calibri" panose="020F0502020204030204" pitchFamily="34" charset="0"/>
                  </a:defRPr>
                </a:lvl6pPr>
                <a:lvl7pPr marL="2971800" indent="-228600" defTabSz="1030605" fontAlgn="base">
                  <a:spcBef>
                    <a:spcPct val="0"/>
                  </a:spcBef>
                  <a:spcAft>
                    <a:spcPct val="0"/>
                  </a:spcAft>
                  <a:defRPr sz="2000">
                    <a:solidFill>
                      <a:schemeClr val="tx1"/>
                    </a:solidFill>
                    <a:latin typeface="Calibri" panose="020F0502020204030204" pitchFamily="34" charset="0"/>
                  </a:defRPr>
                </a:lvl7pPr>
                <a:lvl8pPr marL="3429000" indent="-228600" defTabSz="1030605" fontAlgn="base">
                  <a:spcBef>
                    <a:spcPct val="0"/>
                  </a:spcBef>
                  <a:spcAft>
                    <a:spcPct val="0"/>
                  </a:spcAft>
                  <a:defRPr sz="2000">
                    <a:solidFill>
                      <a:schemeClr val="tx1"/>
                    </a:solidFill>
                    <a:latin typeface="Calibri" panose="020F0502020204030204" pitchFamily="34" charset="0"/>
                  </a:defRPr>
                </a:lvl8pPr>
                <a:lvl9pPr marL="3886200" indent="-228600" defTabSz="1030605" fontAlgn="base">
                  <a:spcBef>
                    <a:spcPct val="0"/>
                  </a:spcBef>
                  <a:spcAft>
                    <a:spcPct val="0"/>
                  </a:spcAft>
                  <a:defRPr sz="2000">
                    <a:solidFill>
                      <a:schemeClr val="tx1"/>
                    </a:solidFill>
                    <a:latin typeface="Calibri" panose="020F0502020204030204" pitchFamily="34" charset="0"/>
                  </a:defRPr>
                </a:lvl9pPr>
              </a:lstStyle>
              <a:p>
                <a:pPr algn="l"/>
                <a:endParaRPr lang="zh-CN" altLang="zh-CN" sz="1700" b="1">
                  <a:solidFill>
                    <a:schemeClr val="bg1"/>
                  </a:solidFill>
                  <a:latin typeface="微软雅黑" panose="020B0503020204020204" pitchFamily="34" charset="-122"/>
                  <a:ea typeface="微软雅黑" panose="020B0503020204020204" pitchFamily="34" charset="-122"/>
                </a:endParaRPr>
              </a:p>
            </p:txBody>
          </p:sp>
        </p:grpSp>
      </p:grpSp>
      <p:grpSp>
        <p:nvGrpSpPr>
          <p:cNvPr id="28" name="Group 94"/>
          <p:cNvGrpSpPr/>
          <p:nvPr/>
        </p:nvGrpSpPr>
        <p:grpSpPr bwMode="auto">
          <a:xfrm>
            <a:off x="11534069" y="3862480"/>
            <a:ext cx="3892565" cy="1259533"/>
            <a:chOff x="805796" y="672020"/>
            <a:chExt cx="2107418" cy="679619"/>
          </a:xfrm>
        </p:grpSpPr>
        <p:sp>
          <p:nvSpPr>
            <p:cNvPr id="29" name="TextBox 28"/>
            <p:cNvSpPr txBox="1"/>
            <p:nvPr/>
          </p:nvSpPr>
          <p:spPr>
            <a:xfrm>
              <a:off x="805796" y="672020"/>
              <a:ext cx="1542478" cy="141160"/>
            </a:xfrm>
            <a:prstGeom prst="rect">
              <a:avLst/>
            </a:prstGeom>
            <a:noFill/>
          </p:spPr>
          <p:txBody>
            <a:bodyPr lIns="0" tIns="0" rIns="0" bIns="0">
              <a:spAutoFit/>
            </a:bodyPr>
            <a:lstStyle/>
            <a:p>
              <a:pPr algn="l" defTabSz="1908810">
                <a:defRPr/>
              </a:pPr>
              <a:r>
                <a:rPr lang="en-US" sz="1700" b="1" dirty="0">
                  <a:solidFill>
                    <a:schemeClr val="tx1">
                      <a:lumMod val="75000"/>
                      <a:lumOff val="25000"/>
                    </a:schemeClr>
                  </a:solidFill>
                  <a:latin typeface="微软雅黑" panose="020B0503020204020204" pitchFamily="34" charset="-122"/>
                  <a:ea typeface="微软雅黑" panose="020B0503020204020204" pitchFamily="34" charset="-122"/>
                </a:rPr>
                <a:t>CAMERA</a:t>
              </a:r>
              <a:endParaRPr 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805796" y="928160"/>
              <a:ext cx="1542478" cy="423479"/>
            </a:xfrm>
            <a:prstGeom prst="rect">
              <a:avLst/>
            </a:prstGeom>
            <a:noFill/>
          </p:spPr>
          <p:txBody>
            <a:bodyPr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Oval 98"/>
            <p:cNvSpPr>
              <a:spLocks noChangeAspect="1"/>
            </p:cNvSpPr>
            <p:nvPr/>
          </p:nvSpPr>
          <p:spPr>
            <a:xfrm>
              <a:off x="2443488" y="729293"/>
              <a:ext cx="469726" cy="4550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r>
                <a:rPr lang="en-US" altLang="zh-CN" sz="1700">
                  <a:solidFill>
                    <a:schemeClr val="bg1"/>
                  </a:solidFill>
                  <a:latin typeface="微软雅黑" panose="020B0503020204020204" pitchFamily="34" charset="-122"/>
                  <a:ea typeface="微软雅黑" panose="020B0503020204020204" pitchFamily="34" charset="-122"/>
                </a:rPr>
                <a:t></a:t>
              </a:r>
              <a:endParaRPr lang="en-US" altLang="zh-CN" sz="1700">
                <a:solidFill>
                  <a:srgbClr val="FFFFFF"/>
                </a:solidFill>
                <a:latin typeface="微软雅黑" panose="020B0503020204020204" pitchFamily="34" charset="-122"/>
                <a:ea typeface="微软雅黑" panose="020B0503020204020204" pitchFamily="34" charset="-122"/>
              </a:endParaRPr>
            </a:p>
          </p:txBody>
        </p:sp>
      </p:grpSp>
      <p:grpSp>
        <p:nvGrpSpPr>
          <p:cNvPr id="32" name="Group 100"/>
          <p:cNvGrpSpPr/>
          <p:nvPr/>
        </p:nvGrpSpPr>
        <p:grpSpPr bwMode="auto">
          <a:xfrm>
            <a:off x="11534069" y="5239410"/>
            <a:ext cx="3892565" cy="1259530"/>
            <a:chOff x="805796" y="672020"/>
            <a:chExt cx="2107418" cy="677704"/>
          </a:xfrm>
        </p:grpSpPr>
        <p:sp>
          <p:nvSpPr>
            <p:cNvPr id="33" name="TextBox 32"/>
            <p:cNvSpPr txBox="1"/>
            <p:nvPr/>
          </p:nvSpPr>
          <p:spPr>
            <a:xfrm>
              <a:off x="805796" y="672020"/>
              <a:ext cx="1542478" cy="140762"/>
            </a:xfrm>
            <a:prstGeom prst="rect">
              <a:avLst/>
            </a:prstGeom>
            <a:noFill/>
          </p:spPr>
          <p:txBody>
            <a:bodyPr lIns="0" tIns="0" rIns="0" bIns="0">
              <a:spAutoFit/>
            </a:bodyPr>
            <a:lstStyle/>
            <a:p>
              <a:pPr algn="l" defTabSz="1908810">
                <a:defRPr/>
              </a:pPr>
              <a:r>
                <a:rPr lang="en-US" sz="1700" b="1" dirty="0">
                  <a:solidFill>
                    <a:schemeClr val="tx1">
                      <a:lumMod val="75000"/>
                      <a:lumOff val="25000"/>
                    </a:schemeClr>
                  </a:solidFill>
                  <a:latin typeface="微软雅黑" panose="020B0503020204020204" pitchFamily="34" charset="-122"/>
                  <a:ea typeface="微软雅黑" panose="020B0503020204020204" pitchFamily="34" charset="-122"/>
                </a:rPr>
                <a:t>WEATHER</a:t>
              </a:r>
              <a:endParaRPr 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805796" y="927438"/>
              <a:ext cx="1542478" cy="422286"/>
            </a:xfrm>
            <a:prstGeom prst="rect">
              <a:avLst/>
            </a:prstGeom>
            <a:noFill/>
          </p:spPr>
          <p:txBody>
            <a:bodyPr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Oval 104"/>
            <p:cNvSpPr>
              <a:spLocks noChangeAspect="1"/>
            </p:cNvSpPr>
            <p:nvPr/>
          </p:nvSpPr>
          <p:spPr>
            <a:xfrm>
              <a:off x="2443488" y="729132"/>
              <a:ext cx="469726" cy="45531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r>
                <a:rPr lang="en-US" altLang="zh-CN" sz="1700">
                  <a:solidFill>
                    <a:schemeClr val="bg1"/>
                  </a:solidFill>
                  <a:latin typeface="微软雅黑" panose="020B0503020204020204" pitchFamily="34" charset="-122"/>
                  <a:ea typeface="微软雅黑" panose="020B0503020204020204" pitchFamily="34" charset="-122"/>
                </a:rPr>
                <a:t></a:t>
              </a:r>
              <a:endParaRPr lang="en-US" altLang="zh-CN" sz="1700">
                <a:solidFill>
                  <a:srgbClr val="FFFFFF"/>
                </a:solidFill>
                <a:latin typeface="微软雅黑" panose="020B0503020204020204" pitchFamily="34" charset="-122"/>
                <a:ea typeface="微软雅黑" panose="020B0503020204020204" pitchFamily="34" charset="-122"/>
              </a:endParaRPr>
            </a:p>
          </p:txBody>
        </p:sp>
      </p:grpSp>
      <p:grpSp>
        <p:nvGrpSpPr>
          <p:cNvPr id="36" name="Group 106"/>
          <p:cNvGrpSpPr/>
          <p:nvPr/>
        </p:nvGrpSpPr>
        <p:grpSpPr bwMode="auto">
          <a:xfrm>
            <a:off x="11534069" y="6619288"/>
            <a:ext cx="3892565" cy="1259530"/>
            <a:chOff x="805796" y="672020"/>
            <a:chExt cx="2107418" cy="677704"/>
          </a:xfrm>
        </p:grpSpPr>
        <p:sp>
          <p:nvSpPr>
            <p:cNvPr id="37" name="TextBox 36"/>
            <p:cNvSpPr txBox="1"/>
            <p:nvPr/>
          </p:nvSpPr>
          <p:spPr>
            <a:xfrm>
              <a:off x="805796" y="672020"/>
              <a:ext cx="1542478" cy="140762"/>
            </a:xfrm>
            <a:prstGeom prst="rect">
              <a:avLst/>
            </a:prstGeom>
            <a:noFill/>
          </p:spPr>
          <p:txBody>
            <a:bodyPr lIns="0" tIns="0" rIns="0" bIns="0">
              <a:spAutoFit/>
            </a:bodyPr>
            <a:lstStyle/>
            <a:p>
              <a:pPr algn="l" defTabSz="1908810">
                <a:defRPr/>
              </a:pPr>
              <a:r>
                <a:rPr lang="en-US" sz="1700" b="1" dirty="0">
                  <a:solidFill>
                    <a:schemeClr val="tx1">
                      <a:lumMod val="75000"/>
                      <a:lumOff val="25000"/>
                    </a:schemeClr>
                  </a:solidFill>
                  <a:latin typeface="微软雅黑" panose="020B0503020204020204" pitchFamily="34" charset="-122"/>
                  <a:ea typeface="微软雅黑" panose="020B0503020204020204" pitchFamily="34" charset="-122"/>
                </a:rPr>
                <a:t>CONTACTS</a:t>
              </a:r>
              <a:endParaRPr 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805796" y="927438"/>
              <a:ext cx="1542478" cy="422286"/>
            </a:xfrm>
            <a:prstGeom prst="rect">
              <a:avLst/>
            </a:prstGeom>
            <a:noFill/>
          </p:spPr>
          <p:txBody>
            <a:bodyPr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Oval 110"/>
            <p:cNvSpPr>
              <a:spLocks noChangeAspect="1"/>
            </p:cNvSpPr>
            <p:nvPr/>
          </p:nvSpPr>
          <p:spPr>
            <a:xfrm>
              <a:off x="2443488" y="729132"/>
              <a:ext cx="469726" cy="455310"/>
            </a:xfrm>
            <a:prstGeom prst="ellipse">
              <a:avLst/>
            </a:prstGeom>
            <a:solidFill>
              <a:schemeClr val="accent6"/>
            </a:solidFill>
            <a:ln w="12700">
              <a:miter lim="400000"/>
            </a:ln>
          </p:spPr>
          <p:txBody>
            <a:bodyPr lIns="0" tIns="0" rIns="0" bIns="0" anchor="ctr"/>
            <a:lstStyle/>
            <a:p>
              <a:pPr algn="l"/>
              <a:r>
                <a:rPr lang="en-US" altLang="zh-CN" sz="1700" dirty="0">
                  <a:solidFill>
                    <a:srgbClr val="FFFFFF"/>
                  </a:solidFill>
                  <a:latin typeface="微软雅黑" panose="020B0503020204020204" pitchFamily="34" charset="-122"/>
                  <a:ea typeface="微软雅黑" panose="020B0503020204020204" pitchFamily="34" charset="-122"/>
                </a:rPr>
                <a:t></a:t>
              </a:r>
              <a:endParaRPr lang="en-US" altLang="zh-CN" sz="1700" dirty="0">
                <a:solidFill>
                  <a:srgbClr val="FFFFFF"/>
                </a:solidFill>
                <a:latin typeface="微软雅黑" panose="020B0503020204020204" pitchFamily="34" charset="-122"/>
                <a:ea typeface="微软雅黑" panose="020B0503020204020204" pitchFamily="34" charset="-122"/>
              </a:endParaRPr>
            </a:p>
          </p:txBody>
        </p:sp>
      </p:grpSp>
      <p:grpSp>
        <p:nvGrpSpPr>
          <p:cNvPr id="40" name="Group 149"/>
          <p:cNvGrpSpPr/>
          <p:nvPr/>
        </p:nvGrpSpPr>
        <p:grpSpPr bwMode="auto">
          <a:xfrm>
            <a:off x="7078725" y="2411839"/>
            <a:ext cx="2725968" cy="5787822"/>
            <a:chOff x="3834542" y="1171729"/>
            <a:chExt cx="1474916" cy="3116663"/>
          </a:xfrm>
        </p:grpSpPr>
        <p:grpSp>
          <p:nvGrpSpPr>
            <p:cNvPr id="41" name="Group 29"/>
            <p:cNvGrpSpPr/>
            <p:nvPr/>
          </p:nvGrpSpPr>
          <p:grpSpPr bwMode="auto">
            <a:xfrm>
              <a:off x="3834542" y="1171729"/>
              <a:ext cx="1474916" cy="3116663"/>
              <a:chOff x="3189614" y="1562392"/>
              <a:chExt cx="1474916" cy="3116662"/>
            </a:xfrm>
          </p:grpSpPr>
          <p:sp>
            <p:nvSpPr>
              <p:cNvPr id="44" name="Freeform 153"/>
              <p:cNvSpPr/>
              <p:nvPr/>
            </p:nvSpPr>
            <p:spPr>
              <a:xfrm>
                <a:off x="3205473" y="1579857"/>
                <a:ext cx="1459057" cy="3099197"/>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defTabSz="1908810">
                  <a:defRPr/>
                </a:pPr>
                <a:endParaRPr lang="en-US" sz="1700" dirty="0">
                  <a:latin typeface="微软雅黑" panose="020B0503020204020204" pitchFamily="34" charset="-122"/>
                  <a:ea typeface="微软雅黑" panose="020B0503020204020204" pitchFamily="34" charset="-122"/>
                </a:endParaRPr>
              </a:p>
            </p:txBody>
          </p:sp>
          <p:grpSp>
            <p:nvGrpSpPr>
              <p:cNvPr id="45" name="Group 20"/>
              <p:cNvGrpSpPr/>
              <p:nvPr/>
            </p:nvGrpSpPr>
            <p:grpSpPr bwMode="auto">
              <a:xfrm>
                <a:off x="3189614" y="1991493"/>
                <a:ext cx="23662" cy="645898"/>
                <a:chOff x="3392428" y="1951545"/>
                <a:chExt cx="27432" cy="735419"/>
              </a:xfrm>
            </p:grpSpPr>
            <p:sp>
              <p:nvSpPr>
                <p:cNvPr id="51" name="Rectangle 160"/>
                <p:cNvSpPr/>
                <p:nvPr/>
              </p:nvSpPr>
              <p:spPr>
                <a:xfrm>
                  <a:off x="3392428" y="1951066"/>
                  <a:ext cx="18386" cy="1735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typeface="微软雅黑" panose="020B0503020204020204" pitchFamily="34" charset="-122"/>
                    <a:ea typeface="微软雅黑" panose="020B0503020204020204" pitchFamily="34" charset="-122"/>
                  </a:endParaRPr>
                </a:p>
              </p:txBody>
            </p:sp>
            <p:sp>
              <p:nvSpPr>
                <p:cNvPr id="52" name="Rectangle 161"/>
                <p:cNvSpPr/>
                <p:nvPr/>
              </p:nvSpPr>
              <p:spPr>
                <a:xfrm>
                  <a:off x="3401621" y="2289117"/>
                  <a:ext cx="18386" cy="11931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typeface="微软雅黑" panose="020B0503020204020204" pitchFamily="34" charset="-122"/>
                    <a:ea typeface="微软雅黑" panose="020B0503020204020204" pitchFamily="34" charset="-122"/>
                  </a:endParaRPr>
                </a:p>
              </p:txBody>
            </p:sp>
            <p:sp>
              <p:nvSpPr>
                <p:cNvPr id="53" name="Rectangle 162"/>
                <p:cNvSpPr/>
                <p:nvPr/>
              </p:nvSpPr>
              <p:spPr>
                <a:xfrm>
                  <a:off x="3401621" y="2567512"/>
                  <a:ext cx="18386" cy="11931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typeface="微软雅黑" panose="020B0503020204020204" pitchFamily="34" charset="-122"/>
                    <a:ea typeface="微软雅黑" panose="020B0503020204020204" pitchFamily="34" charset="-122"/>
                  </a:endParaRPr>
                </a:p>
              </p:txBody>
            </p:sp>
          </p:grpSp>
          <p:sp>
            <p:nvSpPr>
              <p:cNvPr id="46" name="Freeform 155"/>
              <p:cNvSpPr/>
              <p:nvPr/>
            </p:nvSpPr>
            <p:spPr>
              <a:xfrm>
                <a:off x="3806541" y="4332935"/>
                <a:ext cx="256921" cy="260383"/>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defTabSz="1908810">
                  <a:defRPr/>
                </a:pPr>
                <a:endParaRPr lang="en-US" sz="1700" dirty="0">
                  <a:latin typeface="微软雅黑" panose="020B0503020204020204" pitchFamily="34" charset="-122"/>
                  <a:ea typeface="微软雅黑" panose="020B0503020204020204" pitchFamily="34" charset="-122"/>
                </a:endParaRPr>
              </a:p>
            </p:txBody>
          </p:sp>
          <p:sp>
            <p:nvSpPr>
              <p:cNvPr id="47" name="Freeform 156"/>
              <p:cNvSpPr/>
              <p:nvPr/>
            </p:nvSpPr>
            <p:spPr>
              <a:xfrm>
                <a:off x="3306973" y="1997423"/>
                <a:ext cx="1256057" cy="2276766"/>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accent6"/>
              </a:solidFill>
              <a:ln w="12700">
                <a:miter lim="400000"/>
              </a:ln>
            </p:spPr>
            <p:txBody>
              <a:bodyPr lIns="0" tIns="0" rIns="0" bIns="0" anchor="ctr"/>
              <a:lstStyle/>
              <a:p>
                <a:pPr algn="l"/>
                <a:endParaRPr lang="en-US" sz="1700" dirty="0">
                  <a:solidFill>
                    <a:srgbClr val="FFFFFF"/>
                  </a:solidFill>
                  <a:latin typeface="微软雅黑" panose="020B0503020204020204" pitchFamily="34" charset="-122"/>
                  <a:ea typeface="微软雅黑" panose="020B0503020204020204" pitchFamily="34" charset="-122"/>
                </a:endParaRPr>
              </a:p>
            </p:txBody>
          </p:sp>
          <p:sp>
            <p:nvSpPr>
              <p:cNvPr id="48" name="Freeform 157"/>
              <p:cNvSpPr/>
              <p:nvPr/>
            </p:nvSpPr>
            <p:spPr>
              <a:xfrm>
                <a:off x="3797025" y="1824364"/>
                <a:ext cx="275952" cy="3175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defTabSz="1908810">
                  <a:defRPr/>
                </a:pPr>
                <a:endParaRPr lang="en-US" sz="1700" dirty="0">
                  <a:latin typeface="微软雅黑" panose="020B0503020204020204" pitchFamily="34" charset="-122"/>
                  <a:ea typeface="微软雅黑" panose="020B0503020204020204" pitchFamily="34" charset="-122"/>
                </a:endParaRPr>
              </a:p>
            </p:txBody>
          </p:sp>
          <p:sp>
            <p:nvSpPr>
              <p:cNvPr id="49" name="Freeform 158"/>
              <p:cNvSpPr/>
              <p:nvPr/>
            </p:nvSpPr>
            <p:spPr>
              <a:xfrm>
                <a:off x="3911212" y="1703698"/>
                <a:ext cx="47578" cy="47631"/>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defTabSz="1908810">
                  <a:defRPr/>
                </a:pPr>
                <a:endParaRPr lang="en-US" sz="1700" dirty="0">
                  <a:latin typeface="微软雅黑" panose="020B0503020204020204" pitchFamily="34" charset="-122"/>
                  <a:ea typeface="微软雅黑" panose="020B0503020204020204" pitchFamily="34" charset="-122"/>
                </a:endParaRPr>
              </a:p>
            </p:txBody>
          </p:sp>
          <p:sp>
            <p:nvSpPr>
              <p:cNvPr id="50" name="Freeform 159"/>
              <p:cNvSpPr/>
              <p:nvPr/>
            </p:nvSpPr>
            <p:spPr>
              <a:xfrm>
                <a:off x="4293422" y="1562392"/>
                <a:ext cx="198241" cy="39693"/>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defTabSz="1908810">
                  <a:defRPr/>
                </a:pPr>
                <a:endParaRPr lang="en-US" sz="1700" dirty="0">
                  <a:latin typeface="微软雅黑" panose="020B0503020204020204" pitchFamily="34" charset="-122"/>
                  <a:ea typeface="微软雅黑" panose="020B0503020204020204" pitchFamily="34" charset="-122"/>
                </a:endParaRPr>
              </a:p>
            </p:txBody>
          </p:sp>
        </p:grpSp>
        <p:sp>
          <p:nvSpPr>
            <p:cNvPr id="42" name="Rectangle 151"/>
            <p:cNvSpPr/>
            <p:nvPr/>
          </p:nvSpPr>
          <p:spPr>
            <a:xfrm>
              <a:off x="3951901" y="2141817"/>
              <a:ext cx="1256057" cy="1449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691640">
                <a:spcBef>
                  <a:spcPct val="20000"/>
                </a:spcBef>
              </a:pPr>
              <a:r>
                <a:rPr lang="en-US" altLang="zh-CN" sz="2200" b="1" dirty="0">
                  <a:solidFill>
                    <a:srgbClr val="F2F2F2"/>
                  </a:solidFill>
                  <a:latin typeface="微软雅黑" panose="020B0503020204020204" pitchFamily="34" charset="-122"/>
                  <a:ea typeface="微软雅黑" panose="020B0503020204020204" pitchFamily="34" charset="-122"/>
                </a:rPr>
                <a:t>APP DESIGN</a:t>
              </a:r>
              <a:endParaRPr lang="en-US" altLang="zh-CN" sz="2200" b="1" dirty="0">
                <a:solidFill>
                  <a:srgbClr val="F2F2F2"/>
                </a:solidFill>
                <a:latin typeface="微软雅黑" panose="020B0503020204020204" pitchFamily="34" charset="-122"/>
                <a:ea typeface="微软雅黑" panose="020B0503020204020204" pitchFamily="34" charset="-122"/>
              </a:endParaRPr>
            </a:p>
            <a:p>
              <a:pPr defTabSz="1691640">
                <a:spcBef>
                  <a:spcPct val="20000"/>
                </a:spcBef>
              </a:pPr>
              <a:endParaRPr lang="en-US" altLang="zh-CN" sz="1700" b="1" dirty="0">
                <a:solidFill>
                  <a:srgbClr val="F2F2F2"/>
                </a:solidFill>
                <a:latin typeface="微软雅黑" panose="020B0503020204020204" pitchFamily="34" charset="-122"/>
                <a:ea typeface="微软雅黑" panose="020B0503020204020204" pitchFamily="34" charset="-122"/>
              </a:endParaRPr>
            </a:p>
            <a:p>
              <a:pPr defTabSz="1691640">
                <a:spcBef>
                  <a:spcPct val="20000"/>
                </a:spcBef>
              </a:pPr>
              <a:r>
                <a:rPr lang="zh-CN" altLang="en-US" sz="1700" dirty="0">
                  <a:solidFill>
                    <a:srgbClr val="F2F2F2"/>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rgbClr val="F2F2F2"/>
                  </a:solidFill>
                  <a:latin typeface="微软雅黑" panose="020B0503020204020204" pitchFamily="34" charset="-122"/>
                  <a:ea typeface="微软雅黑" panose="020B0503020204020204" pitchFamily="34" charset="-122"/>
                </a:rPr>
                <a:t>.</a:t>
              </a:r>
              <a:r>
                <a:rPr lang="zh-CN" altLang="en-US" sz="1700" dirty="0">
                  <a:solidFill>
                    <a:srgbClr val="F2F2F2"/>
                  </a:solidFill>
                  <a:latin typeface="微软雅黑" panose="020B0503020204020204" pitchFamily="34" charset="-122"/>
                  <a:ea typeface="微软雅黑" panose="020B0503020204020204" pitchFamily="34" charset="-122"/>
                </a:rPr>
                <a:t>输入的内容输入您的内容输入您的输入</a:t>
              </a:r>
              <a:endParaRPr lang="en-US" altLang="zh-CN" sz="1700" dirty="0">
                <a:solidFill>
                  <a:srgbClr val="F2F2F2"/>
                </a:solidFill>
                <a:latin typeface="微软雅黑" panose="020B0503020204020204" pitchFamily="34" charset="-122"/>
                <a:ea typeface="微软雅黑" panose="020B0503020204020204" pitchFamily="34" charset="-122"/>
              </a:endParaRPr>
            </a:p>
          </p:txBody>
        </p:sp>
        <p:sp>
          <p:nvSpPr>
            <p:cNvPr id="43" name="Rectangle 152"/>
            <p:cNvSpPr/>
            <p:nvPr/>
          </p:nvSpPr>
          <p:spPr>
            <a:xfrm>
              <a:off x="4734850" y="2178548"/>
              <a:ext cx="117956" cy="140873"/>
            </a:xfrm>
            <a:prstGeom prst="rect">
              <a:avLst/>
            </a:prstGeom>
          </p:spPr>
          <p:txBody>
            <a:bodyPr wrap="none" lIns="0" tIns="0" rIns="0" bIns="0" anchor="ctr">
              <a:spAutoFit/>
            </a:bodyPr>
            <a:lstStyle/>
            <a:p>
              <a:pPr algn="l"/>
              <a:r>
                <a:rPr lang="en-US" altLang="zh-CN" sz="1700">
                  <a:solidFill>
                    <a:srgbClr val="F2F2F2"/>
                  </a:solidFill>
                  <a:latin typeface="微软雅黑" panose="020B0503020204020204" pitchFamily="34" charset="-122"/>
                  <a:ea typeface="微软雅黑" panose="020B0503020204020204" pitchFamily="34" charset="-122"/>
                </a:rPr>
                <a:t></a:t>
              </a:r>
              <a:endParaRPr lang="en-US" altLang="zh-CN" sz="1700">
                <a:solidFill>
                  <a:srgbClr val="F2F2F2"/>
                </a:solidFill>
                <a:latin typeface="微软雅黑" panose="020B0503020204020204" pitchFamily="34" charset="-122"/>
                <a:ea typeface="微软雅黑" panose="020B0503020204020204" pitchFamily="34" charset="-122"/>
              </a:endParaRPr>
            </a:p>
          </p:txBody>
        </p:sp>
      </p:grpSp>
      <p:grpSp>
        <p:nvGrpSpPr>
          <p:cNvPr id="54" name="Group 120"/>
          <p:cNvGrpSpPr/>
          <p:nvPr/>
        </p:nvGrpSpPr>
        <p:grpSpPr bwMode="auto">
          <a:xfrm>
            <a:off x="5642461" y="2904231"/>
            <a:ext cx="1028832" cy="268309"/>
            <a:chOff x="3074218" y="1415265"/>
            <a:chExt cx="557455" cy="144542"/>
          </a:xfrm>
        </p:grpSpPr>
        <p:cxnSp>
          <p:nvCxnSpPr>
            <p:cNvPr id="55" name="Straight Connector 115"/>
            <p:cNvCxnSpPr/>
            <p:nvPr/>
          </p:nvCxnSpPr>
          <p:spPr>
            <a:xfrm flipH="1">
              <a:off x="3074218" y="1488330"/>
              <a:ext cx="46057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6" name="Oval 116"/>
            <p:cNvSpPr/>
            <p:nvPr/>
          </p:nvSpPr>
          <p:spPr>
            <a:xfrm>
              <a:off x="3487148" y="1415265"/>
              <a:ext cx="144525"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typeface="微软雅黑" panose="020B0503020204020204" pitchFamily="34" charset="-122"/>
                <a:ea typeface="微软雅黑" panose="020B0503020204020204" pitchFamily="34" charset="-122"/>
              </a:endParaRPr>
            </a:p>
          </p:txBody>
        </p:sp>
      </p:grpSp>
      <p:grpSp>
        <p:nvGrpSpPr>
          <p:cNvPr id="57" name="Group 121"/>
          <p:cNvGrpSpPr/>
          <p:nvPr/>
        </p:nvGrpSpPr>
        <p:grpSpPr bwMode="auto">
          <a:xfrm>
            <a:off x="5642461" y="4337181"/>
            <a:ext cx="1028832" cy="268309"/>
            <a:chOff x="3074218" y="1415265"/>
            <a:chExt cx="557455" cy="144542"/>
          </a:xfrm>
        </p:grpSpPr>
        <p:cxnSp>
          <p:nvCxnSpPr>
            <p:cNvPr id="58" name="Straight Connector 122"/>
            <p:cNvCxnSpPr/>
            <p:nvPr/>
          </p:nvCxnSpPr>
          <p:spPr>
            <a:xfrm flipH="1">
              <a:off x="3074218" y="1488330"/>
              <a:ext cx="46057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9" name="Oval 123"/>
            <p:cNvSpPr/>
            <p:nvPr/>
          </p:nvSpPr>
          <p:spPr>
            <a:xfrm>
              <a:off x="3487148" y="1415265"/>
              <a:ext cx="144525"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typeface="微软雅黑" panose="020B0503020204020204" pitchFamily="34" charset="-122"/>
                <a:ea typeface="微软雅黑" panose="020B0503020204020204" pitchFamily="34" charset="-122"/>
              </a:endParaRPr>
            </a:p>
          </p:txBody>
        </p:sp>
      </p:grpSp>
      <p:grpSp>
        <p:nvGrpSpPr>
          <p:cNvPr id="60" name="Group 124"/>
          <p:cNvGrpSpPr/>
          <p:nvPr/>
        </p:nvGrpSpPr>
        <p:grpSpPr bwMode="auto">
          <a:xfrm>
            <a:off x="5642461" y="5784873"/>
            <a:ext cx="1028832" cy="268311"/>
            <a:chOff x="3074218" y="1415265"/>
            <a:chExt cx="557455" cy="144542"/>
          </a:xfrm>
        </p:grpSpPr>
        <p:cxnSp>
          <p:nvCxnSpPr>
            <p:cNvPr id="61" name="Straight Connector 125"/>
            <p:cNvCxnSpPr/>
            <p:nvPr/>
          </p:nvCxnSpPr>
          <p:spPr>
            <a:xfrm flipH="1">
              <a:off x="3074218" y="1488330"/>
              <a:ext cx="46057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62" name="Oval 126"/>
            <p:cNvSpPr/>
            <p:nvPr/>
          </p:nvSpPr>
          <p:spPr>
            <a:xfrm>
              <a:off x="3487148" y="1415265"/>
              <a:ext cx="144525"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typeface="微软雅黑" panose="020B0503020204020204" pitchFamily="34" charset="-122"/>
                <a:ea typeface="微软雅黑" panose="020B0503020204020204" pitchFamily="34" charset="-122"/>
              </a:endParaRPr>
            </a:p>
          </p:txBody>
        </p:sp>
      </p:grpSp>
      <p:grpSp>
        <p:nvGrpSpPr>
          <p:cNvPr id="63" name="Group 127"/>
          <p:cNvGrpSpPr/>
          <p:nvPr/>
        </p:nvGrpSpPr>
        <p:grpSpPr bwMode="auto">
          <a:xfrm>
            <a:off x="5642461" y="7158854"/>
            <a:ext cx="1028832" cy="268311"/>
            <a:chOff x="3074218" y="1415265"/>
            <a:chExt cx="557455" cy="144542"/>
          </a:xfrm>
        </p:grpSpPr>
        <p:cxnSp>
          <p:nvCxnSpPr>
            <p:cNvPr id="64" name="Straight Connector 128"/>
            <p:cNvCxnSpPr/>
            <p:nvPr/>
          </p:nvCxnSpPr>
          <p:spPr>
            <a:xfrm flipH="1">
              <a:off x="3074218" y="1488330"/>
              <a:ext cx="46057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65" name="Oval 129"/>
            <p:cNvSpPr/>
            <p:nvPr/>
          </p:nvSpPr>
          <p:spPr>
            <a:xfrm>
              <a:off x="3487148" y="1415265"/>
              <a:ext cx="144525"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typeface="微软雅黑" panose="020B0503020204020204" pitchFamily="34" charset="-122"/>
                <a:ea typeface="微软雅黑" panose="020B0503020204020204" pitchFamily="34" charset="-122"/>
              </a:endParaRPr>
            </a:p>
          </p:txBody>
        </p:sp>
      </p:grpSp>
      <p:grpSp>
        <p:nvGrpSpPr>
          <p:cNvPr id="66" name="Group 132"/>
          <p:cNvGrpSpPr/>
          <p:nvPr/>
        </p:nvGrpSpPr>
        <p:grpSpPr bwMode="auto">
          <a:xfrm flipH="1">
            <a:off x="10215053" y="2904231"/>
            <a:ext cx="1028832" cy="268309"/>
            <a:chOff x="3074218" y="1415265"/>
            <a:chExt cx="557455" cy="144542"/>
          </a:xfrm>
        </p:grpSpPr>
        <p:cxnSp>
          <p:nvCxnSpPr>
            <p:cNvPr id="67" name="Straight Connector 142"/>
            <p:cNvCxnSpPr/>
            <p:nvPr/>
          </p:nvCxnSpPr>
          <p:spPr>
            <a:xfrm flipH="1">
              <a:off x="3074218" y="1488330"/>
              <a:ext cx="46057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68" name="Oval 143"/>
            <p:cNvSpPr/>
            <p:nvPr/>
          </p:nvSpPr>
          <p:spPr>
            <a:xfrm>
              <a:off x="3487148" y="1415265"/>
              <a:ext cx="144525"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typeface="微软雅黑" panose="020B0503020204020204" pitchFamily="34" charset="-122"/>
                <a:ea typeface="微软雅黑" panose="020B0503020204020204" pitchFamily="34" charset="-122"/>
              </a:endParaRPr>
            </a:p>
          </p:txBody>
        </p:sp>
      </p:grpSp>
      <p:grpSp>
        <p:nvGrpSpPr>
          <p:cNvPr id="69" name="Group 133"/>
          <p:cNvGrpSpPr/>
          <p:nvPr/>
        </p:nvGrpSpPr>
        <p:grpSpPr bwMode="auto">
          <a:xfrm flipH="1">
            <a:off x="10215053" y="4337181"/>
            <a:ext cx="1028832" cy="268309"/>
            <a:chOff x="3074218" y="1415265"/>
            <a:chExt cx="557455" cy="144542"/>
          </a:xfrm>
        </p:grpSpPr>
        <p:cxnSp>
          <p:nvCxnSpPr>
            <p:cNvPr id="70" name="Straight Connector 140"/>
            <p:cNvCxnSpPr/>
            <p:nvPr/>
          </p:nvCxnSpPr>
          <p:spPr>
            <a:xfrm flipH="1">
              <a:off x="3074218" y="1488330"/>
              <a:ext cx="46057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71" name="Oval 141"/>
            <p:cNvSpPr/>
            <p:nvPr/>
          </p:nvSpPr>
          <p:spPr>
            <a:xfrm>
              <a:off x="3487148" y="1415265"/>
              <a:ext cx="144525"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typeface="微软雅黑" panose="020B0503020204020204" pitchFamily="34" charset="-122"/>
                <a:ea typeface="微软雅黑" panose="020B0503020204020204" pitchFamily="34" charset="-122"/>
              </a:endParaRPr>
            </a:p>
          </p:txBody>
        </p:sp>
      </p:grpSp>
      <p:grpSp>
        <p:nvGrpSpPr>
          <p:cNvPr id="72" name="Group 134"/>
          <p:cNvGrpSpPr/>
          <p:nvPr/>
        </p:nvGrpSpPr>
        <p:grpSpPr bwMode="auto">
          <a:xfrm flipH="1">
            <a:off x="10215053" y="5784873"/>
            <a:ext cx="1028832" cy="268311"/>
            <a:chOff x="3074218" y="1415265"/>
            <a:chExt cx="557455" cy="144542"/>
          </a:xfrm>
        </p:grpSpPr>
        <p:cxnSp>
          <p:nvCxnSpPr>
            <p:cNvPr id="73" name="Straight Connector 138"/>
            <p:cNvCxnSpPr/>
            <p:nvPr/>
          </p:nvCxnSpPr>
          <p:spPr>
            <a:xfrm flipH="1">
              <a:off x="3074218" y="1488330"/>
              <a:ext cx="46057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74" name="Oval 139"/>
            <p:cNvSpPr/>
            <p:nvPr/>
          </p:nvSpPr>
          <p:spPr>
            <a:xfrm>
              <a:off x="3487148" y="1415265"/>
              <a:ext cx="144525"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typeface="微软雅黑" panose="020B0503020204020204" pitchFamily="34" charset="-122"/>
                <a:ea typeface="微软雅黑" panose="020B0503020204020204" pitchFamily="34" charset="-122"/>
              </a:endParaRPr>
            </a:p>
          </p:txBody>
        </p:sp>
      </p:grpSp>
      <p:grpSp>
        <p:nvGrpSpPr>
          <p:cNvPr id="75" name="Group 135"/>
          <p:cNvGrpSpPr/>
          <p:nvPr/>
        </p:nvGrpSpPr>
        <p:grpSpPr bwMode="auto">
          <a:xfrm flipH="1">
            <a:off x="10215053" y="7158854"/>
            <a:ext cx="1028832" cy="268311"/>
            <a:chOff x="3074218" y="1415265"/>
            <a:chExt cx="557455" cy="144542"/>
          </a:xfrm>
        </p:grpSpPr>
        <p:cxnSp>
          <p:nvCxnSpPr>
            <p:cNvPr id="76" name="Straight Connector 136"/>
            <p:cNvCxnSpPr/>
            <p:nvPr/>
          </p:nvCxnSpPr>
          <p:spPr>
            <a:xfrm flipH="1">
              <a:off x="3074218" y="1488330"/>
              <a:ext cx="46057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77" name="Oval 137"/>
            <p:cNvSpPr/>
            <p:nvPr/>
          </p:nvSpPr>
          <p:spPr>
            <a:xfrm>
              <a:off x="3487148" y="1415265"/>
              <a:ext cx="144525"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typeface="微软雅黑" panose="020B0503020204020204" pitchFamily="34" charset="-122"/>
                <a:ea typeface="微软雅黑" panose="020B0503020204020204" pitchFamily="34" charset="-122"/>
              </a:endParaRPr>
            </a:p>
          </p:txBody>
        </p:sp>
      </p:grpSp>
      <p:sp>
        <p:nvSpPr>
          <p:cNvPr id="78"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12" presetClass="entr" presetSubtype="2"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slide(fromRight)">
                                      <p:cBhvr>
                                        <p:cTn id="16" dur="500"/>
                                        <p:tgtEl>
                                          <p:spTgt spid="54"/>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lide(fromLeft)">
                                      <p:cBhvr>
                                        <p:cTn id="20" dur="500"/>
                                        <p:tgtEl>
                                          <p:spTgt spid="4"/>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slide(fromLeft)">
                                      <p:cBhvr>
                                        <p:cTn id="24" dur="500"/>
                                        <p:tgtEl>
                                          <p:spTgt spid="66"/>
                                        </p:tgtEl>
                                      </p:cBhvr>
                                    </p:animEffect>
                                  </p:childTnLst>
                                </p:cTn>
                              </p:par>
                            </p:childTnLst>
                          </p:cTn>
                        </p:par>
                        <p:par>
                          <p:cTn id="25" fill="hold">
                            <p:stCondLst>
                              <p:cond delay="2500"/>
                            </p:stCondLst>
                            <p:childTnLst>
                              <p:par>
                                <p:cTn id="26" presetID="12" presetClass="entr" presetSubtype="2"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slide(fromRight)">
                                      <p:cBhvr>
                                        <p:cTn id="28" dur="500"/>
                                        <p:tgtEl>
                                          <p:spTgt spid="22"/>
                                        </p:tgtEl>
                                      </p:cBhvr>
                                    </p:animEffect>
                                  </p:childTnLst>
                                </p:cTn>
                              </p:par>
                            </p:childTnLst>
                          </p:cTn>
                        </p:par>
                        <p:par>
                          <p:cTn id="29" fill="hold">
                            <p:stCondLst>
                              <p:cond delay="3000"/>
                            </p:stCondLst>
                            <p:childTnLst>
                              <p:par>
                                <p:cTn id="30" presetID="12" presetClass="entr" presetSubtype="2" fill="hold"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slide(fromRight)">
                                      <p:cBhvr>
                                        <p:cTn id="32" dur="500"/>
                                        <p:tgtEl>
                                          <p:spTgt spid="57"/>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lide(fromLeft)">
                                      <p:cBhvr>
                                        <p:cTn id="36" dur="500"/>
                                        <p:tgtEl>
                                          <p:spTgt spid="8"/>
                                        </p:tgtEl>
                                      </p:cBhvr>
                                    </p:animEffect>
                                  </p:childTnLst>
                                </p:cTn>
                              </p:par>
                            </p:childTnLst>
                          </p:cTn>
                        </p:par>
                        <p:par>
                          <p:cTn id="37" fill="hold">
                            <p:stCondLst>
                              <p:cond delay="4000"/>
                            </p:stCondLst>
                            <p:childTnLst>
                              <p:par>
                                <p:cTn id="38" presetID="12" presetClass="entr" presetSubtype="8" fill="hold" nodeType="after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slide(fromLeft)">
                                      <p:cBhvr>
                                        <p:cTn id="40" dur="500"/>
                                        <p:tgtEl>
                                          <p:spTgt spid="69"/>
                                        </p:tgtEl>
                                      </p:cBhvr>
                                    </p:animEffect>
                                  </p:childTnLst>
                                </p:cTn>
                              </p:par>
                            </p:childTnLst>
                          </p:cTn>
                        </p:par>
                        <p:par>
                          <p:cTn id="41" fill="hold">
                            <p:stCondLst>
                              <p:cond delay="4500"/>
                            </p:stCondLst>
                            <p:childTnLst>
                              <p:par>
                                <p:cTn id="42" presetID="12" presetClass="entr" presetSubtype="2"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slide(fromRight)">
                                      <p:cBhvr>
                                        <p:cTn id="44" dur="500"/>
                                        <p:tgtEl>
                                          <p:spTgt spid="28"/>
                                        </p:tgtEl>
                                      </p:cBhvr>
                                    </p:animEffect>
                                  </p:childTnLst>
                                </p:cTn>
                              </p:par>
                            </p:childTnLst>
                          </p:cTn>
                        </p:par>
                        <p:par>
                          <p:cTn id="45" fill="hold">
                            <p:stCondLst>
                              <p:cond delay="5000"/>
                            </p:stCondLst>
                            <p:childTnLst>
                              <p:par>
                                <p:cTn id="46" presetID="12" presetClass="entr" presetSubtype="2"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slide(fromRight)">
                                      <p:cBhvr>
                                        <p:cTn id="48" dur="500"/>
                                        <p:tgtEl>
                                          <p:spTgt spid="60"/>
                                        </p:tgtEl>
                                      </p:cBhvr>
                                    </p:animEffect>
                                  </p:childTnLst>
                                </p:cTn>
                              </p:par>
                            </p:childTnLst>
                          </p:cTn>
                        </p:par>
                        <p:par>
                          <p:cTn id="49" fill="hold">
                            <p:stCondLst>
                              <p:cond delay="5500"/>
                            </p:stCondLst>
                            <p:childTnLst>
                              <p:par>
                                <p:cTn id="50" presetID="12" presetClass="entr" presetSubtype="8"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slide(fromLeft)">
                                      <p:cBhvr>
                                        <p:cTn id="52" dur="500"/>
                                        <p:tgtEl>
                                          <p:spTgt spid="12"/>
                                        </p:tgtEl>
                                      </p:cBhvr>
                                    </p:animEffect>
                                  </p:childTnLst>
                                </p:cTn>
                              </p:par>
                            </p:childTnLst>
                          </p:cTn>
                        </p:par>
                        <p:par>
                          <p:cTn id="53" fill="hold">
                            <p:stCondLst>
                              <p:cond delay="6000"/>
                            </p:stCondLst>
                            <p:childTnLst>
                              <p:par>
                                <p:cTn id="54" presetID="12" presetClass="entr" presetSubtype="8" fill="hold" nodeType="after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slide(fromLeft)">
                                      <p:cBhvr>
                                        <p:cTn id="56" dur="500"/>
                                        <p:tgtEl>
                                          <p:spTgt spid="72"/>
                                        </p:tgtEl>
                                      </p:cBhvr>
                                    </p:animEffect>
                                  </p:childTnLst>
                                </p:cTn>
                              </p:par>
                            </p:childTnLst>
                          </p:cTn>
                        </p:par>
                        <p:par>
                          <p:cTn id="57" fill="hold">
                            <p:stCondLst>
                              <p:cond delay="6500"/>
                            </p:stCondLst>
                            <p:childTnLst>
                              <p:par>
                                <p:cTn id="58" presetID="12" presetClass="entr" presetSubtype="2" fill="hold"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slide(fromRight)">
                                      <p:cBhvr>
                                        <p:cTn id="60" dur="500"/>
                                        <p:tgtEl>
                                          <p:spTgt spid="32"/>
                                        </p:tgtEl>
                                      </p:cBhvr>
                                    </p:animEffect>
                                  </p:childTnLst>
                                </p:cTn>
                              </p:par>
                            </p:childTnLst>
                          </p:cTn>
                        </p:par>
                        <p:par>
                          <p:cTn id="61" fill="hold">
                            <p:stCondLst>
                              <p:cond delay="7000"/>
                            </p:stCondLst>
                            <p:childTnLst>
                              <p:par>
                                <p:cTn id="62" presetID="12" presetClass="entr" presetSubtype="2"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slide(fromRight)">
                                      <p:cBhvr>
                                        <p:cTn id="64" dur="500"/>
                                        <p:tgtEl>
                                          <p:spTgt spid="63"/>
                                        </p:tgtEl>
                                      </p:cBhvr>
                                    </p:animEffect>
                                  </p:childTnLst>
                                </p:cTn>
                              </p:par>
                            </p:childTnLst>
                          </p:cTn>
                        </p:par>
                        <p:par>
                          <p:cTn id="65" fill="hold">
                            <p:stCondLst>
                              <p:cond delay="7500"/>
                            </p:stCondLst>
                            <p:childTnLst>
                              <p:par>
                                <p:cTn id="66" presetID="12" presetClass="entr" presetSubtype="8" fill="hold"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slide(fromLeft)">
                                      <p:cBhvr>
                                        <p:cTn id="68" dur="500"/>
                                        <p:tgtEl>
                                          <p:spTgt spid="18"/>
                                        </p:tgtEl>
                                      </p:cBhvr>
                                    </p:animEffect>
                                  </p:childTnLst>
                                </p:cTn>
                              </p:par>
                            </p:childTnLst>
                          </p:cTn>
                        </p:par>
                        <p:par>
                          <p:cTn id="69" fill="hold">
                            <p:stCondLst>
                              <p:cond delay="8000"/>
                            </p:stCondLst>
                            <p:childTnLst>
                              <p:par>
                                <p:cTn id="70" presetID="12" presetClass="entr" presetSubtype="8" fill="hold"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slide(fromLeft)">
                                      <p:cBhvr>
                                        <p:cTn id="72" dur="500"/>
                                        <p:tgtEl>
                                          <p:spTgt spid="75"/>
                                        </p:tgtEl>
                                      </p:cBhvr>
                                    </p:animEffect>
                                  </p:childTnLst>
                                </p:cTn>
                              </p:par>
                            </p:childTnLst>
                          </p:cTn>
                        </p:par>
                        <p:par>
                          <p:cTn id="73" fill="hold">
                            <p:stCondLst>
                              <p:cond delay="8500"/>
                            </p:stCondLst>
                            <p:childTnLst>
                              <p:par>
                                <p:cTn id="74" presetID="12" presetClass="entr" presetSubtype="2"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slide(fromRight)">
                                      <p:cBhvr>
                                        <p:cTn id="7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AutoShape 1"/>
          <p:cNvSpPr/>
          <p:nvPr/>
        </p:nvSpPr>
        <p:spPr bwMode="auto">
          <a:xfrm>
            <a:off x="1564349" y="1874398"/>
            <a:ext cx="13936927" cy="13168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输入您的内容输入您的内容输入您的输入您的内容输入您的内容输入您的内容输入您的内容内容输入您的内容</a:t>
            </a:r>
            <a:r>
              <a:rPr lang="en-US" altLang="zh-CN" sz="1700" dirty="0">
                <a:solidFill>
                  <a:srgbClr val="838383"/>
                </a:solidFill>
                <a:latin typeface="微软雅黑" panose="020B0503020204020204" pitchFamily="34" charset="-122"/>
                <a:ea typeface="微软雅黑" panose="020B0503020204020204" pitchFamily="34" charset="-122"/>
                <a:cs typeface="Lato" charset="0"/>
                <a:sym typeface="Lato" charset="0"/>
              </a:rPr>
              <a:t>.</a:t>
            </a: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输入您的内容输入您的内容输入您的输入您的内容输入您的内容输入您的内容输入您的内容内容输入您的</a:t>
            </a:r>
            <a:r>
              <a:rPr lang="es-ES" sz="1700" dirty="0">
                <a:solidFill>
                  <a:srgbClr val="838383"/>
                </a:solidFill>
                <a:latin typeface="微软雅黑" panose="020B0503020204020204" pitchFamily="34" charset="-122"/>
                <a:ea typeface="微软雅黑" panose="020B0503020204020204" pitchFamily="34" charset="-122"/>
                <a:cs typeface="Lato" charset="0"/>
                <a:sym typeface="Lato" charset="0"/>
              </a:rPr>
              <a:t>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sz="4200" dirty="0">
              <a:latin typeface="微软雅黑" panose="020B0503020204020204" pitchFamily="34" charset="-122"/>
              <a:ea typeface="微软雅黑" panose="020B0503020204020204" pitchFamily="34" charset="-122"/>
              <a:cs typeface="Gill Sans" charset="0"/>
            </a:endParaRPr>
          </a:p>
        </p:txBody>
      </p:sp>
      <p:grpSp>
        <p:nvGrpSpPr>
          <p:cNvPr id="19" name="组合 18"/>
          <p:cNvGrpSpPr/>
          <p:nvPr/>
        </p:nvGrpSpPr>
        <p:grpSpPr>
          <a:xfrm>
            <a:off x="1708785" y="3687960"/>
            <a:ext cx="4470838" cy="4460580"/>
            <a:chOff x="2441575" y="5281613"/>
            <a:chExt cx="6388100" cy="6388100"/>
          </a:xfrm>
        </p:grpSpPr>
        <p:graphicFrame>
          <p:nvGraphicFramePr>
            <p:cNvPr id="20" name="Object 4"/>
            <p:cNvGraphicFramePr>
              <a:graphicFrameLocks noChangeAspect="1"/>
            </p:cNvGraphicFramePr>
            <p:nvPr/>
          </p:nvGraphicFramePr>
          <p:xfrm>
            <a:off x="2441575" y="5281613"/>
            <a:ext cx="6388100" cy="6388100"/>
          </p:xfrm>
          <a:graphic>
            <a:graphicData uri="http://schemas.openxmlformats.org/drawingml/2006/chart">
              <c:chart xmlns:c="http://schemas.openxmlformats.org/drawingml/2006/chart" xmlns:r="http://schemas.openxmlformats.org/officeDocument/2006/relationships" r:id="rId1"/>
            </a:graphicData>
          </a:graphic>
        </p:graphicFrame>
        <p:sp>
          <p:nvSpPr>
            <p:cNvPr id="21" name="AutoShape 5"/>
            <p:cNvSpPr/>
            <p:nvPr/>
          </p:nvSpPr>
          <p:spPr bwMode="auto">
            <a:xfrm>
              <a:off x="2946400" y="8189913"/>
              <a:ext cx="1079500" cy="977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a:solidFill>
                    <a:srgbClr val="FFFFFF"/>
                  </a:solidFill>
                  <a:latin typeface="微软雅黑" panose="020B0503020204020204" pitchFamily="34" charset="-122"/>
                  <a:ea typeface="微软雅黑" panose="020B0503020204020204" pitchFamily="34" charset="-122"/>
                  <a:cs typeface="Lato" charset="0"/>
                  <a:sym typeface="Lato" charset="0"/>
                </a:rPr>
                <a:t>25</a:t>
              </a:r>
              <a:endParaRPr lang="es-ES">
                <a:latin typeface="微软雅黑" panose="020B0503020204020204" pitchFamily="34" charset="-122"/>
                <a:ea typeface="微软雅黑" panose="020B0503020204020204" pitchFamily="34" charset="-122"/>
                <a:cs typeface="Gill Sans" charset="0"/>
              </a:endParaRPr>
            </a:p>
          </p:txBody>
        </p:sp>
        <p:sp>
          <p:nvSpPr>
            <p:cNvPr id="25" name="AutoShape 6"/>
            <p:cNvSpPr/>
            <p:nvPr/>
          </p:nvSpPr>
          <p:spPr bwMode="auto">
            <a:xfrm>
              <a:off x="3860800" y="8450263"/>
              <a:ext cx="5461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sz="2400">
                  <a:solidFill>
                    <a:srgbClr val="FFFFFF"/>
                  </a:solidFill>
                  <a:latin typeface="微软雅黑" panose="020B0503020204020204" pitchFamily="34" charset="-122"/>
                  <a:ea typeface="微软雅黑" panose="020B0503020204020204" pitchFamily="34" charset="-122"/>
                  <a:cs typeface="Lato" charset="0"/>
                  <a:sym typeface="Lato" charset="0"/>
                </a:rPr>
                <a:t>%</a:t>
              </a:r>
              <a:endParaRPr lang="es-ES">
                <a:latin typeface="微软雅黑" panose="020B0503020204020204" pitchFamily="34" charset="-122"/>
                <a:ea typeface="微软雅黑" panose="020B0503020204020204" pitchFamily="34" charset="-122"/>
                <a:cs typeface="Gill Sans" charset="0"/>
              </a:endParaRPr>
            </a:p>
          </p:txBody>
        </p:sp>
        <p:sp>
          <p:nvSpPr>
            <p:cNvPr id="26" name="AutoShape 7"/>
            <p:cNvSpPr/>
            <p:nvPr/>
          </p:nvSpPr>
          <p:spPr bwMode="auto">
            <a:xfrm>
              <a:off x="6096000" y="6831013"/>
              <a:ext cx="1079500" cy="977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a:solidFill>
                    <a:srgbClr val="FFFFFF"/>
                  </a:solidFill>
                  <a:latin typeface="微软雅黑" panose="020B0503020204020204" pitchFamily="34" charset="-122"/>
                  <a:ea typeface="微软雅黑" panose="020B0503020204020204" pitchFamily="34" charset="-122"/>
                  <a:cs typeface="Lato" charset="0"/>
                  <a:sym typeface="Lato" charset="0"/>
                </a:rPr>
                <a:t>25</a:t>
              </a:r>
              <a:endParaRPr lang="es-ES">
                <a:latin typeface="微软雅黑" panose="020B0503020204020204" pitchFamily="34" charset="-122"/>
                <a:ea typeface="微软雅黑" panose="020B0503020204020204" pitchFamily="34" charset="-122"/>
                <a:cs typeface="Gill Sans" charset="0"/>
              </a:endParaRPr>
            </a:p>
          </p:txBody>
        </p:sp>
        <p:sp>
          <p:nvSpPr>
            <p:cNvPr id="27" name="AutoShape 8"/>
            <p:cNvSpPr/>
            <p:nvPr/>
          </p:nvSpPr>
          <p:spPr bwMode="auto">
            <a:xfrm>
              <a:off x="7023100" y="7091363"/>
              <a:ext cx="5461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sz="2400">
                  <a:solidFill>
                    <a:srgbClr val="FFFFFF"/>
                  </a:solidFill>
                  <a:latin typeface="微软雅黑" panose="020B0503020204020204" pitchFamily="34" charset="-122"/>
                  <a:ea typeface="微软雅黑" panose="020B0503020204020204" pitchFamily="34" charset="-122"/>
                  <a:cs typeface="Lato" charset="0"/>
                  <a:sym typeface="Lato" charset="0"/>
                </a:rPr>
                <a:t>%</a:t>
              </a:r>
              <a:endParaRPr lang="es-ES">
                <a:latin typeface="微软雅黑" panose="020B0503020204020204" pitchFamily="34" charset="-122"/>
                <a:ea typeface="微软雅黑" panose="020B0503020204020204" pitchFamily="34" charset="-122"/>
                <a:cs typeface="Gill Sans" charset="0"/>
              </a:endParaRPr>
            </a:p>
          </p:txBody>
        </p:sp>
        <p:sp>
          <p:nvSpPr>
            <p:cNvPr id="28" name="AutoShape 9"/>
            <p:cNvSpPr/>
            <p:nvPr/>
          </p:nvSpPr>
          <p:spPr bwMode="auto">
            <a:xfrm>
              <a:off x="5359400" y="9828213"/>
              <a:ext cx="1079500" cy="977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a:solidFill>
                    <a:srgbClr val="FFFFFF"/>
                  </a:solidFill>
                  <a:latin typeface="微软雅黑" panose="020B0503020204020204" pitchFamily="34" charset="-122"/>
                  <a:ea typeface="微软雅黑" panose="020B0503020204020204" pitchFamily="34" charset="-122"/>
                  <a:cs typeface="Lato" charset="0"/>
                  <a:sym typeface="Lato" charset="0"/>
                </a:rPr>
                <a:t>25</a:t>
              </a:r>
              <a:endParaRPr lang="es-ES">
                <a:latin typeface="微软雅黑" panose="020B0503020204020204" pitchFamily="34" charset="-122"/>
                <a:ea typeface="微软雅黑" panose="020B0503020204020204" pitchFamily="34" charset="-122"/>
                <a:cs typeface="Gill Sans" charset="0"/>
              </a:endParaRPr>
            </a:p>
          </p:txBody>
        </p:sp>
        <p:sp>
          <p:nvSpPr>
            <p:cNvPr id="32" name="AutoShape 10"/>
            <p:cNvSpPr/>
            <p:nvPr/>
          </p:nvSpPr>
          <p:spPr bwMode="auto">
            <a:xfrm>
              <a:off x="6286500" y="10088563"/>
              <a:ext cx="5461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sz="2400">
                  <a:solidFill>
                    <a:srgbClr val="FFFFFF"/>
                  </a:solidFill>
                  <a:latin typeface="微软雅黑" panose="020B0503020204020204" pitchFamily="34" charset="-122"/>
                  <a:ea typeface="微软雅黑" panose="020B0503020204020204" pitchFamily="34" charset="-122"/>
                  <a:cs typeface="Lato" charset="0"/>
                  <a:sym typeface="Lato" charset="0"/>
                </a:rPr>
                <a:t>%</a:t>
              </a:r>
              <a:endParaRPr lang="es-ES">
                <a:latin typeface="微软雅黑" panose="020B0503020204020204" pitchFamily="34" charset="-122"/>
                <a:ea typeface="微软雅黑" panose="020B0503020204020204" pitchFamily="34" charset="-122"/>
                <a:cs typeface="Gill Sans" charset="0"/>
              </a:endParaRPr>
            </a:p>
          </p:txBody>
        </p:sp>
        <p:sp>
          <p:nvSpPr>
            <p:cNvPr id="33" name="AutoShape 11"/>
            <p:cNvSpPr/>
            <p:nvPr/>
          </p:nvSpPr>
          <p:spPr bwMode="auto">
            <a:xfrm>
              <a:off x="4343400" y="6107113"/>
              <a:ext cx="1079500" cy="977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a:solidFill>
                    <a:srgbClr val="FFFFFF"/>
                  </a:solidFill>
                  <a:latin typeface="微软雅黑" panose="020B0503020204020204" pitchFamily="34" charset="-122"/>
                  <a:ea typeface="微软雅黑" panose="020B0503020204020204" pitchFamily="34" charset="-122"/>
                  <a:cs typeface="Lato" charset="0"/>
                  <a:sym typeface="Lato" charset="0"/>
                </a:rPr>
                <a:t>5</a:t>
              </a:r>
              <a:endParaRPr lang="es-ES">
                <a:latin typeface="微软雅黑" panose="020B0503020204020204" pitchFamily="34" charset="-122"/>
                <a:ea typeface="微软雅黑" panose="020B0503020204020204" pitchFamily="34" charset="-122"/>
                <a:cs typeface="Gill Sans" charset="0"/>
              </a:endParaRPr>
            </a:p>
          </p:txBody>
        </p:sp>
        <p:sp>
          <p:nvSpPr>
            <p:cNvPr id="34" name="AutoShape 12"/>
            <p:cNvSpPr/>
            <p:nvPr/>
          </p:nvSpPr>
          <p:spPr bwMode="auto">
            <a:xfrm>
              <a:off x="4813300" y="6367463"/>
              <a:ext cx="5461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defRPr/>
              </a:pPr>
              <a:r>
                <a:rPr lang="es-ES" sz="2400" dirty="0">
                  <a:solidFill>
                    <a:srgbClr val="FFFFFF"/>
                  </a:solidFill>
                  <a:latin typeface="微软雅黑" panose="020B0503020204020204" pitchFamily="34" charset="-122"/>
                  <a:ea typeface="微软雅黑" panose="020B0503020204020204" pitchFamily="34" charset="-122"/>
                  <a:cs typeface="Lato" charset="0"/>
                  <a:sym typeface="Lato" charset="0"/>
                </a:rPr>
                <a:t>%</a:t>
              </a:r>
              <a:endParaRPr lang="es-ES" dirty="0">
                <a:latin typeface="微软雅黑" panose="020B0503020204020204" pitchFamily="34" charset="-122"/>
                <a:ea typeface="微软雅黑" panose="020B0503020204020204" pitchFamily="34" charset="-122"/>
                <a:cs typeface="Gill Sans" charset="0"/>
              </a:endParaRPr>
            </a:p>
          </p:txBody>
        </p:sp>
      </p:grpSp>
      <p:grpSp>
        <p:nvGrpSpPr>
          <p:cNvPr id="35" name="组合 34"/>
          <p:cNvGrpSpPr/>
          <p:nvPr/>
        </p:nvGrpSpPr>
        <p:grpSpPr>
          <a:xfrm>
            <a:off x="7786191" y="3818762"/>
            <a:ext cx="7723973" cy="819177"/>
            <a:chOff x="11125200" y="5468938"/>
            <a:chExt cx="11036300" cy="1173162"/>
          </a:xfrm>
        </p:grpSpPr>
        <p:sp>
          <p:nvSpPr>
            <p:cNvPr id="36" name="AutoShape 13"/>
            <p:cNvSpPr/>
            <p:nvPr/>
          </p:nvSpPr>
          <p:spPr bwMode="auto">
            <a:xfrm>
              <a:off x="12369800" y="6464300"/>
              <a:ext cx="9791700"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37" name="AutoShape 14"/>
            <p:cNvSpPr/>
            <p:nvPr/>
          </p:nvSpPr>
          <p:spPr bwMode="auto">
            <a:xfrm>
              <a:off x="11125200" y="6388100"/>
              <a:ext cx="6350000" cy="25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a:noFill/>
            </a:ln>
            <a:effec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38" name="AutoShape 15"/>
            <p:cNvSpPr/>
            <p:nvPr/>
          </p:nvSpPr>
          <p:spPr bwMode="auto">
            <a:xfrm>
              <a:off x="11125200" y="5908675"/>
              <a:ext cx="6896100"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spcBef>
                  <a:spcPts val="1190"/>
                </a:spcBef>
                <a:defRPr/>
              </a:pPr>
              <a:r>
                <a:rPr lang="es-ES" sz="1400" dirty="0">
                  <a:solidFill>
                    <a:srgbClr val="838383"/>
                  </a:solidFill>
                  <a:latin typeface="微软雅黑" panose="020B0503020204020204" pitchFamily="34" charset="-122"/>
                  <a:ea typeface="微软雅黑" panose="020B0503020204020204" pitchFamily="34" charset="-122"/>
                  <a:cs typeface="Lato" charset="0"/>
                  <a:sym typeface="Lato" charset="0"/>
                </a:rPr>
                <a:t>Lorem ipsum dolor sit amet, consectetur adipiscing elit.</a:t>
              </a:r>
              <a:endParaRPr lang="es-ES" sz="3800" dirty="0">
                <a:latin typeface="微软雅黑" panose="020B0503020204020204" pitchFamily="34" charset="-122"/>
                <a:ea typeface="微软雅黑" panose="020B0503020204020204" pitchFamily="34" charset="-122"/>
                <a:cs typeface="Gill Sans" charset="0"/>
              </a:endParaRPr>
            </a:p>
          </p:txBody>
        </p:sp>
        <p:sp>
          <p:nvSpPr>
            <p:cNvPr id="39" name="AutoShape 16"/>
            <p:cNvSpPr/>
            <p:nvPr/>
          </p:nvSpPr>
          <p:spPr bwMode="auto">
            <a:xfrm>
              <a:off x="11125200" y="5468938"/>
              <a:ext cx="35560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200" b="1" dirty="0">
                  <a:solidFill>
                    <a:srgbClr val="3B3B3B"/>
                  </a:solidFill>
                  <a:latin typeface="微软雅黑" panose="020B0503020204020204" pitchFamily="34" charset="-122"/>
                  <a:ea typeface="微软雅黑" panose="020B0503020204020204" pitchFamily="34" charset="-122"/>
                  <a:cs typeface="Lato" charset="0"/>
                  <a:sym typeface="Lato" charset="0"/>
                </a:rPr>
                <a:t>Commercial</a:t>
              </a:r>
              <a:endParaRPr lang="es-ES" sz="4200" dirty="0">
                <a:latin typeface="微软雅黑" panose="020B0503020204020204" pitchFamily="34" charset="-122"/>
                <a:ea typeface="微软雅黑" panose="020B0503020204020204" pitchFamily="34" charset="-122"/>
                <a:cs typeface="Gill Sans" charset="0"/>
              </a:endParaRPr>
            </a:p>
          </p:txBody>
        </p:sp>
      </p:grpSp>
      <p:grpSp>
        <p:nvGrpSpPr>
          <p:cNvPr id="40" name="组合 39"/>
          <p:cNvGrpSpPr/>
          <p:nvPr/>
        </p:nvGrpSpPr>
        <p:grpSpPr>
          <a:xfrm>
            <a:off x="7786191" y="4856312"/>
            <a:ext cx="7723973" cy="819177"/>
            <a:chOff x="11125200" y="6954838"/>
            <a:chExt cx="11036300" cy="1173162"/>
          </a:xfrm>
        </p:grpSpPr>
        <p:sp>
          <p:nvSpPr>
            <p:cNvPr id="41" name="AutoShape 17"/>
            <p:cNvSpPr/>
            <p:nvPr/>
          </p:nvSpPr>
          <p:spPr bwMode="auto">
            <a:xfrm>
              <a:off x="12369800" y="7950200"/>
              <a:ext cx="9791700"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42" name="AutoShape 18"/>
            <p:cNvSpPr/>
            <p:nvPr/>
          </p:nvSpPr>
          <p:spPr bwMode="auto">
            <a:xfrm>
              <a:off x="11125200" y="7874000"/>
              <a:ext cx="7569200" cy="25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a:noFill/>
            </a:ln>
            <a:effec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43" name="AutoShape 19"/>
            <p:cNvSpPr/>
            <p:nvPr/>
          </p:nvSpPr>
          <p:spPr bwMode="auto">
            <a:xfrm>
              <a:off x="11125200" y="7394575"/>
              <a:ext cx="6896100"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spcBef>
                  <a:spcPts val="1190"/>
                </a:spcBef>
                <a:defRPr/>
              </a:pPr>
              <a:r>
                <a:rPr lang="zh-CN" altLang="en-US" sz="14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3800" dirty="0">
                <a:latin typeface="微软雅黑" panose="020B0503020204020204" pitchFamily="34" charset="-122"/>
                <a:ea typeface="微软雅黑" panose="020B0503020204020204" pitchFamily="34" charset="-122"/>
                <a:cs typeface="Gill Sans" charset="0"/>
              </a:endParaRPr>
            </a:p>
          </p:txBody>
        </p:sp>
        <p:sp>
          <p:nvSpPr>
            <p:cNvPr id="44" name="AutoShape 20"/>
            <p:cNvSpPr/>
            <p:nvPr/>
          </p:nvSpPr>
          <p:spPr bwMode="auto">
            <a:xfrm>
              <a:off x="11125200" y="6954838"/>
              <a:ext cx="35560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200" b="1">
                  <a:solidFill>
                    <a:srgbClr val="3B3B3B"/>
                  </a:solidFill>
                  <a:latin typeface="微软雅黑" panose="020B0503020204020204" pitchFamily="34" charset="-122"/>
                  <a:ea typeface="微软雅黑" panose="020B0503020204020204" pitchFamily="34" charset="-122"/>
                  <a:cs typeface="Lato" charset="0"/>
                  <a:sym typeface="Lato" charset="0"/>
                </a:rPr>
                <a:t>Individual</a:t>
              </a:r>
              <a:endParaRPr lang="es-ES" sz="4200">
                <a:latin typeface="微软雅黑" panose="020B0503020204020204" pitchFamily="34" charset="-122"/>
                <a:ea typeface="微软雅黑" panose="020B0503020204020204" pitchFamily="34" charset="-122"/>
                <a:cs typeface="Gill Sans" charset="0"/>
              </a:endParaRPr>
            </a:p>
          </p:txBody>
        </p:sp>
      </p:grpSp>
      <p:grpSp>
        <p:nvGrpSpPr>
          <p:cNvPr id="45" name="组合 44"/>
          <p:cNvGrpSpPr/>
          <p:nvPr/>
        </p:nvGrpSpPr>
        <p:grpSpPr>
          <a:xfrm>
            <a:off x="7786191" y="5929335"/>
            <a:ext cx="7723973" cy="801441"/>
            <a:chOff x="11125200" y="8491538"/>
            <a:chExt cx="11036300" cy="1147762"/>
          </a:xfrm>
        </p:grpSpPr>
        <p:sp>
          <p:nvSpPr>
            <p:cNvPr id="46" name="AutoShape 21"/>
            <p:cNvSpPr/>
            <p:nvPr/>
          </p:nvSpPr>
          <p:spPr bwMode="auto">
            <a:xfrm>
              <a:off x="12369800" y="9486900"/>
              <a:ext cx="9791700"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47" name="AutoShape 22"/>
            <p:cNvSpPr/>
            <p:nvPr/>
          </p:nvSpPr>
          <p:spPr bwMode="auto">
            <a:xfrm>
              <a:off x="11125200" y="9410700"/>
              <a:ext cx="4622800"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endParaRPr>
            </a:p>
          </p:txBody>
        </p:sp>
        <p:sp>
          <p:nvSpPr>
            <p:cNvPr id="48" name="AutoShape 23"/>
            <p:cNvSpPr/>
            <p:nvPr/>
          </p:nvSpPr>
          <p:spPr bwMode="auto">
            <a:xfrm>
              <a:off x="11125200" y="8931275"/>
              <a:ext cx="6896100"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spcBef>
                  <a:spcPts val="1190"/>
                </a:spcBef>
                <a:defRPr/>
              </a:pPr>
              <a:r>
                <a:rPr lang="zh-CN" altLang="en-US" sz="14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3800" dirty="0">
                <a:latin typeface="微软雅黑" panose="020B0503020204020204" pitchFamily="34" charset="-122"/>
                <a:ea typeface="微软雅黑" panose="020B0503020204020204" pitchFamily="34" charset="-122"/>
                <a:cs typeface="Gill Sans" charset="0"/>
              </a:endParaRPr>
            </a:p>
          </p:txBody>
        </p:sp>
        <p:sp>
          <p:nvSpPr>
            <p:cNvPr id="49" name="AutoShape 24"/>
            <p:cNvSpPr/>
            <p:nvPr/>
          </p:nvSpPr>
          <p:spPr bwMode="auto">
            <a:xfrm>
              <a:off x="11125200" y="8491538"/>
              <a:ext cx="35560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200" b="1">
                  <a:solidFill>
                    <a:srgbClr val="3B3B3B"/>
                  </a:solidFill>
                  <a:latin typeface="微软雅黑" panose="020B0503020204020204" pitchFamily="34" charset="-122"/>
                  <a:ea typeface="微软雅黑" panose="020B0503020204020204" pitchFamily="34" charset="-122"/>
                  <a:cs typeface="Lato" charset="0"/>
                  <a:sym typeface="Lato" charset="0"/>
                </a:rPr>
                <a:t>Corporative</a:t>
              </a:r>
              <a:endParaRPr lang="es-ES" sz="4200">
                <a:latin typeface="微软雅黑" panose="020B0503020204020204" pitchFamily="34" charset="-122"/>
                <a:ea typeface="微软雅黑" panose="020B0503020204020204" pitchFamily="34" charset="-122"/>
                <a:cs typeface="Gill Sans" charset="0"/>
              </a:endParaRPr>
            </a:p>
          </p:txBody>
        </p:sp>
      </p:grpSp>
      <p:grpSp>
        <p:nvGrpSpPr>
          <p:cNvPr id="50" name="组合 49"/>
          <p:cNvGrpSpPr/>
          <p:nvPr/>
        </p:nvGrpSpPr>
        <p:grpSpPr>
          <a:xfrm>
            <a:off x="7786191" y="7037828"/>
            <a:ext cx="7723973" cy="819177"/>
            <a:chOff x="11125200" y="10079038"/>
            <a:chExt cx="11036300" cy="1173162"/>
          </a:xfrm>
        </p:grpSpPr>
        <p:sp>
          <p:nvSpPr>
            <p:cNvPr id="51" name="AutoShape 25"/>
            <p:cNvSpPr/>
            <p:nvPr/>
          </p:nvSpPr>
          <p:spPr bwMode="auto">
            <a:xfrm>
              <a:off x="12369800" y="11074400"/>
              <a:ext cx="9791700"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39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52" name="AutoShape 26"/>
            <p:cNvSpPr/>
            <p:nvPr/>
          </p:nvSpPr>
          <p:spPr bwMode="auto">
            <a:xfrm>
              <a:off x="11125200" y="10998200"/>
              <a:ext cx="1905000" cy="254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4"/>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endParaRPr>
            </a:p>
          </p:txBody>
        </p:sp>
        <p:sp>
          <p:nvSpPr>
            <p:cNvPr id="53" name="AutoShape 27"/>
            <p:cNvSpPr/>
            <p:nvPr/>
          </p:nvSpPr>
          <p:spPr bwMode="auto">
            <a:xfrm>
              <a:off x="11125200" y="10518775"/>
              <a:ext cx="6896100"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spcBef>
                  <a:spcPts val="1190"/>
                </a:spcBef>
                <a:defRPr/>
              </a:pPr>
              <a:r>
                <a:rPr lang="zh-CN" altLang="en-US" sz="14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3800" dirty="0">
                <a:latin typeface="微软雅黑" panose="020B0503020204020204" pitchFamily="34" charset="-122"/>
                <a:ea typeface="微软雅黑" panose="020B0503020204020204" pitchFamily="34" charset="-122"/>
                <a:cs typeface="Gill Sans" charset="0"/>
              </a:endParaRPr>
            </a:p>
          </p:txBody>
        </p:sp>
        <p:sp>
          <p:nvSpPr>
            <p:cNvPr id="54" name="AutoShape 28"/>
            <p:cNvSpPr/>
            <p:nvPr/>
          </p:nvSpPr>
          <p:spPr bwMode="auto">
            <a:xfrm>
              <a:off x="11125200" y="10079038"/>
              <a:ext cx="35560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200" b="1">
                  <a:solidFill>
                    <a:srgbClr val="3B3B3B"/>
                  </a:solidFill>
                  <a:latin typeface="微软雅黑" panose="020B0503020204020204" pitchFamily="34" charset="-122"/>
                  <a:ea typeface="微软雅黑" panose="020B0503020204020204" pitchFamily="34" charset="-122"/>
                  <a:cs typeface="Lato" charset="0"/>
                  <a:sym typeface="Lato" charset="0"/>
                </a:rPr>
                <a:t>Delivery</a:t>
              </a:r>
              <a:endParaRPr lang="es-ES" sz="4200">
                <a:latin typeface="微软雅黑" panose="020B0503020204020204" pitchFamily="34" charset="-122"/>
                <a:ea typeface="微软雅黑" panose="020B0503020204020204" pitchFamily="34" charset="-122"/>
                <a:cs typeface="Gill Sans" charset="0"/>
              </a:endParaRPr>
            </a:p>
          </p:txBody>
        </p:sp>
      </p:grpSp>
    </p:spTree>
  </p:cSld>
  <p:clrMapOvr>
    <a:masterClrMapping/>
  </p:clrMapOvr>
  <p:transition spd="slow" advTm="0">
    <p:dissolv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0-#ppt_w/2"/>
                                          </p:val>
                                        </p:tav>
                                        <p:tav tm="100000">
                                          <p:val>
                                            <p:strVal val="#ppt_x"/>
                                          </p:val>
                                        </p:tav>
                                      </p:tavLst>
                                    </p:anim>
                                    <p:anim calcmode="lin" valueType="num">
                                      <p:cBhvr additive="base">
                                        <p:cTn id="18" dur="500" fill="hold"/>
                                        <p:tgtEl>
                                          <p:spTgt spid="3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0-#ppt_w/2"/>
                                          </p:val>
                                        </p:tav>
                                        <p:tav tm="100000">
                                          <p:val>
                                            <p:strVal val="#ppt_x"/>
                                          </p:val>
                                        </p:tav>
                                      </p:tavLst>
                                    </p:anim>
                                    <p:anim calcmode="lin" valueType="num">
                                      <p:cBhvr additive="base">
                                        <p:cTn id="22" dur="500" fill="hold"/>
                                        <p:tgtEl>
                                          <p:spTgt spid="40"/>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0-#ppt_w/2"/>
                                          </p:val>
                                        </p:tav>
                                        <p:tav tm="100000">
                                          <p:val>
                                            <p:strVal val="#ppt_x"/>
                                          </p:val>
                                        </p:tav>
                                      </p:tavLst>
                                    </p:anim>
                                    <p:anim calcmode="lin" valueType="num">
                                      <p:cBhvr additive="base">
                                        <p:cTn id="26" dur="500" fill="hold"/>
                                        <p:tgtEl>
                                          <p:spTgt spid="4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0-#ppt_w/2"/>
                                          </p:val>
                                        </p:tav>
                                        <p:tav tm="100000">
                                          <p:val>
                                            <p:strVal val="#ppt_x"/>
                                          </p:val>
                                        </p:tav>
                                      </p:tavLst>
                                    </p:anim>
                                    <p:anim calcmode="lin" valueType="num">
                                      <p:cBhvr additive="base">
                                        <p:cTn id="30"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155"/>
          <p:cNvGrpSpPr/>
          <p:nvPr/>
        </p:nvGrpSpPr>
        <p:grpSpPr bwMode="auto">
          <a:xfrm>
            <a:off x="1483162" y="2276208"/>
            <a:ext cx="13917092" cy="3797613"/>
            <a:chOff x="803822" y="1016361"/>
            <a:chExt cx="7536357" cy="2044618"/>
          </a:xfrm>
        </p:grpSpPr>
        <p:cxnSp>
          <p:nvCxnSpPr>
            <p:cNvPr id="4" name="Straight Connector 148"/>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149"/>
            <p:cNvCxnSpPr/>
            <p:nvPr/>
          </p:nvCxnSpPr>
          <p:spPr>
            <a:xfrm>
              <a:off x="803822" y="1357660"/>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150"/>
            <p:cNvCxnSpPr/>
            <p:nvPr/>
          </p:nvCxnSpPr>
          <p:spPr>
            <a:xfrm>
              <a:off x="803822" y="1697372"/>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151"/>
            <p:cNvCxnSpPr/>
            <p:nvPr/>
          </p:nvCxnSpPr>
          <p:spPr>
            <a:xfrm>
              <a:off x="803822" y="2038670"/>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152"/>
            <p:cNvCxnSpPr/>
            <p:nvPr/>
          </p:nvCxnSpPr>
          <p:spPr>
            <a:xfrm>
              <a:off x="803822" y="237996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153"/>
            <p:cNvCxnSpPr/>
            <p:nvPr/>
          </p:nvCxnSpPr>
          <p:spPr>
            <a:xfrm>
              <a:off x="803822" y="271968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154"/>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1" name="Text Placeholder 3"/>
          <p:cNvSpPr txBox="1"/>
          <p:nvPr/>
        </p:nvSpPr>
        <p:spPr>
          <a:xfrm>
            <a:off x="1421608" y="1149899"/>
            <a:ext cx="7597537" cy="374455"/>
          </a:xfrm>
          <a:prstGeom prst="rect">
            <a:avLst/>
          </a:prstGeom>
          <a:ln w="12700">
            <a:miter lim="400000"/>
          </a:ln>
        </p:spPr>
        <p:txBody>
          <a:bodyPr wrap="none" lIns="0" tIns="0" rIns="0" bIns="0">
            <a:normAutofit/>
          </a:bodyPr>
          <a:lstStyle>
            <a:lvl1pPr algn="ctr" defTabSz="584200">
              <a:defRPr sz="2000">
                <a:solidFill>
                  <a:srgbClr val="FFFFFF"/>
                </a:solidFill>
                <a:latin typeface="Lato Black"/>
                <a:ea typeface="Lato Black"/>
                <a:cs typeface="Lato Black"/>
                <a:sym typeface="Lato Black"/>
              </a:defRPr>
            </a:lvl1pPr>
            <a:lvl2pPr indent="228600" algn="ctr" defTabSz="584200">
              <a:defRPr sz="5000">
                <a:latin typeface="+mn-lt"/>
                <a:ea typeface="+mn-ea"/>
                <a:cs typeface="+mn-cs"/>
                <a:sym typeface="Helvetica Light"/>
              </a:defRPr>
            </a:lvl2pPr>
            <a:lvl3pPr indent="457200" algn="ctr" defTabSz="584200">
              <a:defRPr sz="5000">
                <a:latin typeface="+mn-lt"/>
                <a:ea typeface="+mn-ea"/>
                <a:cs typeface="+mn-cs"/>
                <a:sym typeface="Helvetica Light"/>
              </a:defRPr>
            </a:lvl3pPr>
            <a:lvl4pPr indent="685800" algn="ctr" defTabSz="584200">
              <a:defRPr sz="5000">
                <a:latin typeface="+mn-lt"/>
                <a:ea typeface="+mn-ea"/>
                <a:cs typeface="+mn-cs"/>
                <a:sym typeface="Helvetica Light"/>
              </a:defRPr>
            </a:lvl4pPr>
            <a:lvl5pPr indent="914400" algn="ctr" defTabSz="584200">
              <a:defRPr sz="5000">
                <a:latin typeface="+mn-lt"/>
                <a:ea typeface="+mn-ea"/>
                <a:cs typeface="+mn-cs"/>
                <a:sym typeface="Helvetica Light"/>
              </a:defRPr>
            </a:lvl5pPr>
            <a:lvl6pPr indent="1143000" algn="ctr" defTabSz="584200">
              <a:defRPr sz="5000">
                <a:latin typeface="+mn-lt"/>
                <a:ea typeface="+mn-ea"/>
                <a:cs typeface="+mn-cs"/>
                <a:sym typeface="Helvetica Light"/>
              </a:defRPr>
            </a:lvl6pPr>
            <a:lvl7pPr indent="1371600" algn="ctr" defTabSz="584200">
              <a:defRPr sz="5000">
                <a:latin typeface="+mn-lt"/>
                <a:ea typeface="+mn-ea"/>
                <a:cs typeface="+mn-cs"/>
                <a:sym typeface="Helvetica Light"/>
              </a:defRPr>
            </a:lvl7pPr>
            <a:lvl8pPr indent="1600200" algn="ctr" defTabSz="584200">
              <a:defRPr sz="5000">
                <a:latin typeface="+mn-lt"/>
                <a:ea typeface="+mn-ea"/>
                <a:cs typeface="+mn-cs"/>
                <a:sym typeface="Helvetica Light"/>
              </a:defRPr>
            </a:lvl8pPr>
            <a:lvl9pPr indent="1828800" algn="ctr" defTabSz="584200">
              <a:defRPr sz="5000">
                <a:latin typeface="+mn-lt"/>
                <a:ea typeface="+mn-ea"/>
                <a:cs typeface="+mn-cs"/>
                <a:sym typeface="Helvetica Light"/>
              </a:defRPr>
            </a:lvl9pPr>
          </a:lstStyle>
          <a:p>
            <a:pPr>
              <a:defRPr/>
            </a:pPr>
            <a:r>
              <a:rPr lang="en-US" smtClean="0">
                <a:latin typeface="微软雅黑" panose="020B0503020204020204" pitchFamily="34" charset="-122"/>
                <a:ea typeface="微软雅黑" panose="020B0503020204020204" pitchFamily="34" charset="-122"/>
              </a:rPr>
              <a:t>Columns &amp; Circles Chart Slide</a:t>
            </a:r>
            <a:endParaRPr lang="en-US" dirty="0">
              <a:latin typeface="微软雅黑" panose="020B0503020204020204" pitchFamily="34" charset="-122"/>
              <a:ea typeface="微软雅黑" panose="020B0503020204020204" pitchFamily="34" charset="-122"/>
            </a:endParaRPr>
          </a:p>
        </p:txBody>
      </p:sp>
      <p:grpSp>
        <p:nvGrpSpPr>
          <p:cNvPr id="12" name="Group 72"/>
          <p:cNvGrpSpPr/>
          <p:nvPr/>
        </p:nvGrpSpPr>
        <p:grpSpPr bwMode="auto">
          <a:xfrm>
            <a:off x="1615064" y="2780397"/>
            <a:ext cx="1688341" cy="3293426"/>
            <a:chOff x="942759" y="1534824"/>
            <a:chExt cx="914400" cy="1773235"/>
          </a:xfrm>
        </p:grpSpPr>
        <p:sp>
          <p:nvSpPr>
            <p:cNvPr id="13" name="Isosceles Triangle 20"/>
            <p:cNvSpPr/>
            <p:nvPr/>
          </p:nvSpPr>
          <p:spPr>
            <a:xfrm>
              <a:off x="942759" y="1895186"/>
              <a:ext cx="914400" cy="1412873"/>
            </a:xfrm>
            <a:prstGeom prst="triangle">
              <a:avLst/>
            </a:prstGeom>
            <a:solidFill>
              <a:schemeClr val="accent6"/>
            </a:solidFill>
            <a:ln w="12700">
              <a:miter lim="400000"/>
            </a:ln>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132038" y="1534824"/>
              <a:ext cx="535842" cy="289996"/>
            </a:xfrm>
            <a:prstGeom prst="rect">
              <a:avLst/>
            </a:prstGeom>
            <a:noFill/>
          </p:spPr>
          <p:txBody>
            <a:bodyPr wrap="none">
              <a:spAutoFit/>
            </a:bodyPr>
            <a:lstStyle/>
            <a:p>
              <a:pPr defTabSz="1908810">
                <a:defRPr/>
              </a:pPr>
              <a:r>
                <a:rPr lang="en-US" sz="2900" b="1" dirty="0">
                  <a:solidFill>
                    <a:schemeClr val="tx1">
                      <a:lumMod val="50000"/>
                      <a:lumOff val="50000"/>
                    </a:schemeClr>
                  </a:solidFill>
                  <a:latin typeface="微软雅黑" panose="020B0503020204020204" pitchFamily="34" charset="-122"/>
                  <a:ea typeface="微软雅黑" panose="020B0503020204020204" pitchFamily="34" charset="-122"/>
                </a:rPr>
                <a:t>90%</a:t>
              </a:r>
              <a:endParaRPr lang="en-US" sz="2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5" name="Group 73"/>
          <p:cNvGrpSpPr/>
          <p:nvPr/>
        </p:nvGrpSpPr>
        <p:grpSpPr bwMode="auto">
          <a:xfrm>
            <a:off x="2819765" y="3317015"/>
            <a:ext cx="1688341" cy="2756807"/>
            <a:chOff x="1547633" y="1822859"/>
            <a:chExt cx="1207008" cy="1485200"/>
          </a:xfrm>
        </p:grpSpPr>
        <p:sp>
          <p:nvSpPr>
            <p:cNvPr id="16" name="Isosceles Triangle 21"/>
            <p:cNvSpPr/>
            <p:nvPr/>
          </p:nvSpPr>
          <p:spPr>
            <a:xfrm>
              <a:off x="1547633" y="2197733"/>
              <a:ext cx="1207008" cy="1110326"/>
            </a:xfrm>
            <a:prstGeom prst="triangle">
              <a:avLst/>
            </a:prstGeom>
            <a:solidFill>
              <a:schemeClr val="accent4"/>
            </a:solidFill>
            <a:ln w="12700">
              <a:miter lim="400000"/>
            </a:ln>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1797483" y="1822859"/>
              <a:ext cx="707311" cy="290170"/>
            </a:xfrm>
            <a:prstGeom prst="rect">
              <a:avLst/>
            </a:prstGeom>
            <a:noFill/>
          </p:spPr>
          <p:txBody>
            <a:bodyPr wrap="none">
              <a:spAutoFit/>
            </a:bodyPr>
            <a:lstStyle/>
            <a:p>
              <a:pPr defTabSz="1908810">
                <a:defRPr/>
              </a:pPr>
              <a:r>
                <a:rPr lang="en-US" sz="2900" b="1" dirty="0">
                  <a:solidFill>
                    <a:schemeClr val="tx1">
                      <a:lumMod val="50000"/>
                      <a:lumOff val="50000"/>
                    </a:schemeClr>
                  </a:solidFill>
                  <a:latin typeface="微软雅黑" panose="020B0503020204020204" pitchFamily="34" charset="-122"/>
                  <a:ea typeface="微软雅黑" panose="020B0503020204020204" pitchFamily="34" charset="-122"/>
                </a:rPr>
                <a:t>80%</a:t>
              </a:r>
              <a:endParaRPr lang="en-US" sz="2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8" name="Group 75"/>
          <p:cNvGrpSpPr/>
          <p:nvPr/>
        </p:nvGrpSpPr>
        <p:grpSpPr bwMode="auto">
          <a:xfrm>
            <a:off x="5226239" y="2276208"/>
            <a:ext cx="1688341" cy="3797613"/>
            <a:chOff x="2742195" y="1263441"/>
            <a:chExt cx="914400" cy="2044618"/>
          </a:xfrm>
        </p:grpSpPr>
        <p:sp>
          <p:nvSpPr>
            <p:cNvPr id="19" name="Isosceles Triangle 27"/>
            <p:cNvSpPr/>
            <p:nvPr/>
          </p:nvSpPr>
          <p:spPr>
            <a:xfrm flipH="1">
              <a:off x="2742195" y="1592041"/>
              <a:ext cx="914400" cy="1716018"/>
            </a:xfrm>
            <a:prstGeom prs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2869400" y="1263441"/>
              <a:ext cx="659991" cy="289985"/>
            </a:xfrm>
            <a:prstGeom prst="rect">
              <a:avLst/>
            </a:prstGeom>
            <a:noFill/>
          </p:spPr>
          <p:txBody>
            <a:bodyPr wrap="none">
              <a:spAutoFit/>
            </a:bodyPr>
            <a:lstStyle/>
            <a:p>
              <a:pPr defTabSz="1908810">
                <a:defRPr/>
              </a:pPr>
              <a:r>
                <a:rPr lang="en-US" sz="2900" b="1" dirty="0">
                  <a:solidFill>
                    <a:schemeClr val="tx1">
                      <a:lumMod val="50000"/>
                      <a:lumOff val="50000"/>
                    </a:schemeClr>
                  </a:solidFill>
                  <a:latin typeface="微软雅黑" panose="020B0503020204020204" pitchFamily="34" charset="-122"/>
                  <a:ea typeface="微软雅黑" panose="020B0503020204020204" pitchFamily="34" charset="-122"/>
                </a:rPr>
                <a:t>100%</a:t>
              </a:r>
              <a:endParaRPr lang="en-US" sz="2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1" name="Group 74"/>
          <p:cNvGrpSpPr/>
          <p:nvPr/>
        </p:nvGrpSpPr>
        <p:grpSpPr bwMode="auto">
          <a:xfrm>
            <a:off x="4021536" y="3956831"/>
            <a:ext cx="1688341" cy="2116992"/>
            <a:chOff x="2267720" y="2168493"/>
            <a:chExt cx="662480" cy="1139566"/>
          </a:xfrm>
        </p:grpSpPr>
        <p:sp>
          <p:nvSpPr>
            <p:cNvPr id="22" name="Isosceles Triangle 22"/>
            <p:cNvSpPr/>
            <p:nvPr/>
          </p:nvSpPr>
          <p:spPr>
            <a:xfrm>
              <a:off x="2267720" y="2535123"/>
              <a:ext cx="662480" cy="772936"/>
            </a:xfrm>
            <a:prstGeom prst="triangle">
              <a:avLst/>
            </a:prstGeom>
            <a:solidFill>
              <a:schemeClr val="accent3">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FFFFFF"/>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2404854" y="2168493"/>
              <a:ext cx="388216" cy="289930"/>
            </a:xfrm>
            <a:prstGeom prst="rect">
              <a:avLst/>
            </a:prstGeom>
            <a:noFill/>
          </p:spPr>
          <p:txBody>
            <a:bodyPr wrap="none">
              <a:spAutoFit/>
            </a:bodyPr>
            <a:lstStyle/>
            <a:p>
              <a:pPr defTabSz="1908810">
                <a:defRPr/>
              </a:pPr>
              <a:r>
                <a:rPr lang="en-US" sz="2900" b="1" dirty="0">
                  <a:solidFill>
                    <a:schemeClr val="tx1">
                      <a:lumMod val="50000"/>
                      <a:lumOff val="50000"/>
                    </a:schemeClr>
                  </a:solidFill>
                  <a:latin typeface="微软雅黑" panose="020B0503020204020204" pitchFamily="34" charset="-122"/>
                  <a:ea typeface="微软雅黑" panose="020B0503020204020204" pitchFamily="34" charset="-122"/>
                </a:rPr>
                <a:t>60%</a:t>
              </a:r>
              <a:endParaRPr lang="en-US" sz="2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4" name="Group 76"/>
          <p:cNvGrpSpPr/>
          <p:nvPr/>
        </p:nvGrpSpPr>
        <p:grpSpPr bwMode="auto">
          <a:xfrm>
            <a:off x="6428009" y="2995633"/>
            <a:ext cx="1688341" cy="3078189"/>
            <a:chOff x="3331392" y="1650038"/>
            <a:chExt cx="914400" cy="1658021"/>
          </a:xfrm>
        </p:grpSpPr>
        <p:sp>
          <p:nvSpPr>
            <p:cNvPr id="25" name="Isosceles Triangle 30"/>
            <p:cNvSpPr/>
            <p:nvPr/>
          </p:nvSpPr>
          <p:spPr>
            <a:xfrm flipH="1">
              <a:off x="3331392" y="1959726"/>
              <a:ext cx="914400" cy="1348333"/>
            </a:xfrm>
            <a:prstGeom prst="triangle">
              <a:avLst/>
            </a:prstGeom>
            <a:solidFill>
              <a:schemeClr val="accent4"/>
            </a:solidFill>
            <a:ln w="12700">
              <a:miter lim="400000"/>
            </a:ln>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3520671" y="1650038"/>
              <a:ext cx="535842" cy="290114"/>
            </a:xfrm>
            <a:prstGeom prst="rect">
              <a:avLst/>
            </a:prstGeom>
            <a:noFill/>
          </p:spPr>
          <p:txBody>
            <a:bodyPr wrap="none">
              <a:spAutoFit/>
            </a:bodyPr>
            <a:lstStyle/>
            <a:p>
              <a:pPr defTabSz="1908810">
                <a:defRPr/>
              </a:pPr>
              <a:r>
                <a:rPr lang="en-US" sz="2900" b="1" dirty="0">
                  <a:solidFill>
                    <a:schemeClr val="tx1">
                      <a:lumMod val="50000"/>
                      <a:lumOff val="50000"/>
                    </a:schemeClr>
                  </a:solidFill>
                  <a:latin typeface="微软雅黑" panose="020B0503020204020204" pitchFamily="34" charset="-122"/>
                  <a:ea typeface="微软雅黑" panose="020B0503020204020204" pitchFamily="34" charset="-122"/>
                </a:rPr>
                <a:t>85%</a:t>
              </a:r>
              <a:endParaRPr lang="en-US" sz="2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7" name="Group 77"/>
          <p:cNvGrpSpPr/>
          <p:nvPr/>
        </p:nvGrpSpPr>
        <p:grpSpPr bwMode="auto">
          <a:xfrm>
            <a:off x="7632711" y="3641347"/>
            <a:ext cx="1688341" cy="2432476"/>
            <a:chOff x="4113201" y="1998819"/>
            <a:chExt cx="914400" cy="1309240"/>
          </a:xfrm>
        </p:grpSpPr>
        <p:sp>
          <p:nvSpPr>
            <p:cNvPr id="28" name="Isosceles Triangle 33"/>
            <p:cNvSpPr/>
            <p:nvPr/>
          </p:nvSpPr>
          <p:spPr>
            <a:xfrm flipH="1">
              <a:off x="4113201" y="2368580"/>
              <a:ext cx="914400" cy="939479"/>
            </a:xfrm>
            <a:prstGeom prst="triangle">
              <a:avLst/>
            </a:prstGeom>
            <a:solidFill>
              <a:schemeClr val="accent3">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4302480" y="1998819"/>
              <a:ext cx="535842" cy="289897"/>
            </a:xfrm>
            <a:prstGeom prst="rect">
              <a:avLst/>
            </a:prstGeom>
            <a:noFill/>
          </p:spPr>
          <p:txBody>
            <a:bodyPr wrap="none">
              <a:spAutoFit/>
            </a:bodyPr>
            <a:lstStyle/>
            <a:p>
              <a:pPr defTabSz="1908810">
                <a:defRPr/>
              </a:pPr>
              <a:r>
                <a:rPr lang="en-US" sz="2900" b="1" dirty="0">
                  <a:solidFill>
                    <a:schemeClr val="tx1">
                      <a:lumMod val="50000"/>
                      <a:lumOff val="50000"/>
                    </a:schemeClr>
                  </a:solidFill>
                  <a:latin typeface="微软雅黑" panose="020B0503020204020204" pitchFamily="34" charset="-122"/>
                  <a:ea typeface="微软雅黑" panose="020B0503020204020204" pitchFamily="34" charset="-122"/>
                </a:rPr>
                <a:t>65%</a:t>
              </a:r>
              <a:endParaRPr lang="en-US" sz="2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0" name="Group 78"/>
          <p:cNvGrpSpPr/>
          <p:nvPr/>
        </p:nvGrpSpPr>
        <p:grpSpPr bwMode="auto">
          <a:xfrm>
            <a:off x="8834481" y="3317015"/>
            <a:ext cx="1688341" cy="2756807"/>
            <a:chOff x="4582301" y="1822859"/>
            <a:chExt cx="914400" cy="1485200"/>
          </a:xfrm>
        </p:grpSpPr>
        <p:sp>
          <p:nvSpPr>
            <p:cNvPr id="31" name="Isosceles Triangle 36"/>
            <p:cNvSpPr/>
            <p:nvPr/>
          </p:nvSpPr>
          <p:spPr>
            <a:xfrm>
              <a:off x="4582301" y="2197733"/>
              <a:ext cx="914400" cy="1110326"/>
            </a:xfrm>
            <a:prstGeom prst="triangle">
              <a:avLst/>
            </a:prstGeom>
            <a:solidFill>
              <a:schemeClr val="accent6"/>
            </a:solidFill>
            <a:ln w="12700">
              <a:miter lim="400000"/>
            </a:ln>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4789837" y="1822859"/>
              <a:ext cx="535842" cy="290170"/>
            </a:xfrm>
            <a:prstGeom prst="rect">
              <a:avLst/>
            </a:prstGeom>
            <a:noFill/>
          </p:spPr>
          <p:txBody>
            <a:bodyPr wrap="none">
              <a:spAutoFit/>
            </a:bodyPr>
            <a:lstStyle/>
            <a:p>
              <a:pPr defTabSz="1908810">
                <a:defRPr/>
              </a:pPr>
              <a:r>
                <a:rPr lang="en-US" sz="2900" b="1" dirty="0">
                  <a:solidFill>
                    <a:schemeClr val="tx1">
                      <a:lumMod val="50000"/>
                      <a:lumOff val="50000"/>
                    </a:schemeClr>
                  </a:solidFill>
                  <a:latin typeface="微软雅黑" panose="020B0503020204020204" pitchFamily="34" charset="-122"/>
                  <a:ea typeface="微软雅黑" panose="020B0503020204020204" pitchFamily="34" charset="-122"/>
                </a:rPr>
                <a:t>80%</a:t>
              </a:r>
              <a:endParaRPr lang="en-US" sz="2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3" name="Group 79"/>
          <p:cNvGrpSpPr/>
          <p:nvPr/>
        </p:nvGrpSpPr>
        <p:grpSpPr bwMode="auto">
          <a:xfrm>
            <a:off x="10039184" y="3956831"/>
            <a:ext cx="1688341" cy="2116992"/>
            <a:chOff x="5302388" y="2168493"/>
            <a:chExt cx="914400" cy="1139566"/>
          </a:xfrm>
        </p:grpSpPr>
        <p:sp>
          <p:nvSpPr>
            <p:cNvPr id="34" name="Isosceles Triangle 39"/>
            <p:cNvSpPr/>
            <p:nvPr/>
          </p:nvSpPr>
          <p:spPr>
            <a:xfrm>
              <a:off x="5302388" y="2535123"/>
              <a:ext cx="914400" cy="772936"/>
            </a:xfrm>
            <a:prstGeom prst="triangle">
              <a:avLst/>
            </a:prstGeom>
            <a:solidFill>
              <a:schemeClr val="accent4"/>
            </a:solidFill>
            <a:ln w="12700">
              <a:miter lim="400000"/>
            </a:ln>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5491667" y="2168493"/>
              <a:ext cx="535842" cy="289930"/>
            </a:xfrm>
            <a:prstGeom prst="rect">
              <a:avLst/>
            </a:prstGeom>
            <a:noFill/>
          </p:spPr>
          <p:txBody>
            <a:bodyPr wrap="none">
              <a:spAutoFit/>
            </a:bodyPr>
            <a:lstStyle/>
            <a:p>
              <a:pPr defTabSz="1908810">
                <a:defRPr/>
              </a:pPr>
              <a:r>
                <a:rPr lang="en-US" sz="2900" b="1" dirty="0">
                  <a:solidFill>
                    <a:schemeClr val="tx1">
                      <a:lumMod val="50000"/>
                      <a:lumOff val="50000"/>
                    </a:schemeClr>
                  </a:solidFill>
                  <a:latin typeface="微软雅黑" panose="020B0503020204020204" pitchFamily="34" charset="-122"/>
                  <a:ea typeface="微软雅黑" panose="020B0503020204020204" pitchFamily="34" charset="-122"/>
                </a:rPr>
                <a:t>60%</a:t>
              </a:r>
              <a:endParaRPr lang="en-US" sz="2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6" name="Group 80"/>
          <p:cNvGrpSpPr/>
          <p:nvPr/>
        </p:nvGrpSpPr>
        <p:grpSpPr bwMode="auto">
          <a:xfrm>
            <a:off x="11240955" y="2930767"/>
            <a:ext cx="1688341" cy="3143056"/>
            <a:chOff x="5666533" y="1616104"/>
            <a:chExt cx="914400" cy="1691955"/>
          </a:xfrm>
        </p:grpSpPr>
        <p:sp>
          <p:nvSpPr>
            <p:cNvPr id="37" name="Isosceles Triangle 40"/>
            <p:cNvSpPr/>
            <p:nvPr/>
          </p:nvSpPr>
          <p:spPr>
            <a:xfrm flipH="1">
              <a:off x="5666533" y="1960527"/>
              <a:ext cx="914400" cy="1347532"/>
            </a:xfrm>
            <a:prstGeom prst="triangle">
              <a:avLst/>
            </a:prstGeom>
            <a:solidFill>
              <a:schemeClr val="accent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5855812" y="1616104"/>
              <a:ext cx="535842" cy="289941"/>
            </a:xfrm>
            <a:prstGeom prst="rect">
              <a:avLst/>
            </a:prstGeom>
            <a:noFill/>
          </p:spPr>
          <p:txBody>
            <a:bodyPr wrap="none">
              <a:spAutoFit/>
            </a:bodyPr>
            <a:lstStyle/>
            <a:p>
              <a:pPr defTabSz="1908810">
                <a:defRPr/>
              </a:pPr>
              <a:r>
                <a:rPr lang="en-US" sz="2900" b="1" dirty="0">
                  <a:solidFill>
                    <a:schemeClr val="tx1">
                      <a:lumMod val="50000"/>
                      <a:lumOff val="50000"/>
                    </a:schemeClr>
                  </a:solidFill>
                  <a:latin typeface="微软雅黑" panose="020B0503020204020204" pitchFamily="34" charset="-122"/>
                  <a:ea typeface="微软雅黑" panose="020B0503020204020204" pitchFamily="34" charset="-122"/>
                </a:rPr>
                <a:t>90%</a:t>
              </a:r>
              <a:endParaRPr lang="en-US" sz="2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9" name="Group 81"/>
          <p:cNvGrpSpPr/>
          <p:nvPr/>
        </p:nvGrpSpPr>
        <p:grpSpPr bwMode="auto">
          <a:xfrm>
            <a:off x="13647426" y="2780397"/>
            <a:ext cx="1688341" cy="3293426"/>
            <a:chOff x="6991493" y="1534824"/>
            <a:chExt cx="914400" cy="1773235"/>
          </a:xfrm>
        </p:grpSpPr>
        <p:sp>
          <p:nvSpPr>
            <p:cNvPr id="40" name="Isosceles Triangle 42"/>
            <p:cNvSpPr/>
            <p:nvPr/>
          </p:nvSpPr>
          <p:spPr>
            <a:xfrm>
              <a:off x="6991493" y="1895186"/>
              <a:ext cx="914400" cy="1412873"/>
            </a:xfrm>
            <a:prstGeom prst="triangle">
              <a:avLst/>
            </a:prstGeom>
            <a:solidFill>
              <a:schemeClr val="accent6"/>
            </a:solidFill>
            <a:ln w="12700">
              <a:miter lim="400000"/>
            </a:ln>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7180772" y="1534824"/>
              <a:ext cx="535842" cy="289996"/>
            </a:xfrm>
            <a:prstGeom prst="rect">
              <a:avLst/>
            </a:prstGeom>
            <a:noFill/>
          </p:spPr>
          <p:txBody>
            <a:bodyPr wrap="none">
              <a:spAutoFit/>
            </a:bodyPr>
            <a:lstStyle/>
            <a:p>
              <a:pPr defTabSz="1908810">
                <a:defRPr/>
              </a:pPr>
              <a:r>
                <a:rPr lang="en-US" sz="2900" b="1" dirty="0">
                  <a:solidFill>
                    <a:schemeClr val="tx1">
                      <a:lumMod val="50000"/>
                      <a:lumOff val="50000"/>
                    </a:schemeClr>
                  </a:solidFill>
                  <a:latin typeface="微软雅黑" panose="020B0503020204020204" pitchFamily="34" charset="-122"/>
                  <a:ea typeface="微软雅黑" panose="020B0503020204020204" pitchFamily="34" charset="-122"/>
                </a:rPr>
                <a:t>90%</a:t>
              </a:r>
              <a:endParaRPr lang="en-US" sz="2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2" name="Group 83"/>
          <p:cNvGrpSpPr/>
          <p:nvPr/>
        </p:nvGrpSpPr>
        <p:grpSpPr bwMode="auto">
          <a:xfrm>
            <a:off x="12445656" y="3998108"/>
            <a:ext cx="1688341" cy="2075714"/>
            <a:chOff x="6448342" y="2175589"/>
            <a:chExt cx="914400" cy="1117826"/>
          </a:xfrm>
        </p:grpSpPr>
        <p:sp>
          <p:nvSpPr>
            <p:cNvPr id="43" name="Isosceles Triangle 41"/>
            <p:cNvSpPr/>
            <p:nvPr/>
          </p:nvSpPr>
          <p:spPr>
            <a:xfrm flipH="1">
              <a:off x="6448342" y="2513795"/>
              <a:ext cx="914400" cy="779620"/>
            </a:xfrm>
            <a:prstGeom prst="triangle">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6637621" y="2175589"/>
              <a:ext cx="535842" cy="290055"/>
            </a:xfrm>
            <a:prstGeom prst="rect">
              <a:avLst/>
            </a:prstGeom>
            <a:noFill/>
          </p:spPr>
          <p:txBody>
            <a:bodyPr wrap="none">
              <a:spAutoFit/>
            </a:bodyPr>
            <a:lstStyle/>
            <a:p>
              <a:pPr defTabSz="1908810">
                <a:defRPr/>
              </a:pPr>
              <a:r>
                <a:rPr lang="en-US" sz="2900" b="1" dirty="0">
                  <a:solidFill>
                    <a:schemeClr val="tx1">
                      <a:lumMod val="50000"/>
                      <a:lumOff val="50000"/>
                    </a:schemeClr>
                  </a:solidFill>
                  <a:latin typeface="微软雅黑" panose="020B0503020204020204" pitchFamily="34" charset="-122"/>
                  <a:ea typeface="微软雅黑" panose="020B0503020204020204" pitchFamily="34" charset="-122"/>
                </a:rPr>
                <a:t>50%</a:t>
              </a:r>
              <a:endParaRPr lang="en-US" sz="2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5" name="Group 136"/>
          <p:cNvGrpSpPr/>
          <p:nvPr/>
        </p:nvGrpSpPr>
        <p:grpSpPr bwMode="auto">
          <a:xfrm>
            <a:off x="1768670" y="6483658"/>
            <a:ext cx="1041117" cy="1322939"/>
            <a:chOff x="910600" y="3281022"/>
            <a:chExt cx="563471" cy="712666"/>
          </a:xfrm>
        </p:grpSpPr>
        <p:sp>
          <p:nvSpPr>
            <p:cNvPr id="46" name="Oval 58"/>
            <p:cNvSpPr>
              <a:spLocks noChangeAspect="1"/>
            </p:cNvSpPr>
            <p:nvPr/>
          </p:nvSpPr>
          <p:spPr>
            <a:xfrm>
              <a:off x="1087634" y="3281022"/>
              <a:ext cx="201471" cy="193776"/>
            </a:xfrm>
            <a:prstGeom prst="ellipse">
              <a:avLst/>
            </a:prstGeom>
            <a:solidFill>
              <a:schemeClr val="accent6"/>
            </a:solidFill>
            <a:ln w="12700">
              <a:miter lim="400000"/>
            </a:ln>
          </p:spPr>
          <p:txBody>
            <a:bodyPr lIns="0" tIns="0" rIns="0" bIns="0" anchor="ctr"/>
            <a:lstStyle/>
            <a:p>
              <a:endParaRPr lang="en-US" sz="2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7" name="Group 120"/>
            <p:cNvGrpSpPr/>
            <p:nvPr/>
          </p:nvGrpSpPr>
          <p:grpSpPr bwMode="auto">
            <a:xfrm>
              <a:off x="910600" y="3474799"/>
              <a:ext cx="563471" cy="518889"/>
              <a:chOff x="968207" y="3705227"/>
              <a:chExt cx="563471" cy="518889"/>
            </a:xfrm>
          </p:grpSpPr>
          <p:sp>
            <p:nvSpPr>
              <p:cNvPr id="48" name="TextBox 47"/>
              <p:cNvSpPr txBox="1"/>
              <p:nvPr/>
            </p:nvSpPr>
            <p:spPr>
              <a:xfrm>
                <a:off x="968207" y="4056247"/>
                <a:ext cx="563471" cy="167869"/>
              </a:xfrm>
              <a:prstGeom prst="rect">
                <a:avLst/>
              </a:prstGeom>
              <a:noFill/>
            </p:spPr>
            <p:txBody>
              <a:bodyPr wrap="none" lIns="0" tIns="0" rIns="0" bIns="0">
                <a:spAutoFit/>
              </a:bodyPr>
              <a:lstStyle/>
              <a:p>
                <a:pPr defTabSz="1908810">
                  <a:defRPr/>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小标题字</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9" name="Straight Connector 102"/>
              <p:cNvCxnSpPr/>
              <p:nvPr/>
            </p:nvCxnSpPr>
            <p:spPr>
              <a:xfrm>
                <a:off x="1246770"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0" name="Group 137"/>
          <p:cNvGrpSpPr/>
          <p:nvPr/>
        </p:nvGrpSpPr>
        <p:grpSpPr bwMode="auto">
          <a:xfrm>
            <a:off x="2982166" y="6483658"/>
            <a:ext cx="1041117" cy="1927374"/>
            <a:chOff x="1567941" y="3281022"/>
            <a:chExt cx="563471" cy="1037788"/>
          </a:xfrm>
        </p:grpSpPr>
        <p:sp>
          <p:nvSpPr>
            <p:cNvPr id="51" name="Oval 84"/>
            <p:cNvSpPr>
              <a:spLocks noChangeAspect="1"/>
            </p:cNvSpPr>
            <p:nvPr/>
          </p:nvSpPr>
          <p:spPr>
            <a:xfrm>
              <a:off x="1744975" y="3281022"/>
              <a:ext cx="199885" cy="193686"/>
            </a:xfrm>
            <a:prstGeom prst="ellipse">
              <a:avLst/>
            </a:prstGeom>
            <a:solidFill>
              <a:schemeClr val="accent4"/>
            </a:solidFill>
            <a:ln w="12700">
              <a:miter lim="400000"/>
            </a:ln>
          </p:spPr>
          <p:txBody>
            <a:bodyPr lIns="0" tIns="0" rIns="0" bIns="0" anchor="ctr"/>
            <a:lstStyle/>
            <a:p>
              <a:endParaRPr lang="en-US" sz="2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2" name="Group 107"/>
            <p:cNvGrpSpPr/>
            <p:nvPr/>
          </p:nvGrpSpPr>
          <p:grpSpPr bwMode="auto">
            <a:xfrm>
              <a:off x="1567941" y="3474708"/>
              <a:ext cx="563471" cy="844102"/>
              <a:chOff x="1616737" y="3705136"/>
              <a:chExt cx="563471" cy="844102"/>
            </a:xfrm>
          </p:grpSpPr>
          <p:cxnSp>
            <p:nvCxnSpPr>
              <p:cNvPr id="53" name="Straight Connector 103"/>
              <p:cNvCxnSpPr/>
              <p:nvPr/>
            </p:nvCxnSpPr>
            <p:spPr>
              <a:xfrm>
                <a:off x="1898473"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616737" y="4381448"/>
                <a:ext cx="563471" cy="167790"/>
              </a:xfrm>
              <a:prstGeom prst="rect">
                <a:avLst/>
              </a:prstGeom>
              <a:noFill/>
            </p:spPr>
            <p:txBody>
              <a:bodyPr wrap="none" lIns="0" tIns="0" rIns="0" bIns="0">
                <a:spAutoFit/>
              </a:bodyPr>
              <a:lstStyle/>
              <a:p>
                <a:pPr defTabSz="1908810">
                  <a:defRPr/>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小标题字</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55" name="Group 139"/>
          <p:cNvGrpSpPr/>
          <p:nvPr/>
        </p:nvGrpSpPr>
        <p:grpSpPr bwMode="auto">
          <a:xfrm>
            <a:off x="5409158" y="6483658"/>
            <a:ext cx="1041117" cy="1927374"/>
            <a:chOff x="2882623" y="3281022"/>
            <a:chExt cx="563471" cy="1037788"/>
          </a:xfrm>
        </p:grpSpPr>
        <p:sp>
          <p:nvSpPr>
            <p:cNvPr id="56" name="Oval 85"/>
            <p:cNvSpPr>
              <a:spLocks noChangeAspect="1"/>
            </p:cNvSpPr>
            <p:nvPr/>
          </p:nvSpPr>
          <p:spPr>
            <a:xfrm>
              <a:off x="3058070" y="3281022"/>
              <a:ext cx="199885" cy="19368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7" name="Group 108"/>
            <p:cNvGrpSpPr/>
            <p:nvPr/>
          </p:nvGrpSpPr>
          <p:grpSpPr bwMode="auto">
            <a:xfrm>
              <a:off x="2882623" y="3474708"/>
              <a:ext cx="563471" cy="844102"/>
              <a:chOff x="1616737" y="3705136"/>
              <a:chExt cx="563471" cy="844102"/>
            </a:xfrm>
          </p:grpSpPr>
          <p:cxnSp>
            <p:nvCxnSpPr>
              <p:cNvPr id="58" name="Straight Connector 109"/>
              <p:cNvCxnSpPr/>
              <p:nvPr/>
            </p:nvCxnSpPr>
            <p:spPr>
              <a:xfrm>
                <a:off x="1898473"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616737" y="4381448"/>
                <a:ext cx="563471" cy="167790"/>
              </a:xfrm>
              <a:prstGeom prst="rect">
                <a:avLst/>
              </a:prstGeom>
              <a:noFill/>
            </p:spPr>
            <p:txBody>
              <a:bodyPr wrap="none" lIns="0" tIns="0" rIns="0" bIns="0">
                <a:spAutoFit/>
              </a:bodyPr>
              <a:lstStyle/>
              <a:p>
                <a:pPr defTabSz="1908810">
                  <a:defRPr/>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小标题字</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60" name="Group 141"/>
          <p:cNvGrpSpPr/>
          <p:nvPr/>
        </p:nvGrpSpPr>
        <p:grpSpPr bwMode="auto">
          <a:xfrm>
            <a:off x="7836149" y="6483658"/>
            <a:ext cx="1041117" cy="1927374"/>
            <a:chOff x="4197305" y="3281022"/>
            <a:chExt cx="563471" cy="1037788"/>
          </a:xfrm>
        </p:grpSpPr>
        <p:sp>
          <p:nvSpPr>
            <p:cNvPr id="61" name="Oval 87"/>
            <p:cNvSpPr>
              <a:spLocks noChangeAspect="1"/>
            </p:cNvSpPr>
            <p:nvPr/>
          </p:nvSpPr>
          <p:spPr>
            <a:xfrm>
              <a:off x="4371166" y="3281022"/>
              <a:ext cx="201471" cy="193686"/>
            </a:xfrm>
            <a:prstGeom prst="ellipse">
              <a:avLst/>
            </a:prstGeom>
            <a:solidFill>
              <a:schemeClr val="accent3">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2" name="Group 111"/>
            <p:cNvGrpSpPr/>
            <p:nvPr/>
          </p:nvGrpSpPr>
          <p:grpSpPr bwMode="auto">
            <a:xfrm>
              <a:off x="4197305" y="3474708"/>
              <a:ext cx="563471" cy="844102"/>
              <a:chOff x="1616737" y="3705136"/>
              <a:chExt cx="563471" cy="844102"/>
            </a:xfrm>
          </p:grpSpPr>
          <p:cxnSp>
            <p:nvCxnSpPr>
              <p:cNvPr id="63" name="Straight Connector 112"/>
              <p:cNvCxnSpPr/>
              <p:nvPr/>
            </p:nvCxnSpPr>
            <p:spPr>
              <a:xfrm>
                <a:off x="1898473"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616737" y="4381448"/>
                <a:ext cx="563471" cy="167790"/>
              </a:xfrm>
              <a:prstGeom prst="rect">
                <a:avLst/>
              </a:prstGeom>
              <a:noFill/>
            </p:spPr>
            <p:txBody>
              <a:bodyPr wrap="none" lIns="0" tIns="0" rIns="0" bIns="0">
                <a:spAutoFit/>
              </a:bodyPr>
              <a:lstStyle/>
              <a:p>
                <a:pPr defTabSz="1908810">
                  <a:defRPr/>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小标题字</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65" name="Group 143"/>
          <p:cNvGrpSpPr/>
          <p:nvPr/>
        </p:nvGrpSpPr>
        <p:grpSpPr bwMode="auto">
          <a:xfrm>
            <a:off x="10264600" y="6483658"/>
            <a:ext cx="1041117" cy="1927374"/>
            <a:chOff x="5511255" y="3281022"/>
            <a:chExt cx="564936" cy="1037788"/>
          </a:xfrm>
        </p:grpSpPr>
        <p:sp>
          <p:nvSpPr>
            <p:cNvPr id="66" name="Oval 88"/>
            <p:cNvSpPr>
              <a:spLocks noChangeAspect="1"/>
            </p:cNvSpPr>
            <p:nvPr/>
          </p:nvSpPr>
          <p:spPr>
            <a:xfrm flipH="1">
              <a:off x="5684773" y="3281022"/>
              <a:ext cx="200405" cy="193686"/>
            </a:xfrm>
            <a:prstGeom prst="ellipse">
              <a:avLst/>
            </a:prstGeom>
            <a:solidFill>
              <a:schemeClr val="accent4"/>
            </a:solidFill>
            <a:ln w="12700">
              <a:miter lim="400000"/>
            </a:ln>
          </p:spPr>
          <p:txBody>
            <a:bodyPr lIns="0" tIns="0" rIns="0" bIns="0" anchor="ctr"/>
            <a:lstStyle/>
            <a:p>
              <a:endParaRPr lang="en-US" sz="2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7" name="Group 114"/>
            <p:cNvGrpSpPr/>
            <p:nvPr/>
          </p:nvGrpSpPr>
          <p:grpSpPr bwMode="auto">
            <a:xfrm>
              <a:off x="5511255" y="3474708"/>
              <a:ext cx="564936" cy="844102"/>
              <a:chOff x="1616005" y="3705136"/>
              <a:chExt cx="564936" cy="844102"/>
            </a:xfrm>
          </p:grpSpPr>
          <p:cxnSp>
            <p:nvCxnSpPr>
              <p:cNvPr id="68" name="Straight Connector 115"/>
              <p:cNvCxnSpPr/>
              <p:nvPr/>
            </p:nvCxnSpPr>
            <p:spPr>
              <a:xfrm>
                <a:off x="1899268"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616005" y="4381448"/>
                <a:ext cx="564936" cy="167790"/>
              </a:xfrm>
              <a:prstGeom prst="rect">
                <a:avLst/>
              </a:prstGeom>
              <a:noFill/>
            </p:spPr>
            <p:txBody>
              <a:bodyPr wrap="none" lIns="0" tIns="0" rIns="0" bIns="0">
                <a:spAutoFit/>
              </a:bodyPr>
              <a:lstStyle/>
              <a:p>
                <a:pPr defTabSz="1908810">
                  <a:defRPr/>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小标题字</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70" name="Group 145"/>
          <p:cNvGrpSpPr/>
          <p:nvPr/>
        </p:nvGrpSpPr>
        <p:grpSpPr bwMode="auto">
          <a:xfrm>
            <a:off x="12691591" y="6483658"/>
            <a:ext cx="1041117" cy="1927374"/>
            <a:chOff x="6825937" y="3281022"/>
            <a:chExt cx="564936" cy="1037788"/>
          </a:xfrm>
        </p:grpSpPr>
        <p:sp>
          <p:nvSpPr>
            <p:cNvPr id="71" name="Oval 96"/>
            <p:cNvSpPr>
              <a:spLocks noChangeAspect="1"/>
            </p:cNvSpPr>
            <p:nvPr/>
          </p:nvSpPr>
          <p:spPr>
            <a:xfrm>
              <a:off x="6999455" y="3281022"/>
              <a:ext cx="198814" cy="193686"/>
            </a:xfrm>
            <a:prstGeom prst="ellipse">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2" name="Group 117"/>
            <p:cNvGrpSpPr/>
            <p:nvPr/>
          </p:nvGrpSpPr>
          <p:grpSpPr bwMode="auto">
            <a:xfrm>
              <a:off x="6825937" y="3474708"/>
              <a:ext cx="564936" cy="844102"/>
              <a:chOff x="1616005" y="3705136"/>
              <a:chExt cx="564936" cy="844102"/>
            </a:xfrm>
          </p:grpSpPr>
          <p:cxnSp>
            <p:nvCxnSpPr>
              <p:cNvPr id="73" name="Straight Connector 118"/>
              <p:cNvCxnSpPr/>
              <p:nvPr/>
            </p:nvCxnSpPr>
            <p:spPr>
              <a:xfrm>
                <a:off x="1899268"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616005" y="4381448"/>
                <a:ext cx="564936" cy="167790"/>
              </a:xfrm>
              <a:prstGeom prst="rect">
                <a:avLst/>
              </a:prstGeom>
              <a:noFill/>
            </p:spPr>
            <p:txBody>
              <a:bodyPr wrap="none" lIns="0" tIns="0" rIns="0" bIns="0">
                <a:spAutoFit/>
              </a:bodyPr>
              <a:lstStyle/>
              <a:p>
                <a:pPr defTabSz="1908810">
                  <a:defRPr/>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小标题字</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75" name="Group 138"/>
          <p:cNvGrpSpPr/>
          <p:nvPr/>
        </p:nvGrpSpPr>
        <p:grpSpPr bwMode="auto">
          <a:xfrm>
            <a:off x="4195662" y="6483658"/>
            <a:ext cx="1041117" cy="1322939"/>
            <a:chOff x="2225282" y="3281022"/>
            <a:chExt cx="563471" cy="712666"/>
          </a:xfrm>
        </p:grpSpPr>
        <p:sp>
          <p:nvSpPr>
            <p:cNvPr id="76" name="Oval 97"/>
            <p:cNvSpPr>
              <a:spLocks noChangeAspect="1"/>
            </p:cNvSpPr>
            <p:nvPr/>
          </p:nvSpPr>
          <p:spPr>
            <a:xfrm>
              <a:off x="2402316" y="3281022"/>
              <a:ext cx="199885" cy="193776"/>
            </a:xfrm>
            <a:prstGeom prst="ellipse">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7" name="Group 121"/>
            <p:cNvGrpSpPr/>
            <p:nvPr/>
          </p:nvGrpSpPr>
          <p:grpSpPr bwMode="auto">
            <a:xfrm>
              <a:off x="2225282" y="3474799"/>
              <a:ext cx="563471" cy="518889"/>
              <a:chOff x="968207" y="3705227"/>
              <a:chExt cx="563471" cy="518889"/>
            </a:xfrm>
          </p:grpSpPr>
          <p:sp>
            <p:nvSpPr>
              <p:cNvPr id="78" name="TextBox 77"/>
              <p:cNvSpPr txBox="1"/>
              <p:nvPr/>
            </p:nvSpPr>
            <p:spPr>
              <a:xfrm>
                <a:off x="968207" y="4056247"/>
                <a:ext cx="563471" cy="167869"/>
              </a:xfrm>
              <a:prstGeom prst="rect">
                <a:avLst/>
              </a:prstGeom>
              <a:noFill/>
            </p:spPr>
            <p:txBody>
              <a:bodyPr wrap="none" lIns="0" tIns="0" rIns="0" bIns="0">
                <a:spAutoFit/>
              </a:bodyPr>
              <a:lstStyle/>
              <a:p>
                <a:pPr defTabSz="1908810">
                  <a:defRPr/>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小标题字</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79" name="Straight Connector 123"/>
              <p:cNvCxnSpPr/>
              <p:nvPr/>
            </p:nvCxnSpPr>
            <p:spPr>
              <a:xfrm>
                <a:off x="1246770"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0" name="Group 140"/>
          <p:cNvGrpSpPr/>
          <p:nvPr/>
        </p:nvGrpSpPr>
        <p:grpSpPr bwMode="auto">
          <a:xfrm>
            <a:off x="6622653" y="6483658"/>
            <a:ext cx="1041117" cy="1322939"/>
            <a:chOff x="3539964" y="3281022"/>
            <a:chExt cx="563471" cy="712666"/>
          </a:xfrm>
        </p:grpSpPr>
        <p:sp>
          <p:nvSpPr>
            <p:cNvPr id="81" name="Oval 86"/>
            <p:cNvSpPr>
              <a:spLocks noChangeAspect="1"/>
            </p:cNvSpPr>
            <p:nvPr/>
          </p:nvSpPr>
          <p:spPr>
            <a:xfrm>
              <a:off x="3715411" y="3281022"/>
              <a:ext cx="199885" cy="193776"/>
            </a:xfrm>
            <a:prstGeom prst="ellipse">
              <a:avLst/>
            </a:prstGeom>
            <a:solidFill>
              <a:schemeClr val="accent4"/>
            </a:solidFill>
            <a:ln w="12700">
              <a:miter lim="400000"/>
            </a:ln>
          </p:spPr>
          <p:txBody>
            <a:bodyPr lIns="0" tIns="0" rIns="0" bIns="0" anchor="ctr"/>
            <a:lstStyle/>
            <a:p>
              <a:endParaRPr lang="en-US" sz="2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82" name="Group 124"/>
            <p:cNvGrpSpPr/>
            <p:nvPr/>
          </p:nvGrpSpPr>
          <p:grpSpPr bwMode="auto">
            <a:xfrm>
              <a:off x="3539964" y="3474799"/>
              <a:ext cx="563471" cy="518889"/>
              <a:chOff x="968207" y="3705227"/>
              <a:chExt cx="563471" cy="518889"/>
            </a:xfrm>
          </p:grpSpPr>
          <p:sp>
            <p:nvSpPr>
              <p:cNvPr id="83" name="TextBox 82"/>
              <p:cNvSpPr txBox="1"/>
              <p:nvPr/>
            </p:nvSpPr>
            <p:spPr>
              <a:xfrm>
                <a:off x="968207" y="4056247"/>
                <a:ext cx="563471" cy="167869"/>
              </a:xfrm>
              <a:prstGeom prst="rect">
                <a:avLst/>
              </a:prstGeom>
              <a:noFill/>
            </p:spPr>
            <p:txBody>
              <a:bodyPr wrap="none" lIns="0" tIns="0" rIns="0" bIns="0">
                <a:spAutoFit/>
              </a:bodyPr>
              <a:lstStyle/>
              <a:p>
                <a:pPr defTabSz="1908810">
                  <a:defRPr/>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小标题字</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84" name="Straight Connector 126"/>
              <p:cNvCxnSpPr/>
              <p:nvPr/>
            </p:nvCxnSpPr>
            <p:spPr>
              <a:xfrm>
                <a:off x="1246770"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5" name="Group 142"/>
          <p:cNvGrpSpPr/>
          <p:nvPr/>
        </p:nvGrpSpPr>
        <p:grpSpPr bwMode="auto">
          <a:xfrm>
            <a:off x="9051106" y="6483658"/>
            <a:ext cx="1041117" cy="1322939"/>
            <a:chOff x="4853914" y="3281022"/>
            <a:chExt cx="564936" cy="712666"/>
          </a:xfrm>
        </p:grpSpPr>
        <p:sp>
          <p:nvSpPr>
            <p:cNvPr id="86" name="Oval 89"/>
            <p:cNvSpPr>
              <a:spLocks noChangeAspect="1"/>
            </p:cNvSpPr>
            <p:nvPr/>
          </p:nvSpPr>
          <p:spPr>
            <a:xfrm>
              <a:off x="5029022" y="3281022"/>
              <a:ext cx="200405" cy="193776"/>
            </a:xfrm>
            <a:prstGeom prst="ellipse">
              <a:avLst/>
            </a:prstGeom>
            <a:solidFill>
              <a:schemeClr val="accent6"/>
            </a:solidFill>
            <a:ln w="12700">
              <a:miter lim="400000"/>
            </a:ln>
          </p:spPr>
          <p:txBody>
            <a:bodyPr lIns="0" tIns="0" rIns="0" bIns="0" anchor="ctr"/>
            <a:lstStyle/>
            <a:p>
              <a:endParaRPr lang="en-US" sz="2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87" name="Group 127"/>
            <p:cNvGrpSpPr/>
            <p:nvPr/>
          </p:nvGrpSpPr>
          <p:grpSpPr bwMode="auto">
            <a:xfrm>
              <a:off x="4853914" y="3474799"/>
              <a:ext cx="564936" cy="518889"/>
              <a:chOff x="967475" y="3705227"/>
              <a:chExt cx="564936" cy="518889"/>
            </a:xfrm>
          </p:grpSpPr>
          <p:sp>
            <p:nvSpPr>
              <p:cNvPr id="88" name="TextBox 87"/>
              <p:cNvSpPr txBox="1"/>
              <p:nvPr/>
            </p:nvSpPr>
            <p:spPr>
              <a:xfrm>
                <a:off x="967475" y="4056247"/>
                <a:ext cx="564936" cy="167869"/>
              </a:xfrm>
              <a:prstGeom prst="rect">
                <a:avLst/>
              </a:prstGeom>
              <a:noFill/>
            </p:spPr>
            <p:txBody>
              <a:bodyPr wrap="none" lIns="0" tIns="0" rIns="0" bIns="0">
                <a:spAutoFit/>
              </a:bodyPr>
              <a:lstStyle/>
              <a:p>
                <a:pPr defTabSz="1908810">
                  <a:defRPr/>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小标题字</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89" name="Straight Connector 129"/>
              <p:cNvCxnSpPr/>
              <p:nvPr/>
            </p:nvCxnSpPr>
            <p:spPr>
              <a:xfrm>
                <a:off x="1245966"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0" name="Group 144"/>
          <p:cNvGrpSpPr/>
          <p:nvPr/>
        </p:nvGrpSpPr>
        <p:grpSpPr bwMode="auto">
          <a:xfrm>
            <a:off x="11478095" y="6483658"/>
            <a:ext cx="1041117" cy="1322939"/>
            <a:chOff x="6168596" y="3281022"/>
            <a:chExt cx="564936" cy="712666"/>
          </a:xfrm>
        </p:grpSpPr>
        <p:sp>
          <p:nvSpPr>
            <p:cNvPr id="91" name="Oval 90"/>
            <p:cNvSpPr>
              <a:spLocks noChangeAspect="1"/>
            </p:cNvSpPr>
            <p:nvPr/>
          </p:nvSpPr>
          <p:spPr>
            <a:xfrm>
              <a:off x="6342114" y="3281022"/>
              <a:ext cx="200405" cy="193776"/>
            </a:xfrm>
            <a:prstGeom prst="ellipse">
              <a:avLst/>
            </a:prstGeom>
            <a:solidFill>
              <a:schemeClr val="accent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92" name="Group 130"/>
            <p:cNvGrpSpPr/>
            <p:nvPr/>
          </p:nvGrpSpPr>
          <p:grpSpPr bwMode="auto">
            <a:xfrm>
              <a:off x="6168596" y="3474799"/>
              <a:ext cx="564936" cy="518889"/>
              <a:chOff x="967475" y="3705227"/>
              <a:chExt cx="564936" cy="518889"/>
            </a:xfrm>
          </p:grpSpPr>
          <p:sp>
            <p:nvSpPr>
              <p:cNvPr id="93" name="TextBox 92"/>
              <p:cNvSpPr txBox="1"/>
              <p:nvPr/>
            </p:nvSpPr>
            <p:spPr>
              <a:xfrm>
                <a:off x="967475" y="4056247"/>
                <a:ext cx="564936" cy="167869"/>
              </a:xfrm>
              <a:prstGeom prst="rect">
                <a:avLst/>
              </a:prstGeom>
              <a:noFill/>
            </p:spPr>
            <p:txBody>
              <a:bodyPr wrap="none" lIns="0" tIns="0" rIns="0" bIns="0">
                <a:spAutoFit/>
              </a:bodyPr>
              <a:lstStyle/>
              <a:p>
                <a:pPr defTabSz="1908810">
                  <a:defRPr/>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小标题字</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94" name="Straight Connector 132"/>
              <p:cNvCxnSpPr/>
              <p:nvPr/>
            </p:nvCxnSpPr>
            <p:spPr>
              <a:xfrm>
                <a:off x="1245966"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5" name="Group 146"/>
          <p:cNvGrpSpPr/>
          <p:nvPr/>
        </p:nvGrpSpPr>
        <p:grpSpPr bwMode="auto">
          <a:xfrm>
            <a:off x="13906561" y="6483658"/>
            <a:ext cx="1041117" cy="1322939"/>
            <a:chOff x="7484006" y="3281022"/>
            <a:chExt cx="563471" cy="712666"/>
          </a:xfrm>
        </p:grpSpPr>
        <p:sp>
          <p:nvSpPr>
            <p:cNvPr id="96" name="Oval 95"/>
            <p:cNvSpPr>
              <a:spLocks noChangeAspect="1"/>
            </p:cNvSpPr>
            <p:nvPr/>
          </p:nvSpPr>
          <p:spPr>
            <a:xfrm>
              <a:off x="7654694" y="3281022"/>
              <a:ext cx="201472" cy="193776"/>
            </a:xfrm>
            <a:prstGeom prst="ellipse">
              <a:avLst/>
            </a:prstGeom>
            <a:solidFill>
              <a:schemeClr val="accent6"/>
            </a:solidFill>
            <a:ln w="12700">
              <a:miter lim="400000"/>
            </a:ln>
          </p:spPr>
          <p:txBody>
            <a:bodyPr lIns="0" tIns="0" rIns="0" bIns="0" anchor="ctr"/>
            <a:lstStyle/>
            <a:p>
              <a:endParaRPr lang="en-US" sz="2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97" name="Group 133"/>
            <p:cNvGrpSpPr/>
            <p:nvPr/>
          </p:nvGrpSpPr>
          <p:grpSpPr bwMode="auto">
            <a:xfrm>
              <a:off x="7484006" y="3474799"/>
              <a:ext cx="563471" cy="518889"/>
              <a:chOff x="968207" y="3705227"/>
              <a:chExt cx="563471" cy="518889"/>
            </a:xfrm>
          </p:grpSpPr>
          <p:sp>
            <p:nvSpPr>
              <p:cNvPr id="98" name="TextBox 97"/>
              <p:cNvSpPr txBox="1"/>
              <p:nvPr/>
            </p:nvSpPr>
            <p:spPr>
              <a:xfrm>
                <a:off x="968207" y="4056247"/>
                <a:ext cx="563471" cy="167869"/>
              </a:xfrm>
              <a:prstGeom prst="rect">
                <a:avLst/>
              </a:prstGeom>
              <a:noFill/>
            </p:spPr>
            <p:txBody>
              <a:bodyPr wrap="none" lIns="0" tIns="0" rIns="0" bIns="0">
                <a:spAutoFit/>
              </a:bodyPr>
              <a:lstStyle/>
              <a:p>
                <a:pPr defTabSz="1908810">
                  <a:defRPr/>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小标题字</a:t>
                </a:r>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99" name="Straight Connector 135"/>
              <p:cNvCxnSpPr/>
              <p:nvPr/>
            </p:nvCxnSpPr>
            <p:spPr>
              <a:xfrm>
                <a:off x="1246769"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100"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ppt_x"/>
                                          </p:val>
                                        </p:tav>
                                        <p:tav tm="100000">
                                          <p:val>
                                            <p:strVal val="#ppt_x"/>
                                          </p:val>
                                        </p:tav>
                                      </p:tavLst>
                                    </p:anim>
                                    <p:anim calcmode="lin" valueType="num">
                                      <p:cBhvr additive="base">
                                        <p:cTn id="43" dur="500" fill="hold"/>
                                        <p:tgtEl>
                                          <p:spTgt spid="3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ppt_x"/>
                                          </p:val>
                                        </p:tav>
                                        <p:tav tm="100000">
                                          <p:val>
                                            <p:strVal val="#ppt_x"/>
                                          </p:val>
                                        </p:tav>
                                      </p:tavLst>
                                    </p:anim>
                                    <p:anim calcmode="lin" valueType="num">
                                      <p:cBhvr additive="base">
                                        <p:cTn id="48" dur="500" fill="hold"/>
                                        <p:tgtEl>
                                          <p:spTgt spid="3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ppt_x"/>
                                          </p:val>
                                        </p:tav>
                                        <p:tav tm="100000">
                                          <p:val>
                                            <p:strVal val="#ppt_x"/>
                                          </p:val>
                                        </p:tav>
                                      </p:tavLst>
                                    </p:anim>
                                    <p:anim calcmode="lin" valueType="num">
                                      <p:cBhvr additive="base">
                                        <p:cTn id="53" dur="500" fill="hold"/>
                                        <p:tgtEl>
                                          <p:spTgt spid="42"/>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accel="50000" decel="50000" fill="hold"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500" fill="hold"/>
                                        <p:tgtEl>
                                          <p:spTgt spid="39"/>
                                        </p:tgtEl>
                                        <p:attrNameLst>
                                          <p:attrName>ppt_x</p:attrName>
                                        </p:attrNameLst>
                                      </p:cBhvr>
                                      <p:tavLst>
                                        <p:tav tm="0">
                                          <p:val>
                                            <p:strVal val="#ppt_x"/>
                                          </p:val>
                                        </p:tav>
                                        <p:tav tm="100000">
                                          <p:val>
                                            <p:strVal val="#ppt_x"/>
                                          </p:val>
                                        </p:tav>
                                      </p:tavLst>
                                    </p:anim>
                                    <p:anim calcmode="lin" valueType="num">
                                      <p:cBhvr additive="base">
                                        <p:cTn id="58" dur="500" fill="hold"/>
                                        <p:tgtEl>
                                          <p:spTgt spid="39"/>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accel="50000" decel="50000"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 calcmode="lin" valueType="num">
                                      <p:cBhvr additive="base">
                                        <p:cTn id="62" dur="500" fill="hold"/>
                                        <p:tgtEl>
                                          <p:spTgt spid="45"/>
                                        </p:tgtEl>
                                        <p:attrNameLst>
                                          <p:attrName>ppt_x</p:attrName>
                                        </p:attrNameLst>
                                      </p:cBhvr>
                                      <p:tavLst>
                                        <p:tav tm="0">
                                          <p:val>
                                            <p:strVal val="#ppt_x"/>
                                          </p:val>
                                        </p:tav>
                                        <p:tav tm="100000">
                                          <p:val>
                                            <p:strVal val="#ppt_x"/>
                                          </p:val>
                                        </p:tav>
                                      </p:tavLst>
                                    </p:anim>
                                    <p:anim calcmode="lin" valueType="num">
                                      <p:cBhvr additive="base">
                                        <p:cTn id="63" dur="500" fill="hold"/>
                                        <p:tgtEl>
                                          <p:spTgt spid="45"/>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 calcmode="lin" valueType="num">
                                      <p:cBhvr additive="base">
                                        <p:cTn id="67" dur="500" fill="hold"/>
                                        <p:tgtEl>
                                          <p:spTgt spid="50"/>
                                        </p:tgtEl>
                                        <p:attrNameLst>
                                          <p:attrName>ppt_x</p:attrName>
                                        </p:attrNameLst>
                                      </p:cBhvr>
                                      <p:tavLst>
                                        <p:tav tm="0">
                                          <p:val>
                                            <p:strVal val="#ppt_x"/>
                                          </p:val>
                                        </p:tav>
                                        <p:tav tm="100000">
                                          <p:val>
                                            <p:strVal val="#ppt_x"/>
                                          </p:val>
                                        </p:tav>
                                      </p:tavLst>
                                    </p:anim>
                                    <p:anim calcmode="lin" valueType="num">
                                      <p:cBhvr additive="base">
                                        <p:cTn id="68" dur="500" fill="hold"/>
                                        <p:tgtEl>
                                          <p:spTgt spid="50"/>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75"/>
                                        </p:tgtEl>
                                        <p:attrNameLst>
                                          <p:attrName>style.visibility</p:attrName>
                                        </p:attrNameLst>
                                      </p:cBhvr>
                                      <p:to>
                                        <p:strVal val="visible"/>
                                      </p:to>
                                    </p:set>
                                    <p:anim calcmode="lin" valueType="num">
                                      <p:cBhvr additive="base">
                                        <p:cTn id="72" dur="500" fill="hold"/>
                                        <p:tgtEl>
                                          <p:spTgt spid="75"/>
                                        </p:tgtEl>
                                        <p:attrNameLst>
                                          <p:attrName>ppt_x</p:attrName>
                                        </p:attrNameLst>
                                      </p:cBhvr>
                                      <p:tavLst>
                                        <p:tav tm="0">
                                          <p:val>
                                            <p:strVal val="#ppt_x"/>
                                          </p:val>
                                        </p:tav>
                                        <p:tav tm="100000">
                                          <p:val>
                                            <p:strVal val="#ppt_x"/>
                                          </p:val>
                                        </p:tav>
                                      </p:tavLst>
                                    </p:anim>
                                    <p:anim calcmode="lin" valueType="num">
                                      <p:cBhvr additive="base">
                                        <p:cTn id="73" dur="500" fill="hold"/>
                                        <p:tgtEl>
                                          <p:spTgt spid="75"/>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accel="50000" decel="50000" fill="hold" nodeType="after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additive="base">
                                        <p:cTn id="77" dur="500" fill="hold"/>
                                        <p:tgtEl>
                                          <p:spTgt spid="55"/>
                                        </p:tgtEl>
                                        <p:attrNameLst>
                                          <p:attrName>ppt_x</p:attrName>
                                        </p:attrNameLst>
                                      </p:cBhvr>
                                      <p:tavLst>
                                        <p:tav tm="0">
                                          <p:val>
                                            <p:strVal val="#ppt_x"/>
                                          </p:val>
                                        </p:tav>
                                        <p:tav tm="100000">
                                          <p:val>
                                            <p:strVal val="#ppt_x"/>
                                          </p:val>
                                        </p:tav>
                                      </p:tavLst>
                                    </p:anim>
                                    <p:anim calcmode="lin" valueType="num">
                                      <p:cBhvr additive="base">
                                        <p:cTn id="78" dur="500" fill="hold"/>
                                        <p:tgtEl>
                                          <p:spTgt spid="5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80"/>
                                        </p:tgtEl>
                                        <p:attrNameLst>
                                          <p:attrName>style.visibility</p:attrName>
                                        </p:attrNameLst>
                                      </p:cBhvr>
                                      <p:to>
                                        <p:strVal val="visible"/>
                                      </p:to>
                                    </p:set>
                                    <p:anim calcmode="lin" valueType="num">
                                      <p:cBhvr additive="base">
                                        <p:cTn id="82" dur="500" fill="hold"/>
                                        <p:tgtEl>
                                          <p:spTgt spid="80"/>
                                        </p:tgtEl>
                                        <p:attrNameLst>
                                          <p:attrName>ppt_x</p:attrName>
                                        </p:attrNameLst>
                                      </p:cBhvr>
                                      <p:tavLst>
                                        <p:tav tm="0">
                                          <p:val>
                                            <p:strVal val="#ppt_x"/>
                                          </p:val>
                                        </p:tav>
                                        <p:tav tm="100000">
                                          <p:val>
                                            <p:strVal val="#ppt_x"/>
                                          </p:val>
                                        </p:tav>
                                      </p:tavLst>
                                    </p:anim>
                                    <p:anim calcmode="lin" valueType="num">
                                      <p:cBhvr additive="base">
                                        <p:cTn id="83" dur="500" fill="hold"/>
                                        <p:tgtEl>
                                          <p:spTgt spid="80"/>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accel="50000" decel="50000" fill="hold" nodeType="afterEffect">
                                  <p:stCondLst>
                                    <p:cond delay="0"/>
                                  </p:stCondLst>
                                  <p:childTnLst>
                                    <p:set>
                                      <p:cBhvr>
                                        <p:cTn id="86" dur="1" fill="hold">
                                          <p:stCondLst>
                                            <p:cond delay="0"/>
                                          </p:stCondLst>
                                        </p:cTn>
                                        <p:tgtEl>
                                          <p:spTgt spid="60"/>
                                        </p:tgtEl>
                                        <p:attrNameLst>
                                          <p:attrName>style.visibility</p:attrName>
                                        </p:attrNameLst>
                                      </p:cBhvr>
                                      <p:to>
                                        <p:strVal val="visible"/>
                                      </p:to>
                                    </p:set>
                                    <p:anim calcmode="lin" valueType="num">
                                      <p:cBhvr additive="base">
                                        <p:cTn id="87" dur="500" fill="hold"/>
                                        <p:tgtEl>
                                          <p:spTgt spid="60"/>
                                        </p:tgtEl>
                                        <p:attrNameLst>
                                          <p:attrName>ppt_x</p:attrName>
                                        </p:attrNameLst>
                                      </p:cBhvr>
                                      <p:tavLst>
                                        <p:tav tm="0">
                                          <p:val>
                                            <p:strVal val="#ppt_x"/>
                                          </p:val>
                                        </p:tav>
                                        <p:tav tm="100000">
                                          <p:val>
                                            <p:strVal val="#ppt_x"/>
                                          </p:val>
                                        </p:tav>
                                      </p:tavLst>
                                    </p:anim>
                                    <p:anim calcmode="lin" valueType="num">
                                      <p:cBhvr additive="base">
                                        <p:cTn id="88" dur="500" fill="hold"/>
                                        <p:tgtEl>
                                          <p:spTgt spid="60"/>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additive="base">
                                        <p:cTn id="92" dur="500" fill="hold"/>
                                        <p:tgtEl>
                                          <p:spTgt spid="85"/>
                                        </p:tgtEl>
                                        <p:attrNameLst>
                                          <p:attrName>ppt_x</p:attrName>
                                        </p:attrNameLst>
                                      </p:cBhvr>
                                      <p:tavLst>
                                        <p:tav tm="0">
                                          <p:val>
                                            <p:strVal val="#ppt_x"/>
                                          </p:val>
                                        </p:tav>
                                        <p:tav tm="100000">
                                          <p:val>
                                            <p:strVal val="#ppt_x"/>
                                          </p:val>
                                        </p:tav>
                                      </p:tavLst>
                                    </p:anim>
                                    <p:anim calcmode="lin" valueType="num">
                                      <p:cBhvr additive="base">
                                        <p:cTn id="93" dur="500" fill="hold"/>
                                        <p:tgtEl>
                                          <p:spTgt spid="85"/>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accel="50000" decel="50000"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 calcmode="lin" valueType="num">
                                      <p:cBhvr additive="base">
                                        <p:cTn id="97" dur="500" fill="hold"/>
                                        <p:tgtEl>
                                          <p:spTgt spid="65"/>
                                        </p:tgtEl>
                                        <p:attrNameLst>
                                          <p:attrName>ppt_x</p:attrName>
                                        </p:attrNameLst>
                                      </p:cBhvr>
                                      <p:tavLst>
                                        <p:tav tm="0">
                                          <p:val>
                                            <p:strVal val="#ppt_x"/>
                                          </p:val>
                                        </p:tav>
                                        <p:tav tm="100000">
                                          <p:val>
                                            <p:strVal val="#ppt_x"/>
                                          </p:val>
                                        </p:tav>
                                      </p:tavLst>
                                    </p:anim>
                                    <p:anim calcmode="lin" valueType="num">
                                      <p:cBhvr additive="base">
                                        <p:cTn id="98" dur="500" fill="hold"/>
                                        <p:tgtEl>
                                          <p:spTgt spid="65"/>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accel="50000" decel="50000"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 calcmode="lin" valueType="num">
                                      <p:cBhvr additive="base">
                                        <p:cTn id="102" dur="500" fill="hold"/>
                                        <p:tgtEl>
                                          <p:spTgt spid="90"/>
                                        </p:tgtEl>
                                        <p:attrNameLst>
                                          <p:attrName>ppt_x</p:attrName>
                                        </p:attrNameLst>
                                      </p:cBhvr>
                                      <p:tavLst>
                                        <p:tav tm="0">
                                          <p:val>
                                            <p:strVal val="#ppt_x"/>
                                          </p:val>
                                        </p:tav>
                                        <p:tav tm="100000">
                                          <p:val>
                                            <p:strVal val="#ppt_x"/>
                                          </p:val>
                                        </p:tav>
                                      </p:tavLst>
                                    </p:anim>
                                    <p:anim calcmode="lin" valueType="num">
                                      <p:cBhvr additive="base">
                                        <p:cTn id="103" dur="500" fill="hold"/>
                                        <p:tgtEl>
                                          <p:spTgt spid="90"/>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accel="50000" decel="50000" fill="hold" nodeType="after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additive="base">
                                        <p:cTn id="107" dur="500" fill="hold"/>
                                        <p:tgtEl>
                                          <p:spTgt spid="70"/>
                                        </p:tgtEl>
                                        <p:attrNameLst>
                                          <p:attrName>ppt_x</p:attrName>
                                        </p:attrNameLst>
                                      </p:cBhvr>
                                      <p:tavLst>
                                        <p:tav tm="0">
                                          <p:val>
                                            <p:strVal val="#ppt_x"/>
                                          </p:val>
                                        </p:tav>
                                        <p:tav tm="100000">
                                          <p:val>
                                            <p:strVal val="#ppt_x"/>
                                          </p:val>
                                        </p:tav>
                                      </p:tavLst>
                                    </p:anim>
                                    <p:anim calcmode="lin" valueType="num">
                                      <p:cBhvr additive="base">
                                        <p:cTn id="108" dur="500" fill="hold"/>
                                        <p:tgtEl>
                                          <p:spTgt spid="70"/>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accel="50000" decel="50000" fill="hold" nodeType="afterEffect">
                                  <p:stCondLst>
                                    <p:cond delay="0"/>
                                  </p:stCondLst>
                                  <p:childTnLst>
                                    <p:set>
                                      <p:cBhvr>
                                        <p:cTn id="111" dur="1" fill="hold">
                                          <p:stCondLst>
                                            <p:cond delay="0"/>
                                          </p:stCondLst>
                                        </p:cTn>
                                        <p:tgtEl>
                                          <p:spTgt spid="95"/>
                                        </p:tgtEl>
                                        <p:attrNameLst>
                                          <p:attrName>style.visibility</p:attrName>
                                        </p:attrNameLst>
                                      </p:cBhvr>
                                      <p:to>
                                        <p:strVal val="visible"/>
                                      </p:to>
                                    </p:set>
                                    <p:anim calcmode="lin" valueType="num">
                                      <p:cBhvr additive="base">
                                        <p:cTn id="112" dur="500" fill="hold"/>
                                        <p:tgtEl>
                                          <p:spTgt spid="95"/>
                                        </p:tgtEl>
                                        <p:attrNameLst>
                                          <p:attrName>ppt_x</p:attrName>
                                        </p:attrNameLst>
                                      </p:cBhvr>
                                      <p:tavLst>
                                        <p:tav tm="0">
                                          <p:val>
                                            <p:strVal val="#ppt_x"/>
                                          </p:val>
                                        </p:tav>
                                        <p:tav tm="100000">
                                          <p:val>
                                            <p:strVal val="#ppt_x"/>
                                          </p:val>
                                        </p:tav>
                                      </p:tavLst>
                                    </p:anim>
                                    <p:anim calcmode="lin" valueType="num">
                                      <p:cBhvr additive="base">
                                        <p:cTn id="113"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6" name="Group 2"/>
          <p:cNvGrpSpPr/>
          <p:nvPr/>
        </p:nvGrpSpPr>
        <p:grpSpPr>
          <a:xfrm>
            <a:off x="3726361" y="3095090"/>
            <a:ext cx="1197764" cy="3255745"/>
            <a:chOff x="5324361" y="4432550"/>
            <a:chExt cx="1711409" cy="4662628"/>
          </a:xfrm>
        </p:grpSpPr>
        <p:grpSp>
          <p:nvGrpSpPr>
            <p:cNvPr id="157" name="Group 107"/>
            <p:cNvGrpSpPr/>
            <p:nvPr/>
          </p:nvGrpSpPr>
          <p:grpSpPr>
            <a:xfrm>
              <a:off x="5357621" y="5380080"/>
              <a:ext cx="1656513" cy="3138523"/>
              <a:chOff x="5357621" y="6262550"/>
              <a:chExt cx="1656513" cy="2077813"/>
            </a:xfrm>
            <a:solidFill>
              <a:schemeClr val="accent2"/>
            </a:solidFill>
          </p:grpSpPr>
          <p:sp>
            <p:nvSpPr>
              <p:cNvPr id="160" name="Freeform 303"/>
              <p:cNvSpPr>
                <a:spLocks noChangeArrowheads="1"/>
              </p:cNvSpPr>
              <p:nvPr/>
            </p:nvSpPr>
            <p:spPr bwMode="auto">
              <a:xfrm>
                <a:off x="6258531" y="6262550"/>
                <a:ext cx="755603" cy="2077813"/>
              </a:xfrm>
              <a:custGeom>
                <a:avLst/>
                <a:gdLst>
                  <a:gd name="T0" fmla="*/ 0 w 274"/>
                  <a:gd name="T1" fmla="*/ 0 h 675"/>
                  <a:gd name="T2" fmla="*/ 0 w 274"/>
                  <a:gd name="T3" fmla="*/ 674 h 675"/>
                  <a:gd name="T4" fmla="*/ 273 w 274"/>
                  <a:gd name="T5" fmla="*/ 674 h 675"/>
                  <a:gd name="T6" fmla="*/ 0 w 274"/>
                  <a:gd name="T7" fmla="*/ 0 h 675"/>
                </a:gdLst>
                <a:ahLst/>
                <a:cxnLst>
                  <a:cxn ang="0">
                    <a:pos x="T0" y="T1"/>
                  </a:cxn>
                  <a:cxn ang="0">
                    <a:pos x="T2" y="T3"/>
                  </a:cxn>
                  <a:cxn ang="0">
                    <a:pos x="T4" y="T5"/>
                  </a:cxn>
                  <a:cxn ang="0">
                    <a:pos x="T6" y="T7"/>
                  </a:cxn>
                </a:cxnLst>
                <a:rect l="0" t="0" r="r" b="b"/>
                <a:pathLst>
                  <a:path w="274" h="675">
                    <a:moveTo>
                      <a:pt x="0" y="0"/>
                    </a:moveTo>
                    <a:lnTo>
                      <a:pt x="0" y="674"/>
                    </a:lnTo>
                    <a:lnTo>
                      <a:pt x="273" y="674"/>
                    </a:lnTo>
                    <a:lnTo>
                      <a:pt x="0" y="0"/>
                    </a:lnTo>
                  </a:path>
                </a:pathLst>
              </a:custGeom>
              <a:solidFill>
                <a:schemeClr val="accent2">
                  <a:lumMod val="75000"/>
                </a:schemeClr>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sp>
            <p:nvSpPr>
              <p:cNvPr id="161" name="Freeform 304"/>
              <p:cNvSpPr>
                <a:spLocks noChangeArrowheads="1"/>
              </p:cNvSpPr>
              <p:nvPr/>
            </p:nvSpPr>
            <p:spPr bwMode="auto">
              <a:xfrm>
                <a:off x="5357621" y="6262550"/>
                <a:ext cx="755603" cy="2077813"/>
              </a:xfrm>
              <a:custGeom>
                <a:avLst/>
                <a:gdLst>
                  <a:gd name="T0" fmla="*/ 0 w 274"/>
                  <a:gd name="T1" fmla="*/ 674 h 675"/>
                  <a:gd name="T2" fmla="*/ 273 w 274"/>
                  <a:gd name="T3" fmla="*/ 674 h 675"/>
                  <a:gd name="T4" fmla="*/ 273 w 274"/>
                  <a:gd name="T5" fmla="*/ 0 h 675"/>
                  <a:gd name="T6" fmla="*/ 0 w 274"/>
                  <a:gd name="T7" fmla="*/ 674 h 675"/>
                </a:gdLst>
                <a:ahLst/>
                <a:cxnLst>
                  <a:cxn ang="0">
                    <a:pos x="T0" y="T1"/>
                  </a:cxn>
                  <a:cxn ang="0">
                    <a:pos x="T2" y="T3"/>
                  </a:cxn>
                  <a:cxn ang="0">
                    <a:pos x="T4" y="T5"/>
                  </a:cxn>
                  <a:cxn ang="0">
                    <a:pos x="T6" y="T7"/>
                  </a:cxn>
                </a:cxnLst>
                <a:rect l="0" t="0" r="r" b="b"/>
                <a:pathLst>
                  <a:path w="274" h="675">
                    <a:moveTo>
                      <a:pt x="0" y="674"/>
                    </a:moveTo>
                    <a:lnTo>
                      <a:pt x="273" y="674"/>
                    </a:lnTo>
                    <a:lnTo>
                      <a:pt x="273" y="0"/>
                    </a:lnTo>
                    <a:lnTo>
                      <a:pt x="0" y="674"/>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grpSp>
        <p:sp>
          <p:nvSpPr>
            <p:cNvPr id="158" name="TextBox 157"/>
            <p:cNvSpPr txBox="1"/>
            <p:nvPr/>
          </p:nvSpPr>
          <p:spPr>
            <a:xfrm>
              <a:off x="5506624" y="4432550"/>
              <a:ext cx="1370136" cy="815432"/>
            </a:xfrm>
            <a:prstGeom prst="rect">
              <a:avLst/>
            </a:prstGeom>
            <a:noFill/>
          </p:spPr>
          <p:txBody>
            <a:bodyPr wrap="none" rtlCol="0">
              <a:spAutoFit/>
            </a:bodyPr>
            <a:lstStyle/>
            <a:p>
              <a:pPr algn="ctr"/>
              <a:r>
                <a:rPr lang="en-US" sz="3100" dirty="0">
                  <a:latin typeface="Lato Regular"/>
                  <a:cs typeface="Lato Regular"/>
                </a:rPr>
                <a:t>72%</a:t>
              </a:r>
              <a:endParaRPr lang="en-US" sz="3100" dirty="0">
                <a:latin typeface="Lato Regular"/>
                <a:cs typeface="Lato Regular"/>
              </a:endParaRPr>
            </a:p>
          </p:txBody>
        </p:sp>
        <p:sp>
          <p:nvSpPr>
            <p:cNvPr id="159" name="TextBox 158"/>
            <p:cNvSpPr txBox="1"/>
            <p:nvPr/>
          </p:nvSpPr>
          <p:spPr>
            <a:xfrm>
              <a:off x="5324361" y="8522171"/>
              <a:ext cx="1711409" cy="573007"/>
            </a:xfrm>
            <a:prstGeom prst="rect">
              <a:avLst/>
            </a:prstGeom>
            <a:noFill/>
          </p:spPr>
          <p:txBody>
            <a:bodyPr wrap="none" rtlCol="0">
              <a:spAutoFit/>
            </a:bodyPr>
            <a:lstStyle/>
            <a:p>
              <a:pPr algn="ctr"/>
              <a:r>
                <a:rPr lang="id-ID" sz="2000" b="1" dirty="0">
                  <a:solidFill>
                    <a:schemeClr val="tx2"/>
                  </a:solidFill>
                  <a:latin typeface="Lato Regular"/>
                  <a:cs typeface="Lato Regular"/>
                </a:rPr>
                <a:t>February</a:t>
              </a:r>
              <a:endParaRPr lang="id-ID" sz="2000" b="1" dirty="0">
                <a:solidFill>
                  <a:schemeClr val="tx2"/>
                </a:solidFill>
                <a:latin typeface="Lato Regular"/>
                <a:cs typeface="Lato Regular"/>
              </a:endParaRPr>
            </a:p>
          </p:txBody>
        </p:sp>
      </p:grpSp>
      <p:grpSp>
        <p:nvGrpSpPr>
          <p:cNvPr id="162" name="Group 4"/>
          <p:cNvGrpSpPr/>
          <p:nvPr/>
        </p:nvGrpSpPr>
        <p:grpSpPr>
          <a:xfrm>
            <a:off x="5153055" y="3734288"/>
            <a:ext cx="1159344" cy="2616547"/>
            <a:chOff x="7362876" y="5347960"/>
            <a:chExt cx="1656514" cy="3747218"/>
          </a:xfrm>
        </p:grpSpPr>
        <p:grpSp>
          <p:nvGrpSpPr>
            <p:cNvPr id="163" name="Group 110"/>
            <p:cNvGrpSpPr/>
            <p:nvPr/>
          </p:nvGrpSpPr>
          <p:grpSpPr>
            <a:xfrm>
              <a:off x="7362876" y="6272888"/>
              <a:ext cx="1656514" cy="2260235"/>
              <a:chOff x="7362876" y="5201840"/>
              <a:chExt cx="1656514" cy="3153043"/>
            </a:xfrm>
            <a:solidFill>
              <a:schemeClr val="accent3"/>
            </a:solidFill>
          </p:grpSpPr>
          <p:sp>
            <p:nvSpPr>
              <p:cNvPr id="166" name="Freeform 305"/>
              <p:cNvSpPr>
                <a:spLocks noChangeArrowheads="1"/>
              </p:cNvSpPr>
              <p:nvPr/>
            </p:nvSpPr>
            <p:spPr bwMode="auto">
              <a:xfrm>
                <a:off x="8263787" y="5201840"/>
                <a:ext cx="755603" cy="3153043"/>
              </a:xfrm>
              <a:custGeom>
                <a:avLst/>
                <a:gdLst>
                  <a:gd name="T0" fmla="*/ 0 w 274"/>
                  <a:gd name="T1" fmla="*/ 0 h 1000"/>
                  <a:gd name="T2" fmla="*/ 0 w 274"/>
                  <a:gd name="T3" fmla="*/ 999 h 1000"/>
                  <a:gd name="T4" fmla="*/ 273 w 274"/>
                  <a:gd name="T5" fmla="*/ 999 h 1000"/>
                  <a:gd name="T6" fmla="*/ 0 w 274"/>
                  <a:gd name="T7" fmla="*/ 0 h 1000"/>
                </a:gdLst>
                <a:ahLst/>
                <a:cxnLst>
                  <a:cxn ang="0">
                    <a:pos x="T0" y="T1"/>
                  </a:cxn>
                  <a:cxn ang="0">
                    <a:pos x="T2" y="T3"/>
                  </a:cxn>
                  <a:cxn ang="0">
                    <a:pos x="T4" y="T5"/>
                  </a:cxn>
                  <a:cxn ang="0">
                    <a:pos x="T6" y="T7"/>
                  </a:cxn>
                </a:cxnLst>
                <a:rect l="0" t="0" r="r" b="b"/>
                <a:pathLst>
                  <a:path w="274" h="1000">
                    <a:moveTo>
                      <a:pt x="0" y="0"/>
                    </a:moveTo>
                    <a:lnTo>
                      <a:pt x="0" y="999"/>
                    </a:lnTo>
                    <a:lnTo>
                      <a:pt x="273" y="999"/>
                    </a:lnTo>
                    <a:lnTo>
                      <a:pt x="0" y="0"/>
                    </a:lnTo>
                  </a:path>
                </a:pathLst>
              </a:custGeom>
              <a:solidFill>
                <a:schemeClr val="accent3">
                  <a:lumMod val="75000"/>
                </a:schemeClr>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sp>
            <p:nvSpPr>
              <p:cNvPr id="167" name="Freeform 306"/>
              <p:cNvSpPr>
                <a:spLocks noChangeArrowheads="1"/>
              </p:cNvSpPr>
              <p:nvPr/>
            </p:nvSpPr>
            <p:spPr bwMode="auto">
              <a:xfrm>
                <a:off x="7362876" y="5201840"/>
                <a:ext cx="755603" cy="3153043"/>
              </a:xfrm>
              <a:custGeom>
                <a:avLst/>
                <a:gdLst>
                  <a:gd name="T0" fmla="*/ 0 w 275"/>
                  <a:gd name="T1" fmla="*/ 999 h 1000"/>
                  <a:gd name="T2" fmla="*/ 274 w 275"/>
                  <a:gd name="T3" fmla="*/ 999 h 1000"/>
                  <a:gd name="T4" fmla="*/ 274 w 275"/>
                  <a:gd name="T5" fmla="*/ 0 h 1000"/>
                  <a:gd name="T6" fmla="*/ 0 w 275"/>
                  <a:gd name="T7" fmla="*/ 999 h 1000"/>
                </a:gdLst>
                <a:ahLst/>
                <a:cxnLst>
                  <a:cxn ang="0">
                    <a:pos x="T0" y="T1"/>
                  </a:cxn>
                  <a:cxn ang="0">
                    <a:pos x="T2" y="T3"/>
                  </a:cxn>
                  <a:cxn ang="0">
                    <a:pos x="T4" y="T5"/>
                  </a:cxn>
                  <a:cxn ang="0">
                    <a:pos x="T6" y="T7"/>
                  </a:cxn>
                </a:cxnLst>
                <a:rect l="0" t="0" r="r" b="b"/>
                <a:pathLst>
                  <a:path w="275" h="1000">
                    <a:moveTo>
                      <a:pt x="0" y="999"/>
                    </a:moveTo>
                    <a:lnTo>
                      <a:pt x="274" y="999"/>
                    </a:lnTo>
                    <a:lnTo>
                      <a:pt x="274" y="0"/>
                    </a:lnTo>
                    <a:lnTo>
                      <a:pt x="0" y="999"/>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grpSp>
        <p:sp>
          <p:nvSpPr>
            <p:cNvPr id="164" name="TextBox 163"/>
            <p:cNvSpPr txBox="1"/>
            <p:nvPr/>
          </p:nvSpPr>
          <p:spPr>
            <a:xfrm>
              <a:off x="7511878" y="5347960"/>
              <a:ext cx="1370136" cy="815432"/>
            </a:xfrm>
            <a:prstGeom prst="rect">
              <a:avLst/>
            </a:prstGeom>
            <a:noFill/>
          </p:spPr>
          <p:txBody>
            <a:bodyPr wrap="none" rtlCol="0">
              <a:spAutoFit/>
            </a:bodyPr>
            <a:lstStyle/>
            <a:p>
              <a:pPr algn="ctr"/>
              <a:r>
                <a:rPr lang="en-US" sz="3100" dirty="0">
                  <a:latin typeface="Lato Regular"/>
                  <a:cs typeface="Lato Regular"/>
                </a:rPr>
                <a:t>32%</a:t>
              </a:r>
              <a:endParaRPr lang="en-US" sz="3100" dirty="0">
                <a:latin typeface="Lato Regular"/>
                <a:cs typeface="Lato Regular"/>
              </a:endParaRPr>
            </a:p>
          </p:txBody>
        </p:sp>
        <p:sp>
          <p:nvSpPr>
            <p:cNvPr id="165" name="TextBox 164"/>
            <p:cNvSpPr txBox="1"/>
            <p:nvPr/>
          </p:nvSpPr>
          <p:spPr>
            <a:xfrm>
              <a:off x="7553107" y="8522171"/>
              <a:ext cx="1287681" cy="573007"/>
            </a:xfrm>
            <a:prstGeom prst="rect">
              <a:avLst/>
            </a:prstGeom>
            <a:noFill/>
          </p:spPr>
          <p:txBody>
            <a:bodyPr wrap="none" rtlCol="0">
              <a:spAutoFit/>
            </a:bodyPr>
            <a:lstStyle/>
            <a:p>
              <a:pPr algn="ctr"/>
              <a:r>
                <a:rPr lang="id-ID" sz="2000" b="1" dirty="0">
                  <a:solidFill>
                    <a:schemeClr val="tx2"/>
                  </a:solidFill>
                  <a:latin typeface="Lato Regular"/>
                  <a:cs typeface="Lato Regular"/>
                </a:rPr>
                <a:t>March</a:t>
              </a:r>
              <a:endParaRPr lang="id-ID" sz="2000" b="1" dirty="0">
                <a:solidFill>
                  <a:schemeClr val="tx2"/>
                </a:solidFill>
                <a:latin typeface="Lato Regular"/>
                <a:cs typeface="Lato Regular"/>
              </a:endParaRPr>
            </a:p>
          </p:txBody>
        </p:sp>
      </p:grpSp>
      <p:grpSp>
        <p:nvGrpSpPr>
          <p:cNvPr id="5" name="组合 4"/>
          <p:cNvGrpSpPr/>
          <p:nvPr/>
        </p:nvGrpSpPr>
        <p:grpSpPr>
          <a:xfrm>
            <a:off x="10776848" y="2635604"/>
            <a:ext cx="1128158" cy="3715231"/>
            <a:chOff x="15398362" y="3774509"/>
            <a:chExt cx="1611954" cy="5320669"/>
          </a:xfrm>
        </p:grpSpPr>
        <p:grpSp>
          <p:nvGrpSpPr>
            <p:cNvPr id="131" name="Group 73"/>
            <p:cNvGrpSpPr/>
            <p:nvPr/>
          </p:nvGrpSpPr>
          <p:grpSpPr>
            <a:xfrm>
              <a:off x="15398362" y="4835696"/>
              <a:ext cx="1611954" cy="3705188"/>
              <a:chOff x="3366892" y="4635176"/>
              <a:chExt cx="1611954" cy="3705188"/>
            </a:xfrm>
            <a:solidFill>
              <a:schemeClr val="accent1"/>
            </a:solidFill>
          </p:grpSpPr>
          <p:sp>
            <p:nvSpPr>
              <p:cNvPr id="132" name="Freeform 301"/>
              <p:cNvSpPr>
                <a:spLocks noChangeArrowheads="1"/>
              </p:cNvSpPr>
              <p:nvPr/>
            </p:nvSpPr>
            <p:spPr bwMode="auto">
              <a:xfrm>
                <a:off x="3366892" y="4635176"/>
                <a:ext cx="755603" cy="3705188"/>
              </a:xfrm>
              <a:custGeom>
                <a:avLst/>
                <a:gdLst>
                  <a:gd name="T0" fmla="*/ 273 w 274"/>
                  <a:gd name="T1" fmla="*/ 0 h 1170"/>
                  <a:gd name="T2" fmla="*/ 0 w 274"/>
                  <a:gd name="T3" fmla="*/ 1169 h 1170"/>
                  <a:gd name="T4" fmla="*/ 273 w 274"/>
                  <a:gd name="T5" fmla="*/ 1169 h 1170"/>
                  <a:gd name="T6" fmla="*/ 273 w 274"/>
                  <a:gd name="T7" fmla="*/ 0 h 1170"/>
                </a:gdLst>
                <a:ahLst/>
                <a:cxnLst>
                  <a:cxn ang="0">
                    <a:pos x="T0" y="T1"/>
                  </a:cxn>
                  <a:cxn ang="0">
                    <a:pos x="T2" y="T3"/>
                  </a:cxn>
                  <a:cxn ang="0">
                    <a:pos x="T4" y="T5"/>
                  </a:cxn>
                  <a:cxn ang="0">
                    <a:pos x="T6" y="T7"/>
                  </a:cxn>
                </a:cxnLst>
                <a:rect l="0" t="0" r="r" b="b"/>
                <a:pathLst>
                  <a:path w="274" h="1170">
                    <a:moveTo>
                      <a:pt x="273" y="0"/>
                    </a:moveTo>
                    <a:lnTo>
                      <a:pt x="0" y="1169"/>
                    </a:lnTo>
                    <a:lnTo>
                      <a:pt x="273" y="1169"/>
                    </a:lnTo>
                    <a:lnTo>
                      <a:pt x="273" y="0"/>
                    </a:lnTo>
                  </a:path>
                </a:pathLst>
              </a:custGeom>
              <a:grpFill/>
              <a:ln>
                <a:noFill/>
              </a:ln>
              <a:effectLst/>
            </p:spPr>
            <p:txBody>
              <a:bodyPr wrap="none" lIns="243770" tIns="121885" rIns="243770" bIns="121885" anchor="ctr"/>
              <a:lstStyle/>
              <a:p>
                <a:pPr>
                  <a:defRPr/>
                </a:pPr>
                <a:endParaRPr lang="en-US" dirty="0"/>
              </a:p>
            </p:txBody>
          </p:sp>
          <p:sp>
            <p:nvSpPr>
              <p:cNvPr id="133" name="Freeform 302"/>
              <p:cNvSpPr>
                <a:spLocks noChangeArrowheads="1"/>
              </p:cNvSpPr>
              <p:nvPr/>
            </p:nvSpPr>
            <p:spPr bwMode="auto">
              <a:xfrm>
                <a:off x="4223243" y="4635176"/>
                <a:ext cx="755603" cy="3705188"/>
              </a:xfrm>
              <a:custGeom>
                <a:avLst/>
                <a:gdLst>
                  <a:gd name="T0" fmla="*/ 0 w 274"/>
                  <a:gd name="T1" fmla="*/ 0 h 1170"/>
                  <a:gd name="T2" fmla="*/ 0 w 274"/>
                  <a:gd name="T3" fmla="*/ 1169 h 1170"/>
                  <a:gd name="T4" fmla="*/ 273 w 274"/>
                  <a:gd name="T5" fmla="*/ 1169 h 1170"/>
                  <a:gd name="T6" fmla="*/ 0 w 274"/>
                  <a:gd name="T7" fmla="*/ 0 h 1170"/>
                </a:gdLst>
                <a:ahLst/>
                <a:cxnLst>
                  <a:cxn ang="0">
                    <a:pos x="T0" y="T1"/>
                  </a:cxn>
                  <a:cxn ang="0">
                    <a:pos x="T2" y="T3"/>
                  </a:cxn>
                  <a:cxn ang="0">
                    <a:pos x="T4" y="T5"/>
                  </a:cxn>
                  <a:cxn ang="0">
                    <a:pos x="T6" y="T7"/>
                  </a:cxn>
                </a:cxnLst>
                <a:rect l="0" t="0" r="r" b="b"/>
                <a:pathLst>
                  <a:path w="274" h="1170">
                    <a:moveTo>
                      <a:pt x="0" y="0"/>
                    </a:moveTo>
                    <a:lnTo>
                      <a:pt x="0" y="1169"/>
                    </a:lnTo>
                    <a:lnTo>
                      <a:pt x="273" y="1169"/>
                    </a:lnTo>
                    <a:lnTo>
                      <a:pt x="0" y="0"/>
                    </a:lnTo>
                  </a:path>
                </a:pathLst>
              </a:custGeom>
              <a:solidFill>
                <a:schemeClr val="accent1">
                  <a:lumMod val="75000"/>
                </a:schemeClr>
              </a:solidFill>
              <a:ln>
                <a:noFill/>
              </a:ln>
              <a:effectLst/>
            </p:spPr>
            <p:txBody>
              <a:bodyPr wrap="none" lIns="243770" tIns="121885" rIns="243770" bIns="121885" anchor="ctr"/>
              <a:lstStyle/>
              <a:p>
                <a:pPr>
                  <a:defRPr/>
                </a:pPr>
                <a:endParaRPr lang="en-US" dirty="0"/>
              </a:p>
            </p:txBody>
          </p:sp>
        </p:grpSp>
        <p:sp>
          <p:nvSpPr>
            <p:cNvPr id="146" name="TextBox 145"/>
            <p:cNvSpPr txBox="1"/>
            <p:nvPr/>
          </p:nvSpPr>
          <p:spPr>
            <a:xfrm>
              <a:off x="15535736" y="3774509"/>
              <a:ext cx="1370136" cy="815432"/>
            </a:xfrm>
            <a:prstGeom prst="rect">
              <a:avLst/>
            </a:prstGeom>
            <a:noFill/>
          </p:spPr>
          <p:txBody>
            <a:bodyPr wrap="none" rtlCol="0">
              <a:spAutoFit/>
            </a:bodyPr>
            <a:lstStyle/>
            <a:p>
              <a:pPr algn="ctr"/>
              <a:r>
                <a:rPr lang="en-US" sz="3100" dirty="0">
                  <a:latin typeface="Lato Regular"/>
                  <a:cs typeface="Lato Regular"/>
                </a:rPr>
                <a:t>98%</a:t>
              </a:r>
              <a:endParaRPr lang="en-US" sz="3100" dirty="0">
                <a:latin typeface="Lato Regular"/>
                <a:cs typeface="Lato Regular"/>
              </a:endParaRPr>
            </a:p>
          </p:txBody>
        </p:sp>
        <p:sp>
          <p:nvSpPr>
            <p:cNvPr id="168" name="TextBox 167"/>
            <p:cNvSpPr txBox="1"/>
            <p:nvPr/>
          </p:nvSpPr>
          <p:spPr>
            <a:xfrm>
              <a:off x="15761001" y="8522171"/>
              <a:ext cx="898307" cy="573007"/>
            </a:xfrm>
            <a:prstGeom prst="rect">
              <a:avLst/>
            </a:prstGeom>
            <a:noFill/>
          </p:spPr>
          <p:txBody>
            <a:bodyPr wrap="none" rtlCol="0">
              <a:spAutoFit/>
            </a:bodyPr>
            <a:lstStyle/>
            <a:p>
              <a:pPr algn="ctr"/>
              <a:r>
                <a:rPr lang="id-ID" sz="2000" b="1" dirty="0">
                  <a:solidFill>
                    <a:schemeClr val="tx2"/>
                  </a:solidFill>
                  <a:latin typeface="Lato Regular"/>
                  <a:cs typeface="Lato Regular"/>
                </a:rPr>
                <a:t>July</a:t>
              </a:r>
              <a:endParaRPr lang="id-ID" sz="2000" b="1" dirty="0">
                <a:solidFill>
                  <a:schemeClr val="tx2"/>
                </a:solidFill>
                <a:latin typeface="Lato Regular"/>
                <a:cs typeface="Lato Regular"/>
              </a:endParaRPr>
            </a:p>
          </p:txBody>
        </p:sp>
      </p:grpSp>
      <p:grpSp>
        <p:nvGrpSpPr>
          <p:cNvPr id="6" name="组合 5"/>
          <p:cNvGrpSpPr/>
          <p:nvPr/>
        </p:nvGrpSpPr>
        <p:grpSpPr>
          <a:xfrm>
            <a:off x="12170100" y="3110647"/>
            <a:ext cx="1159343" cy="3240188"/>
            <a:chOff x="17389091" y="4454830"/>
            <a:chExt cx="1656513" cy="4640349"/>
          </a:xfrm>
        </p:grpSpPr>
        <p:grpSp>
          <p:nvGrpSpPr>
            <p:cNvPr id="134" name="Group 76"/>
            <p:cNvGrpSpPr/>
            <p:nvPr/>
          </p:nvGrpSpPr>
          <p:grpSpPr>
            <a:xfrm>
              <a:off x="17389091" y="5402360"/>
              <a:ext cx="1656513" cy="3138523"/>
              <a:chOff x="5357621" y="6262550"/>
              <a:chExt cx="1656513" cy="2077813"/>
            </a:xfrm>
            <a:solidFill>
              <a:schemeClr val="accent2"/>
            </a:solidFill>
          </p:grpSpPr>
          <p:sp>
            <p:nvSpPr>
              <p:cNvPr id="135" name="Freeform 303"/>
              <p:cNvSpPr>
                <a:spLocks noChangeArrowheads="1"/>
              </p:cNvSpPr>
              <p:nvPr/>
            </p:nvSpPr>
            <p:spPr bwMode="auto">
              <a:xfrm>
                <a:off x="6258531" y="6262550"/>
                <a:ext cx="755603" cy="2077813"/>
              </a:xfrm>
              <a:custGeom>
                <a:avLst/>
                <a:gdLst>
                  <a:gd name="T0" fmla="*/ 0 w 274"/>
                  <a:gd name="T1" fmla="*/ 0 h 675"/>
                  <a:gd name="T2" fmla="*/ 0 w 274"/>
                  <a:gd name="T3" fmla="*/ 674 h 675"/>
                  <a:gd name="T4" fmla="*/ 273 w 274"/>
                  <a:gd name="T5" fmla="*/ 674 h 675"/>
                  <a:gd name="T6" fmla="*/ 0 w 274"/>
                  <a:gd name="T7" fmla="*/ 0 h 675"/>
                </a:gdLst>
                <a:ahLst/>
                <a:cxnLst>
                  <a:cxn ang="0">
                    <a:pos x="T0" y="T1"/>
                  </a:cxn>
                  <a:cxn ang="0">
                    <a:pos x="T2" y="T3"/>
                  </a:cxn>
                  <a:cxn ang="0">
                    <a:pos x="T4" y="T5"/>
                  </a:cxn>
                  <a:cxn ang="0">
                    <a:pos x="T6" y="T7"/>
                  </a:cxn>
                </a:cxnLst>
                <a:rect l="0" t="0" r="r" b="b"/>
                <a:pathLst>
                  <a:path w="274" h="675">
                    <a:moveTo>
                      <a:pt x="0" y="0"/>
                    </a:moveTo>
                    <a:lnTo>
                      <a:pt x="0" y="674"/>
                    </a:lnTo>
                    <a:lnTo>
                      <a:pt x="273" y="674"/>
                    </a:lnTo>
                    <a:lnTo>
                      <a:pt x="0" y="0"/>
                    </a:lnTo>
                  </a:path>
                </a:pathLst>
              </a:custGeom>
              <a:solidFill>
                <a:schemeClr val="accent2">
                  <a:lumMod val="75000"/>
                </a:schemeClr>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sp>
            <p:nvSpPr>
              <p:cNvPr id="136" name="Freeform 304"/>
              <p:cNvSpPr>
                <a:spLocks noChangeArrowheads="1"/>
              </p:cNvSpPr>
              <p:nvPr/>
            </p:nvSpPr>
            <p:spPr bwMode="auto">
              <a:xfrm>
                <a:off x="5357621" y="6262550"/>
                <a:ext cx="755603" cy="2077813"/>
              </a:xfrm>
              <a:custGeom>
                <a:avLst/>
                <a:gdLst>
                  <a:gd name="T0" fmla="*/ 0 w 274"/>
                  <a:gd name="T1" fmla="*/ 674 h 675"/>
                  <a:gd name="T2" fmla="*/ 273 w 274"/>
                  <a:gd name="T3" fmla="*/ 674 h 675"/>
                  <a:gd name="T4" fmla="*/ 273 w 274"/>
                  <a:gd name="T5" fmla="*/ 0 h 675"/>
                  <a:gd name="T6" fmla="*/ 0 w 274"/>
                  <a:gd name="T7" fmla="*/ 674 h 675"/>
                </a:gdLst>
                <a:ahLst/>
                <a:cxnLst>
                  <a:cxn ang="0">
                    <a:pos x="T0" y="T1"/>
                  </a:cxn>
                  <a:cxn ang="0">
                    <a:pos x="T2" y="T3"/>
                  </a:cxn>
                  <a:cxn ang="0">
                    <a:pos x="T4" y="T5"/>
                  </a:cxn>
                  <a:cxn ang="0">
                    <a:pos x="T6" y="T7"/>
                  </a:cxn>
                </a:cxnLst>
                <a:rect l="0" t="0" r="r" b="b"/>
                <a:pathLst>
                  <a:path w="274" h="675">
                    <a:moveTo>
                      <a:pt x="0" y="674"/>
                    </a:moveTo>
                    <a:lnTo>
                      <a:pt x="273" y="674"/>
                    </a:lnTo>
                    <a:lnTo>
                      <a:pt x="273" y="0"/>
                    </a:lnTo>
                    <a:lnTo>
                      <a:pt x="0" y="674"/>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grpSp>
        <p:sp>
          <p:nvSpPr>
            <p:cNvPr id="147" name="TextBox 146"/>
            <p:cNvSpPr txBox="1"/>
            <p:nvPr/>
          </p:nvSpPr>
          <p:spPr>
            <a:xfrm>
              <a:off x="17538093" y="4454830"/>
              <a:ext cx="1370137" cy="815432"/>
            </a:xfrm>
            <a:prstGeom prst="rect">
              <a:avLst/>
            </a:prstGeom>
            <a:noFill/>
          </p:spPr>
          <p:txBody>
            <a:bodyPr wrap="none" rtlCol="0">
              <a:spAutoFit/>
            </a:bodyPr>
            <a:lstStyle/>
            <a:p>
              <a:pPr algn="ctr"/>
              <a:r>
                <a:rPr lang="en-US" sz="3100" dirty="0">
                  <a:latin typeface="Lato Regular"/>
                  <a:cs typeface="Lato Regular"/>
                </a:rPr>
                <a:t>72%</a:t>
              </a:r>
              <a:endParaRPr lang="en-US" sz="3100" dirty="0">
                <a:latin typeface="Lato Regular"/>
                <a:cs typeface="Lato Regular"/>
              </a:endParaRPr>
            </a:p>
          </p:txBody>
        </p:sp>
        <p:sp>
          <p:nvSpPr>
            <p:cNvPr id="169" name="TextBox 168"/>
            <p:cNvSpPr txBox="1"/>
            <p:nvPr/>
          </p:nvSpPr>
          <p:spPr>
            <a:xfrm>
              <a:off x="17540756" y="8522172"/>
              <a:ext cx="1381589" cy="573007"/>
            </a:xfrm>
            <a:prstGeom prst="rect">
              <a:avLst/>
            </a:prstGeom>
            <a:noFill/>
          </p:spPr>
          <p:txBody>
            <a:bodyPr wrap="none" rtlCol="0">
              <a:spAutoFit/>
            </a:bodyPr>
            <a:lstStyle/>
            <a:p>
              <a:pPr algn="ctr"/>
              <a:r>
                <a:rPr lang="id-ID" sz="2000" b="1" dirty="0">
                  <a:solidFill>
                    <a:schemeClr val="tx2"/>
                  </a:solidFill>
                  <a:latin typeface="Lato Regular"/>
                  <a:cs typeface="Lato Regular"/>
                </a:rPr>
                <a:t>August</a:t>
              </a:r>
              <a:endParaRPr lang="id-ID" sz="2000" b="1" dirty="0">
                <a:solidFill>
                  <a:schemeClr val="tx2"/>
                </a:solidFill>
                <a:latin typeface="Lato Regular"/>
                <a:cs typeface="Lato Regular"/>
              </a:endParaRPr>
            </a:p>
          </p:txBody>
        </p:sp>
      </p:grpSp>
      <p:grpSp>
        <p:nvGrpSpPr>
          <p:cNvPr id="7" name="组合 6"/>
          <p:cNvGrpSpPr/>
          <p:nvPr/>
        </p:nvGrpSpPr>
        <p:grpSpPr>
          <a:xfrm>
            <a:off x="13450067" y="3749845"/>
            <a:ext cx="1394934" cy="2600990"/>
            <a:chOff x="19217956" y="5370240"/>
            <a:chExt cx="1993134" cy="3724938"/>
          </a:xfrm>
        </p:grpSpPr>
        <p:grpSp>
          <p:nvGrpSpPr>
            <p:cNvPr id="137" name="Group 79"/>
            <p:cNvGrpSpPr/>
            <p:nvPr/>
          </p:nvGrpSpPr>
          <p:grpSpPr>
            <a:xfrm>
              <a:off x="19394346" y="6295168"/>
              <a:ext cx="1656514" cy="2260235"/>
              <a:chOff x="7362876" y="5201840"/>
              <a:chExt cx="1656514" cy="3153043"/>
            </a:xfrm>
            <a:solidFill>
              <a:schemeClr val="accent3"/>
            </a:solidFill>
          </p:grpSpPr>
          <p:sp>
            <p:nvSpPr>
              <p:cNvPr id="138" name="Freeform 305"/>
              <p:cNvSpPr>
                <a:spLocks noChangeArrowheads="1"/>
              </p:cNvSpPr>
              <p:nvPr/>
            </p:nvSpPr>
            <p:spPr bwMode="auto">
              <a:xfrm>
                <a:off x="8263787" y="5201840"/>
                <a:ext cx="755603" cy="3153043"/>
              </a:xfrm>
              <a:custGeom>
                <a:avLst/>
                <a:gdLst>
                  <a:gd name="T0" fmla="*/ 0 w 274"/>
                  <a:gd name="T1" fmla="*/ 0 h 1000"/>
                  <a:gd name="T2" fmla="*/ 0 w 274"/>
                  <a:gd name="T3" fmla="*/ 999 h 1000"/>
                  <a:gd name="T4" fmla="*/ 273 w 274"/>
                  <a:gd name="T5" fmla="*/ 999 h 1000"/>
                  <a:gd name="T6" fmla="*/ 0 w 274"/>
                  <a:gd name="T7" fmla="*/ 0 h 1000"/>
                </a:gdLst>
                <a:ahLst/>
                <a:cxnLst>
                  <a:cxn ang="0">
                    <a:pos x="T0" y="T1"/>
                  </a:cxn>
                  <a:cxn ang="0">
                    <a:pos x="T2" y="T3"/>
                  </a:cxn>
                  <a:cxn ang="0">
                    <a:pos x="T4" y="T5"/>
                  </a:cxn>
                  <a:cxn ang="0">
                    <a:pos x="T6" y="T7"/>
                  </a:cxn>
                </a:cxnLst>
                <a:rect l="0" t="0" r="r" b="b"/>
                <a:pathLst>
                  <a:path w="274" h="1000">
                    <a:moveTo>
                      <a:pt x="0" y="0"/>
                    </a:moveTo>
                    <a:lnTo>
                      <a:pt x="0" y="999"/>
                    </a:lnTo>
                    <a:lnTo>
                      <a:pt x="273" y="999"/>
                    </a:lnTo>
                    <a:lnTo>
                      <a:pt x="0" y="0"/>
                    </a:lnTo>
                  </a:path>
                </a:pathLst>
              </a:custGeom>
              <a:solidFill>
                <a:schemeClr val="accent3">
                  <a:lumMod val="75000"/>
                </a:schemeClr>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sp>
            <p:nvSpPr>
              <p:cNvPr id="139" name="Freeform 306"/>
              <p:cNvSpPr>
                <a:spLocks noChangeArrowheads="1"/>
              </p:cNvSpPr>
              <p:nvPr/>
            </p:nvSpPr>
            <p:spPr bwMode="auto">
              <a:xfrm>
                <a:off x="7362876" y="5201840"/>
                <a:ext cx="755603" cy="3153043"/>
              </a:xfrm>
              <a:custGeom>
                <a:avLst/>
                <a:gdLst>
                  <a:gd name="T0" fmla="*/ 0 w 275"/>
                  <a:gd name="T1" fmla="*/ 999 h 1000"/>
                  <a:gd name="T2" fmla="*/ 274 w 275"/>
                  <a:gd name="T3" fmla="*/ 999 h 1000"/>
                  <a:gd name="T4" fmla="*/ 274 w 275"/>
                  <a:gd name="T5" fmla="*/ 0 h 1000"/>
                  <a:gd name="T6" fmla="*/ 0 w 275"/>
                  <a:gd name="T7" fmla="*/ 999 h 1000"/>
                </a:gdLst>
                <a:ahLst/>
                <a:cxnLst>
                  <a:cxn ang="0">
                    <a:pos x="T0" y="T1"/>
                  </a:cxn>
                  <a:cxn ang="0">
                    <a:pos x="T2" y="T3"/>
                  </a:cxn>
                  <a:cxn ang="0">
                    <a:pos x="T4" y="T5"/>
                  </a:cxn>
                  <a:cxn ang="0">
                    <a:pos x="T6" y="T7"/>
                  </a:cxn>
                </a:cxnLst>
                <a:rect l="0" t="0" r="r" b="b"/>
                <a:pathLst>
                  <a:path w="275" h="1000">
                    <a:moveTo>
                      <a:pt x="0" y="999"/>
                    </a:moveTo>
                    <a:lnTo>
                      <a:pt x="274" y="999"/>
                    </a:lnTo>
                    <a:lnTo>
                      <a:pt x="274" y="0"/>
                    </a:lnTo>
                    <a:lnTo>
                      <a:pt x="0" y="999"/>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grpSp>
        <p:sp>
          <p:nvSpPr>
            <p:cNvPr id="148" name="TextBox 147"/>
            <p:cNvSpPr txBox="1"/>
            <p:nvPr/>
          </p:nvSpPr>
          <p:spPr>
            <a:xfrm>
              <a:off x="19543348" y="5370240"/>
              <a:ext cx="1370137" cy="815432"/>
            </a:xfrm>
            <a:prstGeom prst="rect">
              <a:avLst/>
            </a:prstGeom>
            <a:noFill/>
          </p:spPr>
          <p:txBody>
            <a:bodyPr wrap="none" rtlCol="0">
              <a:spAutoFit/>
            </a:bodyPr>
            <a:lstStyle/>
            <a:p>
              <a:pPr algn="ctr"/>
              <a:r>
                <a:rPr lang="en-US" sz="3100" dirty="0">
                  <a:latin typeface="Lato Regular"/>
                  <a:cs typeface="Lato Regular"/>
                </a:rPr>
                <a:t>32%</a:t>
              </a:r>
              <a:endParaRPr lang="en-US" sz="3100" dirty="0">
                <a:latin typeface="Lato Regular"/>
                <a:cs typeface="Lato Regular"/>
              </a:endParaRPr>
            </a:p>
          </p:txBody>
        </p:sp>
        <p:sp>
          <p:nvSpPr>
            <p:cNvPr id="170" name="TextBox 169"/>
            <p:cNvSpPr txBox="1"/>
            <p:nvPr/>
          </p:nvSpPr>
          <p:spPr>
            <a:xfrm>
              <a:off x="19217956" y="8522171"/>
              <a:ext cx="1993134" cy="573007"/>
            </a:xfrm>
            <a:prstGeom prst="rect">
              <a:avLst/>
            </a:prstGeom>
            <a:noFill/>
          </p:spPr>
          <p:txBody>
            <a:bodyPr wrap="none" rtlCol="0">
              <a:spAutoFit/>
            </a:bodyPr>
            <a:lstStyle/>
            <a:p>
              <a:pPr algn="ctr"/>
              <a:r>
                <a:rPr lang="id-ID" sz="2000" b="1" dirty="0">
                  <a:solidFill>
                    <a:schemeClr val="tx2"/>
                  </a:solidFill>
                  <a:latin typeface="Lato Regular"/>
                  <a:cs typeface="Lato Regular"/>
                </a:rPr>
                <a:t>September</a:t>
              </a:r>
              <a:endParaRPr lang="id-ID" sz="2000" b="1" dirty="0">
                <a:solidFill>
                  <a:schemeClr val="tx2"/>
                </a:solidFill>
                <a:latin typeface="Lato Regular"/>
                <a:cs typeface="Lato Regular"/>
              </a:endParaRPr>
            </a:p>
          </p:txBody>
        </p:sp>
      </p:grpSp>
      <p:grpSp>
        <p:nvGrpSpPr>
          <p:cNvPr id="2" name="组合 1"/>
          <p:cNvGrpSpPr/>
          <p:nvPr/>
        </p:nvGrpSpPr>
        <p:grpSpPr>
          <a:xfrm>
            <a:off x="2356386" y="2620046"/>
            <a:ext cx="1128158" cy="3730789"/>
            <a:chOff x="3366892" y="3752229"/>
            <a:chExt cx="1611954" cy="5342950"/>
          </a:xfrm>
        </p:grpSpPr>
        <p:grpSp>
          <p:nvGrpSpPr>
            <p:cNvPr id="151" name="Group 1"/>
            <p:cNvGrpSpPr/>
            <p:nvPr/>
          </p:nvGrpSpPr>
          <p:grpSpPr>
            <a:xfrm>
              <a:off x="3366892" y="3752229"/>
              <a:ext cx="1611954" cy="4766375"/>
              <a:chOff x="3366892" y="3752229"/>
              <a:chExt cx="1611954" cy="4766375"/>
            </a:xfrm>
          </p:grpSpPr>
          <p:grpSp>
            <p:nvGrpSpPr>
              <p:cNvPr id="152" name="Group 104"/>
              <p:cNvGrpSpPr/>
              <p:nvPr/>
            </p:nvGrpSpPr>
            <p:grpSpPr>
              <a:xfrm>
                <a:off x="3366892" y="4813416"/>
                <a:ext cx="1611954" cy="3705188"/>
                <a:chOff x="3366892" y="4635176"/>
                <a:chExt cx="1611954" cy="3705188"/>
              </a:xfrm>
              <a:solidFill>
                <a:schemeClr val="accent1"/>
              </a:solidFill>
            </p:grpSpPr>
            <p:sp>
              <p:nvSpPr>
                <p:cNvPr id="154" name="Freeform 301"/>
                <p:cNvSpPr>
                  <a:spLocks noChangeArrowheads="1"/>
                </p:cNvSpPr>
                <p:nvPr/>
              </p:nvSpPr>
              <p:spPr bwMode="auto">
                <a:xfrm>
                  <a:off x="3366892" y="4635176"/>
                  <a:ext cx="755603" cy="3705188"/>
                </a:xfrm>
                <a:custGeom>
                  <a:avLst/>
                  <a:gdLst>
                    <a:gd name="T0" fmla="*/ 273 w 274"/>
                    <a:gd name="T1" fmla="*/ 0 h 1170"/>
                    <a:gd name="T2" fmla="*/ 0 w 274"/>
                    <a:gd name="T3" fmla="*/ 1169 h 1170"/>
                    <a:gd name="T4" fmla="*/ 273 w 274"/>
                    <a:gd name="T5" fmla="*/ 1169 h 1170"/>
                    <a:gd name="T6" fmla="*/ 273 w 274"/>
                    <a:gd name="T7" fmla="*/ 0 h 1170"/>
                  </a:gdLst>
                  <a:ahLst/>
                  <a:cxnLst>
                    <a:cxn ang="0">
                      <a:pos x="T0" y="T1"/>
                    </a:cxn>
                    <a:cxn ang="0">
                      <a:pos x="T2" y="T3"/>
                    </a:cxn>
                    <a:cxn ang="0">
                      <a:pos x="T4" y="T5"/>
                    </a:cxn>
                    <a:cxn ang="0">
                      <a:pos x="T6" y="T7"/>
                    </a:cxn>
                  </a:cxnLst>
                  <a:rect l="0" t="0" r="r" b="b"/>
                  <a:pathLst>
                    <a:path w="274" h="1170">
                      <a:moveTo>
                        <a:pt x="273" y="0"/>
                      </a:moveTo>
                      <a:lnTo>
                        <a:pt x="0" y="1169"/>
                      </a:lnTo>
                      <a:lnTo>
                        <a:pt x="273" y="1169"/>
                      </a:lnTo>
                      <a:lnTo>
                        <a:pt x="273" y="0"/>
                      </a:lnTo>
                    </a:path>
                  </a:pathLst>
                </a:custGeom>
                <a:grpFill/>
                <a:ln>
                  <a:noFill/>
                </a:ln>
                <a:effectLst/>
              </p:spPr>
              <p:txBody>
                <a:bodyPr wrap="none" lIns="243770" tIns="121885" rIns="243770" bIns="121885" anchor="ctr"/>
                <a:lstStyle/>
                <a:p>
                  <a:pPr>
                    <a:defRPr/>
                  </a:pPr>
                  <a:endParaRPr lang="en-US" dirty="0"/>
                </a:p>
              </p:txBody>
            </p:sp>
            <p:sp>
              <p:nvSpPr>
                <p:cNvPr id="155" name="Freeform 302"/>
                <p:cNvSpPr>
                  <a:spLocks noChangeArrowheads="1"/>
                </p:cNvSpPr>
                <p:nvPr/>
              </p:nvSpPr>
              <p:spPr bwMode="auto">
                <a:xfrm>
                  <a:off x="4223243" y="4635176"/>
                  <a:ext cx="755603" cy="3705188"/>
                </a:xfrm>
                <a:custGeom>
                  <a:avLst/>
                  <a:gdLst>
                    <a:gd name="T0" fmla="*/ 0 w 274"/>
                    <a:gd name="T1" fmla="*/ 0 h 1170"/>
                    <a:gd name="T2" fmla="*/ 0 w 274"/>
                    <a:gd name="T3" fmla="*/ 1169 h 1170"/>
                    <a:gd name="T4" fmla="*/ 273 w 274"/>
                    <a:gd name="T5" fmla="*/ 1169 h 1170"/>
                    <a:gd name="T6" fmla="*/ 0 w 274"/>
                    <a:gd name="T7" fmla="*/ 0 h 1170"/>
                  </a:gdLst>
                  <a:ahLst/>
                  <a:cxnLst>
                    <a:cxn ang="0">
                      <a:pos x="T0" y="T1"/>
                    </a:cxn>
                    <a:cxn ang="0">
                      <a:pos x="T2" y="T3"/>
                    </a:cxn>
                    <a:cxn ang="0">
                      <a:pos x="T4" y="T5"/>
                    </a:cxn>
                    <a:cxn ang="0">
                      <a:pos x="T6" y="T7"/>
                    </a:cxn>
                  </a:cxnLst>
                  <a:rect l="0" t="0" r="r" b="b"/>
                  <a:pathLst>
                    <a:path w="274" h="1170">
                      <a:moveTo>
                        <a:pt x="0" y="0"/>
                      </a:moveTo>
                      <a:lnTo>
                        <a:pt x="0" y="1169"/>
                      </a:lnTo>
                      <a:lnTo>
                        <a:pt x="273" y="1169"/>
                      </a:lnTo>
                      <a:lnTo>
                        <a:pt x="0" y="0"/>
                      </a:lnTo>
                    </a:path>
                  </a:pathLst>
                </a:custGeom>
                <a:solidFill>
                  <a:schemeClr val="accent1">
                    <a:lumMod val="75000"/>
                  </a:schemeClr>
                </a:solidFill>
                <a:ln>
                  <a:noFill/>
                </a:ln>
                <a:effectLst/>
              </p:spPr>
              <p:txBody>
                <a:bodyPr wrap="none" lIns="243770" tIns="121885" rIns="243770" bIns="121885" anchor="ctr"/>
                <a:lstStyle/>
                <a:p>
                  <a:pPr>
                    <a:defRPr/>
                  </a:pPr>
                  <a:endParaRPr lang="en-US" dirty="0"/>
                </a:p>
              </p:txBody>
            </p:sp>
          </p:grpSp>
          <p:sp>
            <p:nvSpPr>
              <p:cNvPr id="153" name="TextBox 152"/>
              <p:cNvSpPr txBox="1"/>
              <p:nvPr/>
            </p:nvSpPr>
            <p:spPr>
              <a:xfrm>
                <a:off x="3504266" y="3752229"/>
                <a:ext cx="1370136" cy="815432"/>
              </a:xfrm>
              <a:prstGeom prst="rect">
                <a:avLst/>
              </a:prstGeom>
              <a:noFill/>
            </p:spPr>
            <p:txBody>
              <a:bodyPr wrap="none" rtlCol="0">
                <a:spAutoFit/>
              </a:bodyPr>
              <a:lstStyle/>
              <a:p>
                <a:pPr algn="ctr"/>
                <a:r>
                  <a:rPr lang="en-US" sz="3100" dirty="0">
                    <a:latin typeface="Lato Regular"/>
                    <a:cs typeface="Lato Regular"/>
                  </a:rPr>
                  <a:t>98%</a:t>
                </a:r>
                <a:endParaRPr lang="en-US" sz="3100" dirty="0">
                  <a:latin typeface="Lato Regular"/>
                  <a:cs typeface="Lato Regular"/>
                </a:endParaRPr>
              </a:p>
            </p:txBody>
          </p:sp>
        </p:grpSp>
        <p:sp>
          <p:nvSpPr>
            <p:cNvPr id="171" name="TextBox 170"/>
            <p:cNvSpPr txBox="1"/>
            <p:nvPr/>
          </p:nvSpPr>
          <p:spPr>
            <a:xfrm>
              <a:off x="3420555" y="8522172"/>
              <a:ext cx="1516723" cy="573007"/>
            </a:xfrm>
            <a:prstGeom prst="rect">
              <a:avLst/>
            </a:prstGeom>
            <a:noFill/>
          </p:spPr>
          <p:txBody>
            <a:bodyPr wrap="none" rtlCol="0">
              <a:spAutoFit/>
            </a:bodyPr>
            <a:lstStyle/>
            <a:p>
              <a:pPr algn="ctr"/>
              <a:r>
                <a:rPr lang="id-ID" sz="2000" b="1" dirty="0">
                  <a:solidFill>
                    <a:schemeClr val="tx2"/>
                  </a:solidFill>
                  <a:latin typeface="Lato Regular"/>
                  <a:cs typeface="Lato Regular"/>
                </a:rPr>
                <a:t>January</a:t>
              </a:r>
              <a:endParaRPr lang="id-ID" sz="2000" b="1" dirty="0">
                <a:solidFill>
                  <a:schemeClr val="tx2"/>
                </a:solidFill>
                <a:latin typeface="Lato Regular"/>
                <a:cs typeface="Lato Regular"/>
              </a:endParaRPr>
            </a:p>
          </p:txBody>
        </p:sp>
      </p:grpSp>
      <p:grpSp>
        <p:nvGrpSpPr>
          <p:cNvPr id="172" name="Group 5"/>
          <p:cNvGrpSpPr/>
          <p:nvPr/>
        </p:nvGrpSpPr>
        <p:grpSpPr>
          <a:xfrm>
            <a:off x="6570725" y="4380130"/>
            <a:ext cx="1159343" cy="1970704"/>
            <a:chOff x="9388495" y="6272888"/>
            <a:chExt cx="1656513" cy="2822291"/>
          </a:xfrm>
        </p:grpSpPr>
        <p:grpSp>
          <p:nvGrpSpPr>
            <p:cNvPr id="173" name="Group 82"/>
            <p:cNvGrpSpPr/>
            <p:nvPr/>
          </p:nvGrpSpPr>
          <p:grpSpPr>
            <a:xfrm>
              <a:off x="9388495" y="7109169"/>
              <a:ext cx="1656513" cy="1409428"/>
              <a:chOff x="14678676" y="6930929"/>
              <a:chExt cx="1656513" cy="1409428"/>
            </a:xfrm>
            <a:solidFill>
              <a:schemeClr val="accent4"/>
            </a:solidFill>
          </p:grpSpPr>
          <p:sp>
            <p:nvSpPr>
              <p:cNvPr id="176" name="Freeform 307"/>
              <p:cNvSpPr>
                <a:spLocks noChangeArrowheads="1"/>
              </p:cNvSpPr>
              <p:nvPr/>
            </p:nvSpPr>
            <p:spPr bwMode="auto">
              <a:xfrm>
                <a:off x="14678676" y="6930929"/>
                <a:ext cx="755603" cy="1409428"/>
              </a:xfrm>
              <a:custGeom>
                <a:avLst/>
                <a:gdLst>
                  <a:gd name="T0" fmla="*/ 0 w 275"/>
                  <a:gd name="T1" fmla="*/ 471 h 472"/>
                  <a:gd name="T2" fmla="*/ 274 w 275"/>
                  <a:gd name="T3" fmla="*/ 471 h 472"/>
                  <a:gd name="T4" fmla="*/ 274 w 275"/>
                  <a:gd name="T5" fmla="*/ 0 h 472"/>
                  <a:gd name="T6" fmla="*/ 0 w 275"/>
                  <a:gd name="T7" fmla="*/ 471 h 472"/>
                </a:gdLst>
                <a:ahLst/>
                <a:cxnLst>
                  <a:cxn ang="0">
                    <a:pos x="T0" y="T1"/>
                  </a:cxn>
                  <a:cxn ang="0">
                    <a:pos x="T2" y="T3"/>
                  </a:cxn>
                  <a:cxn ang="0">
                    <a:pos x="T4" y="T5"/>
                  </a:cxn>
                  <a:cxn ang="0">
                    <a:pos x="T6" y="T7"/>
                  </a:cxn>
                </a:cxnLst>
                <a:rect l="0" t="0" r="r" b="b"/>
                <a:pathLst>
                  <a:path w="275" h="472">
                    <a:moveTo>
                      <a:pt x="0" y="471"/>
                    </a:moveTo>
                    <a:lnTo>
                      <a:pt x="274" y="471"/>
                    </a:lnTo>
                    <a:lnTo>
                      <a:pt x="274" y="0"/>
                    </a:lnTo>
                    <a:lnTo>
                      <a:pt x="0" y="471"/>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sp>
            <p:nvSpPr>
              <p:cNvPr id="177" name="Freeform 308"/>
              <p:cNvSpPr>
                <a:spLocks noChangeArrowheads="1"/>
              </p:cNvSpPr>
              <p:nvPr/>
            </p:nvSpPr>
            <p:spPr bwMode="auto">
              <a:xfrm>
                <a:off x="15579586" y="6930929"/>
                <a:ext cx="755603" cy="1409428"/>
              </a:xfrm>
              <a:custGeom>
                <a:avLst/>
                <a:gdLst>
                  <a:gd name="T0" fmla="*/ 0 w 274"/>
                  <a:gd name="T1" fmla="*/ 0 h 472"/>
                  <a:gd name="T2" fmla="*/ 0 w 274"/>
                  <a:gd name="T3" fmla="*/ 0 h 472"/>
                  <a:gd name="T4" fmla="*/ 0 w 274"/>
                  <a:gd name="T5" fmla="*/ 471 h 472"/>
                  <a:gd name="T6" fmla="*/ 273 w 274"/>
                  <a:gd name="T7" fmla="*/ 471 h 472"/>
                  <a:gd name="T8" fmla="*/ 0 w 274"/>
                  <a:gd name="T9" fmla="*/ 0 h 472"/>
                </a:gdLst>
                <a:ahLst/>
                <a:cxnLst>
                  <a:cxn ang="0">
                    <a:pos x="T0" y="T1"/>
                  </a:cxn>
                  <a:cxn ang="0">
                    <a:pos x="T2" y="T3"/>
                  </a:cxn>
                  <a:cxn ang="0">
                    <a:pos x="T4" y="T5"/>
                  </a:cxn>
                  <a:cxn ang="0">
                    <a:pos x="T6" y="T7"/>
                  </a:cxn>
                  <a:cxn ang="0">
                    <a:pos x="T8" y="T9"/>
                  </a:cxn>
                </a:cxnLst>
                <a:rect l="0" t="0" r="r" b="b"/>
                <a:pathLst>
                  <a:path w="274" h="472">
                    <a:moveTo>
                      <a:pt x="0" y="0"/>
                    </a:moveTo>
                    <a:lnTo>
                      <a:pt x="0" y="0"/>
                    </a:lnTo>
                    <a:lnTo>
                      <a:pt x="0" y="471"/>
                    </a:lnTo>
                    <a:lnTo>
                      <a:pt x="273" y="471"/>
                    </a:lnTo>
                    <a:lnTo>
                      <a:pt x="0" y="0"/>
                    </a:lnTo>
                  </a:path>
                </a:pathLst>
              </a:custGeom>
              <a:solidFill>
                <a:schemeClr val="accent4">
                  <a:lumMod val="75000"/>
                </a:schemeClr>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grpSp>
        <p:sp>
          <p:nvSpPr>
            <p:cNvPr id="174" name="TextBox 173"/>
            <p:cNvSpPr txBox="1"/>
            <p:nvPr/>
          </p:nvSpPr>
          <p:spPr>
            <a:xfrm>
              <a:off x="9537497" y="6272888"/>
              <a:ext cx="1370137" cy="815432"/>
            </a:xfrm>
            <a:prstGeom prst="rect">
              <a:avLst/>
            </a:prstGeom>
            <a:noFill/>
          </p:spPr>
          <p:txBody>
            <a:bodyPr wrap="none" rtlCol="0">
              <a:spAutoFit/>
            </a:bodyPr>
            <a:lstStyle/>
            <a:p>
              <a:pPr algn="ctr"/>
              <a:r>
                <a:rPr lang="en-US" sz="3100" dirty="0">
                  <a:latin typeface="Lato Regular"/>
                  <a:cs typeface="Lato Regular"/>
                </a:rPr>
                <a:t>22%</a:t>
              </a:r>
              <a:endParaRPr lang="en-US" sz="3100" dirty="0">
                <a:latin typeface="Lato Regular"/>
                <a:cs typeface="Lato Regular"/>
              </a:endParaRPr>
            </a:p>
          </p:txBody>
        </p:sp>
        <p:sp>
          <p:nvSpPr>
            <p:cNvPr id="175" name="TextBox 174"/>
            <p:cNvSpPr txBox="1"/>
            <p:nvPr/>
          </p:nvSpPr>
          <p:spPr>
            <a:xfrm>
              <a:off x="9689008" y="8522172"/>
              <a:ext cx="1035733" cy="573007"/>
            </a:xfrm>
            <a:prstGeom prst="rect">
              <a:avLst/>
            </a:prstGeom>
            <a:noFill/>
          </p:spPr>
          <p:txBody>
            <a:bodyPr wrap="none" rtlCol="0">
              <a:spAutoFit/>
            </a:bodyPr>
            <a:lstStyle/>
            <a:p>
              <a:pPr algn="ctr"/>
              <a:r>
                <a:rPr lang="id-ID" sz="2000" b="1" dirty="0">
                  <a:solidFill>
                    <a:schemeClr val="tx2"/>
                  </a:solidFill>
                  <a:latin typeface="Lato Regular"/>
                  <a:cs typeface="Lato Regular"/>
                </a:rPr>
                <a:t>April</a:t>
              </a:r>
              <a:endParaRPr lang="id-ID" sz="2000" b="1" dirty="0">
                <a:solidFill>
                  <a:schemeClr val="tx2"/>
                </a:solidFill>
                <a:latin typeface="Lato Regular"/>
                <a:cs typeface="Lato Regular"/>
              </a:endParaRPr>
            </a:p>
          </p:txBody>
        </p:sp>
      </p:grpSp>
      <p:grpSp>
        <p:nvGrpSpPr>
          <p:cNvPr id="3" name="组合 2"/>
          <p:cNvGrpSpPr/>
          <p:nvPr/>
        </p:nvGrpSpPr>
        <p:grpSpPr>
          <a:xfrm>
            <a:off x="7974141" y="3664812"/>
            <a:ext cx="1159344" cy="2686023"/>
            <a:chOff x="11393750" y="5248462"/>
            <a:chExt cx="1656514" cy="3846716"/>
          </a:xfrm>
        </p:grpSpPr>
        <p:grpSp>
          <p:nvGrpSpPr>
            <p:cNvPr id="140" name="Group 89"/>
            <p:cNvGrpSpPr/>
            <p:nvPr/>
          </p:nvGrpSpPr>
          <p:grpSpPr>
            <a:xfrm>
              <a:off x="11393750" y="6164713"/>
              <a:ext cx="1656514" cy="2368417"/>
              <a:chOff x="16683931" y="5986473"/>
              <a:chExt cx="1656514" cy="2368417"/>
            </a:xfrm>
            <a:solidFill>
              <a:schemeClr val="accent5"/>
            </a:solidFill>
          </p:grpSpPr>
          <p:sp>
            <p:nvSpPr>
              <p:cNvPr id="141" name="Freeform 309"/>
              <p:cNvSpPr>
                <a:spLocks noChangeArrowheads="1"/>
              </p:cNvSpPr>
              <p:nvPr/>
            </p:nvSpPr>
            <p:spPr bwMode="auto">
              <a:xfrm>
                <a:off x="16683931" y="5986473"/>
                <a:ext cx="755603" cy="2368417"/>
              </a:xfrm>
              <a:custGeom>
                <a:avLst/>
                <a:gdLst>
                  <a:gd name="T0" fmla="*/ 0 w 275"/>
                  <a:gd name="T1" fmla="*/ 761 h 762"/>
                  <a:gd name="T2" fmla="*/ 274 w 275"/>
                  <a:gd name="T3" fmla="*/ 761 h 762"/>
                  <a:gd name="T4" fmla="*/ 274 w 275"/>
                  <a:gd name="T5" fmla="*/ 0 h 762"/>
                  <a:gd name="T6" fmla="*/ 0 w 275"/>
                  <a:gd name="T7" fmla="*/ 761 h 762"/>
                </a:gdLst>
                <a:ahLst/>
                <a:cxnLst>
                  <a:cxn ang="0">
                    <a:pos x="T0" y="T1"/>
                  </a:cxn>
                  <a:cxn ang="0">
                    <a:pos x="T2" y="T3"/>
                  </a:cxn>
                  <a:cxn ang="0">
                    <a:pos x="T4" y="T5"/>
                  </a:cxn>
                  <a:cxn ang="0">
                    <a:pos x="T6" y="T7"/>
                  </a:cxn>
                </a:cxnLst>
                <a:rect l="0" t="0" r="r" b="b"/>
                <a:pathLst>
                  <a:path w="275" h="762">
                    <a:moveTo>
                      <a:pt x="0" y="761"/>
                    </a:moveTo>
                    <a:lnTo>
                      <a:pt x="274" y="761"/>
                    </a:lnTo>
                    <a:lnTo>
                      <a:pt x="274" y="0"/>
                    </a:lnTo>
                    <a:lnTo>
                      <a:pt x="0" y="761"/>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sp>
            <p:nvSpPr>
              <p:cNvPr id="142" name="Freeform 310"/>
              <p:cNvSpPr>
                <a:spLocks noChangeArrowheads="1"/>
              </p:cNvSpPr>
              <p:nvPr/>
            </p:nvSpPr>
            <p:spPr bwMode="auto">
              <a:xfrm>
                <a:off x="17584842" y="5986473"/>
                <a:ext cx="755603" cy="2368417"/>
              </a:xfrm>
              <a:custGeom>
                <a:avLst/>
                <a:gdLst>
                  <a:gd name="T0" fmla="*/ 0 w 274"/>
                  <a:gd name="T1" fmla="*/ 0 h 762"/>
                  <a:gd name="T2" fmla="*/ 0 w 274"/>
                  <a:gd name="T3" fmla="*/ 0 h 762"/>
                  <a:gd name="T4" fmla="*/ 0 w 274"/>
                  <a:gd name="T5" fmla="*/ 761 h 762"/>
                  <a:gd name="T6" fmla="*/ 273 w 274"/>
                  <a:gd name="T7" fmla="*/ 761 h 762"/>
                  <a:gd name="T8" fmla="*/ 0 w 274"/>
                  <a:gd name="T9" fmla="*/ 0 h 762"/>
                </a:gdLst>
                <a:ahLst/>
                <a:cxnLst>
                  <a:cxn ang="0">
                    <a:pos x="T0" y="T1"/>
                  </a:cxn>
                  <a:cxn ang="0">
                    <a:pos x="T2" y="T3"/>
                  </a:cxn>
                  <a:cxn ang="0">
                    <a:pos x="T4" y="T5"/>
                  </a:cxn>
                  <a:cxn ang="0">
                    <a:pos x="T6" y="T7"/>
                  </a:cxn>
                  <a:cxn ang="0">
                    <a:pos x="T8" y="T9"/>
                  </a:cxn>
                </a:cxnLst>
                <a:rect l="0" t="0" r="r" b="b"/>
                <a:pathLst>
                  <a:path w="274" h="762">
                    <a:moveTo>
                      <a:pt x="0" y="0"/>
                    </a:moveTo>
                    <a:lnTo>
                      <a:pt x="0" y="0"/>
                    </a:lnTo>
                    <a:lnTo>
                      <a:pt x="0" y="761"/>
                    </a:lnTo>
                    <a:lnTo>
                      <a:pt x="273" y="761"/>
                    </a:lnTo>
                    <a:lnTo>
                      <a:pt x="0" y="0"/>
                    </a:lnTo>
                  </a:path>
                </a:pathLst>
              </a:custGeom>
              <a:solidFill>
                <a:schemeClr val="accent5">
                  <a:lumMod val="75000"/>
                </a:schemeClr>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grpSp>
        <p:sp>
          <p:nvSpPr>
            <p:cNvPr id="149" name="TextBox 148"/>
            <p:cNvSpPr txBox="1"/>
            <p:nvPr/>
          </p:nvSpPr>
          <p:spPr>
            <a:xfrm>
              <a:off x="11508844" y="5248462"/>
              <a:ext cx="1370136" cy="815432"/>
            </a:xfrm>
            <a:prstGeom prst="rect">
              <a:avLst/>
            </a:prstGeom>
            <a:noFill/>
          </p:spPr>
          <p:txBody>
            <a:bodyPr wrap="none" rtlCol="0">
              <a:spAutoFit/>
            </a:bodyPr>
            <a:lstStyle/>
            <a:p>
              <a:pPr algn="ctr"/>
              <a:r>
                <a:rPr lang="en-US" sz="3100" dirty="0">
                  <a:latin typeface="Lato Regular"/>
                  <a:cs typeface="Lato Regular"/>
                </a:rPr>
                <a:t>42%</a:t>
              </a:r>
              <a:endParaRPr lang="en-US" sz="3100" dirty="0">
                <a:latin typeface="Lato Regular"/>
                <a:cs typeface="Lato Regular"/>
              </a:endParaRPr>
            </a:p>
          </p:txBody>
        </p:sp>
        <p:sp>
          <p:nvSpPr>
            <p:cNvPr id="178" name="TextBox 177"/>
            <p:cNvSpPr txBox="1"/>
            <p:nvPr/>
          </p:nvSpPr>
          <p:spPr>
            <a:xfrm>
              <a:off x="11748195" y="8522171"/>
              <a:ext cx="960150" cy="573007"/>
            </a:xfrm>
            <a:prstGeom prst="rect">
              <a:avLst/>
            </a:prstGeom>
            <a:noFill/>
          </p:spPr>
          <p:txBody>
            <a:bodyPr wrap="none" rtlCol="0">
              <a:spAutoFit/>
            </a:bodyPr>
            <a:lstStyle/>
            <a:p>
              <a:pPr algn="ctr"/>
              <a:r>
                <a:rPr lang="id-ID" sz="2000" b="1" dirty="0">
                  <a:solidFill>
                    <a:schemeClr val="tx2"/>
                  </a:solidFill>
                  <a:latin typeface="Lato Regular"/>
                  <a:cs typeface="Lato Regular"/>
                </a:rPr>
                <a:t>May</a:t>
              </a:r>
              <a:endParaRPr lang="id-ID" sz="2000" b="1" dirty="0">
                <a:solidFill>
                  <a:schemeClr val="tx2"/>
                </a:solidFill>
                <a:latin typeface="Lato Regular"/>
                <a:cs typeface="Lato Regular"/>
              </a:endParaRPr>
            </a:p>
          </p:txBody>
        </p:sp>
      </p:grpSp>
      <p:grpSp>
        <p:nvGrpSpPr>
          <p:cNvPr id="4" name="组合 3"/>
          <p:cNvGrpSpPr/>
          <p:nvPr/>
        </p:nvGrpSpPr>
        <p:grpSpPr>
          <a:xfrm>
            <a:off x="9377557" y="3252203"/>
            <a:ext cx="1159346" cy="3098632"/>
            <a:chOff x="13399002" y="4657555"/>
            <a:chExt cx="1656517" cy="4437623"/>
          </a:xfrm>
        </p:grpSpPr>
        <p:grpSp>
          <p:nvGrpSpPr>
            <p:cNvPr id="143" name="Group 92"/>
            <p:cNvGrpSpPr/>
            <p:nvPr/>
          </p:nvGrpSpPr>
          <p:grpSpPr>
            <a:xfrm>
              <a:off x="13399002" y="5554441"/>
              <a:ext cx="1656517" cy="2978682"/>
              <a:chOff x="18689183" y="5376201"/>
              <a:chExt cx="1656517" cy="2978682"/>
            </a:xfrm>
            <a:solidFill>
              <a:schemeClr val="accent6"/>
            </a:solidFill>
          </p:grpSpPr>
          <p:sp>
            <p:nvSpPr>
              <p:cNvPr id="144" name="Freeform 311"/>
              <p:cNvSpPr>
                <a:spLocks noChangeArrowheads="1"/>
              </p:cNvSpPr>
              <p:nvPr/>
            </p:nvSpPr>
            <p:spPr bwMode="auto">
              <a:xfrm>
                <a:off x="18689183" y="5376201"/>
                <a:ext cx="755603" cy="2978682"/>
              </a:xfrm>
              <a:custGeom>
                <a:avLst/>
                <a:gdLst>
                  <a:gd name="T0" fmla="*/ 0 w 274"/>
                  <a:gd name="T1" fmla="*/ 945 h 946"/>
                  <a:gd name="T2" fmla="*/ 273 w 274"/>
                  <a:gd name="T3" fmla="*/ 945 h 946"/>
                  <a:gd name="T4" fmla="*/ 273 w 274"/>
                  <a:gd name="T5" fmla="*/ 0 h 946"/>
                  <a:gd name="T6" fmla="*/ 0 w 274"/>
                  <a:gd name="T7" fmla="*/ 945 h 946"/>
                </a:gdLst>
                <a:ahLst/>
                <a:cxnLst>
                  <a:cxn ang="0">
                    <a:pos x="T0" y="T1"/>
                  </a:cxn>
                  <a:cxn ang="0">
                    <a:pos x="T2" y="T3"/>
                  </a:cxn>
                  <a:cxn ang="0">
                    <a:pos x="T4" y="T5"/>
                  </a:cxn>
                  <a:cxn ang="0">
                    <a:pos x="T6" y="T7"/>
                  </a:cxn>
                </a:cxnLst>
                <a:rect l="0" t="0" r="r" b="b"/>
                <a:pathLst>
                  <a:path w="274" h="946">
                    <a:moveTo>
                      <a:pt x="0" y="945"/>
                    </a:moveTo>
                    <a:lnTo>
                      <a:pt x="273" y="945"/>
                    </a:lnTo>
                    <a:lnTo>
                      <a:pt x="273" y="0"/>
                    </a:lnTo>
                    <a:lnTo>
                      <a:pt x="0" y="945"/>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sp>
            <p:nvSpPr>
              <p:cNvPr id="145" name="Freeform 312"/>
              <p:cNvSpPr>
                <a:spLocks noChangeArrowheads="1"/>
              </p:cNvSpPr>
              <p:nvPr/>
            </p:nvSpPr>
            <p:spPr bwMode="auto">
              <a:xfrm>
                <a:off x="19590097" y="5376201"/>
                <a:ext cx="755603" cy="2978682"/>
              </a:xfrm>
              <a:custGeom>
                <a:avLst/>
                <a:gdLst>
                  <a:gd name="T0" fmla="*/ 0 w 274"/>
                  <a:gd name="T1" fmla="*/ 0 h 946"/>
                  <a:gd name="T2" fmla="*/ 0 w 274"/>
                  <a:gd name="T3" fmla="*/ 0 h 946"/>
                  <a:gd name="T4" fmla="*/ 0 w 274"/>
                  <a:gd name="T5" fmla="*/ 945 h 946"/>
                  <a:gd name="T6" fmla="*/ 273 w 274"/>
                  <a:gd name="T7" fmla="*/ 945 h 946"/>
                  <a:gd name="T8" fmla="*/ 0 w 274"/>
                  <a:gd name="T9" fmla="*/ 0 h 946"/>
                </a:gdLst>
                <a:ahLst/>
                <a:cxnLst>
                  <a:cxn ang="0">
                    <a:pos x="T0" y="T1"/>
                  </a:cxn>
                  <a:cxn ang="0">
                    <a:pos x="T2" y="T3"/>
                  </a:cxn>
                  <a:cxn ang="0">
                    <a:pos x="T4" y="T5"/>
                  </a:cxn>
                  <a:cxn ang="0">
                    <a:pos x="T6" y="T7"/>
                  </a:cxn>
                  <a:cxn ang="0">
                    <a:pos x="T8" y="T9"/>
                  </a:cxn>
                </a:cxnLst>
                <a:rect l="0" t="0" r="r" b="b"/>
                <a:pathLst>
                  <a:path w="274" h="946">
                    <a:moveTo>
                      <a:pt x="0" y="0"/>
                    </a:moveTo>
                    <a:lnTo>
                      <a:pt x="0" y="0"/>
                    </a:lnTo>
                    <a:lnTo>
                      <a:pt x="0" y="945"/>
                    </a:lnTo>
                    <a:lnTo>
                      <a:pt x="273" y="945"/>
                    </a:lnTo>
                    <a:lnTo>
                      <a:pt x="0" y="0"/>
                    </a:lnTo>
                  </a:path>
                </a:pathLst>
              </a:custGeom>
              <a:solidFill>
                <a:schemeClr val="accent6">
                  <a:lumMod val="75000"/>
                </a:schemeClr>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grpSp>
        <p:sp>
          <p:nvSpPr>
            <p:cNvPr id="150" name="TextBox 149"/>
            <p:cNvSpPr txBox="1"/>
            <p:nvPr/>
          </p:nvSpPr>
          <p:spPr>
            <a:xfrm>
              <a:off x="13514096" y="4657555"/>
              <a:ext cx="1370137" cy="815432"/>
            </a:xfrm>
            <a:prstGeom prst="rect">
              <a:avLst/>
            </a:prstGeom>
            <a:noFill/>
          </p:spPr>
          <p:txBody>
            <a:bodyPr wrap="none" rtlCol="0">
              <a:spAutoFit/>
            </a:bodyPr>
            <a:lstStyle/>
            <a:p>
              <a:pPr algn="ctr"/>
              <a:r>
                <a:rPr lang="en-US" sz="3100" dirty="0">
                  <a:latin typeface="Lato Regular"/>
                  <a:cs typeface="Lato Regular"/>
                </a:rPr>
                <a:t>72%</a:t>
              </a:r>
              <a:endParaRPr lang="en-US" sz="3100" dirty="0">
                <a:latin typeface="Lato Regular"/>
                <a:cs typeface="Lato Regular"/>
              </a:endParaRPr>
            </a:p>
          </p:txBody>
        </p:sp>
        <p:sp>
          <p:nvSpPr>
            <p:cNvPr id="179" name="TextBox 178"/>
            <p:cNvSpPr txBox="1"/>
            <p:nvPr/>
          </p:nvSpPr>
          <p:spPr>
            <a:xfrm>
              <a:off x="13705973" y="8522171"/>
              <a:ext cx="1010540" cy="573007"/>
            </a:xfrm>
            <a:prstGeom prst="rect">
              <a:avLst/>
            </a:prstGeom>
            <a:noFill/>
          </p:spPr>
          <p:txBody>
            <a:bodyPr wrap="none" rtlCol="0">
              <a:spAutoFit/>
            </a:bodyPr>
            <a:lstStyle/>
            <a:p>
              <a:pPr algn="ctr"/>
              <a:r>
                <a:rPr lang="id-ID" sz="2000" b="1" dirty="0">
                  <a:solidFill>
                    <a:schemeClr val="tx2"/>
                  </a:solidFill>
                  <a:latin typeface="Lato Regular"/>
                  <a:cs typeface="Lato Regular"/>
                </a:rPr>
                <a:t>June</a:t>
              </a:r>
              <a:endParaRPr lang="id-ID" sz="2000" b="1" dirty="0">
                <a:solidFill>
                  <a:schemeClr val="tx2"/>
                </a:solidFill>
                <a:latin typeface="Lato Regular"/>
                <a:cs typeface="Lato Regular"/>
              </a:endParaRPr>
            </a:p>
          </p:txBody>
        </p:sp>
      </p:grpSp>
      <p:grpSp>
        <p:nvGrpSpPr>
          <p:cNvPr id="8" name="组合 7"/>
          <p:cNvGrpSpPr/>
          <p:nvPr/>
        </p:nvGrpSpPr>
        <p:grpSpPr>
          <a:xfrm>
            <a:off x="1179773" y="6785488"/>
            <a:ext cx="14705962" cy="1180958"/>
            <a:chOff x="1685704" y="9717654"/>
            <a:chExt cx="21012426" cy="1691278"/>
          </a:xfrm>
        </p:grpSpPr>
        <p:sp>
          <p:nvSpPr>
            <p:cNvPr id="180" name="Title 20"/>
            <p:cNvSpPr txBox="1"/>
            <p:nvPr/>
          </p:nvSpPr>
          <p:spPr>
            <a:xfrm>
              <a:off x="10290690" y="9717654"/>
              <a:ext cx="3788672" cy="550968"/>
            </a:xfrm>
            <a:prstGeom prst="rect">
              <a:avLst/>
            </a:prstGeom>
          </p:spPr>
          <p:txBody>
            <a:bodyPr vert="horz" wrap="none" lIns="243785" tIns="0" rIns="243785"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500" b="1" dirty="0">
                  <a:solidFill>
                    <a:schemeClr val="tx1"/>
                  </a:solidFill>
                  <a:latin typeface="Lato Regular"/>
                  <a:cs typeface="Lato Regular"/>
                </a:rPr>
                <a:t>Sales Definition</a:t>
              </a:r>
              <a:endParaRPr lang="en-US" sz="2500" b="1" dirty="0">
                <a:solidFill>
                  <a:schemeClr val="tx1"/>
                </a:solidFill>
                <a:latin typeface="Lato Regular"/>
                <a:cs typeface="Lato Regular"/>
              </a:endParaRPr>
            </a:p>
          </p:txBody>
        </p:sp>
        <p:sp>
          <p:nvSpPr>
            <p:cNvPr id="181" name="TextBox 180"/>
            <p:cNvSpPr txBox="1"/>
            <p:nvPr/>
          </p:nvSpPr>
          <p:spPr>
            <a:xfrm>
              <a:off x="1685704" y="10302589"/>
              <a:ext cx="21012426" cy="1106343"/>
            </a:xfrm>
            <a:prstGeom prst="rect">
              <a:avLst/>
            </a:prstGeom>
            <a:noFill/>
          </p:spPr>
          <p:txBody>
            <a:bodyPr wrap="square" rtlCol="0">
              <a:spAutoFit/>
            </a:bodyPr>
            <a:lstStyle/>
            <a:p>
              <a:pPr>
                <a:lnSpc>
                  <a:spcPct val="13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r>
                <a:rPr lang="pt-BR"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r-profit entity, such as a publicly-traded corporation, or a non-profit organization engaged in business activities, such as an agricultural cooperative.</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sp>
        <p:nvSpPr>
          <p:cNvPr id="61"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500"/>
                                        <p:tgtEl>
                                          <p:spTgt spid="156"/>
                                        </p:tgtEl>
                                      </p:cBhvr>
                                    </p:animEffect>
                                    <p:anim calcmode="lin" valueType="num">
                                      <p:cBhvr>
                                        <p:cTn id="8" dur="1500" fill="hold"/>
                                        <p:tgtEl>
                                          <p:spTgt spid="156"/>
                                        </p:tgtEl>
                                        <p:attrNameLst>
                                          <p:attrName>ppt_w</p:attrName>
                                        </p:attrNameLst>
                                      </p:cBhvr>
                                      <p:tavLst>
                                        <p:tav tm="0" fmla="#ppt_w*sin(2.5*pi*$)">
                                          <p:val>
                                            <p:fltVal val="0"/>
                                          </p:val>
                                        </p:tav>
                                        <p:tav tm="100000">
                                          <p:val>
                                            <p:fltVal val="1"/>
                                          </p:val>
                                        </p:tav>
                                      </p:tavLst>
                                    </p:anim>
                                    <p:anim calcmode="lin" valueType="num">
                                      <p:cBhvr>
                                        <p:cTn id="9" dur="1500" fill="hold"/>
                                        <p:tgtEl>
                                          <p:spTgt spid="15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500"/>
                                  </p:stCondLst>
                                  <p:childTnLst>
                                    <p:set>
                                      <p:cBhvr>
                                        <p:cTn id="11" dur="1" fill="hold">
                                          <p:stCondLst>
                                            <p:cond delay="0"/>
                                          </p:stCondLst>
                                        </p:cTn>
                                        <p:tgtEl>
                                          <p:spTgt spid="162"/>
                                        </p:tgtEl>
                                        <p:attrNameLst>
                                          <p:attrName>style.visibility</p:attrName>
                                        </p:attrNameLst>
                                      </p:cBhvr>
                                      <p:to>
                                        <p:strVal val="visible"/>
                                      </p:to>
                                    </p:set>
                                    <p:animEffect transition="in" filter="fade">
                                      <p:cBhvr>
                                        <p:cTn id="12" dur="1500"/>
                                        <p:tgtEl>
                                          <p:spTgt spid="162"/>
                                        </p:tgtEl>
                                      </p:cBhvr>
                                    </p:animEffect>
                                    <p:anim calcmode="lin" valueType="num">
                                      <p:cBhvr>
                                        <p:cTn id="13" dur="1500" fill="hold"/>
                                        <p:tgtEl>
                                          <p:spTgt spid="162"/>
                                        </p:tgtEl>
                                        <p:attrNameLst>
                                          <p:attrName>ppt_w</p:attrName>
                                        </p:attrNameLst>
                                      </p:cBhvr>
                                      <p:tavLst>
                                        <p:tav tm="0" fmla="#ppt_w*sin(2.5*pi*$)">
                                          <p:val>
                                            <p:fltVal val="0"/>
                                          </p:val>
                                        </p:tav>
                                        <p:tav tm="100000">
                                          <p:val>
                                            <p:fltVal val="1"/>
                                          </p:val>
                                        </p:tav>
                                      </p:tavLst>
                                    </p:anim>
                                    <p:anim calcmode="lin" valueType="num">
                                      <p:cBhvr>
                                        <p:cTn id="14" dur="1500" fill="hold"/>
                                        <p:tgtEl>
                                          <p:spTgt spid="162"/>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7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500"/>
                                        <p:tgtEl>
                                          <p:spTgt spid="5"/>
                                        </p:tgtEl>
                                      </p:cBhvr>
                                    </p:animEffect>
                                    <p:anim calcmode="lin" valueType="num">
                                      <p:cBhvr>
                                        <p:cTn id="18" dur="1500" fill="hold"/>
                                        <p:tgtEl>
                                          <p:spTgt spid="5"/>
                                        </p:tgtEl>
                                        <p:attrNameLst>
                                          <p:attrName>ppt_w</p:attrName>
                                        </p:attrNameLst>
                                      </p:cBhvr>
                                      <p:tavLst>
                                        <p:tav tm="0" fmla="#ppt_w*sin(2.5*pi*$)">
                                          <p:val>
                                            <p:fltVal val="0"/>
                                          </p:val>
                                        </p:tav>
                                        <p:tav tm="100000">
                                          <p:val>
                                            <p:fltVal val="1"/>
                                          </p:val>
                                        </p:tav>
                                      </p:tavLst>
                                    </p:anim>
                                    <p:anim calcmode="lin" valueType="num">
                                      <p:cBhvr>
                                        <p:cTn id="19" dur="1500" fill="hold"/>
                                        <p:tgtEl>
                                          <p:spTgt spid="5"/>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2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500"/>
                                        <p:tgtEl>
                                          <p:spTgt spid="6"/>
                                        </p:tgtEl>
                                      </p:cBhvr>
                                    </p:animEffect>
                                    <p:anim calcmode="lin" valueType="num">
                                      <p:cBhvr>
                                        <p:cTn id="23" dur="1500" fill="hold"/>
                                        <p:tgtEl>
                                          <p:spTgt spid="6"/>
                                        </p:tgtEl>
                                        <p:attrNameLst>
                                          <p:attrName>ppt_w</p:attrName>
                                        </p:attrNameLst>
                                      </p:cBhvr>
                                      <p:tavLst>
                                        <p:tav tm="0" fmla="#ppt_w*sin(2.5*pi*$)">
                                          <p:val>
                                            <p:fltVal val="0"/>
                                          </p:val>
                                        </p:tav>
                                        <p:tav tm="100000">
                                          <p:val>
                                            <p:fltVal val="1"/>
                                          </p:val>
                                        </p:tav>
                                      </p:tavLst>
                                    </p:anim>
                                    <p:anim calcmode="lin" valueType="num">
                                      <p:cBhvr>
                                        <p:cTn id="24" dur="1500" fill="hold"/>
                                        <p:tgtEl>
                                          <p:spTgt spid="6"/>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7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500"/>
                                        <p:tgtEl>
                                          <p:spTgt spid="7"/>
                                        </p:tgtEl>
                                      </p:cBhvr>
                                    </p:animEffect>
                                    <p:anim calcmode="lin" valueType="num">
                                      <p:cBhvr>
                                        <p:cTn id="28" dur="1500" fill="hold"/>
                                        <p:tgtEl>
                                          <p:spTgt spid="7"/>
                                        </p:tgtEl>
                                        <p:attrNameLst>
                                          <p:attrName>ppt_w</p:attrName>
                                        </p:attrNameLst>
                                      </p:cBhvr>
                                      <p:tavLst>
                                        <p:tav tm="0" fmla="#ppt_w*sin(2.5*pi*$)">
                                          <p:val>
                                            <p:fltVal val="0"/>
                                          </p:val>
                                        </p:tav>
                                        <p:tav tm="100000">
                                          <p:val>
                                            <p:fltVal val="1"/>
                                          </p:val>
                                        </p:tav>
                                      </p:tavLst>
                                    </p:anim>
                                    <p:anim calcmode="lin" valueType="num">
                                      <p:cBhvr>
                                        <p:cTn id="29" dur="1500" fill="hold"/>
                                        <p:tgtEl>
                                          <p:spTgt spid="7"/>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40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500"/>
                                        <p:tgtEl>
                                          <p:spTgt spid="2"/>
                                        </p:tgtEl>
                                      </p:cBhvr>
                                    </p:animEffect>
                                    <p:anim calcmode="lin" valueType="num">
                                      <p:cBhvr>
                                        <p:cTn id="33" dur="1500" fill="hold"/>
                                        <p:tgtEl>
                                          <p:spTgt spid="2"/>
                                        </p:tgtEl>
                                        <p:attrNameLst>
                                          <p:attrName>ppt_w</p:attrName>
                                        </p:attrNameLst>
                                      </p:cBhvr>
                                      <p:tavLst>
                                        <p:tav tm="0" fmla="#ppt_w*sin(2.5*pi*$)">
                                          <p:val>
                                            <p:fltVal val="0"/>
                                          </p:val>
                                        </p:tav>
                                        <p:tav tm="100000">
                                          <p:val>
                                            <p:fltVal val="1"/>
                                          </p:val>
                                        </p:tav>
                                      </p:tavLst>
                                    </p:anim>
                                    <p:anim calcmode="lin" valueType="num">
                                      <p:cBhvr>
                                        <p:cTn id="34" dur="1500" fill="hold"/>
                                        <p:tgtEl>
                                          <p:spTgt spid="2"/>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100"/>
                                  </p:stCondLst>
                                  <p:childTnLst>
                                    <p:set>
                                      <p:cBhvr>
                                        <p:cTn id="36" dur="1" fill="hold">
                                          <p:stCondLst>
                                            <p:cond delay="0"/>
                                          </p:stCondLst>
                                        </p:cTn>
                                        <p:tgtEl>
                                          <p:spTgt spid="172"/>
                                        </p:tgtEl>
                                        <p:attrNameLst>
                                          <p:attrName>style.visibility</p:attrName>
                                        </p:attrNameLst>
                                      </p:cBhvr>
                                      <p:to>
                                        <p:strVal val="visible"/>
                                      </p:to>
                                    </p:set>
                                    <p:animEffect transition="in" filter="fade">
                                      <p:cBhvr>
                                        <p:cTn id="37" dur="1500"/>
                                        <p:tgtEl>
                                          <p:spTgt spid="172"/>
                                        </p:tgtEl>
                                      </p:cBhvr>
                                    </p:animEffect>
                                    <p:anim calcmode="lin" valueType="num">
                                      <p:cBhvr>
                                        <p:cTn id="38" dur="1500" fill="hold"/>
                                        <p:tgtEl>
                                          <p:spTgt spid="172"/>
                                        </p:tgtEl>
                                        <p:attrNameLst>
                                          <p:attrName>ppt_w</p:attrName>
                                        </p:attrNameLst>
                                      </p:cBhvr>
                                      <p:tavLst>
                                        <p:tav tm="0" fmla="#ppt_w*sin(2.5*pi*$)">
                                          <p:val>
                                            <p:fltVal val="0"/>
                                          </p:val>
                                        </p:tav>
                                        <p:tav tm="100000">
                                          <p:val>
                                            <p:fltVal val="1"/>
                                          </p:val>
                                        </p:tav>
                                      </p:tavLst>
                                    </p:anim>
                                    <p:anim calcmode="lin" valueType="num">
                                      <p:cBhvr>
                                        <p:cTn id="39" dur="1500" fill="hold"/>
                                        <p:tgtEl>
                                          <p:spTgt spid="172"/>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80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500"/>
                                        <p:tgtEl>
                                          <p:spTgt spid="3"/>
                                        </p:tgtEl>
                                      </p:cBhvr>
                                    </p:animEffect>
                                    <p:anim calcmode="lin" valueType="num">
                                      <p:cBhvr>
                                        <p:cTn id="43" dur="1500" fill="hold"/>
                                        <p:tgtEl>
                                          <p:spTgt spid="3"/>
                                        </p:tgtEl>
                                        <p:attrNameLst>
                                          <p:attrName>ppt_w</p:attrName>
                                        </p:attrNameLst>
                                      </p:cBhvr>
                                      <p:tavLst>
                                        <p:tav tm="0" fmla="#ppt_w*sin(2.5*pi*$)">
                                          <p:val>
                                            <p:fltVal val="0"/>
                                          </p:val>
                                        </p:tav>
                                        <p:tav tm="100000">
                                          <p:val>
                                            <p:fltVal val="1"/>
                                          </p:val>
                                        </p:tav>
                                      </p:tavLst>
                                    </p:anim>
                                    <p:anim calcmode="lin" valueType="num">
                                      <p:cBhvr>
                                        <p:cTn id="44" dur="1500" fill="hold"/>
                                        <p:tgtEl>
                                          <p:spTgt spid="3"/>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60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500"/>
                                        <p:tgtEl>
                                          <p:spTgt spid="4"/>
                                        </p:tgtEl>
                                      </p:cBhvr>
                                    </p:animEffect>
                                    <p:anim calcmode="lin" valueType="num">
                                      <p:cBhvr>
                                        <p:cTn id="48" dur="1500" fill="hold"/>
                                        <p:tgtEl>
                                          <p:spTgt spid="4"/>
                                        </p:tgtEl>
                                        <p:attrNameLst>
                                          <p:attrName>ppt_w</p:attrName>
                                        </p:attrNameLst>
                                      </p:cBhvr>
                                      <p:tavLst>
                                        <p:tav tm="0" fmla="#ppt_w*sin(2.5*pi*$)">
                                          <p:val>
                                            <p:fltVal val="0"/>
                                          </p:val>
                                        </p:tav>
                                        <p:tav tm="100000">
                                          <p:val>
                                            <p:fltVal val="1"/>
                                          </p:val>
                                        </p:tav>
                                      </p:tavLst>
                                    </p:anim>
                                    <p:anim calcmode="lin" valueType="num">
                                      <p:cBhvr>
                                        <p:cTn id="49" dur="1500" fill="hold"/>
                                        <p:tgtEl>
                                          <p:spTgt spid="4"/>
                                        </p:tgtEl>
                                        <p:attrNameLst>
                                          <p:attrName>ppt_h</p:attrName>
                                        </p:attrNameLst>
                                      </p:cBhvr>
                                      <p:tavLst>
                                        <p:tav tm="0">
                                          <p:val>
                                            <p:strVal val="#ppt_h"/>
                                          </p:val>
                                        </p:tav>
                                        <p:tav tm="100000">
                                          <p:val>
                                            <p:strVal val="#ppt_h"/>
                                          </p:val>
                                        </p:tav>
                                      </p:tavLst>
                                    </p:anim>
                                  </p:childTnLst>
                                </p:cTn>
                              </p:par>
                              <p:par>
                                <p:cTn id="50" presetID="42" presetClass="entr" presetSubtype="0" fill="hold" nodeType="withEffect">
                                  <p:stCondLst>
                                    <p:cond delay="100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302789" y="1867307"/>
            <a:ext cx="3409119" cy="50426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53271" y="1866030"/>
            <a:ext cx="3457787" cy="50311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53065" y="1866032"/>
            <a:ext cx="3533798" cy="5031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127523" y="1867196"/>
            <a:ext cx="3547620" cy="5028842"/>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bwMode="auto">
          <a:xfrm>
            <a:off x="1302790" y="6911274"/>
            <a:ext cx="3409118" cy="1775504"/>
          </a:xfrm>
          <a:prstGeom prst="rect">
            <a:avLst/>
          </a:prstGeom>
          <a:solidFill>
            <a:schemeClr val="accent4"/>
          </a:solidFill>
          <a:ln w="12700">
            <a:miter lim="400000"/>
          </a:ln>
        </p:spPr>
        <p:txBody>
          <a:bodyPr lIns="35519" tIns="35519" rIns="35519" bIns="35519" anchor="ctr"/>
          <a:lstStyle/>
          <a:p>
            <a:pPr defTabSz="577215"/>
            <a:r>
              <a:rPr lang="zh-CN" altLang="en-US" sz="2200" dirty="0">
                <a:solidFill>
                  <a:srgbClr val="FFFFFF"/>
                </a:solidFill>
                <a:latin typeface="微软雅黑" panose="020B0503020204020204" pitchFamily="34" charset="-122"/>
                <a:ea typeface="微软雅黑" panose="020B0503020204020204" pitchFamily="34" charset="-122"/>
              </a:rPr>
              <a:t>输入文字内容</a:t>
            </a:r>
            <a:endParaRPr lang="zh-CN" altLang="en-US" sz="2200" dirty="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bwMode="auto">
          <a:xfrm>
            <a:off x="4851922" y="6911274"/>
            <a:ext cx="3460485" cy="1775504"/>
          </a:xfrm>
          <a:prstGeom prst="rect">
            <a:avLst/>
          </a:prstGeom>
          <a:solidFill>
            <a:schemeClr val="accent2"/>
          </a:solidFill>
          <a:ln w="12700">
            <a:miter lim="400000"/>
          </a:ln>
        </p:spPr>
        <p:txBody>
          <a:bodyPr lIns="0" tIns="0" rIns="0" bIns="0" anchor="ctr"/>
          <a:lstStyle/>
          <a:p>
            <a:r>
              <a:rPr lang="zh-CN" altLang="en-US" sz="2200" dirty="0">
                <a:solidFill>
                  <a:srgbClr val="FFFFFF"/>
                </a:solidFill>
                <a:latin typeface="微软雅黑" panose="020B0503020204020204" pitchFamily="34" charset="-122"/>
                <a:ea typeface="微软雅黑" panose="020B0503020204020204" pitchFamily="34" charset="-122"/>
              </a:rPr>
              <a:t>输入文字内容</a:t>
            </a:r>
            <a:endParaRPr lang="zh-CN" altLang="en-US" sz="2200" dirty="0">
              <a:solidFill>
                <a:srgbClr val="FFFFFF"/>
              </a:solidFill>
              <a:latin typeface="微软雅黑" panose="020B0503020204020204" pitchFamily="34" charset="-122"/>
              <a:ea typeface="微软雅黑" panose="020B0503020204020204" pitchFamily="34" charset="-122"/>
            </a:endParaRPr>
          </a:p>
        </p:txBody>
      </p:sp>
      <p:sp>
        <p:nvSpPr>
          <p:cNvPr id="8" name="矩形 7"/>
          <p:cNvSpPr/>
          <p:nvPr/>
        </p:nvSpPr>
        <p:spPr bwMode="auto">
          <a:xfrm>
            <a:off x="8452420" y="6911274"/>
            <a:ext cx="3535089" cy="1775504"/>
          </a:xfrm>
          <a:prstGeom prst="rect">
            <a:avLst/>
          </a:prstGeom>
          <a:solidFill>
            <a:schemeClr val="accent1"/>
          </a:solidFill>
          <a:ln w="12700">
            <a:miter lim="400000"/>
          </a:ln>
        </p:spPr>
        <p:txBody>
          <a:bodyPr lIns="0" tIns="0" rIns="0" bIns="0" anchor="ctr"/>
          <a:lstStyle/>
          <a:p>
            <a:r>
              <a:rPr lang="zh-CN" altLang="en-US" sz="2200" dirty="0">
                <a:solidFill>
                  <a:srgbClr val="FFFFFF"/>
                </a:solidFill>
                <a:latin typeface="微软雅黑" panose="020B0503020204020204" pitchFamily="34" charset="-122"/>
                <a:ea typeface="微软雅黑" panose="020B0503020204020204" pitchFamily="34" charset="-122"/>
              </a:rPr>
              <a:t>输入文字内容</a:t>
            </a:r>
            <a:endParaRPr lang="zh-CN" altLang="en-US" sz="220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bwMode="auto">
          <a:xfrm>
            <a:off x="12127523" y="6911274"/>
            <a:ext cx="3547620" cy="1775504"/>
          </a:xfrm>
          <a:prstGeom prst="rect">
            <a:avLst/>
          </a:prstGeom>
          <a:solidFill>
            <a:schemeClr val="accent6"/>
          </a:solidFill>
          <a:ln w="12700">
            <a:miter lim="400000"/>
          </a:ln>
        </p:spPr>
        <p:txBody>
          <a:bodyPr lIns="35519" tIns="35519" rIns="35519" bIns="35519" anchor="ctr"/>
          <a:lstStyle/>
          <a:p>
            <a:pPr defTabSz="577215"/>
            <a:r>
              <a:rPr lang="zh-CN" altLang="en-US" sz="2200" dirty="0">
                <a:solidFill>
                  <a:srgbClr val="FFFFFF"/>
                </a:solidFill>
                <a:latin typeface="微软雅黑" panose="020B0503020204020204" pitchFamily="34" charset="-122"/>
                <a:ea typeface="微软雅黑" panose="020B0503020204020204" pitchFamily="34" charset="-122"/>
              </a:rPr>
              <a:t>输入文字内容</a:t>
            </a:r>
            <a:endParaRPr lang="zh-CN" altLang="en-US" sz="2200" dirty="0">
              <a:solidFill>
                <a:srgbClr val="FFFFFF"/>
              </a:solidFill>
              <a:latin typeface="微软雅黑" panose="020B0503020204020204" pitchFamily="34" charset="-122"/>
              <a:ea typeface="微软雅黑" panose="020B0503020204020204" pitchFamily="34" charset="-122"/>
            </a:endParaRPr>
          </a:p>
        </p:txBody>
      </p:sp>
      <p:sp>
        <p:nvSpPr>
          <p:cNvPr id="10"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push dir="u"/>
      </p:transition>
    </mc:Choice>
    <mc:Fallback>
      <p:transition spd="slow"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1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2" presetClass="entr" presetSubtype="4" fill="hold" grpId="0" nodeType="withEffect">
                                  <p:stCondLst>
                                    <p:cond delay="20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25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75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Line 3"/>
          <p:cNvSpPr>
            <a:spLocks noChangeShapeType="1"/>
          </p:cNvSpPr>
          <p:nvPr/>
        </p:nvSpPr>
        <p:spPr bwMode="auto">
          <a:xfrm flipV="1">
            <a:off x="1312143" y="6049051"/>
            <a:ext cx="8312826" cy="0"/>
          </a:xfrm>
          <a:prstGeom prst="line">
            <a:avLst/>
          </a:prstGeom>
          <a:noFill/>
          <a:ln w="38100" cap="flat" cmpd="sng">
            <a:solidFill>
              <a:srgbClr val="929292"/>
            </a:solidFill>
            <a:prstDash val="dash"/>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319405">
              <a:defRPr/>
            </a:pPr>
            <a:endParaRPr lang="es-ES" sz="800">
              <a:latin typeface="微软雅黑" panose="020B0503020204020204" pitchFamily="34" charset="-122"/>
              <a:ea typeface="微软雅黑" panose="020B0503020204020204" pitchFamily="34" charset="-122"/>
              <a:cs typeface="Helvetica" charset="0"/>
              <a:sym typeface="Helvetica" charset="0"/>
            </a:endParaRPr>
          </a:p>
        </p:txBody>
      </p:sp>
      <p:grpSp>
        <p:nvGrpSpPr>
          <p:cNvPr id="2" name="组合 1"/>
          <p:cNvGrpSpPr/>
          <p:nvPr/>
        </p:nvGrpSpPr>
        <p:grpSpPr>
          <a:xfrm>
            <a:off x="1828777" y="3020646"/>
            <a:ext cx="937721" cy="3755578"/>
            <a:chOff x="2613025" y="4325937"/>
            <a:chExt cx="1339850" cy="5378450"/>
          </a:xfrm>
        </p:grpSpPr>
        <p:sp>
          <p:nvSpPr>
            <p:cNvPr id="38" name="AutoShape 5"/>
            <p:cNvSpPr/>
            <p:nvPr/>
          </p:nvSpPr>
          <p:spPr bwMode="auto">
            <a:xfrm>
              <a:off x="2797175" y="4325937"/>
              <a:ext cx="950913"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2100" b="1">
                  <a:solidFill>
                    <a:srgbClr val="444444"/>
                  </a:solidFill>
                  <a:latin typeface="微软雅黑" panose="020B0503020204020204" pitchFamily="34" charset="-122"/>
                  <a:ea typeface="微软雅黑" panose="020B0503020204020204" pitchFamily="34" charset="-122"/>
                  <a:cs typeface="Lato" charset="0"/>
                  <a:sym typeface="Lato" charset="0"/>
                </a:rPr>
                <a:t>45%</a:t>
              </a:r>
              <a:endParaRPr lang="es-ES">
                <a:latin typeface="微软雅黑" panose="020B0503020204020204" pitchFamily="34" charset="-122"/>
                <a:ea typeface="微软雅黑" panose="020B0503020204020204" pitchFamily="34" charset="-122"/>
                <a:cs typeface="Gill Sans" charset="0"/>
              </a:endParaRPr>
            </a:p>
          </p:txBody>
        </p:sp>
        <p:sp>
          <p:nvSpPr>
            <p:cNvPr id="43" name="AutoShape 10"/>
            <p:cNvSpPr/>
            <p:nvPr/>
          </p:nvSpPr>
          <p:spPr bwMode="auto">
            <a:xfrm>
              <a:off x="2613025" y="9213850"/>
              <a:ext cx="1339850" cy="490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400" b="1">
                  <a:solidFill>
                    <a:srgbClr val="444444"/>
                  </a:solidFill>
                  <a:latin typeface="微软雅黑" panose="020B0503020204020204" pitchFamily="34" charset="-122"/>
                  <a:ea typeface="微软雅黑" panose="020B0503020204020204" pitchFamily="34" charset="-122"/>
                  <a:cs typeface="Lato" charset="0"/>
                  <a:sym typeface="Lato" charset="0"/>
                </a:rPr>
                <a:t>Data Here</a:t>
              </a:r>
              <a:endParaRPr lang="es-ES" sz="3800">
                <a:latin typeface="微软雅黑" panose="020B0503020204020204" pitchFamily="34" charset="-122"/>
                <a:ea typeface="微软雅黑" panose="020B0503020204020204" pitchFamily="34" charset="-122"/>
                <a:cs typeface="Gill Sans" charset="0"/>
              </a:endParaRPr>
            </a:p>
          </p:txBody>
        </p:sp>
        <p:sp>
          <p:nvSpPr>
            <p:cNvPr id="49" name="AutoShape 16"/>
            <p:cNvSpPr/>
            <p:nvPr/>
          </p:nvSpPr>
          <p:spPr bwMode="auto">
            <a:xfrm>
              <a:off x="2857500" y="5222875"/>
              <a:ext cx="823913" cy="3738562"/>
            </a:xfrm>
            <a:prstGeom prst="roundRect">
              <a:avLst>
                <a:gd name="adj" fmla="val 50000"/>
              </a:avLst>
            </a:prstGeom>
            <a:solidFill>
              <a:schemeClr val="accent1"/>
            </a:solidFill>
            <a:ln w="25400" cap="flat" cmpd="sng">
              <a:solidFill>
                <a:srgbClr val="000000">
                  <a:alpha val="0"/>
                </a:srgbClr>
              </a:solidFill>
              <a:prstDash val="solid"/>
              <a:miter lim="0"/>
            </a:ln>
            <a:effectLst/>
          </p:spPr>
          <p:txBody>
            <a:bodyPr lIns="0" tIns="0" rIns="0" bIns="0" anchor="ctr"/>
            <a:lstStyle/>
            <a:p>
              <a:pPr>
                <a:defRPr/>
              </a:pPr>
              <a:endParaRPr lang="es-ES" sz="25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grpSp>
      <p:grpSp>
        <p:nvGrpSpPr>
          <p:cNvPr id="3" name="组合 2"/>
          <p:cNvGrpSpPr/>
          <p:nvPr/>
        </p:nvGrpSpPr>
        <p:grpSpPr>
          <a:xfrm>
            <a:off x="2915377" y="1907718"/>
            <a:ext cx="937721" cy="4868506"/>
            <a:chOff x="4165600" y="2732087"/>
            <a:chExt cx="1339850" cy="6972300"/>
          </a:xfrm>
        </p:grpSpPr>
        <p:sp>
          <p:nvSpPr>
            <p:cNvPr id="37" name="AutoShape 4"/>
            <p:cNvSpPr/>
            <p:nvPr/>
          </p:nvSpPr>
          <p:spPr bwMode="auto">
            <a:xfrm>
              <a:off x="4373563" y="2732087"/>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2100" b="1">
                  <a:solidFill>
                    <a:srgbClr val="444444"/>
                  </a:solidFill>
                  <a:latin typeface="微软雅黑" panose="020B0503020204020204" pitchFamily="34" charset="-122"/>
                  <a:ea typeface="微软雅黑" panose="020B0503020204020204" pitchFamily="34" charset="-122"/>
                  <a:cs typeface="Lato" charset="0"/>
                  <a:sym typeface="Lato" charset="0"/>
                </a:rPr>
                <a:t>80%</a:t>
              </a:r>
              <a:endParaRPr lang="es-ES">
                <a:latin typeface="微软雅黑" panose="020B0503020204020204" pitchFamily="34" charset="-122"/>
                <a:ea typeface="微软雅黑" panose="020B0503020204020204" pitchFamily="34" charset="-122"/>
                <a:cs typeface="Gill Sans" charset="0"/>
              </a:endParaRPr>
            </a:p>
          </p:txBody>
        </p:sp>
        <p:sp>
          <p:nvSpPr>
            <p:cNvPr id="42" name="AutoShape 9"/>
            <p:cNvSpPr/>
            <p:nvPr/>
          </p:nvSpPr>
          <p:spPr bwMode="auto">
            <a:xfrm>
              <a:off x="4165600" y="9213850"/>
              <a:ext cx="1339850" cy="490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400" b="1">
                  <a:solidFill>
                    <a:srgbClr val="444444"/>
                  </a:solidFill>
                  <a:latin typeface="微软雅黑" panose="020B0503020204020204" pitchFamily="34" charset="-122"/>
                  <a:ea typeface="微软雅黑" panose="020B0503020204020204" pitchFamily="34" charset="-122"/>
                  <a:cs typeface="Lato" charset="0"/>
                  <a:sym typeface="Lato" charset="0"/>
                </a:rPr>
                <a:t>Data Here</a:t>
              </a:r>
              <a:endParaRPr lang="es-ES" sz="3800">
                <a:latin typeface="微软雅黑" panose="020B0503020204020204" pitchFamily="34" charset="-122"/>
                <a:ea typeface="微软雅黑" panose="020B0503020204020204" pitchFamily="34" charset="-122"/>
                <a:cs typeface="Gill Sans" charset="0"/>
              </a:endParaRPr>
            </a:p>
          </p:txBody>
        </p:sp>
        <p:sp>
          <p:nvSpPr>
            <p:cNvPr id="50" name="AutoShape 17"/>
            <p:cNvSpPr/>
            <p:nvPr/>
          </p:nvSpPr>
          <p:spPr bwMode="auto">
            <a:xfrm>
              <a:off x="4435475" y="3411537"/>
              <a:ext cx="823913" cy="5549900"/>
            </a:xfrm>
            <a:prstGeom prst="roundRect">
              <a:avLst>
                <a:gd name="adj" fmla="val 50000"/>
              </a:avLst>
            </a:prstGeom>
            <a:solidFill>
              <a:schemeClr val="accent2"/>
            </a:solidFill>
            <a:ln w="25400" cap="flat" cmpd="sng">
              <a:solidFill>
                <a:srgbClr val="000000">
                  <a:alpha val="0"/>
                </a:srgbClr>
              </a:solidFill>
              <a:prstDash val="solid"/>
              <a:miter lim="0"/>
            </a:ln>
            <a:effectLst/>
          </p:spPr>
          <p:txBody>
            <a:bodyPr lIns="0" tIns="0" rIns="0" bIns="0" anchor="ctr"/>
            <a:lstStyle/>
            <a:p>
              <a:pPr>
                <a:defRPr/>
              </a:pPr>
              <a:endParaRPr lang="es-ES" sz="25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grpSp>
      <p:grpSp>
        <p:nvGrpSpPr>
          <p:cNvPr id="4" name="组合 3"/>
          <p:cNvGrpSpPr/>
          <p:nvPr/>
        </p:nvGrpSpPr>
        <p:grpSpPr>
          <a:xfrm>
            <a:off x="4018644" y="3702370"/>
            <a:ext cx="937721" cy="3073853"/>
            <a:chOff x="5741988" y="5302250"/>
            <a:chExt cx="1339850" cy="4402137"/>
          </a:xfrm>
        </p:grpSpPr>
        <p:sp>
          <p:nvSpPr>
            <p:cNvPr id="39" name="AutoShape 6"/>
            <p:cNvSpPr/>
            <p:nvPr/>
          </p:nvSpPr>
          <p:spPr bwMode="auto">
            <a:xfrm>
              <a:off x="5951538" y="5302250"/>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2100" b="1">
                  <a:solidFill>
                    <a:srgbClr val="444444"/>
                  </a:solidFill>
                  <a:latin typeface="微软雅黑" panose="020B0503020204020204" pitchFamily="34" charset="-122"/>
                  <a:ea typeface="微软雅黑" panose="020B0503020204020204" pitchFamily="34" charset="-122"/>
                  <a:cs typeface="Lato" charset="0"/>
                  <a:sym typeface="Lato" charset="0"/>
                </a:rPr>
                <a:t>25%</a:t>
              </a:r>
              <a:endParaRPr lang="es-ES">
                <a:latin typeface="微软雅黑" panose="020B0503020204020204" pitchFamily="34" charset="-122"/>
                <a:ea typeface="微软雅黑" panose="020B0503020204020204" pitchFamily="34" charset="-122"/>
                <a:cs typeface="Gill Sans" charset="0"/>
              </a:endParaRPr>
            </a:p>
          </p:txBody>
        </p:sp>
        <p:sp>
          <p:nvSpPr>
            <p:cNvPr id="44" name="AutoShape 11"/>
            <p:cNvSpPr/>
            <p:nvPr/>
          </p:nvSpPr>
          <p:spPr bwMode="auto">
            <a:xfrm>
              <a:off x="5741988" y="9213850"/>
              <a:ext cx="1339850" cy="490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400" b="1">
                  <a:solidFill>
                    <a:srgbClr val="444444"/>
                  </a:solidFill>
                  <a:latin typeface="微软雅黑" panose="020B0503020204020204" pitchFamily="34" charset="-122"/>
                  <a:ea typeface="微软雅黑" panose="020B0503020204020204" pitchFamily="34" charset="-122"/>
                  <a:cs typeface="Lato" charset="0"/>
                  <a:sym typeface="Lato" charset="0"/>
                </a:rPr>
                <a:t>Data Here</a:t>
              </a:r>
              <a:endParaRPr lang="es-ES" sz="3800">
                <a:latin typeface="微软雅黑" panose="020B0503020204020204" pitchFamily="34" charset="-122"/>
                <a:ea typeface="微软雅黑" panose="020B0503020204020204" pitchFamily="34" charset="-122"/>
                <a:cs typeface="Gill Sans" charset="0"/>
              </a:endParaRPr>
            </a:p>
          </p:txBody>
        </p:sp>
        <p:sp>
          <p:nvSpPr>
            <p:cNvPr id="51" name="AutoShape 18"/>
            <p:cNvSpPr/>
            <p:nvPr/>
          </p:nvSpPr>
          <p:spPr bwMode="auto">
            <a:xfrm>
              <a:off x="6013450" y="6197600"/>
              <a:ext cx="823913" cy="2763837"/>
            </a:xfrm>
            <a:prstGeom prst="roundRect">
              <a:avLst>
                <a:gd name="adj" fmla="val 50000"/>
              </a:avLst>
            </a:prstGeom>
            <a:solidFill>
              <a:schemeClr val="accent3"/>
            </a:solidFill>
            <a:ln w="25400" cap="flat" cmpd="sng">
              <a:solidFill>
                <a:srgbClr val="000000">
                  <a:alpha val="0"/>
                </a:srgbClr>
              </a:solidFill>
              <a:prstDash val="solid"/>
              <a:miter lim="0"/>
            </a:ln>
            <a:effectLst/>
          </p:spPr>
          <p:txBody>
            <a:bodyPr lIns="0" tIns="0" rIns="0" bIns="0" anchor="ctr"/>
            <a:lstStyle/>
            <a:p>
              <a:pPr>
                <a:defRPr/>
              </a:pPr>
              <a:endParaRPr lang="es-ES" sz="28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grpSp>
      <p:grpSp>
        <p:nvGrpSpPr>
          <p:cNvPr id="5" name="组合 4"/>
          <p:cNvGrpSpPr/>
          <p:nvPr/>
        </p:nvGrpSpPr>
        <p:grpSpPr>
          <a:xfrm>
            <a:off x="5117465" y="2425385"/>
            <a:ext cx="937721" cy="4350839"/>
            <a:chOff x="7312025" y="3473450"/>
            <a:chExt cx="1339850" cy="6230937"/>
          </a:xfrm>
        </p:grpSpPr>
        <p:sp>
          <p:nvSpPr>
            <p:cNvPr id="40" name="AutoShape 7"/>
            <p:cNvSpPr/>
            <p:nvPr/>
          </p:nvSpPr>
          <p:spPr bwMode="auto">
            <a:xfrm>
              <a:off x="7648575" y="3473450"/>
              <a:ext cx="952500" cy="690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2100" b="1">
                  <a:solidFill>
                    <a:srgbClr val="444444"/>
                  </a:solidFill>
                  <a:latin typeface="微软雅黑" panose="020B0503020204020204" pitchFamily="34" charset="-122"/>
                  <a:ea typeface="微软雅黑" panose="020B0503020204020204" pitchFamily="34" charset="-122"/>
                  <a:cs typeface="Lato" charset="0"/>
                  <a:sym typeface="Lato" charset="0"/>
                </a:rPr>
                <a:t>70%</a:t>
              </a:r>
              <a:endParaRPr lang="es-ES">
                <a:latin typeface="微软雅黑" panose="020B0503020204020204" pitchFamily="34" charset="-122"/>
                <a:ea typeface="微软雅黑" panose="020B0503020204020204" pitchFamily="34" charset="-122"/>
                <a:cs typeface="Gill Sans" charset="0"/>
              </a:endParaRPr>
            </a:p>
          </p:txBody>
        </p:sp>
        <p:sp>
          <p:nvSpPr>
            <p:cNvPr id="45" name="AutoShape 12"/>
            <p:cNvSpPr/>
            <p:nvPr/>
          </p:nvSpPr>
          <p:spPr bwMode="auto">
            <a:xfrm>
              <a:off x="7312025" y="9213850"/>
              <a:ext cx="1339850" cy="490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400" b="1">
                  <a:solidFill>
                    <a:srgbClr val="444444"/>
                  </a:solidFill>
                  <a:latin typeface="微软雅黑" panose="020B0503020204020204" pitchFamily="34" charset="-122"/>
                  <a:ea typeface="微软雅黑" panose="020B0503020204020204" pitchFamily="34" charset="-122"/>
                  <a:cs typeface="Lato" charset="0"/>
                  <a:sym typeface="Lato" charset="0"/>
                </a:rPr>
                <a:t>Data Here</a:t>
              </a:r>
              <a:endParaRPr lang="es-ES" sz="3800">
                <a:latin typeface="微软雅黑" panose="020B0503020204020204" pitchFamily="34" charset="-122"/>
                <a:ea typeface="微软雅黑" panose="020B0503020204020204" pitchFamily="34" charset="-122"/>
                <a:cs typeface="Gill Sans" charset="0"/>
              </a:endParaRPr>
            </a:p>
          </p:txBody>
        </p:sp>
        <p:sp>
          <p:nvSpPr>
            <p:cNvPr id="52" name="AutoShape 19"/>
            <p:cNvSpPr/>
            <p:nvPr/>
          </p:nvSpPr>
          <p:spPr bwMode="auto">
            <a:xfrm>
              <a:off x="7591425" y="4316412"/>
              <a:ext cx="823913" cy="4645025"/>
            </a:xfrm>
            <a:prstGeom prst="roundRect">
              <a:avLst>
                <a:gd name="adj" fmla="val 50000"/>
              </a:avLst>
            </a:prstGeom>
            <a:solidFill>
              <a:schemeClr val="accent4"/>
            </a:solidFill>
            <a:ln w="25400" cap="flat" cmpd="sng">
              <a:solidFill>
                <a:srgbClr val="000000">
                  <a:alpha val="0"/>
                </a:srgbClr>
              </a:solidFill>
              <a:prstDash val="solid"/>
              <a:miter lim="0"/>
            </a:ln>
            <a:effectLst/>
          </p:spPr>
          <p:txBody>
            <a:bodyPr lIns="0" tIns="0" rIns="0" bIns="0" anchor="ctr"/>
            <a:lstStyle/>
            <a:p>
              <a:pPr>
                <a:defRPr/>
              </a:pPr>
              <a:endParaRPr lang="es-ES" sz="25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grpSp>
      <p:grpSp>
        <p:nvGrpSpPr>
          <p:cNvPr id="6" name="组合 5"/>
          <p:cNvGrpSpPr/>
          <p:nvPr/>
        </p:nvGrpSpPr>
        <p:grpSpPr>
          <a:xfrm>
            <a:off x="6227398" y="3109325"/>
            <a:ext cx="937721" cy="3666898"/>
            <a:chOff x="8897938" y="4452937"/>
            <a:chExt cx="1339850" cy="5251450"/>
          </a:xfrm>
        </p:grpSpPr>
        <p:sp>
          <p:nvSpPr>
            <p:cNvPr id="41" name="AutoShape 8"/>
            <p:cNvSpPr/>
            <p:nvPr/>
          </p:nvSpPr>
          <p:spPr bwMode="auto">
            <a:xfrm>
              <a:off x="9105900" y="4452937"/>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2100" b="1">
                  <a:solidFill>
                    <a:srgbClr val="444444"/>
                  </a:solidFill>
                  <a:latin typeface="微软雅黑" panose="020B0503020204020204" pitchFamily="34" charset="-122"/>
                  <a:ea typeface="微软雅黑" panose="020B0503020204020204" pitchFamily="34" charset="-122"/>
                  <a:cs typeface="Lato" charset="0"/>
                  <a:sym typeface="Lato" charset="0"/>
                </a:rPr>
                <a:t>35%</a:t>
              </a:r>
              <a:endParaRPr lang="es-ES">
                <a:latin typeface="微软雅黑" panose="020B0503020204020204" pitchFamily="34" charset="-122"/>
                <a:ea typeface="微软雅黑" panose="020B0503020204020204" pitchFamily="34" charset="-122"/>
                <a:cs typeface="Gill Sans" charset="0"/>
              </a:endParaRPr>
            </a:p>
          </p:txBody>
        </p:sp>
        <p:sp>
          <p:nvSpPr>
            <p:cNvPr id="46" name="AutoShape 13"/>
            <p:cNvSpPr/>
            <p:nvPr/>
          </p:nvSpPr>
          <p:spPr bwMode="auto">
            <a:xfrm>
              <a:off x="8897938" y="9213850"/>
              <a:ext cx="1339850" cy="490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400" b="1">
                  <a:solidFill>
                    <a:srgbClr val="444444"/>
                  </a:solidFill>
                  <a:latin typeface="微软雅黑" panose="020B0503020204020204" pitchFamily="34" charset="-122"/>
                  <a:ea typeface="微软雅黑" panose="020B0503020204020204" pitchFamily="34" charset="-122"/>
                  <a:cs typeface="Lato" charset="0"/>
                  <a:sym typeface="Lato" charset="0"/>
                </a:rPr>
                <a:t>Data Here</a:t>
              </a:r>
              <a:endParaRPr lang="es-ES" sz="3800">
                <a:latin typeface="微软雅黑" panose="020B0503020204020204" pitchFamily="34" charset="-122"/>
                <a:ea typeface="微软雅黑" panose="020B0503020204020204" pitchFamily="34" charset="-122"/>
                <a:cs typeface="Gill Sans" charset="0"/>
              </a:endParaRPr>
            </a:p>
          </p:txBody>
        </p:sp>
        <p:sp>
          <p:nvSpPr>
            <p:cNvPr id="53" name="AutoShape 20"/>
            <p:cNvSpPr/>
            <p:nvPr/>
          </p:nvSpPr>
          <p:spPr bwMode="auto">
            <a:xfrm>
              <a:off x="9170988" y="5222875"/>
              <a:ext cx="822325" cy="3738562"/>
            </a:xfrm>
            <a:prstGeom prst="roundRect">
              <a:avLst>
                <a:gd name="adj" fmla="val 50000"/>
              </a:avLst>
            </a:prstGeom>
            <a:solidFill>
              <a:schemeClr val="accent5"/>
            </a:solidFill>
            <a:ln w="25400" cap="flat" cmpd="sng">
              <a:solidFill>
                <a:srgbClr val="000000">
                  <a:alpha val="0"/>
                </a:srgbClr>
              </a:solidFill>
              <a:prstDash val="solid"/>
              <a:miter lim="0"/>
            </a:ln>
            <a:effectLst/>
          </p:spPr>
          <p:txBody>
            <a:bodyPr lIns="0" tIns="0" rIns="0" bIns="0" anchor="ctr"/>
            <a:lstStyle/>
            <a:p>
              <a:pPr>
                <a:defRPr/>
              </a:pPr>
              <a:endParaRPr lang="es-ES" sz="25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grpSp>
      <p:grpSp>
        <p:nvGrpSpPr>
          <p:cNvPr id="7" name="组合 6"/>
          <p:cNvGrpSpPr/>
          <p:nvPr/>
        </p:nvGrpSpPr>
        <p:grpSpPr>
          <a:xfrm>
            <a:off x="7307332" y="2420951"/>
            <a:ext cx="936609" cy="4349730"/>
            <a:chOff x="10440988" y="3467100"/>
            <a:chExt cx="1338262" cy="6229350"/>
          </a:xfrm>
        </p:grpSpPr>
        <p:sp>
          <p:nvSpPr>
            <p:cNvPr id="47" name="AutoShape 14"/>
            <p:cNvSpPr/>
            <p:nvPr/>
          </p:nvSpPr>
          <p:spPr bwMode="auto">
            <a:xfrm>
              <a:off x="10601325" y="3467100"/>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2100" b="1">
                  <a:solidFill>
                    <a:srgbClr val="444444"/>
                  </a:solidFill>
                  <a:latin typeface="微软雅黑" panose="020B0503020204020204" pitchFamily="34" charset="-122"/>
                  <a:ea typeface="微软雅黑" panose="020B0503020204020204" pitchFamily="34" charset="-122"/>
                  <a:cs typeface="Lato" charset="0"/>
                  <a:sym typeface="Lato" charset="0"/>
                </a:rPr>
                <a:t>70%</a:t>
              </a:r>
              <a:endParaRPr lang="es-ES">
                <a:latin typeface="微软雅黑" panose="020B0503020204020204" pitchFamily="34" charset="-122"/>
                <a:ea typeface="微软雅黑" panose="020B0503020204020204" pitchFamily="34" charset="-122"/>
                <a:cs typeface="Gill Sans" charset="0"/>
              </a:endParaRPr>
            </a:p>
          </p:txBody>
        </p:sp>
        <p:sp>
          <p:nvSpPr>
            <p:cNvPr id="48" name="AutoShape 15"/>
            <p:cNvSpPr/>
            <p:nvPr/>
          </p:nvSpPr>
          <p:spPr bwMode="auto">
            <a:xfrm>
              <a:off x="10440988" y="9205912"/>
              <a:ext cx="1338262" cy="490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400" b="1">
                  <a:solidFill>
                    <a:srgbClr val="444444"/>
                  </a:solidFill>
                  <a:latin typeface="微软雅黑" panose="020B0503020204020204" pitchFamily="34" charset="-122"/>
                  <a:ea typeface="微软雅黑" panose="020B0503020204020204" pitchFamily="34" charset="-122"/>
                  <a:cs typeface="Lato" charset="0"/>
                  <a:sym typeface="Lato" charset="0"/>
                </a:rPr>
                <a:t>Data Here</a:t>
              </a:r>
              <a:endParaRPr lang="es-ES" sz="3800">
                <a:latin typeface="微软雅黑" panose="020B0503020204020204" pitchFamily="34" charset="-122"/>
                <a:ea typeface="微软雅黑" panose="020B0503020204020204" pitchFamily="34" charset="-122"/>
                <a:cs typeface="Gill Sans" charset="0"/>
              </a:endParaRPr>
            </a:p>
          </p:txBody>
        </p:sp>
        <p:sp>
          <p:nvSpPr>
            <p:cNvPr id="54" name="AutoShape 21"/>
            <p:cNvSpPr/>
            <p:nvPr/>
          </p:nvSpPr>
          <p:spPr bwMode="auto">
            <a:xfrm>
              <a:off x="10669588" y="4292600"/>
              <a:ext cx="822325" cy="4645025"/>
            </a:xfrm>
            <a:prstGeom prst="roundRect">
              <a:avLst>
                <a:gd name="adj" fmla="val 50000"/>
              </a:avLst>
            </a:prstGeom>
            <a:solidFill>
              <a:schemeClr val="accent6"/>
            </a:solidFill>
            <a:ln w="25400" cap="flat" cmpd="sng">
              <a:solidFill>
                <a:srgbClr val="000000">
                  <a:alpha val="0"/>
                </a:srgbClr>
              </a:solidFill>
              <a:prstDash val="solid"/>
              <a:miter lim="0"/>
            </a:ln>
            <a:effectLst/>
          </p:spPr>
          <p:txBody>
            <a:bodyPr lIns="0" tIns="0" rIns="0" bIns="0" anchor="ctr"/>
            <a:lstStyle/>
            <a:p>
              <a:pPr>
                <a:defRPr/>
              </a:pPr>
              <a:endParaRPr lang="es-ES" sz="25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grpSp>
      <p:grpSp>
        <p:nvGrpSpPr>
          <p:cNvPr id="8" name="组合 7"/>
          <p:cNvGrpSpPr/>
          <p:nvPr/>
        </p:nvGrpSpPr>
        <p:grpSpPr>
          <a:xfrm>
            <a:off x="8516147" y="3109326"/>
            <a:ext cx="936609" cy="3661356"/>
            <a:chOff x="12168188" y="4452937"/>
            <a:chExt cx="1338262" cy="5243513"/>
          </a:xfrm>
        </p:grpSpPr>
        <p:sp>
          <p:nvSpPr>
            <p:cNvPr id="55" name="AutoShape 22"/>
            <p:cNvSpPr/>
            <p:nvPr/>
          </p:nvSpPr>
          <p:spPr bwMode="auto">
            <a:xfrm>
              <a:off x="12398375" y="5222875"/>
              <a:ext cx="822325" cy="3738562"/>
            </a:xfrm>
            <a:prstGeom prst="roundRect">
              <a:avLst>
                <a:gd name="adj" fmla="val 50000"/>
              </a:avLst>
            </a:prstGeom>
            <a:solidFill>
              <a:schemeClr val="accent1"/>
            </a:solidFill>
            <a:ln w="25400" cap="flat" cmpd="sng">
              <a:solidFill>
                <a:srgbClr val="000000">
                  <a:alpha val="0"/>
                </a:srgbClr>
              </a:solidFill>
              <a:prstDash val="solid"/>
              <a:miter lim="0"/>
            </a:ln>
            <a:effectLst/>
          </p:spPr>
          <p:txBody>
            <a:bodyPr lIns="0" tIns="0" rIns="0" bIns="0" anchor="ctr"/>
            <a:lstStyle/>
            <a:p>
              <a:pPr>
                <a:defRPr/>
              </a:pPr>
              <a:endParaRPr lang="es-ES" sz="25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56" name="AutoShape 23"/>
            <p:cNvSpPr/>
            <p:nvPr/>
          </p:nvSpPr>
          <p:spPr bwMode="auto">
            <a:xfrm>
              <a:off x="12331700" y="4452937"/>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2100" b="1">
                  <a:solidFill>
                    <a:srgbClr val="444444"/>
                  </a:solidFill>
                  <a:latin typeface="微软雅黑" panose="020B0503020204020204" pitchFamily="34" charset="-122"/>
                  <a:ea typeface="微软雅黑" panose="020B0503020204020204" pitchFamily="34" charset="-122"/>
                  <a:cs typeface="Lato" charset="0"/>
                  <a:sym typeface="Lato" charset="0"/>
                </a:rPr>
                <a:t>35%</a:t>
              </a:r>
              <a:endParaRPr lang="es-ES">
                <a:latin typeface="微软雅黑" panose="020B0503020204020204" pitchFamily="34" charset="-122"/>
                <a:ea typeface="微软雅黑" panose="020B0503020204020204" pitchFamily="34" charset="-122"/>
                <a:cs typeface="Gill Sans" charset="0"/>
              </a:endParaRPr>
            </a:p>
          </p:txBody>
        </p:sp>
        <p:sp>
          <p:nvSpPr>
            <p:cNvPr id="57" name="AutoShape 24"/>
            <p:cNvSpPr/>
            <p:nvPr/>
          </p:nvSpPr>
          <p:spPr bwMode="auto">
            <a:xfrm>
              <a:off x="12168188" y="9205912"/>
              <a:ext cx="1338262" cy="490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400" b="1">
                  <a:solidFill>
                    <a:srgbClr val="444444"/>
                  </a:solidFill>
                  <a:latin typeface="微软雅黑" panose="020B0503020204020204" pitchFamily="34" charset="-122"/>
                  <a:ea typeface="微软雅黑" panose="020B0503020204020204" pitchFamily="34" charset="-122"/>
                  <a:cs typeface="Lato" charset="0"/>
                  <a:sym typeface="Lato" charset="0"/>
                </a:rPr>
                <a:t>Data Here</a:t>
              </a:r>
              <a:endParaRPr lang="es-ES" sz="3800">
                <a:latin typeface="微软雅黑" panose="020B0503020204020204" pitchFamily="34" charset="-122"/>
                <a:ea typeface="微软雅黑" panose="020B0503020204020204" pitchFamily="34" charset="-122"/>
                <a:cs typeface="Gill Sans" charset="0"/>
              </a:endParaRPr>
            </a:p>
          </p:txBody>
        </p:sp>
      </p:grpSp>
      <p:grpSp>
        <p:nvGrpSpPr>
          <p:cNvPr id="9" name="组合 8"/>
          <p:cNvGrpSpPr/>
          <p:nvPr/>
        </p:nvGrpSpPr>
        <p:grpSpPr>
          <a:xfrm>
            <a:off x="10557133" y="2329337"/>
            <a:ext cx="4648605" cy="4136508"/>
            <a:chOff x="15084425" y="3335898"/>
            <a:chExt cx="6642100" cy="5923989"/>
          </a:xfrm>
        </p:grpSpPr>
        <p:sp>
          <p:nvSpPr>
            <p:cNvPr id="58" name="AutoShape 25"/>
            <p:cNvSpPr/>
            <p:nvPr/>
          </p:nvSpPr>
          <p:spPr bwMode="auto">
            <a:xfrm>
              <a:off x="15084425" y="4179887"/>
              <a:ext cx="6642100" cy="508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a:lnSpc>
                  <a:spcPct val="120000"/>
                </a:lnSpc>
                <a:defRPr/>
              </a:pPr>
              <a:r>
                <a:rPr lang="es-ES" sz="1700" dirty="0">
                  <a:solidFill>
                    <a:schemeClr val="tx1">
                      <a:lumMod val="50000"/>
                      <a:lumOff val="50000"/>
                    </a:schemeClr>
                  </a:solidFill>
                  <a:latin typeface="微软雅黑" panose="020B0503020204020204" pitchFamily="34" charset="-122"/>
                  <a:ea typeface="微软雅黑" panose="020B0503020204020204" pitchFamily="34" charset="-122"/>
                  <a:cs typeface="Lato" charset="0"/>
                  <a:sym typeface="Lato" charset="0"/>
                </a:rPr>
                <a:t>Ipsum dolor sit amet, consectetur adipiscing elit. Vivamus sagittis lacus vel augue laoreet rutrum faucibus dolor auctor. Curabitur blandit tempus porttitor. Maecenas faucibus mollis interdum.</a:t>
              </a:r>
              <a:endParaRPr lang="es-ES" sz="1700" dirty="0">
                <a:solidFill>
                  <a:schemeClr val="tx1">
                    <a:lumMod val="50000"/>
                    <a:lumOff val="50000"/>
                  </a:schemeClr>
                </a:solidFill>
                <a:latin typeface="微软雅黑" panose="020B0503020204020204" pitchFamily="34" charset="-122"/>
                <a:ea typeface="微软雅黑" panose="020B0503020204020204" pitchFamily="34" charset="-122"/>
                <a:cs typeface="Lato" charset="0"/>
                <a:sym typeface="Lato" charset="0"/>
              </a:endParaRPr>
            </a:p>
            <a:p>
              <a:pPr algn="l">
                <a:lnSpc>
                  <a:spcPct val="120000"/>
                </a:lnSpc>
                <a:defRPr/>
              </a:pPr>
              <a:endParaRPr lang="es-ES" sz="1700" dirty="0">
                <a:solidFill>
                  <a:schemeClr val="tx1">
                    <a:lumMod val="50000"/>
                    <a:lumOff val="50000"/>
                  </a:schemeClr>
                </a:solidFill>
                <a:latin typeface="微软雅黑" panose="020B0503020204020204" pitchFamily="34" charset="-122"/>
                <a:ea typeface="微软雅黑" panose="020B0503020204020204" pitchFamily="34" charset="-122"/>
                <a:cs typeface="Lato" charset="0"/>
                <a:sym typeface="Lato" charset="0"/>
              </a:endParaRPr>
            </a:p>
            <a:p>
              <a:pPr algn="l">
                <a:lnSpc>
                  <a:spcPct val="120000"/>
                </a:lnSpc>
                <a:defRPr/>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输入您的内容输入您的内容输入您的内容输入您的内容输入您的内容输入您的内容输入您的内容输入您的内容</a:t>
              </a:r>
              <a:r>
                <a:rPr lang="es-ES" sz="1700" dirty="0">
                  <a:solidFill>
                    <a:schemeClr val="tx1">
                      <a:lumMod val="50000"/>
                      <a:lumOff val="50000"/>
                    </a:schemeClr>
                  </a:solidFill>
                  <a:latin typeface="微软雅黑" panose="020B0503020204020204" pitchFamily="34" charset="-122"/>
                  <a:ea typeface="微软雅黑" panose="020B0503020204020204" pitchFamily="34" charset="-122"/>
                  <a:cs typeface="Lato" charset="0"/>
                  <a:sym typeface="Lato" charset="0"/>
                </a:rPr>
                <a:t>Vivamus sagittis lacus vel augue laoreet rutrum faucibus</a:t>
              </a:r>
              <a:endParaRPr lang="es-ES" sz="1700" dirty="0">
                <a:solidFill>
                  <a:schemeClr val="tx1">
                    <a:lumMod val="50000"/>
                    <a:lumOff val="50000"/>
                  </a:schemeClr>
                </a:solidFill>
                <a:latin typeface="微软雅黑" panose="020B0503020204020204" pitchFamily="34" charset="-122"/>
                <a:ea typeface="微软雅黑" panose="020B0503020204020204" pitchFamily="34" charset="-122"/>
                <a:cs typeface="Gill Sans" charset="0"/>
              </a:endParaRPr>
            </a:p>
          </p:txBody>
        </p:sp>
        <p:sp>
          <p:nvSpPr>
            <p:cNvPr id="59" name="AutoShape 26"/>
            <p:cNvSpPr/>
            <p:nvPr/>
          </p:nvSpPr>
          <p:spPr bwMode="auto">
            <a:xfrm>
              <a:off x="15541625" y="3335898"/>
              <a:ext cx="5626100" cy="355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2755">
                <a:spcBef>
                  <a:spcPts val="1190"/>
                </a:spcBef>
                <a:defRPr/>
              </a:pPr>
              <a:r>
                <a:rPr lang="es-ES" sz="2500" b="1" dirty="0">
                  <a:solidFill>
                    <a:srgbClr val="595959"/>
                  </a:solidFill>
                  <a:latin typeface="微软雅黑" panose="020B0503020204020204" pitchFamily="34" charset="-122"/>
                  <a:ea typeface="微软雅黑" panose="020B0503020204020204" pitchFamily="34" charset="-122"/>
                  <a:cs typeface="Lato" charset="0"/>
                  <a:sym typeface="Lato" charset="0"/>
                </a:rPr>
                <a:t>Subtitle in this area</a:t>
              </a:r>
              <a:endParaRPr lang="es-ES" sz="5000" dirty="0">
                <a:latin typeface="微软雅黑" panose="020B0503020204020204" pitchFamily="34" charset="-122"/>
                <a:ea typeface="微软雅黑" panose="020B0503020204020204" pitchFamily="34" charset="-122"/>
                <a:cs typeface="Gill Sans" charset="0"/>
              </a:endParaRPr>
            </a:p>
          </p:txBody>
        </p:sp>
      </p:grpSp>
      <p:grpSp>
        <p:nvGrpSpPr>
          <p:cNvPr id="10" name="组合 9"/>
          <p:cNvGrpSpPr/>
          <p:nvPr/>
        </p:nvGrpSpPr>
        <p:grpSpPr>
          <a:xfrm>
            <a:off x="1286588" y="7179715"/>
            <a:ext cx="13936927" cy="1296938"/>
            <a:chOff x="1838325" y="10282237"/>
            <a:chExt cx="19913600" cy="1857375"/>
          </a:xfrm>
        </p:grpSpPr>
        <p:sp>
          <p:nvSpPr>
            <p:cNvPr id="60" name="AutoShape 27"/>
            <p:cNvSpPr/>
            <p:nvPr/>
          </p:nvSpPr>
          <p:spPr bwMode="auto">
            <a:xfrm>
              <a:off x="1838325" y="11187112"/>
              <a:ext cx="199136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输入您的内容输入您的内容输入您的输入您的内容输入您的内容输入您的内容输入您的内容内容输入您的内容</a:t>
              </a:r>
              <a:r>
                <a:rPr lang="en-US" altLang="zh-CN" sz="1700" dirty="0">
                  <a:solidFill>
                    <a:srgbClr val="838383"/>
                  </a:solidFill>
                  <a:latin typeface="微软雅黑" panose="020B0503020204020204" pitchFamily="34" charset="-122"/>
                  <a:ea typeface="微软雅黑" panose="020B0503020204020204" pitchFamily="34" charset="-122"/>
                  <a:cs typeface="Lato" charset="0"/>
                  <a:sym typeface="Lato" charset="0"/>
                </a:rPr>
                <a:t>.</a:t>
              </a: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输入您的内容输入您的内容输入您的输入您的内容输入您的内容输入您的内容输入您的内容内容输入您的内容 入您的内容输入您的内容输入您的内容</a:t>
              </a:r>
              <a:endParaRPr lang="es-ES" sz="1700" dirty="0">
                <a:latin typeface="微软雅黑" panose="020B0503020204020204" pitchFamily="34" charset="-122"/>
                <a:ea typeface="微软雅黑" panose="020B0503020204020204" pitchFamily="34" charset="-122"/>
                <a:cs typeface="Gill Sans" charset="0"/>
              </a:endParaRPr>
            </a:p>
          </p:txBody>
        </p:sp>
        <p:sp>
          <p:nvSpPr>
            <p:cNvPr id="61" name="AutoShape 28"/>
            <p:cNvSpPr/>
            <p:nvPr/>
          </p:nvSpPr>
          <p:spPr bwMode="auto">
            <a:xfrm>
              <a:off x="8963025" y="10282237"/>
              <a:ext cx="5626100" cy="355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2755">
                <a:spcBef>
                  <a:spcPts val="1190"/>
                </a:spcBef>
                <a:defRPr/>
              </a:pPr>
              <a:r>
                <a:rPr lang="es-ES" sz="2500" b="1" dirty="0">
                  <a:solidFill>
                    <a:srgbClr val="595959"/>
                  </a:solidFill>
                  <a:latin typeface="微软雅黑" panose="020B0503020204020204" pitchFamily="34" charset="-122"/>
                  <a:ea typeface="微软雅黑" panose="020B0503020204020204" pitchFamily="34" charset="-122"/>
                  <a:cs typeface="Lato" charset="0"/>
                  <a:sym typeface="Lato" charset="0"/>
                </a:rPr>
                <a:t>Subtitle in this area</a:t>
              </a:r>
              <a:endParaRPr lang="es-ES" sz="2500" dirty="0">
                <a:latin typeface="微软雅黑" panose="020B0503020204020204" pitchFamily="34" charset="-122"/>
                <a:ea typeface="微软雅黑" panose="020B0503020204020204" pitchFamily="34" charset="-122"/>
                <a:cs typeface="Gill Sans" charset="0"/>
              </a:endParaRPr>
            </a:p>
          </p:txBody>
        </p:sp>
      </p:grpSp>
      <p:sp>
        <p:nvSpPr>
          <p:cNvPr id="62"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47"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5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5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50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5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5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2" presetClass="entr" presetSubtype="2" fill="hold" nodeType="withEffect">
                                  <p:stCondLst>
                                    <p:cond delay="125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1+#ppt_w/2"/>
                                          </p:val>
                                        </p:tav>
                                        <p:tav tm="100000">
                                          <p:val>
                                            <p:strVal val="#ppt_x"/>
                                          </p:val>
                                        </p:tav>
                                      </p:tavLst>
                                    </p:anim>
                                    <p:anim calcmode="lin" valueType="num">
                                      <p:cBhvr additive="base">
                                        <p:cTn id="46" dur="500" fill="hold"/>
                                        <p:tgtEl>
                                          <p:spTgt spid="9"/>
                                        </p:tgtEl>
                                        <p:attrNameLst>
                                          <p:attrName>ppt_y</p:attrName>
                                        </p:attrNameLst>
                                      </p:cBhvr>
                                      <p:tavLst>
                                        <p:tav tm="0">
                                          <p:val>
                                            <p:strVal val="#ppt_y"/>
                                          </p:val>
                                        </p:tav>
                                        <p:tav tm="100000">
                                          <p:val>
                                            <p:strVal val="#ppt_y"/>
                                          </p:val>
                                        </p:tav>
                                      </p:tavLst>
                                    </p:anim>
                                  </p:childTnLst>
                                </p:cTn>
                              </p:par>
                            </p:childTnLst>
                          </p:cTn>
                        </p:par>
                        <p:par>
                          <p:cTn id="47" fill="hold">
                            <p:stCondLst>
                              <p:cond delay="500"/>
                            </p:stCondLst>
                            <p:childTnLst>
                              <p:par>
                                <p:cTn id="48" presetID="2" presetClass="entr" presetSubtype="4"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AutoShape 1"/>
          <p:cNvSpPr/>
          <p:nvPr/>
        </p:nvSpPr>
        <p:spPr bwMode="auto">
          <a:xfrm>
            <a:off x="1544742" y="2049917"/>
            <a:ext cx="13936927" cy="1126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lnSpc>
                <a:spcPct val="120000"/>
              </a:lnSpc>
              <a:spcBef>
                <a:spcPts val="1190"/>
              </a:spcBef>
              <a:defRPr/>
            </a:pP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输入您的内容输入您的内容输入您的输入您的内容输入您的内容输入您的内容输入您的内容内容输入您的内容</a:t>
            </a:r>
            <a:r>
              <a:rPr lang="en-US" altLang="zh-CN" sz="1700" dirty="0">
                <a:solidFill>
                  <a:srgbClr val="838383"/>
                </a:solidFill>
                <a:latin typeface="微软雅黑" panose="020B0503020204020204" pitchFamily="34" charset="-122"/>
                <a:ea typeface="微软雅黑" panose="020B0503020204020204" pitchFamily="34" charset="-122"/>
                <a:cs typeface="Lato" charset="0"/>
                <a:sym typeface="Lato" charset="0"/>
              </a:rPr>
              <a:t>.</a:t>
            </a:r>
            <a:r>
              <a:rPr lang="zh-CN" altLang="en-US" sz="1700" dirty="0">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输入您的内容输入您的内容输入您的输入您的内容输入您的内容输入您的内容输入您的内容内容输入您的内容 入您的内容输入您的内容</a:t>
            </a:r>
            <a:r>
              <a:rPr lang="es-ES" sz="1700" dirty="0">
                <a:solidFill>
                  <a:srgbClr val="838383"/>
                </a:solidFill>
                <a:latin typeface="微软雅黑" panose="020B0503020204020204" pitchFamily="34" charset="-122"/>
                <a:ea typeface="微软雅黑" panose="020B0503020204020204" pitchFamily="34" charset="-122"/>
                <a:cs typeface="Lato" charset="0"/>
                <a:sym typeface="Lato" charset="0"/>
              </a:rPr>
              <a:t>. Nunc ut quam adipiscing, elementum enim ac, ullamcorper magna. Curabitur a felis eu tellus tincidunt rhoncus. Cras rhoncus diam tortor, id cursus purus.</a:t>
            </a:r>
            <a:endParaRPr lang="es-ES" sz="4200" dirty="0">
              <a:latin typeface="微软雅黑" panose="020B0503020204020204" pitchFamily="34" charset="-122"/>
              <a:ea typeface="微软雅黑" panose="020B0503020204020204" pitchFamily="34" charset="-122"/>
              <a:cs typeface="Gill Sans" charset="0"/>
            </a:endParaRPr>
          </a:p>
        </p:txBody>
      </p:sp>
      <p:grpSp>
        <p:nvGrpSpPr>
          <p:cNvPr id="14" name="组合 13"/>
          <p:cNvGrpSpPr/>
          <p:nvPr/>
        </p:nvGrpSpPr>
        <p:grpSpPr>
          <a:xfrm>
            <a:off x="11511912" y="6968709"/>
            <a:ext cx="3923094" cy="1273659"/>
            <a:chOff x="16448648" y="9980050"/>
            <a:chExt cx="5605462" cy="1824036"/>
          </a:xfrm>
        </p:grpSpPr>
        <p:sp>
          <p:nvSpPr>
            <p:cNvPr id="34" name="AutoShape 10"/>
            <p:cNvSpPr/>
            <p:nvPr/>
          </p:nvSpPr>
          <p:spPr bwMode="auto">
            <a:xfrm>
              <a:off x="17151910" y="10003862"/>
              <a:ext cx="47371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1700" b="1">
                  <a:solidFill>
                    <a:srgbClr val="3B3B3B"/>
                  </a:solidFill>
                  <a:latin typeface="微软雅黑" panose="020B0503020204020204" pitchFamily="34" charset="-122"/>
                  <a:ea typeface="微软雅黑" panose="020B0503020204020204" pitchFamily="34" charset="-122"/>
                  <a:cs typeface="Lato" charset="0"/>
                  <a:sym typeface="Lato" charset="0"/>
                </a:rPr>
                <a:t>Shares</a:t>
              </a:r>
              <a:endParaRPr lang="es-ES">
                <a:latin typeface="微软雅黑" panose="020B0503020204020204" pitchFamily="34" charset="-122"/>
                <a:ea typeface="微软雅黑" panose="020B0503020204020204" pitchFamily="34" charset="-122"/>
                <a:cs typeface="Gill Sans" charset="0"/>
              </a:endParaRPr>
            </a:p>
          </p:txBody>
        </p:sp>
        <p:sp>
          <p:nvSpPr>
            <p:cNvPr id="35" name="AutoShape 11"/>
            <p:cNvSpPr/>
            <p:nvPr/>
          </p:nvSpPr>
          <p:spPr bwMode="auto">
            <a:xfrm>
              <a:off x="17177310" y="10467411"/>
              <a:ext cx="4876800" cy="1336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spcBef>
                  <a:spcPts val="1190"/>
                </a:spcBef>
                <a:defRPr/>
              </a:pPr>
              <a:r>
                <a:rPr lang="zh-CN" altLang="en-US" sz="1700" dirty="0">
                  <a:solidFill>
                    <a:srgbClr val="8A8F99"/>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输入您的内容输入您的内容输入您的内容输入您的内容输入您的内容输入您的内容输入您的</a:t>
              </a:r>
              <a:endParaRPr lang="es-ES" sz="4200" dirty="0">
                <a:latin typeface="微软雅黑" panose="020B0503020204020204" pitchFamily="34" charset="-122"/>
                <a:ea typeface="微软雅黑" panose="020B0503020204020204" pitchFamily="34" charset="-122"/>
                <a:cs typeface="Gill Sans" charset="0"/>
              </a:endParaRPr>
            </a:p>
          </p:txBody>
        </p:sp>
        <p:sp>
          <p:nvSpPr>
            <p:cNvPr id="36" name="AutoShape 12"/>
            <p:cNvSpPr/>
            <p:nvPr/>
          </p:nvSpPr>
          <p:spPr bwMode="auto">
            <a:xfrm>
              <a:off x="16448648" y="9980050"/>
              <a:ext cx="469900" cy="4699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13" name="组合 12"/>
          <p:cNvGrpSpPr/>
          <p:nvPr/>
        </p:nvGrpSpPr>
        <p:grpSpPr>
          <a:xfrm>
            <a:off x="11511912" y="5933376"/>
            <a:ext cx="3949759" cy="925592"/>
            <a:chOff x="16448648" y="8497325"/>
            <a:chExt cx="5643562" cy="1325562"/>
          </a:xfrm>
        </p:grpSpPr>
        <p:sp>
          <p:nvSpPr>
            <p:cNvPr id="30" name="AutoShape 6"/>
            <p:cNvSpPr/>
            <p:nvPr/>
          </p:nvSpPr>
          <p:spPr bwMode="auto">
            <a:xfrm>
              <a:off x="17151910" y="8521137"/>
              <a:ext cx="47371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1700" b="1">
                  <a:solidFill>
                    <a:srgbClr val="3B3B3B"/>
                  </a:solidFill>
                  <a:latin typeface="微软雅黑" panose="020B0503020204020204" pitchFamily="34" charset="-122"/>
                  <a:ea typeface="微软雅黑" panose="020B0503020204020204" pitchFamily="34" charset="-122"/>
                  <a:cs typeface="Lato" charset="0"/>
                  <a:sym typeface="Lato" charset="0"/>
                </a:rPr>
                <a:t>Likes</a:t>
              </a:r>
              <a:endParaRPr lang="es-ES">
                <a:latin typeface="微软雅黑" panose="020B0503020204020204" pitchFamily="34" charset="-122"/>
                <a:ea typeface="微软雅黑" panose="020B0503020204020204" pitchFamily="34" charset="-122"/>
                <a:cs typeface="Gill Sans" charset="0"/>
              </a:endParaRPr>
            </a:p>
          </p:txBody>
        </p:sp>
        <p:sp>
          <p:nvSpPr>
            <p:cNvPr id="33" name="AutoShape 9"/>
            <p:cNvSpPr/>
            <p:nvPr/>
          </p:nvSpPr>
          <p:spPr bwMode="auto">
            <a:xfrm>
              <a:off x="17177310" y="8984687"/>
              <a:ext cx="4914900" cy="838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spcBef>
                  <a:spcPts val="1190"/>
                </a:spcBef>
                <a:defRPr/>
              </a:pPr>
              <a:r>
                <a:rPr lang="zh-CN" altLang="en-US" sz="1700" dirty="0">
                  <a:solidFill>
                    <a:srgbClr val="8A8F99"/>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a:t>
              </a:r>
              <a:endParaRPr lang="es-ES" sz="4200" dirty="0">
                <a:latin typeface="微软雅黑" panose="020B0503020204020204" pitchFamily="34" charset="-122"/>
                <a:ea typeface="微软雅黑" panose="020B0503020204020204" pitchFamily="34" charset="-122"/>
                <a:cs typeface="Gill Sans" charset="0"/>
              </a:endParaRPr>
            </a:p>
          </p:txBody>
        </p:sp>
        <p:sp>
          <p:nvSpPr>
            <p:cNvPr id="37" name="AutoShape 13"/>
            <p:cNvSpPr/>
            <p:nvPr/>
          </p:nvSpPr>
          <p:spPr bwMode="auto">
            <a:xfrm>
              <a:off x="16448648" y="8497325"/>
              <a:ext cx="469900" cy="4699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4"/>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12" name="组合 11"/>
          <p:cNvGrpSpPr/>
          <p:nvPr/>
        </p:nvGrpSpPr>
        <p:grpSpPr>
          <a:xfrm>
            <a:off x="11511912" y="4596532"/>
            <a:ext cx="3923094" cy="1002079"/>
            <a:chOff x="16448648" y="6582800"/>
            <a:chExt cx="5605462" cy="1435100"/>
          </a:xfrm>
        </p:grpSpPr>
        <p:sp>
          <p:nvSpPr>
            <p:cNvPr id="29" name="AutoShape 5"/>
            <p:cNvSpPr/>
            <p:nvPr/>
          </p:nvSpPr>
          <p:spPr bwMode="auto">
            <a:xfrm>
              <a:off x="17101110" y="6625662"/>
              <a:ext cx="47371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1700" b="1">
                  <a:solidFill>
                    <a:srgbClr val="3B3B3B"/>
                  </a:solidFill>
                  <a:latin typeface="微软雅黑" panose="020B0503020204020204" pitchFamily="34" charset="-122"/>
                  <a:ea typeface="微软雅黑" panose="020B0503020204020204" pitchFamily="34" charset="-122"/>
                  <a:cs typeface="Lato" charset="0"/>
                  <a:sym typeface="Lato" charset="0"/>
                </a:rPr>
                <a:t>Research</a:t>
              </a:r>
              <a:endParaRPr lang="es-ES">
                <a:latin typeface="微软雅黑" panose="020B0503020204020204" pitchFamily="34" charset="-122"/>
                <a:ea typeface="微软雅黑" panose="020B0503020204020204" pitchFamily="34" charset="-122"/>
                <a:cs typeface="Gill Sans" charset="0"/>
              </a:endParaRPr>
            </a:p>
          </p:txBody>
        </p:sp>
        <p:sp>
          <p:nvSpPr>
            <p:cNvPr id="31" name="AutoShape 7"/>
            <p:cNvSpPr/>
            <p:nvPr/>
          </p:nvSpPr>
          <p:spPr bwMode="auto">
            <a:xfrm>
              <a:off x="17126510" y="7179700"/>
              <a:ext cx="4927600" cy="838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zh-CN" altLang="en-US" sz="1700" dirty="0">
                  <a:solidFill>
                    <a:srgbClr val="8A8F99"/>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输入您的内容输入您的内容输入您的内容输入您的内容输入您的内容输入您的内容输入您的内容</a:t>
              </a:r>
              <a:endParaRPr lang="es-ES" sz="4200" dirty="0">
                <a:latin typeface="微软雅黑" panose="020B0503020204020204" pitchFamily="34" charset="-122"/>
                <a:ea typeface="微软雅黑" panose="020B0503020204020204" pitchFamily="34" charset="-122"/>
                <a:cs typeface="Gill Sans" charset="0"/>
              </a:endParaRPr>
            </a:p>
          </p:txBody>
        </p:sp>
        <p:sp>
          <p:nvSpPr>
            <p:cNvPr id="38" name="AutoShape 14"/>
            <p:cNvSpPr/>
            <p:nvPr/>
          </p:nvSpPr>
          <p:spPr bwMode="auto">
            <a:xfrm>
              <a:off x="16448648" y="6582800"/>
              <a:ext cx="469900" cy="469900"/>
            </a:xfrm>
            <a:custGeom>
              <a:avLst/>
              <a:gdLst>
                <a:gd name="T0" fmla="*/ 5609907 w 19679"/>
                <a:gd name="T1" fmla="*/ 6157841 h 19679"/>
                <a:gd name="T2" fmla="*/ 5609907 w 19679"/>
                <a:gd name="T3" fmla="*/ 6157841 h 19679"/>
                <a:gd name="T4" fmla="*/ 5609907 w 19679"/>
                <a:gd name="T5" fmla="*/ 6157841 h 19679"/>
                <a:gd name="T6" fmla="*/ 5609907 w 19679"/>
                <a:gd name="T7" fmla="*/ 615784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45719" tIns="45719" rIns="45719" bIns="45719" anchor="ctr"/>
            <a:lstStyle/>
            <a:p>
              <a:endParaRPr lang="en-US">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11511912" y="3420419"/>
            <a:ext cx="3923094" cy="1384509"/>
            <a:chOff x="16448648" y="4898462"/>
            <a:chExt cx="5605462" cy="1982787"/>
          </a:xfrm>
        </p:grpSpPr>
        <p:sp>
          <p:nvSpPr>
            <p:cNvPr id="28" name="AutoShape 4"/>
            <p:cNvSpPr/>
            <p:nvPr/>
          </p:nvSpPr>
          <p:spPr bwMode="auto">
            <a:xfrm>
              <a:off x="17101110" y="4898462"/>
              <a:ext cx="47371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1700" b="1">
                  <a:solidFill>
                    <a:srgbClr val="3B3B3B"/>
                  </a:solidFill>
                  <a:latin typeface="微软雅黑" panose="020B0503020204020204" pitchFamily="34" charset="-122"/>
                  <a:ea typeface="微软雅黑" panose="020B0503020204020204" pitchFamily="34" charset="-122"/>
                  <a:cs typeface="Lato" charset="0"/>
                  <a:sym typeface="Lato" charset="0"/>
                </a:rPr>
                <a:t>Marketing</a:t>
              </a:r>
              <a:endParaRPr lang="es-ES">
                <a:latin typeface="微软雅黑" panose="020B0503020204020204" pitchFamily="34" charset="-122"/>
                <a:ea typeface="微软雅黑" panose="020B0503020204020204" pitchFamily="34" charset="-122"/>
                <a:cs typeface="Gill Sans" charset="0"/>
              </a:endParaRPr>
            </a:p>
          </p:txBody>
        </p:sp>
        <p:sp>
          <p:nvSpPr>
            <p:cNvPr id="32" name="AutoShape 8"/>
            <p:cNvSpPr/>
            <p:nvPr/>
          </p:nvSpPr>
          <p:spPr bwMode="auto">
            <a:xfrm>
              <a:off x="17113810" y="5288986"/>
              <a:ext cx="4940300" cy="1592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52755">
                <a:spcBef>
                  <a:spcPts val="1190"/>
                </a:spcBef>
                <a:defRPr/>
              </a:pPr>
              <a:r>
                <a:rPr lang="zh-CN" altLang="en-US" sz="1700" dirty="0">
                  <a:solidFill>
                    <a:srgbClr val="8A8F99"/>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输入您的内容输入您的内容输入您的内容输入您的内容输入您的内容输入您的内容输入您的内容输入</a:t>
              </a:r>
              <a:endParaRPr lang="es-ES" sz="4200" dirty="0">
                <a:latin typeface="微软雅黑" panose="020B0503020204020204" pitchFamily="34" charset="-122"/>
                <a:ea typeface="微软雅黑" panose="020B0503020204020204" pitchFamily="34" charset="-122"/>
                <a:cs typeface="Gill Sans" charset="0"/>
              </a:endParaRPr>
            </a:p>
          </p:txBody>
        </p:sp>
        <p:sp>
          <p:nvSpPr>
            <p:cNvPr id="39" name="AutoShape 15"/>
            <p:cNvSpPr/>
            <p:nvPr/>
          </p:nvSpPr>
          <p:spPr bwMode="auto">
            <a:xfrm>
              <a:off x="16448648" y="4912750"/>
              <a:ext cx="469900" cy="469900"/>
            </a:xfrm>
            <a:custGeom>
              <a:avLst/>
              <a:gdLst>
                <a:gd name="T0" fmla="*/ 5609907 w 19679"/>
                <a:gd name="T1" fmla="*/ 6157841 h 19679"/>
                <a:gd name="T2" fmla="*/ 5609907 w 19679"/>
                <a:gd name="T3" fmla="*/ 6157841 h 19679"/>
                <a:gd name="T4" fmla="*/ 5609907 w 19679"/>
                <a:gd name="T5" fmla="*/ 6157841 h 19679"/>
                <a:gd name="T6" fmla="*/ 5609907 w 19679"/>
                <a:gd name="T7" fmla="*/ 615784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45719" tIns="45719" rIns="45719" bIns="45719" anchor="ctr"/>
            <a:lstStyle/>
            <a:p>
              <a:endParaRPr lang="en-US">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091437" y="3496906"/>
            <a:ext cx="2239863" cy="1064154"/>
            <a:chOff x="1559485" y="5008000"/>
            <a:chExt cx="3200400" cy="1524000"/>
          </a:xfrm>
        </p:grpSpPr>
        <p:grpSp>
          <p:nvGrpSpPr>
            <p:cNvPr id="2" name="组合 1"/>
            <p:cNvGrpSpPr/>
            <p:nvPr/>
          </p:nvGrpSpPr>
          <p:grpSpPr>
            <a:xfrm>
              <a:off x="1559485" y="5008000"/>
              <a:ext cx="2400300" cy="1524000"/>
              <a:chOff x="1559485" y="5008000"/>
              <a:chExt cx="2400300" cy="1524000"/>
            </a:xfrm>
          </p:grpSpPr>
          <p:sp>
            <p:nvSpPr>
              <p:cNvPr id="88" name="AutoShape 64"/>
              <p:cNvSpPr/>
              <p:nvPr/>
            </p:nvSpPr>
            <p:spPr bwMode="auto">
              <a:xfrm>
                <a:off x="2127810" y="5008000"/>
                <a:ext cx="1524000" cy="1524000"/>
              </a:xfrm>
              <a:custGeom>
                <a:avLst/>
                <a:gdLst>
                  <a:gd name="T0" fmla="*/ 59008515 w 19679"/>
                  <a:gd name="T1" fmla="*/ 64772052 h 19679"/>
                  <a:gd name="T2" fmla="*/ 59008515 w 19679"/>
                  <a:gd name="T3" fmla="*/ 64772052 h 19679"/>
                  <a:gd name="T4" fmla="*/ 59008515 w 19679"/>
                  <a:gd name="T5" fmla="*/ 64772052 h 19679"/>
                  <a:gd name="T6" fmla="*/ 59008515 w 19679"/>
                  <a:gd name="T7" fmla="*/ 6477205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1"/>
              </a:solidFill>
              <a:ln w="50800" cap="flat" cmpd="sng">
                <a:solidFill>
                  <a:srgbClr val="FFFFFF"/>
                </a:solidFill>
                <a:prstDash val="solid"/>
                <a:bevel/>
              </a:ln>
            </p:spPr>
            <p:txBody>
              <a:bodyPr lIns="45719" tIns="45719" rIns="45719" bIns="45719" anchor="ctr"/>
              <a:lstStyle/>
              <a:p>
                <a:endParaRPr lang="en-US">
                  <a:latin typeface="微软雅黑" panose="020B0503020204020204" pitchFamily="34" charset="-122"/>
                  <a:ea typeface="微软雅黑" panose="020B0503020204020204" pitchFamily="34" charset="-122"/>
                </a:endParaRPr>
              </a:p>
            </p:txBody>
          </p:sp>
          <p:sp>
            <p:nvSpPr>
              <p:cNvPr id="91" name="AutoShape 67"/>
              <p:cNvSpPr/>
              <p:nvPr/>
            </p:nvSpPr>
            <p:spPr bwMode="auto">
              <a:xfrm>
                <a:off x="1559485" y="5358837"/>
                <a:ext cx="2400300" cy="723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2755">
                  <a:spcBef>
                    <a:spcPts val="1190"/>
                  </a:spcBef>
                  <a:defRPr/>
                </a:pPr>
                <a:r>
                  <a:rPr lang="es-ES" sz="3400" b="1" dirty="0">
                    <a:solidFill>
                      <a:srgbClr val="FFFFFF"/>
                    </a:solidFill>
                    <a:latin typeface="微软雅黑" panose="020B0503020204020204" pitchFamily="34" charset="-122"/>
                    <a:ea typeface="微软雅黑" panose="020B0503020204020204" pitchFamily="34" charset="-122"/>
                    <a:cs typeface="Lato" charset="0"/>
                    <a:sym typeface="Lato" charset="0"/>
                  </a:rPr>
                  <a:t>50</a:t>
                </a:r>
                <a:endParaRPr lang="es-ES" dirty="0">
                  <a:latin typeface="微软雅黑" panose="020B0503020204020204" pitchFamily="34" charset="-122"/>
                  <a:ea typeface="微软雅黑" panose="020B0503020204020204" pitchFamily="34" charset="-122"/>
                  <a:cs typeface="Gill Sans" charset="0"/>
                </a:endParaRPr>
              </a:p>
            </p:txBody>
          </p:sp>
        </p:grpSp>
        <p:sp>
          <p:nvSpPr>
            <p:cNvPr id="92" name="AutoShape 68"/>
            <p:cNvSpPr/>
            <p:nvPr/>
          </p:nvSpPr>
          <p:spPr bwMode="auto">
            <a:xfrm>
              <a:off x="3121585" y="5409637"/>
              <a:ext cx="16383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900">
                  <a:solidFill>
                    <a:srgbClr val="FFFFFF"/>
                  </a:solidFill>
                  <a:latin typeface="微软雅黑" panose="020B0503020204020204" pitchFamily="34" charset="-122"/>
                  <a:ea typeface="微软雅黑" panose="020B0503020204020204" pitchFamily="34" charset="-122"/>
                  <a:cs typeface="Lato" charset="0"/>
                  <a:sym typeface="Lato" charset="0"/>
                </a:rPr>
                <a:t>%</a:t>
              </a:r>
              <a:endParaRPr lang="es-ES">
                <a:latin typeface="微软雅黑" panose="020B0503020204020204" pitchFamily="34" charset="-122"/>
                <a:ea typeface="微软雅黑" panose="020B0503020204020204" pitchFamily="34" charset="-122"/>
                <a:cs typeface="Gill Sans" charset="0"/>
              </a:endParaRPr>
            </a:p>
          </p:txBody>
        </p:sp>
      </p:grpSp>
      <p:grpSp>
        <p:nvGrpSpPr>
          <p:cNvPr id="8" name="组合 7"/>
          <p:cNvGrpSpPr/>
          <p:nvPr/>
        </p:nvGrpSpPr>
        <p:grpSpPr>
          <a:xfrm>
            <a:off x="1082548" y="5199553"/>
            <a:ext cx="2248752" cy="1064154"/>
            <a:chOff x="1546785" y="7446400"/>
            <a:chExt cx="3213100" cy="1524000"/>
          </a:xfrm>
        </p:grpSpPr>
        <p:grpSp>
          <p:nvGrpSpPr>
            <p:cNvPr id="3" name="组合 2"/>
            <p:cNvGrpSpPr/>
            <p:nvPr/>
          </p:nvGrpSpPr>
          <p:grpSpPr>
            <a:xfrm>
              <a:off x="1546785" y="7446400"/>
              <a:ext cx="2400300" cy="1524000"/>
              <a:chOff x="1546785" y="7446400"/>
              <a:chExt cx="2400300" cy="1524000"/>
            </a:xfrm>
          </p:grpSpPr>
          <p:sp>
            <p:nvSpPr>
              <p:cNvPr id="89" name="AutoShape 65"/>
              <p:cNvSpPr/>
              <p:nvPr/>
            </p:nvSpPr>
            <p:spPr bwMode="auto">
              <a:xfrm>
                <a:off x="2127810" y="7446400"/>
                <a:ext cx="1524000" cy="1524000"/>
              </a:xfrm>
              <a:custGeom>
                <a:avLst/>
                <a:gdLst>
                  <a:gd name="T0" fmla="*/ 59008515 w 19679"/>
                  <a:gd name="T1" fmla="*/ 64772052 h 19679"/>
                  <a:gd name="T2" fmla="*/ 59008515 w 19679"/>
                  <a:gd name="T3" fmla="*/ 64772052 h 19679"/>
                  <a:gd name="T4" fmla="*/ 59008515 w 19679"/>
                  <a:gd name="T5" fmla="*/ 64772052 h 19679"/>
                  <a:gd name="T6" fmla="*/ 59008515 w 19679"/>
                  <a:gd name="T7" fmla="*/ 6477205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4"/>
              </a:solidFill>
              <a:ln w="12700">
                <a:miter lim="400000"/>
              </a:ln>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93" name="AutoShape 69"/>
              <p:cNvSpPr/>
              <p:nvPr/>
            </p:nvSpPr>
            <p:spPr bwMode="auto">
              <a:xfrm>
                <a:off x="1546785" y="7822637"/>
                <a:ext cx="2400300" cy="723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2755">
                  <a:spcBef>
                    <a:spcPts val="1190"/>
                  </a:spcBef>
                  <a:defRPr/>
                </a:pPr>
                <a:r>
                  <a:rPr lang="es-ES" sz="3400" b="1">
                    <a:solidFill>
                      <a:srgbClr val="FFFFFF"/>
                    </a:solidFill>
                    <a:latin typeface="微软雅黑" panose="020B0503020204020204" pitchFamily="34" charset="-122"/>
                    <a:ea typeface="微软雅黑" panose="020B0503020204020204" pitchFamily="34" charset="-122"/>
                    <a:cs typeface="Lato" charset="0"/>
                    <a:sym typeface="Lato" charset="0"/>
                  </a:rPr>
                  <a:t>60</a:t>
                </a:r>
                <a:endParaRPr lang="es-ES">
                  <a:latin typeface="微软雅黑" panose="020B0503020204020204" pitchFamily="34" charset="-122"/>
                  <a:ea typeface="微软雅黑" panose="020B0503020204020204" pitchFamily="34" charset="-122"/>
                  <a:cs typeface="Gill Sans" charset="0"/>
                </a:endParaRPr>
              </a:p>
            </p:txBody>
          </p:sp>
        </p:grpSp>
        <p:sp>
          <p:nvSpPr>
            <p:cNvPr id="94" name="AutoShape 70"/>
            <p:cNvSpPr/>
            <p:nvPr/>
          </p:nvSpPr>
          <p:spPr bwMode="auto">
            <a:xfrm>
              <a:off x="3121585" y="7860737"/>
              <a:ext cx="16383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900">
                  <a:solidFill>
                    <a:srgbClr val="FFFFFF"/>
                  </a:solidFill>
                  <a:latin typeface="微软雅黑" panose="020B0503020204020204" pitchFamily="34" charset="-122"/>
                  <a:ea typeface="微软雅黑" panose="020B0503020204020204" pitchFamily="34" charset="-122"/>
                  <a:cs typeface="Lato" charset="0"/>
                  <a:sym typeface="Lato" charset="0"/>
                </a:rPr>
                <a:t>%</a:t>
              </a:r>
              <a:endParaRPr lang="es-ES">
                <a:latin typeface="微软雅黑" panose="020B0503020204020204" pitchFamily="34" charset="-122"/>
                <a:ea typeface="微软雅黑" panose="020B0503020204020204" pitchFamily="34" charset="-122"/>
                <a:cs typeface="Gill Sans" charset="0"/>
              </a:endParaRPr>
            </a:p>
          </p:txBody>
        </p:sp>
      </p:grpSp>
      <p:grpSp>
        <p:nvGrpSpPr>
          <p:cNvPr id="9" name="组合 8"/>
          <p:cNvGrpSpPr/>
          <p:nvPr/>
        </p:nvGrpSpPr>
        <p:grpSpPr>
          <a:xfrm>
            <a:off x="1091437" y="6857860"/>
            <a:ext cx="2239863" cy="1064154"/>
            <a:chOff x="1559485" y="9821300"/>
            <a:chExt cx="3200400" cy="1524000"/>
          </a:xfrm>
        </p:grpSpPr>
        <p:grpSp>
          <p:nvGrpSpPr>
            <p:cNvPr id="4" name="组合 3"/>
            <p:cNvGrpSpPr/>
            <p:nvPr/>
          </p:nvGrpSpPr>
          <p:grpSpPr>
            <a:xfrm>
              <a:off x="1559485" y="9821300"/>
              <a:ext cx="2400300" cy="1524000"/>
              <a:chOff x="1559485" y="9821300"/>
              <a:chExt cx="2400300" cy="1524000"/>
            </a:xfrm>
          </p:grpSpPr>
          <p:sp>
            <p:nvSpPr>
              <p:cNvPr id="90" name="AutoShape 66"/>
              <p:cNvSpPr/>
              <p:nvPr/>
            </p:nvSpPr>
            <p:spPr bwMode="auto">
              <a:xfrm>
                <a:off x="2127810" y="9821300"/>
                <a:ext cx="1524000" cy="15240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95" name="AutoShape 71"/>
              <p:cNvSpPr/>
              <p:nvPr/>
            </p:nvSpPr>
            <p:spPr bwMode="auto">
              <a:xfrm>
                <a:off x="1559485" y="10159437"/>
                <a:ext cx="2400300" cy="723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2755">
                  <a:spcBef>
                    <a:spcPts val="1190"/>
                  </a:spcBef>
                  <a:defRPr/>
                </a:pPr>
                <a:r>
                  <a:rPr lang="es-ES" sz="3400" b="1" dirty="0">
                    <a:solidFill>
                      <a:srgbClr val="FFFFFF"/>
                    </a:solidFill>
                    <a:latin typeface="微软雅黑" panose="020B0503020204020204" pitchFamily="34" charset="-122"/>
                    <a:ea typeface="微软雅黑" panose="020B0503020204020204" pitchFamily="34" charset="-122"/>
                    <a:cs typeface="Lato" charset="0"/>
                    <a:sym typeface="Lato" charset="0"/>
                  </a:rPr>
                  <a:t>90</a:t>
                </a:r>
                <a:endParaRPr lang="es-ES" dirty="0">
                  <a:latin typeface="微软雅黑" panose="020B0503020204020204" pitchFamily="34" charset="-122"/>
                  <a:ea typeface="微软雅黑" panose="020B0503020204020204" pitchFamily="34" charset="-122"/>
                  <a:cs typeface="Gill Sans" charset="0"/>
                </a:endParaRPr>
              </a:p>
            </p:txBody>
          </p:sp>
        </p:grpSp>
        <p:sp>
          <p:nvSpPr>
            <p:cNvPr id="96" name="AutoShape 72"/>
            <p:cNvSpPr/>
            <p:nvPr/>
          </p:nvSpPr>
          <p:spPr bwMode="auto">
            <a:xfrm>
              <a:off x="3121585" y="10210237"/>
              <a:ext cx="16383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900">
                  <a:solidFill>
                    <a:srgbClr val="FFFFFF"/>
                  </a:solidFill>
                  <a:latin typeface="微软雅黑" panose="020B0503020204020204" pitchFamily="34" charset="-122"/>
                  <a:ea typeface="微软雅黑" panose="020B0503020204020204" pitchFamily="34" charset="-122"/>
                  <a:cs typeface="Lato" charset="0"/>
                  <a:sym typeface="Lato" charset="0"/>
                </a:rPr>
                <a:t>%</a:t>
              </a:r>
              <a:endParaRPr lang="es-ES">
                <a:latin typeface="微软雅黑" panose="020B0503020204020204" pitchFamily="34" charset="-122"/>
                <a:ea typeface="微软雅黑" panose="020B0503020204020204" pitchFamily="34" charset="-122"/>
                <a:cs typeface="Gill Sans" charset="0"/>
              </a:endParaRPr>
            </a:p>
          </p:txBody>
        </p:sp>
      </p:grpSp>
      <p:grpSp>
        <p:nvGrpSpPr>
          <p:cNvPr id="5" name="组合 4"/>
          <p:cNvGrpSpPr/>
          <p:nvPr/>
        </p:nvGrpSpPr>
        <p:grpSpPr>
          <a:xfrm>
            <a:off x="2864662" y="3568958"/>
            <a:ext cx="7300666" cy="884578"/>
            <a:chOff x="4093135" y="5111187"/>
            <a:chExt cx="10431463" cy="1266825"/>
          </a:xfrm>
        </p:grpSpPr>
        <p:sp>
          <p:nvSpPr>
            <p:cNvPr id="40" name="AutoShape 16"/>
            <p:cNvSpPr/>
            <p:nvPr/>
          </p:nvSpPr>
          <p:spPr bwMode="auto">
            <a:xfrm>
              <a:off x="8449235" y="5112775"/>
              <a:ext cx="512763" cy="1265237"/>
            </a:xfrm>
            <a:custGeom>
              <a:avLst/>
              <a:gdLst>
                <a:gd name="T0" fmla="*/ 6086259 w 21600"/>
                <a:gd name="T1" fmla="*/ 37056156 h 21600"/>
                <a:gd name="T2" fmla="*/ 6086259 w 21600"/>
                <a:gd name="T3" fmla="*/ 37056156 h 21600"/>
                <a:gd name="T4" fmla="*/ 6086259 w 21600"/>
                <a:gd name="T5" fmla="*/ 37056156 h 21600"/>
                <a:gd name="T6" fmla="*/ 6086259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45719" tIns="45719" rIns="45719" bIns="45719"/>
            <a:lstStyle/>
            <a:p>
              <a:endParaRPr lang="en-US">
                <a:latin typeface="微软雅黑" panose="020B0503020204020204" pitchFamily="34" charset="-122"/>
                <a:ea typeface="微软雅黑" panose="020B0503020204020204" pitchFamily="34" charset="-122"/>
              </a:endParaRPr>
            </a:p>
          </p:txBody>
        </p:sp>
        <p:sp>
          <p:nvSpPr>
            <p:cNvPr id="41" name="AutoShape 17"/>
            <p:cNvSpPr/>
            <p:nvPr/>
          </p:nvSpPr>
          <p:spPr bwMode="auto">
            <a:xfrm>
              <a:off x="5175810" y="5112775"/>
              <a:ext cx="514350" cy="1265237"/>
            </a:xfrm>
            <a:custGeom>
              <a:avLst/>
              <a:gdLst>
                <a:gd name="T0" fmla="*/ 6123980 w 21600"/>
                <a:gd name="T1" fmla="*/ 37056156 h 21600"/>
                <a:gd name="T2" fmla="*/ 6123980 w 21600"/>
                <a:gd name="T3" fmla="*/ 37056156 h 21600"/>
                <a:gd name="T4" fmla="*/ 6123980 w 21600"/>
                <a:gd name="T5" fmla="*/ 37056156 h 21600"/>
                <a:gd name="T6" fmla="*/ 6123980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99" y="1753"/>
                  </a:moveTo>
                  <a:cubicBezTo>
                    <a:pt x="15299" y="2307"/>
                    <a:pt x="14849" y="2676"/>
                    <a:pt x="13949" y="3138"/>
                  </a:cubicBezTo>
                  <a:cubicBezTo>
                    <a:pt x="13049" y="3507"/>
                    <a:pt x="11924" y="3692"/>
                    <a:pt x="10800" y="3692"/>
                  </a:cubicBezTo>
                  <a:cubicBezTo>
                    <a:pt x="9674" y="3692"/>
                    <a:pt x="8550" y="3507"/>
                    <a:pt x="7649" y="3138"/>
                  </a:cubicBezTo>
                  <a:cubicBezTo>
                    <a:pt x="6750" y="2676"/>
                    <a:pt x="6299" y="2307"/>
                    <a:pt x="6299" y="1753"/>
                  </a:cubicBezTo>
                  <a:cubicBezTo>
                    <a:pt x="6299" y="1292"/>
                    <a:pt x="6750" y="830"/>
                    <a:pt x="7649" y="553"/>
                  </a:cubicBezTo>
                  <a:cubicBezTo>
                    <a:pt x="8550" y="184"/>
                    <a:pt x="9674" y="0"/>
                    <a:pt x="10800" y="0"/>
                  </a:cubicBezTo>
                  <a:cubicBezTo>
                    <a:pt x="11924" y="0"/>
                    <a:pt x="13049" y="184"/>
                    <a:pt x="13949" y="553"/>
                  </a:cubicBezTo>
                  <a:cubicBezTo>
                    <a:pt x="14849" y="830"/>
                    <a:pt x="15299" y="1292"/>
                    <a:pt x="15299"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749" y="21600"/>
                    <a:pt x="13949" y="21600"/>
                  </a:cubicBezTo>
                  <a:cubicBezTo>
                    <a:pt x="12375"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449" y="21600"/>
                    <a:pt x="7649" y="21600"/>
                  </a:cubicBezTo>
                  <a:cubicBezTo>
                    <a:pt x="6074" y="21600"/>
                    <a:pt x="5175" y="21323"/>
                    <a:pt x="5175" y="20676"/>
                  </a:cubicBezTo>
                  <a:cubicBezTo>
                    <a:pt x="5175" y="6369"/>
                    <a:pt x="5175" y="6369"/>
                    <a:pt x="5175" y="6369"/>
                  </a:cubicBezTo>
                  <a:cubicBezTo>
                    <a:pt x="4275" y="6369"/>
                    <a:pt x="4275" y="6369"/>
                    <a:pt x="4275" y="6369"/>
                  </a:cubicBezTo>
                  <a:cubicBezTo>
                    <a:pt x="4275" y="12369"/>
                    <a:pt x="4275" y="12369"/>
                    <a:pt x="4275" y="12369"/>
                  </a:cubicBezTo>
                  <a:cubicBezTo>
                    <a:pt x="4275" y="12923"/>
                    <a:pt x="3374" y="13199"/>
                    <a:pt x="2024" y="13199"/>
                  </a:cubicBezTo>
                  <a:cubicBezTo>
                    <a:pt x="674" y="13199"/>
                    <a:pt x="0" y="12923"/>
                    <a:pt x="0" y="12369"/>
                  </a:cubicBezTo>
                  <a:cubicBezTo>
                    <a:pt x="0" y="5538"/>
                    <a:pt x="0" y="5538"/>
                    <a:pt x="0" y="5538"/>
                  </a:cubicBezTo>
                  <a:cubicBezTo>
                    <a:pt x="0" y="4430"/>
                    <a:pt x="2024" y="3876"/>
                    <a:pt x="5625" y="3876"/>
                  </a:cubicBezTo>
                  <a:cubicBezTo>
                    <a:pt x="15975" y="3876"/>
                    <a:pt x="15975" y="3876"/>
                    <a:pt x="15975" y="3876"/>
                  </a:cubicBezTo>
                  <a:cubicBezTo>
                    <a:pt x="19799" y="3876"/>
                    <a:pt x="21600" y="4430"/>
                    <a:pt x="21600" y="5538"/>
                  </a:cubicBezTo>
                  <a:lnTo>
                    <a:pt x="21600" y="1236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45719" tIns="45719" rIns="45719" bIns="45719"/>
            <a:lstStyle/>
            <a:p>
              <a:endParaRPr lang="en-US">
                <a:latin typeface="微软雅黑" panose="020B0503020204020204" pitchFamily="34" charset="-122"/>
                <a:ea typeface="微软雅黑" panose="020B0503020204020204" pitchFamily="34" charset="-122"/>
              </a:endParaRPr>
            </a:p>
          </p:txBody>
        </p:sp>
        <p:sp>
          <p:nvSpPr>
            <p:cNvPr id="42" name="AutoShape 18"/>
            <p:cNvSpPr/>
            <p:nvPr/>
          </p:nvSpPr>
          <p:spPr bwMode="auto">
            <a:xfrm>
              <a:off x="4093135" y="5112775"/>
              <a:ext cx="511175" cy="1265237"/>
            </a:xfrm>
            <a:custGeom>
              <a:avLst/>
              <a:gdLst>
                <a:gd name="T0" fmla="*/ 6048620 w 21600"/>
                <a:gd name="T1" fmla="*/ 37056156 h 21600"/>
                <a:gd name="T2" fmla="*/ 6048620 w 21600"/>
                <a:gd name="T3" fmla="*/ 37056156 h 21600"/>
                <a:gd name="T4" fmla="*/ 6048620 w 21600"/>
                <a:gd name="T5" fmla="*/ 37056156 h 21600"/>
                <a:gd name="T6" fmla="*/ 6048620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45719" tIns="45719" rIns="45719" bIns="45719"/>
            <a:lstStyle/>
            <a:p>
              <a:endParaRPr lang="en-US">
                <a:latin typeface="微软雅黑" panose="020B0503020204020204" pitchFamily="34" charset="-122"/>
                <a:ea typeface="微软雅黑" panose="020B0503020204020204" pitchFamily="34" charset="-122"/>
              </a:endParaRPr>
            </a:p>
          </p:txBody>
        </p:sp>
        <p:sp>
          <p:nvSpPr>
            <p:cNvPr id="43" name="AutoShape 19"/>
            <p:cNvSpPr/>
            <p:nvPr/>
          </p:nvSpPr>
          <p:spPr bwMode="auto">
            <a:xfrm>
              <a:off x="9539848" y="5112775"/>
              <a:ext cx="515937" cy="126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004" y="12276"/>
                    <a:pt x="10004" y="12276"/>
                    <a:pt x="10004" y="12276"/>
                  </a:cubicBezTo>
                  <a:cubicBezTo>
                    <a:pt x="10004" y="20676"/>
                    <a:pt x="10004" y="20676"/>
                    <a:pt x="10004" y="20676"/>
                  </a:cubicBezTo>
                  <a:cubicBezTo>
                    <a:pt x="10004"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44" name="AutoShape 20"/>
            <p:cNvSpPr/>
            <p:nvPr/>
          </p:nvSpPr>
          <p:spPr bwMode="auto">
            <a:xfrm>
              <a:off x="6264835" y="5112775"/>
              <a:ext cx="520700" cy="1265237"/>
            </a:xfrm>
            <a:custGeom>
              <a:avLst/>
              <a:gdLst>
                <a:gd name="T0" fmla="*/ 6276122 w 21600"/>
                <a:gd name="T1" fmla="*/ 37056156 h 21600"/>
                <a:gd name="T2" fmla="*/ 6276122 w 21600"/>
                <a:gd name="T3" fmla="*/ 37056156 h 21600"/>
                <a:gd name="T4" fmla="*/ 6276122 w 21600"/>
                <a:gd name="T5" fmla="*/ 37056156 h 21600"/>
                <a:gd name="T6" fmla="*/ 6276122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99" y="1753"/>
                  </a:moveTo>
                  <a:cubicBezTo>
                    <a:pt x="15299" y="2307"/>
                    <a:pt x="14850" y="2676"/>
                    <a:pt x="13950" y="3138"/>
                  </a:cubicBezTo>
                  <a:cubicBezTo>
                    <a:pt x="13050" y="3507"/>
                    <a:pt x="11925" y="3692"/>
                    <a:pt x="10800" y="3692"/>
                  </a:cubicBezTo>
                  <a:cubicBezTo>
                    <a:pt x="9675"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850" y="830"/>
                    <a:pt x="15299" y="1292"/>
                    <a:pt x="15299"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750" y="21600"/>
                    <a:pt x="13950" y="21600"/>
                  </a:cubicBezTo>
                  <a:cubicBezTo>
                    <a:pt x="12375"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450" y="21600"/>
                    <a:pt x="7650" y="21600"/>
                  </a:cubicBezTo>
                  <a:cubicBezTo>
                    <a:pt x="6075"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2025" y="3876"/>
                    <a:pt x="5625" y="3876"/>
                  </a:cubicBezTo>
                  <a:cubicBezTo>
                    <a:pt x="15975" y="3876"/>
                    <a:pt x="15975" y="3876"/>
                    <a:pt x="15975" y="3876"/>
                  </a:cubicBezTo>
                  <a:cubicBezTo>
                    <a:pt x="19800" y="3876"/>
                    <a:pt x="21599" y="4430"/>
                    <a:pt x="21599" y="5538"/>
                  </a:cubicBezTo>
                  <a:lnTo>
                    <a:pt x="21599" y="1236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45719" tIns="45719" rIns="45719" bIns="45719"/>
            <a:lstStyle/>
            <a:p>
              <a:endParaRPr lang="en-US">
                <a:latin typeface="微软雅黑" panose="020B0503020204020204" pitchFamily="34" charset="-122"/>
                <a:ea typeface="微软雅黑" panose="020B0503020204020204" pitchFamily="34" charset="-122"/>
              </a:endParaRPr>
            </a:p>
          </p:txBody>
        </p:sp>
        <p:sp>
          <p:nvSpPr>
            <p:cNvPr id="45" name="AutoShape 21"/>
            <p:cNvSpPr/>
            <p:nvPr/>
          </p:nvSpPr>
          <p:spPr bwMode="auto">
            <a:xfrm>
              <a:off x="7355448" y="5112775"/>
              <a:ext cx="515937" cy="1265237"/>
            </a:xfrm>
            <a:custGeom>
              <a:avLst/>
              <a:gdLst>
                <a:gd name="T0" fmla="*/ 6161840 w 21600"/>
                <a:gd name="T1" fmla="*/ 37056156 h 21600"/>
                <a:gd name="T2" fmla="*/ 6161840 w 21600"/>
                <a:gd name="T3" fmla="*/ 37056156 h 21600"/>
                <a:gd name="T4" fmla="*/ 6161840 w 21600"/>
                <a:gd name="T5" fmla="*/ 37056156 h 21600"/>
                <a:gd name="T6" fmla="*/ 6161840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45719" tIns="45719" rIns="45719" bIns="45719"/>
            <a:lstStyle/>
            <a:p>
              <a:endParaRPr lang="en-US">
                <a:latin typeface="微软雅黑" panose="020B0503020204020204" pitchFamily="34" charset="-122"/>
                <a:ea typeface="微软雅黑" panose="020B0503020204020204" pitchFamily="34" charset="-122"/>
              </a:endParaRPr>
            </a:p>
          </p:txBody>
        </p:sp>
        <p:sp>
          <p:nvSpPr>
            <p:cNvPr id="46" name="AutoShape 22"/>
            <p:cNvSpPr/>
            <p:nvPr/>
          </p:nvSpPr>
          <p:spPr bwMode="auto">
            <a:xfrm>
              <a:off x="9000098" y="5112775"/>
              <a:ext cx="520700" cy="126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47" name="AutoShape 23"/>
            <p:cNvSpPr/>
            <p:nvPr/>
          </p:nvSpPr>
          <p:spPr bwMode="auto">
            <a:xfrm>
              <a:off x="5729848" y="5112775"/>
              <a:ext cx="511175" cy="1265237"/>
            </a:xfrm>
            <a:custGeom>
              <a:avLst/>
              <a:gdLst>
                <a:gd name="T0" fmla="*/ 6048620 w 21600"/>
                <a:gd name="T1" fmla="*/ 37056156 h 21600"/>
                <a:gd name="T2" fmla="*/ 6048620 w 21600"/>
                <a:gd name="T3" fmla="*/ 37056156 h 21600"/>
                <a:gd name="T4" fmla="*/ 6048620 w 21600"/>
                <a:gd name="T5" fmla="*/ 37056156 h 21600"/>
                <a:gd name="T6" fmla="*/ 6048620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730"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595" y="21323"/>
                    <a:pt x="11595" y="20676"/>
                  </a:cubicBezTo>
                  <a:cubicBezTo>
                    <a:pt x="11595" y="12276"/>
                    <a:pt x="11595" y="12276"/>
                    <a:pt x="11595" y="12276"/>
                  </a:cubicBezTo>
                  <a:cubicBezTo>
                    <a:pt x="10231" y="12276"/>
                    <a:pt x="10231" y="12276"/>
                    <a:pt x="10231" y="12276"/>
                  </a:cubicBezTo>
                  <a:cubicBezTo>
                    <a:pt x="10231" y="20676"/>
                    <a:pt x="10231" y="20676"/>
                    <a:pt x="10231" y="20676"/>
                  </a:cubicBezTo>
                  <a:cubicBezTo>
                    <a:pt x="10231" y="21323"/>
                    <a:pt x="9322" y="21600"/>
                    <a:pt x="7730"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45719" tIns="45719" rIns="45719" bIns="45719"/>
            <a:lstStyle/>
            <a:p>
              <a:endParaRPr lang="en-US">
                <a:latin typeface="微软雅黑" panose="020B0503020204020204" pitchFamily="34" charset="-122"/>
                <a:ea typeface="微软雅黑" panose="020B0503020204020204" pitchFamily="34" charset="-122"/>
              </a:endParaRPr>
            </a:p>
          </p:txBody>
        </p:sp>
        <p:sp>
          <p:nvSpPr>
            <p:cNvPr id="48" name="AutoShape 24"/>
            <p:cNvSpPr/>
            <p:nvPr/>
          </p:nvSpPr>
          <p:spPr bwMode="auto">
            <a:xfrm>
              <a:off x="4643998" y="5112775"/>
              <a:ext cx="519112" cy="1265237"/>
            </a:xfrm>
            <a:custGeom>
              <a:avLst/>
              <a:gdLst>
                <a:gd name="T0" fmla="*/ 6237900 w 21600"/>
                <a:gd name="T1" fmla="*/ 37056156 h 21600"/>
                <a:gd name="T2" fmla="*/ 6237900 w 21600"/>
                <a:gd name="T3" fmla="*/ 37056156 h 21600"/>
                <a:gd name="T4" fmla="*/ 6237900 w 21600"/>
                <a:gd name="T5" fmla="*/ 37056156 h 21600"/>
                <a:gd name="T6" fmla="*/ 6237900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45719" tIns="45719" rIns="45719" bIns="45719"/>
            <a:lstStyle/>
            <a:p>
              <a:endParaRPr lang="en-US">
                <a:latin typeface="微软雅黑" panose="020B0503020204020204" pitchFamily="34" charset="-122"/>
                <a:ea typeface="微软雅黑" panose="020B0503020204020204" pitchFamily="34" charset="-122"/>
              </a:endParaRPr>
            </a:p>
          </p:txBody>
        </p:sp>
        <p:sp>
          <p:nvSpPr>
            <p:cNvPr id="49" name="AutoShape 25"/>
            <p:cNvSpPr/>
            <p:nvPr/>
          </p:nvSpPr>
          <p:spPr bwMode="auto">
            <a:xfrm>
              <a:off x="10090710" y="5112775"/>
              <a:ext cx="519113" cy="126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350" y="13199"/>
                  </a:cubicBezTo>
                  <a:cubicBezTo>
                    <a:pt x="18000"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50" name="AutoShape 26"/>
            <p:cNvSpPr/>
            <p:nvPr/>
          </p:nvSpPr>
          <p:spPr bwMode="auto">
            <a:xfrm>
              <a:off x="6820460" y="5112775"/>
              <a:ext cx="515938" cy="1265237"/>
            </a:xfrm>
            <a:custGeom>
              <a:avLst/>
              <a:gdLst>
                <a:gd name="T0" fmla="*/ 6161852 w 21600"/>
                <a:gd name="T1" fmla="*/ 37056156 h 21600"/>
                <a:gd name="T2" fmla="*/ 6161852 w 21600"/>
                <a:gd name="T3" fmla="*/ 37056156 h 21600"/>
                <a:gd name="T4" fmla="*/ 6161852 w 21600"/>
                <a:gd name="T5" fmla="*/ 37056156 h 21600"/>
                <a:gd name="T6" fmla="*/ 6161852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45719" tIns="45719" rIns="45719" bIns="45719"/>
            <a:lstStyle/>
            <a:p>
              <a:endParaRPr lang="en-US">
                <a:latin typeface="微软雅黑" panose="020B0503020204020204" pitchFamily="34" charset="-122"/>
                <a:ea typeface="微软雅黑" panose="020B0503020204020204" pitchFamily="34" charset="-122"/>
              </a:endParaRPr>
            </a:p>
          </p:txBody>
        </p:sp>
        <p:sp>
          <p:nvSpPr>
            <p:cNvPr id="51" name="AutoShape 27"/>
            <p:cNvSpPr/>
            <p:nvPr/>
          </p:nvSpPr>
          <p:spPr bwMode="auto">
            <a:xfrm>
              <a:off x="7911073" y="5112775"/>
              <a:ext cx="514350" cy="1265237"/>
            </a:xfrm>
            <a:custGeom>
              <a:avLst/>
              <a:gdLst>
                <a:gd name="T0" fmla="*/ 6123980 w 21600"/>
                <a:gd name="T1" fmla="*/ 37056156 h 21600"/>
                <a:gd name="T2" fmla="*/ 6123980 w 21600"/>
                <a:gd name="T3" fmla="*/ 37056156 h 21600"/>
                <a:gd name="T4" fmla="*/ 6123980 w 21600"/>
                <a:gd name="T5" fmla="*/ 37056156 h 21600"/>
                <a:gd name="T6" fmla="*/ 6123980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075" y="1753"/>
                  </a:moveTo>
                  <a:cubicBezTo>
                    <a:pt x="15075" y="2307"/>
                    <a:pt x="14849" y="2676"/>
                    <a:pt x="13949" y="3138"/>
                  </a:cubicBezTo>
                  <a:cubicBezTo>
                    <a:pt x="13049" y="3507"/>
                    <a:pt x="11924" y="3692"/>
                    <a:pt x="10800" y="3692"/>
                  </a:cubicBezTo>
                  <a:cubicBezTo>
                    <a:pt x="9449" y="3692"/>
                    <a:pt x="8550" y="3507"/>
                    <a:pt x="7649" y="3138"/>
                  </a:cubicBezTo>
                  <a:cubicBezTo>
                    <a:pt x="6750" y="2676"/>
                    <a:pt x="6299" y="2307"/>
                    <a:pt x="6299" y="1753"/>
                  </a:cubicBezTo>
                  <a:cubicBezTo>
                    <a:pt x="6299" y="1292"/>
                    <a:pt x="6750" y="830"/>
                    <a:pt x="7649" y="553"/>
                  </a:cubicBezTo>
                  <a:cubicBezTo>
                    <a:pt x="8550" y="184"/>
                    <a:pt x="9449" y="0"/>
                    <a:pt x="10800" y="0"/>
                  </a:cubicBezTo>
                  <a:cubicBezTo>
                    <a:pt x="11924" y="0"/>
                    <a:pt x="13049" y="184"/>
                    <a:pt x="13949" y="553"/>
                  </a:cubicBezTo>
                  <a:cubicBezTo>
                    <a:pt x="14849" y="830"/>
                    <a:pt x="15075" y="1292"/>
                    <a:pt x="15075"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525" y="21600"/>
                    <a:pt x="13949" y="21600"/>
                  </a:cubicBezTo>
                  <a:cubicBezTo>
                    <a:pt x="12149"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225" y="21600"/>
                    <a:pt x="7649" y="21600"/>
                  </a:cubicBezTo>
                  <a:cubicBezTo>
                    <a:pt x="5849" y="21600"/>
                    <a:pt x="5175" y="21323"/>
                    <a:pt x="5175" y="20676"/>
                  </a:cubicBezTo>
                  <a:cubicBezTo>
                    <a:pt x="5175" y="6369"/>
                    <a:pt x="5175" y="6369"/>
                    <a:pt x="5175" y="6369"/>
                  </a:cubicBezTo>
                  <a:cubicBezTo>
                    <a:pt x="4049" y="6369"/>
                    <a:pt x="4049" y="6369"/>
                    <a:pt x="4049" y="6369"/>
                  </a:cubicBezTo>
                  <a:cubicBezTo>
                    <a:pt x="4049" y="12369"/>
                    <a:pt x="4049" y="12369"/>
                    <a:pt x="4049" y="12369"/>
                  </a:cubicBezTo>
                  <a:cubicBezTo>
                    <a:pt x="4049" y="12923"/>
                    <a:pt x="3374" y="13199"/>
                    <a:pt x="2024" y="13199"/>
                  </a:cubicBezTo>
                  <a:cubicBezTo>
                    <a:pt x="674" y="13199"/>
                    <a:pt x="0" y="12923"/>
                    <a:pt x="0" y="12369"/>
                  </a:cubicBezTo>
                  <a:cubicBezTo>
                    <a:pt x="0" y="5538"/>
                    <a:pt x="0" y="5538"/>
                    <a:pt x="0" y="5538"/>
                  </a:cubicBezTo>
                  <a:cubicBezTo>
                    <a:pt x="0" y="4430"/>
                    <a:pt x="1799" y="3876"/>
                    <a:pt x="5625" y="3876"/>
                  </a:cubicBezTo>
                  <a:cubicBezTo>
                    <a:pt x="15975" y="3876"/>
                    <a:pt x="15975" y="3876"/>
                    <a:pt x="15975" y="3876"/>
                  </a:cubicBezTo>
                  <a:cubicBezTo>
                    <a:pt x="19575" y="3876"/>
                    <a:pt x="21600" y="4430"/>
                    <a:pt x="21600" y="5538"/>
                  </a:cubicBezTo>
                  <a:lnTo>
                    <a:pt x="21600" y="1236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45719" tIns="45719" rIns="45719" bIns="45719"/>
            <a:lstStyle/>
            <a:p>
              <a:endParaRPr lang="en-US">
                <a:latin typeface="微软雅黑" panose="020B0503020204020204" pitchFamily="34" charset="-122"/>
                <a:ea typeface="微软雅黑" panose="020B0503020204020204" pitchFamily="34" charset="-122"/>
              </a:endParaRPr>
            </a:p>
          </p:txBody>
        </p:sp>
        <p:sp>
          <p:nvSpPr>
            <p:cNvPr id="52" name="AutoShape 28"/>
            <p:cNvSpPr/>
            <p:nvPr/>
          </p:nvSpPr>
          <p:spPr bwMode="auto">
            <a:xfrm>
              <a:off x="10678085" y="5112775"/>
              <a:ext cx="514350" cy="126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53" name="AutoShape 29"/>
            <p:cNvSpPr/>
            <p:nvPr/>
          </p:nvSpPr>
          <p:spPr bwMode="auto">
            <a:xfrm>
              <a:off x="11771873" y="5112775"/>
              <a:ext cx="511175" cy="126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54" name="AutoShape 30"/>
            <p:cNvSpPr/>
            <p:nvPr/>
          </p:nvSpPr>
          <p:spPr bwMode="auto">
            <a:xfrm>
              <a:off x="11228948" y="5112775"/>
              <a:ext cx="519112" cy="126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55" name="AutoShape 31"/>
            <p:cNvSpPr/>
            <p:nvPr/>
          </p:nvSpPr>
          <p:spPr bwMode="auto">
            <a:xfrm>
              <a:off x="12322735" y="5112775"/>
              <a:ext cx="519113" cy="126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97" name="AutoShape 73"/>
            <p:cNvSpPr/>
            <p:nvPr/>
          </p:nvSpPr>
          <p:spPr bwMode="auto">
            <a:xfrm>
              <a:off x="12887885" y="51111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00" name="AutoShape 76"/>
            <p:cNvSpPr/>
            <p:nvPr/>
          </p:nvSpPr>
          <p:spPr bwMode="auto">
            <a:xfrm>
              <a:off x="13446685" y="51111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03" name="AutoShape 79"/>
            <p:cNvSpPr/>
            <p:nvPr/>
          </p:nvSpPr>
          <p:spPr bwMode="auto">
            <a:xfrm>
              <a:off x="14005485" y="51111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6" name="组合 5"/>
          <p:cNvGrpSpPr/>
          <p:nvPr/>
        </p:nvGrpSpPr>
        <p:grpSpPr>
          <a:xfrm>
            <a:off x="2864662" y="5271605"/>
            <a:ext cx="7300666" cy="885687"/>
            <a:chOff x="4093135" y="7549587"/>
            <a:chExt cx="10431463" cy="1268413"/>
          </a:xfrm>
        </p:grpSpPr>
        <p:sp>
          <p:nvSpPr>
            <p:cNvPr id="56" name="AutoShape 32"/>
            <p:cNvSpPr/>
            <p:nvPr/>
          </p:nvSpPr>
          <p:spPr bwMode="auto">
            <a:xfrm>
              <a:off x="8449235" y="7554350"/>
              <a:ext cx="512763" cy="1263650"/>
            </a:xfrm>
            <a:custGeom>
              <a:avLst/>
              <a:gdLst>
                <a:gd name="T0" fmla="*/ 6086259 w 21600"/>
                <a:gd name="T1" fmla="*/ 36963225 h 21600"/>
                <a:gd name="T2" fmla="*/ 6086259 w 21600"/>
                <a:gd name="T3" fmla="*/ 36963225 h 21600"/>
                <a:gd name="T4" fmla="*/ 6086259 w 21600"/>
                <a:gd name="T5" fmla="*/ 36963225 h 21600"/>
                <a:gd name="T6" fmla="*/ 6086259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57" name="AutoShape 33"/>
            <p:cNvSpPr/>
            <p:nvPr/>
          </p:nvSpPr>
          <p:spPr bwMode="auto">
            <a:xfrm>
              <a:off x="5175810" y="7554350"/>
              <a:ext cx="514350" cy="1263650"/>
            </a:xfrm>
            <a:custGeom>
              <a:avLst/>
              <a:gdLst>
                <a:gd name="T0" fmla="*/ 6123980 w 21600"/>
                <a:gd name="T1" fmla="*/ 36963225 h 21600"/>
                <a:gd name="T2" fmla="*/ 6123980 w 21600"/>
                <a:gd name="T3" fmla="*/ 36963225 h 21600"/>
                <a:gd name="T4" fmla="*/ 6123980 w 21600"/>
                <a:gd name="T5" fmla="*/ 36963225 h 21600"/>
                <a:gd name="T6" fmla="*/ 6123980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99" y="1753"/>
                  </a:moveTo>
                  <a:cubicBezTo>
                    <a:pt x="15299" y="2307"/>
                    <a:pt x="14849" y="2676"/>
                    <a:pt x="13949" y="3138"/>
                  </a:cubicBezTo>
                  <a:cubicBezTo>
                    <a:pt x="13049" y="3507"/>
                    <a:pt x="11924" y="3692"/>
                    <a:pt x="10800" y="3692"/>
                  </a:cubicBezTo>
                  <a:cubicBezTo>
                    <a:pt x="9674" y="3692"/>
                    <a:pt x="8550" y="3507"/>
                    <a:pt x="7649" y="3138"/>
                  </a:cubicBezTo>
                  <a:cubicBezTo>
                    <a:pt x="6750" y="2676"/>
                    <a:pt x="6299" y="2307"/>
                    <a:pt x="6299" y="1753"/>
                  </a:cubicBezTo>
                  <a:cubicBezTo>
                    <a:pt x="6299" y="1292"/>
                    <a:pt x="6750" y="830"/>
                    <a:pt x="7649" y="553"/>
                  </a:cubicBezTo>
                  <a:cubicBezTo>
                    <a:pt x="8550" y="184"/>
                    <a:pt x="9674" y="0"/>
                    <a:pt x="10800" y="0"/>
                  </a:cubicBezTo>
                  <a:cubicBezTo>
                    <a:pt x="11924" y="0"/>
                    <a:pt x="13049" y="184"/>
                    <a:pt x="13949" y="553"/>
                  </a:cubicBezTo>
                  <a:cubicBezTo>
                    <a:pt x="14849" y="830"/>
                    <a:pt x="15299" y="1292"/>
                    <a:pt x="15299"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749" y="21600"/>
                    <a:pt x="13949" y="21600"/>
                  </a:cubicBezTo>
                  <a:cubicBezTo>
                    <a:pt x="12375"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449" y="21600"/>
                    <a:pt x="7649" y="21600"/>
                  </a:cubicBezTo>
                  <a:cubicBezTo>
                    <a:pt x="6074" y="21600"/>
                    <a:pt x="5175" y="21323"/>
                    <a:pt x="5175" y="20676"/>
                  </a:cubicBezTo>
                  <a:cubicBezTo>
                    <a:pt x="5175" y="6369"/>
                    <a:pt x="5175" y="6369"/>
                    <a:pt x="5175" y="6369"/>
                  </a:cubicBezTo>
                  <a:cubicBezTo>
                    <a:pt x="4275" y="6369"/>
                    <a:pt x="4275" y="6369"/>
                    <a:pt x="4275" y="6369"/>
                  </a:cubicBezTo>
                  <a:cubicBezTo>
                    <a:pt x="4275" y="12369"/>
                    <a:pt x="4275" y="12369"/>
                    <a:pt x="4275" y="12369"/>
                  </a:cubicBezTo>
                  <a:cubicBezTo>
                    <a:pt x="4275" y="12923"/>
                    <a:pt x="3374" y="13199"/>
                    <a:pt x="2024" y="13199"/>
                  </a:cubicBezTo>
                  <a:cubicBezTo>
                    <a:pt x="674" y="13199"/>
                    <a:pt x="0" y="12923"/>
                    <a:pt x="0" y="12369"/>
                  </a:cubicBezTo>
                  <a:cubicBezTo>
                    <a:pt x="0" y="5538"/>
                    <a:pt x="0" y="5538"/>
                    <a:pt x="0" y="5538"/>
                  </a:cubicBezTo>
                  <a:cubicBezTo>
                    <a:pt x="0" y="4430"/>
                    <a:pt x="2024" y="3876"/>
                    <a:pt x="5625" y="3876"/>
                  </a:cubicBezTo>
                  <a:cubicBezTo>
                    <a:pt x="15975" y="3876"/>
                    <a:pt x="15975" y="3876"/>
                    <a:pt x="15975" y="3876"/>
                  </a:cubicBezTo>
                  <a:cubicBezTo>
                    <a:pt x="19799"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58" name="AutoShape 34"/>
            <p:cNvSpPr/>
            <p:nvPr/>
          </p:nvSpPr>
          <p:spPr bwMode="auto">
            <a:xfrm>
              <a:off x="4093135" y="7554350"/>
              <a:ext cx="511175" cy="1263650"/>
            </a:xfrm>
            <a:custGeom>
              <a:avLst/>
              <a:gdLst>
                <a:gd name="T0" fmla="*/ 6048620 w 21600"/>
                <a:gd name="T1" fmla="*/ 36963225 h 21600"/>
                <a:gd name="T2" fmla="*/ 6048620 w 21600"/>
                <a:gd name="T3" fmla="*/ 36963225 h 21600"/>
                <a:gd name="T4" fmla="*/ 6048620 w 21600"/>
                <a:gd name="T5" fmla="*/ 36963225 h 21600"/>
                <a:gd name="T6" fmla="*/ 6048620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59" name="AutoShape 35"/>
            <p:cNvSpPr/>
            <p:nvPr/>
          </p:nvSpPr>
          <p:spPr bwMode="auto">
            <a:xfrm>
              <a:off x="9539848" y="7554350"/>
              <a:ext cx="515937" cy="1263650"/>
            </a:xfrm>
            <a:custGeom>
              <a:avLst/>
              <a:gdLst>
                <a:gd name="T0" fmla="*/ 6161840 w 21600"/>
                <a:gd name="T1" fmla="*/ 36963225 h 21600"/>
                <a:gd name="T2" fmla="*/ 6161840 w 21600"/>
                <a:gd name="T3" fmla="*/ 36963225 h 21600"/>
                <a:gd name="T4" fmla="*/ 6161840 w 21600"/>
                <a:gd name="T5" fmla="*/ 36963225 h 21600"/>
                <a:gd name="T6" fmla="*/ 6161840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004" y="12276"/>
                    <a:pt x="10004" y="12276"/>
                    <a:pt x="10004" y="12276"/>
                  </a:cubicBezTo>
                  <a:cubicBezTo>
                    <a:pt x="10004" y="20676"/>
                    <a:pt x="10004" y="20676"/>
                    <a:pt x="10004" y="20676"/>
                  </a:cubicBezTo>
                  <a:cubicBezTo>
                    <a:pt x="10004"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60" name="AutoShape 36"/>
            <p:cNvSpPr/>
            <p:nvPr/>
          </p:nvSpPr>
          <p:spPr bwMode="auto">
            <a:xfrm>
              <a:off x="6264835" y="7554350"/>
              <a:ext cx="520700" cy="1263650"/>
            </a:xfrm>
            <a:custGeom>
              <a:avLst/>
              <a:gdLst>
                <a:gd name="T0" fmla="*/ 6276122 w 21600"/>
                <a:gd name="T1" fmla="*/ 36963225 h 21600"/>
                <a:gd name="T2" fmla="*/ 6276122 w 21600"/>
                <a:gd name="T3" fmla="*/ 36963225 h 21600"/>
                <a:gd name="T4" fmla="*/ 6276122 w 21600"/>
                <a:gd name="T5" fmla="*/ 36963225 h 21600"/>
                <a:gd name="T6" fmla="*/ 6276122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99" y="1753"/>
                  </a:moveTo>
                  <a:cubicBezTo>
                    <a:pt x="15299" y="2307"/>
                    <a:pt x="14850" y="2676"/>
                    <a:pt x="13950" y="3138"/>
                  </a:cubicBezTo>
                  <a:cubicBezTo>
                    <a:pt x="13050" y="3507"/>
                    <a:pt x="11925" y="3692"/>
                    <a:pt x="10800" y="3692"/>
                  </a:cubicBezTo>
                  <a:cubicBezTo>
                    <a:pt x="9675"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850" y="830"/>
                    <a:pt x="15299" y="1292"/>
                    <a:pt x="15299"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750" y="21600"/>
                    <a:pt x="13950" y="21600"/>
                  </a:cubicBezTo>
                  <a:cubicBezTo>
                    <a:pt x="12375"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450" y="21600"/>
                    <a:pt x="7650" y="21600"/>
                  </a:cubicBezTo>
                  <a:cubicBezTo>
                    <a:pt x="6075"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2025" y="3876"/>
                    <a:pt x="5625" y="3876"/>
                  </a:cubicBezTo>
                  <a:cubicBezTo>
                    <a:pt x="15975" y="3876"/>
                    <a:pt x="15975" y="3876"/>
                    <a:pt x="15975" y="3876"/>
                  </a:cubicBezTo>
                  <a:cubicBezTo>
                    <a:pt x="19800" y="3876"/>
                    <a:pt x="21599" y="4430"/>
                    <a:pt x="21599" y="5538"/>
                  </a:cubicBezTo>
                  <a:lnTo>
                    <a:pt x="21599"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61" name="AutoShape 37"/>
            <p:cNvSpPr/>
            <p:nvPr/>
          </p:nvSpPr>
          <p:spPr bwMode="auto">
            <a:xfrm>
              <a:off x="7355448" y="7554350"/>
              <a:ext cx="515937" cy="1263650"/>
            </a:xfrm>
            <a:custGeom>
              <a:avLst/>
              <a:gdLst>
                <a:gd name="T0" fmla="*/ 6161840 w 21600"/>
                <a:gd name="T1" fmla="*/ 36963225 h 21600"/>
                <a:gd name="T2" fmla="*/ 6161840 w 21600"/>
                <a:gd name="T3" fmla="*/ 36963225 h 21600"/>
                <a:gd name="T4" fmla="*/ 6161840 w 21600"/>
                <a:gd name="T5" fmla="*/ 36963225 h 21600"/>
                <a:gd name="T6" fmla="*/ 6161840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62" name="AutoShape 38"/>
            <p:cNvSpPr/>
            <p:nvPr/>
          </p:nvSpPr>
          <p:spPr bwMode="auto">
            <a:xfrm>
              <a:off x="9000098" y="7554350"/>
              <a:ext cx="520700" cy="1263650"/>
            </a:xfrm>
            <a:custGeom>
              <a:avLst/>
              <a:gdLst>
                <a:gd name="T0" fmla="*/ 6276122 w 21600"/>
                <a:gd name="T1" fmla="*/ 36963225 h 21600"/>
                <a:gd name="T2" fmla="*/ 6276122 w 21600"/>
                <a:gd name="T3" fmla="*/ 36963225 h 21600"/>
                <a:gd name="T4" fmla="*/ 6276122 w 21600"/>
                <a:gd name="T5" fmla="*/ 36963225 h 21600"/>
                <a:gd name="T6" fmla="*/ 6276122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63" name="AutoShape 39"/>
            <p:cNvSpPr/>
            <p:nvPr/>
          </p:nvSpPr>
          <p:spPr bwMode="auto">
            <a:xfrm>
              <a:off x="5729848" y="7554350"/>
              <a:ext cx="511175" cy="1263650"/>
            </a:xfrm>
            <a:custGeom>
              <a:avLst/>
              <a:gdLst>
                <a:gd name="T0" fmla="*/ 6048620 w 21600"/>
                <a:gd name="T1" fmla="*/ 36963225 h 21600"/>
                <a:gd name="T2" fmla="*/ 6048620 w 21600"/>
                <a:gd name="T3" fmla="*/ 36963225 h 21600"/>
                <a:gd name="T4" fmla="*/ 6048620 w 21600"/>
                <a:gd name="T5" fmla="*/ 36963225 h 21600"/>
                <a:gd name="T6" fmla="*/ 6048620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730"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595" y="21323"/>
                    <a:pt x="11595" y="20676"/>
                  </a:cubicBezTo>
                  <a:cubicBezTo>
                    <a:pt x="11595" y="12276"/>
                    <a:pt x="11595" y="12276"/>
                    <a:pt x="11595" y="12276"/>
                  </a:cubicBezTo>
                  <a:cubicBezTo>
                    <a:pt x="10231" y="12276"/>
                    <a:pt x="10231" y="12276"/>
                    <a:pt x="10231" y="12276"/>
                  </a:cubicBezTo>
                  <a:cubicBezTo>
                    <a:pt x="10231" y="20676"/>
                    <a:pt x="10231" y="20676"/>
                    <a:pt x="10231" y="20676"/>
                  </a:cubicBezTo>
                  <a:cubicBezTo>
                    <a:pt x="10231" y="21323"/>
                    <a:pt x="9322" y="21600"/>
                    <a:pt x="7730"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64" name="AutoShape 40"/>
            <p:cNvSpPr/>
            <p:nvPr/>
          </p:nvSpPr>
          <p:spPr bwMode="auto">
            <a:xfrm>
              <a:off x="4643998" y="7554350"/>
              <a:ext cx="519112" cy="1263650"/>
            </a:xfrm>
            <a:custGeom>
              <a:avLst/>
              <a:gdLst>
                <a:gd name="T0" fmla="*/ 6237900 w 21600"/>
                <a:gd name="T1" fmla="*/ 36963225 h 21600"/>
                <a:gd name="T2" fmla="*/ 6237900 w 21600"/>
                <a:gd name="T3" fmla="*/ 36963225 h 21600"/>
                <a:gd name="T4" fmla="*/ 6237900 w 21600"/>
                <a:gd name="T5" fmla="*/ 36963225 h 21600"/>
                <a:gd name="T6" fmla="*/ 6237900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65" name="AutoShape 41"/>
            <p:cNvSpPr/>
            <p:nvPr/>
          </p:nvSpPr>
          <p:spPr bwMode="auto">
            <a:xfrm>
              <a:off x="10090710" y="7554350"/>
              <a:ext cx="519113" cy="1263650"/>
            </a:xfrm>
            <a:custGeom>
              <a:avLst/>
              <a:gdLst>
                <a:gd name="T0" fmla="*/ 6237936 w 21600"/>
                <a:gd name="T1" fmla="*/ 36963225 h 21600"/>
                <a:gd name="T2" fmla="*/ 6237936 w 21600"/>
                <a:gd name="T3" fmla="*/ 36963225 h 21600"/>
                <a:gd name="T4" fmla="*/ 6237936 w 21600"/>
                <a:gd name="T5" fmla="*/ 36963225 h 21600"/>
                <a:gd name="T6" fmla="*/ 6237936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350" y="13199"/>
                  </a:cubicBezTo>
                  <a:cubicBezTo>
                    <a:pt x="18000"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66" name="AutoShape 42"/>
            <p:cNvSpPr/>
            <p:nvPr/>
          </p:nvSpPr>
          <p:spPr bwMode="auto">
            <a:xfrm>
              <a:off x="6820460" y="7554350"/>
              <a:ext cx="515938" cy="1263650"/>
            </a:xfrm>
            <a:custGeom>
              <a:avLst/>
              <a:gdLst>
                <a:gd name="T0" fmla="*/ 6161852 w 21600"/>
                <a:gd name="T1" fmla="*/ 36963225 h 21600"/>
                <a:gd name="T2" fmla="*/ 6161852 w 21600"/>
                <a:gd name="T3" fmla="*/ 36963225 h 21600"/>
                <a:gd name="T4" fmla="*/ 6161852 w 21600"/>
                <a:gd name="T5" fmla="*/ 36963225 h 21600"/>
                <a:gd name="T6" fmla="*/ 6161852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67" name="AutoShape 43"/>
            <p:cNvSpPr/>
            <p:nvPr/>
          </p:nvSpPr>
          <p:spPr bwMode="auto">
            <a:xfrm>
              <a:off x="7911073" y="7554350"/>
              <a:ext cx="514350" cy="1263650"/>
            </a:xfrm>
            <a:custGeom>
              <a:avLst/>
              <a:gdLst>
                <a:gd name="T0" fmla="*/ 6123980 w 21600"/>
                <a:gd name="T1" fmla="*/ 36963225 h 21600"/>
                <a:gd name="T2" fmla="*/ 6123980 w 21600"/>
                <a:gd name="T3" fmla="*/ 36963225 h 21600"/>
                <a:gd name="T4" fmla="*/ 6123980 w 21600"/>
                <a:gd name="T5" fmla="*/ 36963225 h 21600"/>
                <a:gd name="T6" fmla="*/ 6123980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075" y="1753"/>
                  </a:moveTo>
                  <a:cubicBezTo>
                    <a:pt x="15075" y="2307"/>
                    <a:pt x="14849" y="2676"/>
                    <a:pt x="13949" y="3138"/>
                  </a:cubicBezTo>
                  <a:cubicBezTo>
                    <a:pt x="13049" y="3507"/>
                    <a:pt x="11924" y="3692"/>
                    <a:pt x="10800" y="3692"/>
                  </a:cubicBezTo>
                  <a:cubicBezTo>
                    <a:pt x="9449" y="3692"/>
                    <a:pt x="8550" y="3507"/>
                    <a:pt x="7649" y="3138"/>
                  </a:cubicBezTo>
                  <a:cubicBezTo>
                    <a:pt x="6750" y="2676"/>
                    <a:pt x="6299" y="2307"/>
                    <a:pt x="6299" y="1753"/>
                  </a:cubicBezTo>
                  <a:cubicBezTo>
                    <a:pt x="6299" y="1292"/>
                    <a:pt x="6750" y="830"/>
                    <a:pt x="7649" y="553"/>
                  </a:cubicBezTo>
                  <a:cubicBezTo>
                    <a:pt x="8550" y="184"/>
                    <a:pt x="9449" y="0"/>
                    <a:pt x="10800" y="0"/>
                  </a:cubicBezTo>
                  <a:cubicBezTo>
                    <a:pt x="11924" y="0"/>
                    <a:pt x="13049" y="184"/>
                    <a:pt x="13949" y="553"/>
                  </a:cubicBezTo>
                  <a:cubicBezTo>
                    <a:pt x="14849" y="830"/>
                    <a:pt x="15075" y="1292"/>
                    <a:pt x="15075"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525" y="21600"/>
                    <a:pt x="13949" y="21600"/>
                  </a:cubicBezTo>
                  <a:cubicBezTo>
                    <a:pt x="12149"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225" y="21600"/>
                    <a:pt x="7649" y="21600"/>
                  </a:cubicBezTo>
                  <a:cubicBezTo>
                    <a:pt x="5849" y="21600"/>
                    <a:pt x="5175" y="21323"/>
                    <a:pt x="5175" y="20676"/>
                  </a:cubicBezTo>
                  <a:cubicBezTo>
                    <a:pt x="5175" y="6369"/>
                    <a:pt x="5175" y="6369"/>
                    <a:pt x="5175" y="6369"/>
                  </a:cubicBezTo>
                  <a:cubicBezTo>
                    <a:pt x="4049" y="6369"/>
                    <a:pt x="4049" y="6369"/>
                    <a:pt x="4049" y="6369"/>
                  </a:cubicBezTo>
                  <a:cubicBezTo>
                    <a:pt x="4049" y="12369"/>
                    <a:pt x="4049" y="12369"/>
                    <a:pt x="4049" y="12369"/>
                  </a:cubicBezTo>
                  <a:cubicBezTo>
                    <a:pt x="4049" y="12923"/>
                    <a:pt x="3374" y="13199"/>
                    <a:pt x="2024" y="13199"/>
                  </a:cubicBezTo>
                  <a:cubicBezTo>
                    <a:pt x="674" y="13199"/>
                    <a:pt x="0" y="12923"/>
                    <a:pt x="0" y="12369"/>
                  </a:cubicBezTo>
                  <a:cubicBezTo>
                    <a:pt x="0" y="5538"/>
                    <a:pt x="0" y="5538"/>
                    <a:pt x="0" y="5538"/>
                  </a:cubicBezTo>
                  <a:cubicBezTo>
                    <a:pt x="0" y="4430"/>
                    <a:pt x="1799" y="3876"/>
                    <a:pt x="5625" y="3876"/>
                  </a:cubicBezTo>
                  <a:cubicBezTo>
                    <a:pt x="15975" y="3876"/>
                    <a:pt x="15975" y="3876"/>
                    <a:pt x="15975" y="3876"/>
                  </a:cubicBezTo>
                  <a:cubicBezTo>
                    <a:pt x="19575"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2200">
                <a:solidFill>
                  <a:srgbClr val="FFFFFF"/>
                </a:solidFill>
                <a:latin typeface="微软雅黑" panose="020B0503020204020204" pitchFamily="34" charset="-122"/>
                <a:ea typeface="微软雅黑" panose="020B0503020204020204" pitchFamily="34" charset="-122"/>
              </a:endParaRPr>
            </a:p>
          </p:txBody>
        </p:sp>
        <p:sp>
          <p:nvSpPr>
            <p:cNvPr id="68" name="AutoShape 44"/>
            <p:cNvSpPr/>
            <p:nvPr/>
          </p:nvSpPr>
          <p:spPr bwMode="auto">
            <a:xfrm>
              <a:off x="10678085" y="7554350"/>
              <a:ext cx="514350"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69" name="AutoShape 45"/>
            <p:cNvSpPr/>
            <p:nvPr/>
          </p:nvSpPr>
          <p:spPr bwMode="auto">
            <a:xfrm>
              <a:off x="11771873" y="7554350"/>
              <a:ext cx="511175"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70" name="AutoShape 46"/>
            <p:cNvSpPr/>
            <p:nvPr/>
          </p:nvSpPr>
          <p:spPr bwMode="auto">
            <a:xfrm>
              <a:off x="11228948" y="7554350"/>
              <a:ext cx="519112"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71" name="AutoShape 47"/>
            <p:cNvSpPr/>
            <p:nvPr/>
          </p:nvSpPr>
          <p:spPr bwMode="auto">
            <a:xfrm>
              <a:off x="12322735" y="7554350"/>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98" name="AutoShape 74"/>
            <p:cNvSpPr/>
            <p:nvPr/>
          </p:nvSpPr>
          <p:spPr bwMode="auto">
            <a:xfrm>
              <a:off x="12887885" y="75495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01" name="AutoShape 77"/>
            <p:cNvSpPr/>
            <p:nvPr/>
          </p:nvSpPr>
          <p:spPr bwMode="auto">
            <a:xfrm>
              <a:off x="13446685" y="75495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04" name="AutoShape 80"/>
            <p:cNvSpPr/>
            <p:nvPr/>
          </p:nvSpPr>
          <p:spPr bwMode="auto">
            <a:xfrm>
              <a:off x="14005485" y="75495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7" name="组合 6"/>
          <p:cNvGrpSpPr/>
          <p:nvPr/>
        </p:nvGrpSpPr>
        <p:grpSpPr>
          <a:xfrm>
            <a:off x="2864662" y="6979794"/>
            <a:ext cx="7300666" cy="885686"/>
            <a:chOff x="4093135" y="9995925"/>
            <a:chExt cx="10431463" cy="1268412"/>
          </a:xfrm>
        </p:grpSpPr>
        <p:sp>
          <p:nvSpPr>
            <p:cNvPr id="72" name="AutoShape 48"/>
            <p:cNvSpPr/>
            <p:nvPr/>
          </p:nvSpPr>
          <p:spPr bwMode="auto">
            <a:xfrm>
              <a:off x="8449235" y="9995925"/>
              <a:ext cx="51276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73" name="AutoShape 49"/>
            <p:cNvSpPr/>
            <p:nvPr/>
          </p:nvSpPr>
          <p:spPr bwMode="auto">
            <a:xfrm>
              <a:off x="5175810" y="9995925"/>
              <a:ext cx="514350"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9" y="1753"/>
                  </a:moveTo>
                  <a:cubicBezTo>
                    <a:pt x="15299" y="2307"/>
                    <a:pt x="14849" y="2676"/>
                    <a:pt x="13949" y="3138"/>
                  </a:cubicBezTo>
                  <a:cubicBezTo>
                    <a:pt x="13049" y="3507"/>
                    <a:pt x="11924" y="3692"/>
                    <a:pt x="10800" y="3692"/>
                  </a:cubicBezTo>
                  <a:cubicBezTo>
                    <a:pt x="9674" y="3692"/>
                    <a:pt x="8550" y="3507"/>
                    <a:pt x="7649" y="3138"/>
                  </a:cubicBezTo>
                  <a:cubicBezTo>
                    <a:pt x="6750" y="2676"/>
                    <a:pt x="6299" y="2307"/>
                    <a:pt x="6299" y="1753"/>
                  </a:cubicBezTo>
                  <a:cubicBezTo>
                    <a:pt x="6299" y="1292"/>
                    <a:pt x="6750" y="830"/>
                    <a:pt x="7649" y="553"/>
                  </a:cubicBezTo>
                  <a:cubicBezTo>
                    <a:pt x="8550" y="184"/>
                    <a:pt x="9674" y="0"/>
                    <a:pt x="10800" y="0"/>
                  </a:cubicBezTo>
                  <a:cubicBezTo>
                    <a:pt x="11924" y="0"/>
                    <a:pt x="13049" y="184"/>
                    <a:pt x="13949" y="553"/>
                  </a:cubicBezTo>
                  <a:cubicBezTo>
                    <a:pt x="14849" y="830"/>
                    <a:pt x="15299" y="1292"/>
                    <a:pt x="15299"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749" y="21600"/>
                    <a:pt x="13949" y="21600"/>
                  </a:cubicBezTo>
                  <a:cubicBezTo>
                    <a:pt x="12375"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449" y="21600"/>
                    <a:pt x="7649" y="21600"/>
                  </a:cubicBezTo>
                  <a:cubicBezTo>
                    <a:pt x="6074" y="21600"/>
                    <a:pt x="5175" y="21323"/>
                    <a:pt x="5175" y="20676"/>
                  </a:cubicBezTo>
                  <a:cubicBezTo>
                    <a:pt x="5175" y="6369"/>
                    <a:pt x="5175" y="6369"/>
                    <a:pt x="5175" y="6369"/>
                  </a:cubicBezTo>
                  <a:cubicBezTo>
                    <a:pt x="4275" y="6369"/>
                    <a:pt x="4275" y="6369"/>
                    <a:pt x="4275" y="6369"/>
                  </a:cubicBezTo>
                  <a:cubicBezTo>
                    <a:pt x="4275" y="12369"/>
                    <a:pt x="4275" y="12369"/>
                    <a:pt x="4275" y="12369"/>
                  </a:cubicBezTo>
                  <a:cubicBezTo>
                    <a:pt x="4275" y="12923"/>
                    <a:pt x="3374" y="13199"/>
                    <a:pt x="2024" y="13199"/>
                  </a:cubicBezTo>
                  <a:cubicBezTo>
                    <a:pt x="674" y="13199"/>
                    <a:pt x="0" y="12923"/>
                    <a:pt x="0" y="12369"/>
                  </a:cubicBezTo>
                  <a:cubicBezTo>
                    <a:pt x="0" y="5538"/>
                    <a:pt x="0" y="5538"/>
                    <a:pt x="0" y="5538"/>
                  </a:cubicBezTo>
                  <a:cubicBezTo>
                    <a:pt x="0" y="4430"/>
                    <a:pt x="2024" y="3876"/>
                    <a:pt x="5625" y="3876"/>
                  </a:cubicBezTo>
                  <a:cubicBezTo>
                    <a:pt x="15975" y="3876"/>
                    <a:pt x="15975" y="3876"/>
                    <a:pt x="15975" y="3876"/>
                  </a:cubicBezTo>
                  <a:cubicBezTo>
                    <a:pt x="19799"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74" name="AutoShape 50"/>
            <p:cNvSpPr/>
            <p:nvPr/>
          </p:nvSpPr>
          <p:spPr bwMode="auto">
            <a:xfrm>
              <a:off x="4093135" y="9995925"/>
              <a:ext cx="511175"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75" name="AutoShape 51"/>
            <p:cNvSpPr/>
            <p:nvPr/>
          </p:nvSpPr>
          <p:spPr bwMode="auto">
            <a:xfrm>
              <a:off x="9539848" y="9995925"/>
              <a:ext cx="515937"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004" y="12276"/>
                    <a:pt x="10004" y="12276"/>
                    <a:pt x="10004" y="12276"/>
                  </a:cubicBezTo>
                  <a:cubicBezTo>
                    <a:pt x="10004" y="20676"/>
                    <a:pt x="10004" y="20676"/>
                    <a:pt x="10004" y="20676"/>
                  </a:cubicBezTo>
                  <a:cubicBezTo>
                    <a:pt x="10004"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76" name="AutoShape 52"/>
            <p:cNvSpPr/>
            <p:nvPr/>
          </p:nvSpPr>
          <p:spPr bwMode="auto">
            <a:xfrm>
              <a:off x="6264835" y="9995925"/>
              <a:ext cx="520700"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9" y="1753"/>
                  </a:moveTo>
                  <a:cubicBezTo>
                    <a:pt x="15299" y="2307"/>
                    <a:pt x="14850" y="2676"/>
                    <a:pt x="13950" y="3138"/>
                  </a:cubicBezTo>
                  <a:cubicBezTo>
                    <a:pt x="13050" y="3507"/>
                    <a:pt x="11925" y="3692"/>
                    <a:pt x="10800" y="3692"/>
                  </a:cubicBezTo>
                  <a:cubicBezTo>
                    <a:pt x="9675"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850" y="830"/>
                    <a:pt x="15299" y="1292"/>
                    <a:pt x="15299"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750" y="21600"/>
                    <a:pt x="13950" y="21600"/>
                  </a:cubicBezTo>
                  <a:cubicBezTo>
                    <a:pt x="12375"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450" y="21600"/>
                    <a:pt x="7650" y="21600"/>
                  </a:cubicBezTo>
                  <a:cubicBezTo>
                    <a:pt x="6075"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2025" y="3876"/>
                    <a:pt x="5625" y="3876"/>
                  </a:cubicBezTo>
                  <a:cubicBezTo>
                    <a:pt x="15975" y="3876"/>
                    <a:pt x="15975" y="3876"/>
                    <a:pt x="15975" y="3876"/>
                  </a:cubicBezTo>
                  <a:cubicBezTo>
                    <a:pt x="19800" y="3876"/>
                    <a:pt x="21599" y="4430"/>
                    <a:pt x="21599" y="5538"/>
                  </a:cubicBezTo>
                  <a:lnTo>
                    <a:pt x="21599"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77" name="AutoShape 53"/>
            <p:cNvSpPr/>
            <p:nvPr/>
          </p:nvSpPr>
          <p:spPr bwMode="auto">
            <a:xfrm>
              <a:off x="7355448" y="9995925"/>
              <a:ext cx="515937"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78" name="AutoShape 54"/>
            <p:cNvSpPr/>
            <p:nvPr/>
          </p:nvSpPr>
          <p:spPr bwMode="auto">
            <a:xfrm>
              <a:off x="9000098" y="9995925"/>
              <a:ext cx="520700"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79" name="AutoShape 55"/>
            <p:cNvSpPr/>
            <p:nvPr/>
          </p:nvSpPr>
          <p:spPr bwMode="auto">
            <a:xfrm>
              <a:off x="5729848" y="9995925"/>
              <a:ext cx="511175"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730"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595" y="21323"/>
                    <a:pt x="11595" y="20676"/>
                  </a:cubicBezTo>
                  <a:cubicBezTo>
                    <a:pt x="11595" y="12276"/>
                    <a:pt x="11595" y="12276"/>
                    <a:pt x="11595" y="12276"/>
                  </a:cubicBezTo>
                  <a:cubicBezTo>
                    <a:pt x="10231" y="12276"/>
                    <a:pt x="10231" y="12276"/>
                    <a:pt x="10231" y="12276"/>
                  </a:cubicBezTo>
                  <a:cubicBezTo>
                    <a:pt x="10231" y="20676"/>
                    <a:pt x="10231" y="20676"/>
                    <a:pt x="10231" y="20676"/>
                  </a:cubicBezTo>
                  <a:cubicBezTo>
                    <a:pt x="10231" y="21323"/>
                    <a:pt x="9322" y="21600"/>
                    <a:pt x="7730"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80" name="AutoShape 56"/>
            <p:cNvSpPr/>
            <p:nvPr/>
          </p:nvSpPr>
          <p:spPr bwMode="auto">
            <a:xfrm>
              <a:off x="4643998" y="9995925"/>
              <a:ext cx="519112"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81" name="AutoShape 57"/>
            <p:cNvSpPr/>
            <p:nvPr/>
          </p:nvSpPr>
          <p:spPr bwMode="auto">
            <a:xfrm>
              <a:off x="10090710" y="9995925"/>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350" y="13199"/>
                  </a:cubicBezTo>
                  <a:cubicBezTo>
                    <a:pt x="18000"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82" name="AutoShape 58"/>
            <p:cNvSpPr/>
            <p:nvPr/>
          </p:nvSpPr>
          <p:spPr bwMode="auto">
            <a:xfrm>
              <a:off x="6820460" y="9995925"/>
              <a:ext cx="515938"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83" name="AutoShape 59"/>
            <p:cNvSpPr/>
            <p:nvPr/>
          </p:nvSpPr>
          <p:spPr bwMode="auto">
            <a:xfrm>
              <a:off x="7911073" y="9995925"/>
              <a:ext cx="514350"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849" y="2676"/>
                    <a:pt x="13949" y="3138"/>
                  </a:cubicBezTo>
                  <a:cubicBezTo>
                    <a:pt x="13049" y="3507"/>
                    <a:pt x="11924" y="3692"/>
                    <a:pt x="10800" y="3692"/>
                  </a:cubicBezTo>
                  <a:cubicBezTo>
                    <a:pt x="9449" y="3692"/>
                    <a:pt x="8550" y="3507"/>
                    <a:pt x="7649" y="3138"/>
                  </a:cubicBezTo>
                  <a:cubicBezTo>
                    <a:pt x="6750" y="2676"/>
                    <a:pt x="6299" y="2307"/>
                    <a:pt x="6299" y="1753"/>
                  </a:cubicBezTo>
                  <a:cubicBezTo>
                    <a:pt x="6299" y="1292"/>
                    <a:pt x="6750" y="830"/>
                    <a:pt x="7649" y="553"/>
                  </a:cubicBezTo>
                  <a:cubicBezTo>
                    <a:pt x="8550" y="184"/>
                    <a:pt x="9449" y="0"/>
                    <a:pt x="10800" y="0"/>
                  </a:cubicBezTo>
                  <a:cubicBezTo>
                    <a:pt x="11924" y="0"/>
                    <a:pt x="13049" y="184"/>
                    <a:pt x="13949" y="553"/>
                  </a:cubicBezTo>
                  <a:cubicBezTo>
                    <a:pt x="14849" y="830"/>
                    <a:pt x="15075" y="1292"/>
                    <a:pt x="15075"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525" y="21600"/>
                    <a:pt x="13949" y="21600"/>
                  </a:cubicBezTo>
                  <a:cubicBezTo>
                    <a:pt x="12149"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225" y="21600"/>
                    <a:pt x="7649" y="21600"/>
                  </a:cubicBezTo>
                  <a:cubicBezTo>
                    <a:pt x="5849" y="21600"/>
                    <a:pt x="5175" y="21323"/>
                    <a:pt x="5175" y="20676"/>
                  </a:cubicBezTo>
                  <a:cubicBezTo>
                    <a:pt x="5175" y="6369"/>
                    <a:pt x="5175" y="6369"/>
                    <a:pt x="5175" y="6369"/>
                  </a:cubicBezTo>
                  <a:cubicBezTo>
                    <a:pt x="4049" y="6369"/>
                    <a:pt x="4049" y="6369"/>
                    <a:pt x="4049" y="6369"/>
                  </a:cubicBezTo>
                  <a:cubicBezTo>
                    <a:pt x="4049" y="12369"/>
                    <a:pt x="4049" y="12369"/>
                    <a:pt x="4049" y="12369"/>
                  </a:cubicBezTo>
                  <a:cubicBezTo>
                    <a:pt x="4049" y="12923"/>
                    <a:pt x="3374" y="13199"/>
                    <a:pt x="2024" y="13199"/>
                  </a:cubicBezTo>
                  <a:cubicBezTo>
                    <a:pt x="674" y="13199"/>
                    <a:pt x="0" y="12923"/>
                    <a:pt x="0" y="12369"/>
                  </a:cubicBezTo>
                  <a:cubicBezTo>
                    <a:pt x="0" y="5538"/>
                    <a:pt x="0" y="5538"/>
                    <a:pt x="0" y="5538"/>
                  </a:cubicBezTo>
                  <a:cubicBezTo>
                    <a:pt x="0" y="4430"/>
                    <a:pt x="1799" y="3876"/>
                    <a:pt x="5625" y="3876"/>
                  </a:cubicBezTo>
                  <a:cubicBezTo>
                    <a:pt x="15975" y="3876"/>
                    <a:pt x="15975" y="3876"/>
                    <a:pt x="15975" y="3876"/>
                  </a:cubicBezTo>
                  <a:cubicBezTo>
                    <a:pt x="19575"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84" name="AutoShape 60"/>
            <p:cNvSpPr/>
            <p:nvPr/>
          </p:nvSpPr>
          <p:spPr bwMode="auto">
            <a:xfrm>
              <a:off x="10678085" y="9995925"/>
              <a:ext cx="514350"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85" name="AutoShape 61"/>
            <p:cNvSpPr/>
            <p:nvPr/>
          </p:nvSpPr>
          <p:spPr bwMode="auto">
            <a:xfrm>
              <a:off x="11771873" y="9995925"/>
              <a:ext cx="511175"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86" name="AutoShape 62"/>
            <p:cNvSpPr/>
            <p:nvPr/>
          </p:nvSpPr>
          <p:spPr bwMode="auto">
            <a:xfrm>
              <a:off x="11228948" y="9995925"/>
              <a:ext cx="519112"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6"/>
            </a:solidFill>
            <a:ln w="12700">
              <a:miter lim="400000"/>
            </a:ln>
          </p:spPr>
          <p:txBody>
            <a:bodyPr lIns="0" tIns="0" rIns="0" bIns="0" anchor="ctr"/>
            <a:lstStyle/>
            <a:p>
              <a:endParaRPr lang="es-ES" sz="22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87" name="AutoShape 63"/>
            <p:cNvSpPr/>
            <p:nvPr/>
          </p:nvSpPr>
          <p:spPr bwMode="auto">
            <a:xfrm>
              <a:off x="12322735" y="9995925"/>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99" name="AutoShape 75"/>
            <p:cNvSpPr/>
            <p:nvPr/>
          </p:nvSpPr>
          <p:spPr bwMode="auto">
            <a:xfrm>
              <a:off x="12887885" y="100006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02" name="AutoShape 78"/>
            <p:cNvSpPr/>
            <p:nvPr/>
          </p:nvSpPr>
          <p:spPr bwMode="auto">
            <a:xfrm>
              <a:off x="13446685" y="100006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05" name="AutoShape 81"/>
            <p:cNvSpPr/>
            <p:nvPr/>
          </p:nvSpPr>
          <p:spPr bwMode="auto">
            <a:xfrm>
              <a:off x="14005485" y="100006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defTabSz="639445">
                <a:defRPr/>
              </a:pPr>
              <a:endParaRPr lang="es-ES" sz="1300">
                <a:solidFill>
                  <a:srgbClr val="561029"/>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sp>
        <p:nvSpPr>
          <p:cNvPr id="10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dissolv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2" presetClass="entr" presetSubtype="2"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par>
                          <p:cTn id="16" fill="hold">
                            <p:stCondLst>
                              <p:cond delay="500"/>
                            </p:stCondLst>
                            <p:childTnLst>
                              <p:par>
                                <p:cTn id="17" presetID="2" presetClass="entr" presetSubtype="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1000"/>
                            </p:stCondLst>
                            <p:childTnLst>
                              <p:par>
                                <p:cTn id="25" presetID="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2" presetClass="entr" presetSubtype="2" fill="hold" nodeType="withEffect">
                                  <p:stCondLst>
                                    <p:cond delay="500"/>
                                  </p:stCondLst>
                                  <p:childTnLst>
                                    <p:set>
                                      <p:cBhvr>
                                        <p:cTn id="30" dur="1" fill="hold">
                                          <p:stCondLst>
                                            <p:cond delay="0"/>
                                          </p:stCondLst>
                                        </p:cTn>
                                        <p:tgtEl>
                                          <p:spTgt spid="7"/>
                                        </p:tgtEl>
                                        <p:attrNameLst>
                                          <p:attrName>style.visibility</p:attrName>
                                        </p:attrNameLst>
                                      </p:cBhvr>
                                      <p:to>
                                        <p:strVal val="visible"/>
                                      </p:to>
                                    </p:set>
                                    <p:animEffect transition="in" filter="wipe(right)">
                                      <p:cBhvr>
                                        <p:cTn id="31" dur="500"/>
                                        <p:tgtEl>
                                          <p:spTgt spid="7"/>
                                        </p:tgtEl>
                                      </p:cBhvr>
                                    </p:animEffect>
                                  </p:childTnLst>
                                </p:cTn>
                              </p:par>
                            </p:childTnLst>
                          </p:cTn>
                        </p:par>
                        <p:par>
                          <p:cTn id="32" fill="hold">
                            <p:stCondLst>
                              <p:cond delay="1500"/>
                            </p:stCondLst>
                            <p:childTnLst>
                              <p:par>
                                <p:cTn id="33" presetID="2" presetClass="entr" presetSubtype="4"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4" name="Shape 1334"/>
          <p:cNvSpPr/>
          <p:nvPr/>
        </p:nvSpPr>
        <p:spPr>
          <a:xfrm>
            <a:off x="1175079" y="4883565"/>
            <a:ext cx="2667142" cy="1496525"/>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1"/>
          </a:solidFill>
          <a:ln w="12700">
            <a:miter lim="400000"/>
          </a:ln>
        </p:spPr>
        <p:txBody>
          <a:bodyPr lIns="35519" tIns="35519" rIns="35519" bIns="35519" anchor="ctr"/>
          <a:lstStyle/>
          <a:p>
            <a:pPr algn="l" defTabSz="319405">
              <a:defRPr sz="1200">
                <a:latin typeface="Helvetica"/>
                <a:ea typeface="Helvetica"/>
                <a:cs typeface="Helvetica"/>
                <a:sym typeface="Helvetica"/>
              </a:defRPr>
            </a:pPr>
            <a:endParaRPr>
              <a:latin typeface="微软雅黑" panose="020B0503020204020204" pitchFamily="34" charset="-122"/>
              <a:ea typeface="微软雅黑" panose="020B0503020204020204" pitchFamily="34" charset="-122"/>
            </a:endParaRPr>
          </a:p>
        </p:txBody>
      </p:sp>
      <p:sp>
        <p:nvSpPr>
          <p:cNvPr id="1335" name="Shape 1335"/>
          <p:cNvSpPr/>
          <p:nvPr/>
        </p:nvSpPr>
        <p:spPr>
          <a:xfrm>
            <a:off x="2508650" y="4248955"/>
            <a:ext cx="2667142" cy="2131134"/>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2">
              <a:alpha val="95000"/>
            </a:schemeClr>
          </a:solidFill>
          <a:ln w="12700">
            <a:miter lim="400000"/>
          </a:ln>
        </p:spPr>
        <p:txBody>
          <a:bodyPr lIns="35519" tIns="35519" rIns="35519" bIns="35519" anchor="ctr"/>
          <a:lstStyle/>
          <a:p>
            <a:pPr algn="l" defTabSz="319405">
              <a:defRPr sz="1200">
                <a:latin typeface="Helvetica"/>
                <a:ea typeface="Helvetica"/>
                <a:cs typeface="Helvetica"/>
                <a:sym typeface="Helvetica"/>
              </a:defRPr>
            </a:pPr>
            <a:endParaRPr>
              <a:latin typeface="微软雅黑" panose="020B0503020204020204" pitchFamily="34" charset="-122"/>
              <a:ea typeface="微软雅黑" panose="020B0503020204020204" pitchFamily="34" charset="-122"/>
            </a:endParaRPr>
          </a:p>
        </p:txBody>
      </p:sp>
      <p:sp>
        <p:nvSpPr>
          <p:cNvPr id="1336" name="Shape 1336"/>
          <p:cNvSpPr/>
          <p:nvPr/>
        </p:nvSpPr>
        <p:spPr>
          <a:xfrm>
            <a:off x="3842220" y="4660934"/>
            <a:ext cx="2667143" cy="1719156"/>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3"/>
          </a:solidFill>
          <a:ln w="12700">
            <a:miter lim="400000"/>
          </a:ln>
        </p:spPr>
        <p:txBody>
          <a:bodyPr lIns="35519" tIns="35519" rIns="35519" bIns="35519" anchor="ctr"/>
          <a:lstStyle/>
          <a:p>
            <a:pPr algn="l" defTabSz="319405">
              <a:defRPr sz="1200">
                <a:latin typeface="Helvetica"/>
                <a:ea typeface="Helvetica"/>
                <a:cs typeface="Helvetica"/>
                <a:sym typeface="Helvetica"/>
              </a:defRPr>
            </a:pPr>
            <a:endParaRPr>
              <a:latin typeface="微软雅黑" panose="020B0503020204020204" pitchFamily="34" charset="-122"/>
              <a:ea typeface="微软雅黑" panose="020B0503020204020204" pitchFamily="34" charset="-122"/>
            </a:endParaRPr>
          </a:p>
        </p:txBody>
      </p:sp>
      <p:sp>
        <p:nvSpPr>
          <p:cNvPr id="1337" name="Shape 1337"/>
          <p:cNvSpPr/>
          <p:nvPr/>
        </p:nvSpPr>
        <p:spPr>
          <a:xfrm>
            <a:off x="5175792" y="3848485"/>
            <a:ext cx="2667142" cy="2531605"/>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4">
              <a:alpha val="90000"/>
            </a:schemeClr>
          </a:solidFill>
          <a:ln w="12700">
            <a:miter lim="400000"/>
          </a:ln>
        </p:spPr>
        <p:txBody>
          <a:bodyPr lIns="35519" tIns="35519" rIns="35519" bIns="35519" anchor="ctr"/>
          <a:lstStyle/>
          <a:p>
            <a:pPr algn="l" defTabSz="319405">
              <a:defRPr sz="1200">
                <a:latin typeface="Helvetica"/>
                <a:ea typeface="Helvetica"/>
                <a:cs typeface="Helvetica"/>
                <a:sym typeface="Helvetica"/>
              </a:defRPr>
            </a:pPr>
            <a:endParaRPr>
              <a:latin typeface="微软雅黑" panose="020B0503020204020204" pitchFamily="34" charset="-122"/>
              <a:ea typeface="微软雅黑" panose="020B0503020204020204" pitchFamily="34" charset="-122"/>
            </a:endParaRPr>
          </a:p>
        </p:txBody>
      </p:sp>
      <p:sp>
        <p:nvSpPr>
          <p:cNvPr id="1338" name="Shape 1338"/>
          <p:cNvSpPr/>
          <p:nvPr/>
        </p:nvSpPr>
        <p:spPr>
          <a:xfrm>
            <a:off x="6509363" y="4757713"/>
            <a:ext cx="2667143" cy="1622376"/>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5">
              <a:alpha val="90000"/>
            </a:schemeClr>
          </a:solidFill>
          <a:ln w="12700">
            <a:miter lim="400000"/>
          </a:ln>
        </p:spPr>
        <p:txBody>
          <a:bodyPr lIns="35519" tIns="35519" rIns="35519" bIns="35519" anchor="ctr"/>
          <a:lstStyle/>
          <a:p>
            <a:pPr algn="l" defTabSz="319405">
              <a:defRPr sz="1200">
                <a:latin typeface="Helvetica"/>
                <a:ea typeface="Helvetica"/>
                <a:cs typeface="Helvetica"/>
                <a:sym typeface="Helvetica"/>
              </a:defRPr>
            </a:pPr>
            <a:endParaRPr>
              <a:latin typeface="微软雅黑" panose="020B0503020204020204" pitchFamily="34" charset="-122"/>
              <a:ea typeface="微软雅黑" panose="020B0503020204020204" pitchFamily="34" charset="-122"/>
            </a:endParaRPr>
          </a:p>
        </p:txBody>
      </p:sp>
      <p:sp>
        <p:nvSpPr>
          <p:cNvPr id="1339" name="Shape 1339"/>
          <p:cNvSpPr/>
          <p:nvPr/>
        </p:nvSpPr>
        <p:spPr>
          <a:xfrm>
            <a:off x="7842934" y="5006283"/>
            <a:ext cx="2667142" cy="1373807"/>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6">
              <a:alpha val="84000"/>
            </a:schemeClr>
          </a:solidFill>
          <a:ln w="12700">
            <a:miter lim="400000"/>
          </a:ln>
        </p:spPr>
        <p:txBody>
          <a:bodyPr lIns="35519" tIns="35519" rIns="35519" bIns="35519" anchor="ctr"/>
          <a:lstStyle/>
          <a:p>
            <a:pPr algn="l" defTabSz="319405">
              <a:defRPr sz="1200">
                <a:latin typeface="Helvetica"/>
                <a:ea typeface="Helvetica"/>
                <a:cs typeface="Helvetica"/>
                <a:sym typeface="Helvetica"/>
              </a:defRPr>
            </a:pPr>
            <a:endParaRPr>
              <a:latin typeface="微软雅黑" panose="020B0503020204020204" pitchFamily="34" charset="-122"/>
              <a:ea typeface="微软雅黑" panose="020B0503020204020204" pitchFamily="34" charset="-122"/>
            </a:endParaRPr>
          </a:p>
        </p:txBody>
      </p:sp>
      <p:sp>
        <p:nvSpPr>
          <p:cNvPr id="1340" name="Shape 1340"/>
          <p:cNvSpPr/>
          <p:nvPr/>
        </p:nvSpPr>
        <p:spPr>
          <a:xfrm>
            <a:off x="9176505" y="4248955"/>
            <a:ext cx="2667142" cy="2131134"/>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2">
              <a:alpha val="95000"/>
            </a:schemeClr>
          </a:solidFill>
          <a:ln w="12700">
            <a:miter lim="400000"/>
          </a:ln>
        </p:spPr>
        <p:txBody>
          <a:bodyPr lIns="35519" tIns="35519" rIns="35519" bIns="35519" anchor="ctr"/>
          <a:lstStyle/>
          <a:p>
            <a:pPr algn="l" defTabSz="319405">
              <a:defRPr sz="1200">
                <a:latin typeface="Helvetica"/>
                <a:ea typeface="Helvetica"/>
                <a:cs typeface="Helvetica"/>
                <a:sym typeface="Helvetica"/>
              </a:defRPr>
            </a:pPr>
            <a:endParaRPr>
              <a:latin typeface="微软雅黑" panose="020B0503020204020204" pitchFamily="34" charset="-122"/>
              <a:ea typeface="微软雅黑" panose="020B0503020204020204" pitchFamily="34" charset="-122"/>
            </a:endParaRPr>
          </a:p>
        </p:txBody>
      </p:sp>
      <p:sp>
        <p:nvSpPr>
          <p:cNvPr id="1341" name="Shape 1341"/>
          <p:cNvSpPr/>
          <p:nvPr/>
        </p:nvSpPr>
        <p:spPr>
          <a:xfrm>
            <a:off x="10510076" y="5242469"/>
            <a:ext cx="2667142" cy="1137620"/>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3"/>
          </a:solidFill>
          <a:ln w="12700">
            <a:miter lim="400000"/>
          </a:ln>
        </p:spPr>
        <p:txBody>
          <a:bodyPr lIns="35519" tIns="35519" rIns="35519" bIns="35519" anchor="ctr"/>
          <a:lstStyle/>
          <a:p>
            <a:pPr algn="l" defTabSz="319405">
              <a:defRPr sz="1200">
                <a:latin typeface="Helvetica"/>
                <a:ea typeface="Helvetica"/>
                <a:cs typeface="Helvetica"/>
                <a:sym typeface="Helvetica"/>
              </a:defRPr>
            </a:pPr>
            <a:endParaRPr>
              <a:latin typeface="微软雅黑" panose="020B0503020204020204" pitchFamily="34" charset="-122"/>
              <a:ea typeface="微软雅黑" panose="020B0503020204020204" pitchFamily="34" charset="-122"/>
            </a:endParaRPr>
          </a:p>
        </p:txBody>
      </p:sp>
      <p:sp>
        <p:nvSpPr>
          <p:cNvPr id="1342" name="Shape 1342"/>
          <p:cNvSpPr/>
          <p:nvPr/>
        </p:nvSpPr>
        <p:spPr>
          <a:xfrm>
            <a:off x="11843648" y="3848485"/>
            <a:ext cx="2667143" cy="2531605"/>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4">
              <a:alpha val="90000"/>
            </a:schemeClr>
          </a:solidFill>
          <a:ln w="12700">
            <a:miter lim="400000"/>
          </a:ln>
        </p:spPr>
        <p:txBody>
          <a:bodyPr lIns="35519" tIns="35519" rIns="35519" bIns="35519" anchor="ctr"/>
          <a:lstStyle/>
          <a:p>
            <a:pPr algn="l" defTabSz="319405">
              <a:defRPr sz="1200">
                <a:latin typeface="Helvetica"/>
                <a:ea typeface="Helvetica"/>
                <a:cs typeface="Helvetica"/>
                <a:sym typeface="Helvetica"/>
              </a:defRPr>
            </a:pPr>
            <a:endParaRPr>
              <a:latin typeface="微软雅黑" panose="020B0503020204020204" pitchFamily="34" charset="-122"/>
              <a:ea typeface="微软雅黑" panose="020B0503020204020204" pitchFamily="34" charset="-122"/>
            </a:endParaRPr>
          </a:p>
        </p:txBody>
      </p:sp>
      <p:sp>
        <p:nvSpPr>
          <p:cNvPr id="1343" name="Shape 1343"/>
          <p:cNvSpPr/>
          <p:nvPr/>
        </p:nvSpPr>
        <p:spPr>
          <a:xfrm>
            <a:off x="13177219" y="4518584"/>
            <a:ext cx="2667142" cy="1861505"/>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5">
              <a:alpha val="90000"/>
            </a:schemeClr>
          </a:solidFill>
          <a:ln w="12700">
            <a:miter lim="400000"/>
          </a:ln>
        </p:spPr>
        <p:txBody>
          <a:bodyPr lIns="35519" tIns="35519" rIns="35519" bIns="35519" anchor="ctr"/>
          <a:lstStyle/>
          <a:p>
            <a:pPr algn="l" defTabSz="319405">
              <a:defRPr sz="1200">
                <a:latin typeface="Helvetica"/>
                <a:ea typeface="Helvetica"/>
                <a:cs typeface="Helvetica"/>
                <a:sym typeface="Helvetica"/>
              </a:defRPr>
            </a:pPr>
            <a:endParaRPr>
              <a:latin typeface="微软雅黑" panose="020B0503020204020204" pitchFamily="34" charset="-122"/>
              <a:ea typeface="微软雅黑" panose="020B0503020204020204" pitchFamily="34" charset="-122"/>
            </a:endParaRPr>
          </a:p>
        </p:txBody>
      </p:sp>
      <p:grpSp>
        <p:nvGrpSpPr>
          <p:cNvPr id="2" name="组合 1"/>
          <p:cNvGrpSpPr/>
          <p:nvPr/>
        </p:nvGrpSpPr>
        <p:grpSpPr>
          <a:xfrm>
            <a:off x="2030801" y="3320374"/>
            <a:ext cx="12957839" cy="1785910"/>
            <a:chOff x="2901684" y="4755184"/>
            <a:chExt cx="18514642" cy="2557643"/>
          </a:xfrm>
        </p:grpSpPr>
        <p:sp>
          <p:nvSpPr>
            <p:cNvPr id="1344" name="Shape 1344"/>
            <p:cNvSpPr/>
            <p:nvPr/>
          </p:nvSpPr>
          <p:spPr>
            <a:xfrm>
              <a:off x="2901684" y="6330756"/>
              <a:ext cx="1365535" cy="518903"/>
            </a:xfrm>
            <a:prstGeom prst="rect">
              <a:avLst/>
            </a:prstGeom>
            <a:ln w="12700">
              <a:miter lim="400000"/>
            </a:ln>
          </p:spPr>
          <p:txBody>
            <a:bodyPr lIns="50800" tIns="50800" rIns="50800" bIns="50800"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700">
                  <a:latin typeface="微软雅黑" panose="020B0503020204020204" pitchFamily="34" charset="-122"/>
                  <a:ea typeface="微软雅黑" panose="020B0503020204020204" pitchFamily="34" charset="-122"/>
                </a:rPr>
                <a:t>48%</a:t>
              </a:r>
              <a:endParaRPr sz="1700">
                <a:latin typeface="微软雅黑" panose="020B0503020204020204" pitchFamily="34" charset="-122"/>
                <a:ea typeface="微软雅黑" panose="020B0503020204020204" pitchFamily="34" charset="-122"/>
              </a:endParaRPr>
            </a:p>
          </p:txBody>
        </p:sp>
        <p:sp>
          <p:nvSpPr>
            <p:cNvPr id="1345" name="Shape 1345"/>
            <p:cNvSpPr/>
            <p:nvPr/>
          </p:nvSpPr>
          <p:spPr>
            <a:xfrm>
              <a:off x="4807141" y="5371089"/>
              <a:ext cx="1365534" cy="518903"/>
            </a:xfrm>
            <a:prstGeom prst="rect">
              <a:avLst/>
            </a:prstGeom>
            <a:ln w="12700">
              <a:miter lim="400000"/>
            </a:ln>
          </p:spPr>
          <p:txBody>
            <a:bodyPr lIns="50800" tIns="50800" rIns="50800" bIns="50800"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700">
                  <a:latin typeface="微软雅黑" panose="020B0503020204020204" pitchFamily="34" charset="-122"/>
                  <a:ea typeface="微软雅黑" panose="020B0503020204020204" pitchFamily="34" charset="-122"/>
                </a:rPr>
                <a:t>76%</a:t>
              </a:r>
              <a:endParaRPr sz="1700">
                <a:latin typeface="微软雅黑" panose="020B0503020204020204" pitchFamily="34" charset="-122"/>
                <a:ea typeface="微软雅黑" panose="020B0503020204020204" pitchFamily="34" charset="-122"/>
              </a:endParaRPr>
            </a:p>
          </p:txBody>
        </p:sp>
        <p:sp>
          <p:nvSpPr>
            <p:cNvPr id="1346" name="Shape 1346"/>
            <p:cNvSpPr/>
            <p:nvPr/>
          </p:nvSpPr>
          <p:spPr>
            <a:xfrm>
              <a:off x="6712597" y="5946525"/>
              <a:ext cx="1365534" cy="518904"/>
            </a:xfrm>
            <a:prstGeom prst="rect">
              <a:avLst/>
            </a:prstGeom>
            <a:ln w="12700">
              <a:miter lim="400000"/>
            </a:ln>
          </p:spPr>
          <p:txBody>
            <a:bodyPr lIns="50800" tIns="50800" rIns="50800" bIns="50800"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700">
                  <a:latin typeface="微软雅黑" panose="020B0503020204020204" pitchFamily="34" charset="-122"/>
                  <a:ea typeface="微软雅黑" panose="020B0503020204020204" pitchFamily="34" charset="-122"/>
                </a:rPr>
                <a:t>63%</a:t>
              </a:r>
              <a:endParaRPr sz="1700">
                <a:latin typeface="微软雅黑" panose="020B0503020204020204" pitchFamily="34" charset="-122"/>
                <a:ea typeface="微软雅黑" panose="020B0503020204020204" pitchFamily="34" charset="-122"/>
              </a:endParaRPr>
            </a:p>
          </p:txBody>
        </p:sp>
        <p:sp>
          <p:nvSpPr>
            <p:cNvPr id="1347" name="Shape 1347"/>
            <p:cNvSpPr/>
            <p:nvPr/>
          </p:nvSpPr>
          <p:spPr>
            <a:xfrm>
              <a:off x="8618053" y="4857306"/>
              <a:ext cx="1365534" cy="518904"/>
            </a:xfrm>
            <a:prstGeom prst="rect">
              <a:avLst/>
            </a:prstGeom>
            <a:ln w="12700">
              <a:miter lim="400000"/>
            </a:ln>
          </p:spPr>
          <p:txBody>
            <a:bodyPr lIns="50800" tIns="50800" rIns="50800" bIns="50800"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700">
                  <a:latin typeface="微软雅黑" panose="020B0503020204020204" pitchFamily="34" charset="-122"/>
                  <a:ea typeface="微软雅黑" panose="020B0503020204020204" pitchFamily="34" charset="-122"/>
                </a:rPr>
                <a:t>88%</a:t>
              </a:r>
              <a:endParaRPr sz="1700">
                <a:latin typeface="微软雅黑" panose="020B0503020204020204" pitchFamily="34" charset="-122"/>
                <a:ea typeface="微软雅黑" panose="020B0503020204020204" pitchFamily="34" charset="-122"/>
              </a:endParaRPr>
            </a:p>
          </p:txBody>
        </p:sp>
        <p:sp>
          <p:nvSpPr>
            <p:cNvPr id="1348" name="Shape 1348"/>
            <p:cNvSpPr/>
            <p:nvPr/>
          </p:nvSpPr>
          <p:spPr>
            <a:xfrm>
              <a:off x="10523508" y="6185810"/>
              <a:ext cx="1365535" cy="518904"/>
            </a:xfrm>
            <a:prstGeom prst="rect">
              <a:avLst/>
            </a:prstGeom>
            <a:ln w="12700">
              <a:miter lim="400000"/>
            </a:ln>
          </p:spPr>
          <p:txBody>
            <a:bodyPr lIns="50800" tIns="50800" rIns="50800" bIns="50800"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700">
                  <a:latin typeface="微软雅黑" panose="020B0503020204020204" pitchFamily="34" charset="-122"/>
                  <a:ea typeface="微软雅黑" panose="020B0503020204020204" pitchFamily="34" charset="-122"/>
                </a:rPr>
                <a:t>60%</a:t>
              </a:r>
              <a:endParaRPr sz="1700">
                <a:latin typeface="微软雅黑" panose="020B0503020204020204" pitchFamily="34" charset="-122"/>
                <a:ea typeface="微软雅黑" panose="020B0503020204020204" pitchFamily="34" charset="-122"/>
              </a:endParaRPr>
            </a:p>
          </p:txBody>
        </p:sp>
        <p:sp>
          <p:nvSpPr>
            <p:cNvPr id="1349" name="Shape 1349"/>
            <p:cNvSpPr/>
            <p:nvPr/>
          </p:nvSpPr>
          <p:spPr>
            <a:xfrm>
              <a:off x="12428964" y="6438885"/>
              <a:ext cx="1365535" cy="518904"/>
            </a:xfrm>
            <a:prstGeom prst="rect">
              <a:avLst/>
            </a:prstGeom>
            <a:ln w="12700">
              <a:miter lim="400000"/>
            </a:ln>
          </p:spPr>
          <p:txBody>
            <a:bodyPr lIns="50800" tIns="50800" rIns="50800" bIns="50800"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700">
                  <a:latin typeface="微软雅黑" panose="020B0503020204020204" pitchFamily="34" charset="-122"/>
                  <a:ea typeface="微软雅黑" panose="020B0503020204020204" pitchFamily="34" charset="-122"/>
                </a:rPr>
                <a:t>58%</a:t>
              </a:r>
              <a:endParaRPr sz="1700">
                <a:latin typeface="微软雅黑" panose="020B0503020204020204" pitchFamily="34" charset="-122"/>
                <a:ea typeface="微软雅黑" panose="020B0503020204020204" pitchFamily="34" charset="-122"/>
              </a:endParaRPr>
            </a:p>
          </p:txBody>
        </p:sp>
        <p:sp>
          <p:nvSpPr>
            <p:cNvPr id="1350" name="Shape 1350"/>
            <p:cNvSpPr/>
            <p:nvPr/>
          </p:nvSpPr>
          <p:spPr>
            <a:xfrm>
              <a:off x="14334421" y="5371089"/>
              <a:ext cx="1365534" cy="518903"/>
            </a:xfrm>
            <a:prstGeom prst="rect">
              <a:avLst/>
            </a:prstGeom>
            <a:ln w="12700">
              <a:miter lim="400000"/>
            </a:ln>
          </p:spPr>
          <p:txBody>
            <a:bodyPr lIns="50800" tIns="50800" rIns="50800" bIns="50800"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700">
                  <a:latin typeface="微软雅黑" panose="020B0503020204020204" pitchFamily="34" charset="-122"/>
                  <a:ea typeface="微软雅黑" panose="020B0503020204020204" pitchFamily="34" charset="-122"/>
                </a:rPr>
                <a:t>75%</a:t>
              </a:r>
              <a:endParaRPr sz="1700">
                <a:latin typeface="微软雅黑" panose="020B0503020204020204" pitchFamily="34" charset="-122"/>
                <a:ea typeface="微软雅黑" panose="020B0503020204020204" pitchFamily="34" charset="-122"/>
              </a:endParaRPr>
            </a:p>
          </p:txBody>
        </p:sp>
        <p:sp>
          <p:nvSpPr>
            <p:cNvPr id="1351" name="Shape 1351"/>
            <p:cNvSpPr/>
            <p:nvPr/>
          </p:nvSpPr>
          <p:spPr>
            <a:xfrm>
              <a:off x="16239876" y="6793924"/>
              <a:ext cx="1365535" cy="518903"/>
            </a:xfrm>
            <a:prstGeom prst="rect">
              <a:avLst/>
            </a:prstGeom>
            <a:ln w="12700">
              <a:miter lim="400000"/>
            </a:ln>
          </p:spPr>
          <p:txBody>
            <a:bodyPr lIns="50800" tIns="50800" rIns="50800" bIns="50800"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700">
                  <a:latin typeface="微软雅黑" panose="020B0503020204020204" pitchFamily="34" charset="-122"/>
                  <a:ea typeface="微软雅黑" panose="020B0503020204020204" pitchFamily="34" charset="-122"/>
                </a:rPr>
                <a:t>35%</a:t>
              </a:r>
              <a:endParaRPr sz="1700">
                <a:latin typeface="微软雅黑" panose="020B0503020204020204" pitchFamily="34" charset="-122"/>
                <a:ea typeface="微软雅黑" panose="020B0503020204020204" pitchFamily="34" charset="-122"/>
              </a:endParaRPr>
            </a:p>
          </p:txBody>
        </p:sp>
        <p:sp>
          <p:nvSpPr>
            <p:cNvPr id="1352" name="Shape 1352"/>
            <p:cNvSpPr/>
            <p:nvPr/>
          </p:nvSpPr>
          <p:spPr>
            <a:xfrm>
              <a:off x="18145334" y="4755184"/>
              <a:ext cx="1365534" cy="518904"/>
            </a:xfrm>
            <a:prstGeom prst="rect">
              <a:avLst/>
            </a:prstGeom>
            <a:ln w="12700">
              <a:miter lim="400000"/>
            </a:ln>
          </p:spPr>
          <p:txBody>
            <a:bodyPr lIns="50800" tIns="50800" rIns="50800" bIns="50800"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700">
                  <a:latin typeface="微软雅黑" panose="020B0503020204020204" pitchFamily="34" charset="-122"/>
                  <a:ea typeface="微软雅黑" panose="020B0503020204020204" pitchFamily="34" charset="-122"/>
                </a:rPr>
                <a:t>90%</a:t>
              </a:r>
              <a:endParaRPr sz="1700">
                <a:latin typeface="微软雅黑" panose="020B0503020204020204" pitchFamily="34" charset="-122"/>
                <a:ea typeface="微软雅黑" panose="020B0503020204020204" pitchFamily="34" charset="-122"/>
              </a:endParaRPr>
            </a:p>
          </p:txBody>
        </p:sp>
        <p:sp>
          <p:nvSpPr>
            <p:cNvPr id="1353" name="Shape 1353"/>
            <p:cNvSpPr/>
            <p:nvPr/>
          </p:nvSpPr>
          <p:spPr>
            <a:xfrm>
              <a:off x="20050791" y="5903884"/>
              <a:ext cx="1365535" cy="518904"/>
            </a:xfrm>
            <a:prstGeom prst="rect">
              <a:avLst/>
            </a:prstGeom>
            <a:ln w="12700">
              <a:miter lim="400000"/>
            </a:ln>
          </p:spPr>
          <p:txBody>
            <a:bodyPr lIns="50800" tIns="50800" rIns="50800" bIns="50800" anchor="ctr"/>
            <a:lstStyle>
              <a:lvl1pPr defTabSz="825500">
                <a:lnSpc>
                  <a:spcPct val="120000"/>
                </a:lnSpc>
                <a:defRPr sz="2500" b="1">
                  <a:solidFill>
                    <a:srgbClr val="4F5861"/>
                  </a:solidFill>
                  <a:latin typeface="Lato"/>
                  <a:ea typeface="Lato"/>
                  <a:cs typeface="Lato"/>
                  <a:sym typeface="Lato"/>
                </a:defRPr>
              </a:lvl1pPr>
            </a:lstStyle>
            <a:p>
              <a:pPr lvl="0">
                <a:lnSpc>
                  <a:spcPct val="100000"/>
                </a:lnSpc>
                <a:defRPr sz="1800" b="0">
                  <a:solidFill>
                    <a:srgbClr val="000000"/>
                  </a:solidFill>
                </a:defRPr>
              </a:pPr>
              <a:r>
                <a:rPr sz="1700">
                  <a:latin typeface="微软雅黑" panose="020B0503020204020204" pitchFamily="34" charset="-122"/>
                  <a:ea typeface="微软雅黑" panose="020B0503020204020204" pitchFamily="34" charset="-122"/>
                </a:rPr>
                <a:t>65%</a:t>
              </a:r>
              <a:endParaRPr sz="1700">
                <a:latin typeface="微软雅黑" panose="020B0503020204020204" pitchFamily="34" charset="-122"/>
                <a:ea typeface="微软雅黑" panose="020B0503020204020204" pitchFamily="34" charset="-122"/>
              </a:endParaRPr>
            </a:p>
          </p:txBody>
        </p:sp>
      </p:grpSp>
      <p:sp>
        <p:nvSpPr>
          <p:cNvPr id="44" name="Shape 1204"/>
          <p:cNvSpPr/>
          <p:nvPr/>
        </p:nvSpPr>
        <p:spPr>
          <a:xfrm>
            <a:off x="1194440" y="2070213"/>
            <a:ext cx="14672839" cy="1046440"/>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 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volutpat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venenatis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non,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orci</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Integer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condimentum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leo</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erat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ultrices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mollis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Nunc</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quam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elementum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enim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ac,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ullamcorper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magna.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Curabitur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felis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eu</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tellus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tincidunt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rhoncus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nvGrpSpPr>
          <p:cNvPr id="3" name="组合 2"/>
          <p:cNvGrpSpPr/>
          <p:nvPr/>
        </p:nvGrpSpPr>
        <p:grpSpPr>
          <a:xfrm>
            <a:off x="1210898" y="6718865"/>
            <a:ext cx="15090647" cy="1968204"/>
            <a:chOff x="1730176" y="9622242"/>
            <a:chExt cx="21562079" cy="2818711"/>
          </a:xfrm>
        </p:grpSpPr>
        <p:sp>
          <p:nvSpPr>
            <p:cNvPr id="1356" name="Shape 1356"/>
            <p:cNvSpPr/>
            <p:nvPr/>
          </p:nvSpPr>
          <p:spPr>
            <a:xfrm>
              <a:off x="1730176" y="9622242"/>
              <a:ext cx="1187848" cy="1187847"/>
            </a:xfrm>
            <a:prstGeom prst="roundRect">
              <a:avLst>
                <a:gd name="adj" fmla="val 50000"/>
              </a:avLst>
            </a:prstGeom>
            <a:solidFill>
              <a:schemeClr val="accent1"/>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1357" name="Shape 1357"/>
            <p:cNvSpPr/>
            <p:nvPr/>
          </p:nvSpPr>
          <p:spPr>
            <a:xfrm>
              <a:off x="1978791" y="9810613"/>
              <a:ext cx="719195"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800">
                  <a:latin typeface="微软雅黑" panose="020B0503020204020204" pitchFamily="34" charset="-122"/>
                  <a:ea typeface="微软雅黑" panose="020B0503020204020204" pitchFamily="34" charset="-122"/>
                </a:rPr>
                <a:t></a:t>
              </a:r>
              <a:endParaRPr sz="2800">
                <a:latin typeface="微软雅黑" panose="020B0503020204020204" pitchFamily="34" charset="-122"/>
                <a:ea typeface="微软雅黑" panose="020B0503020204020204" pitchFamily="34" charset="-122"/>
              </a:endParaRPr>
            </a:p>
          </p:txBody>
        </p:sp>
        <p:sp>
          <p:nvSpPr>
            <p:cNvPr id="1358" name="Shape 1358"/>
            <p:cNvSpPr/>
            <p:nvPr/>
          </p:nvSpPr>
          <p:spPr>
            <a:xfrm>
              <a:off x="3191072" y="9729123"/>
              <a:ext cx="4699077" cy="381001"/>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1700">
                  <a:solidFill>
                    <a:schemeClr val="accent1"/>
                  </a:solidFill>
                  <a:latin typeface="微软雅黑" panose="020B0503020204020204" pitchFamily="34" charset="-122"/>
                  <a:ea typeface="微软雅黑" panose="020B0503020204020204" pitchFamily="34" charset="-122"/>
                </a:rPr>
                <a:t>Mail Marketing</a:t>
              </a:r>
              <a:endParaRPr sz="1700">
                <a:solidFill>
                  <a:schemeClr val="accent1"/>
                </a:solidFill>
                <a:latin typeface="微软雅黑" panose="020B0503020204020204" pitchFamily="34" charset="-122"/>
                <a:ea typeface="微软雅黑" panose="020B0503020204020204" pitchFamily="34" charset="-122"/>
              </a:endParaRPr>
            </a:p>
          </p:txBody>
        </p:sp>
        <p:sp>
          <p:nvSpPr>
            <p:cNvPr id="1359" name="Shape 1359"/>
            <p:cNvSpPr/>
            <p:nvPr/>
          </p:nvSpPr>
          <p:spPr>
            <a:xfrm>
              <a:off x="3203772" y="10244818"/>
              <a:ext cx="5604034" cy="396697"/>
            </a:xfrm>
            <a:prstGeom prst="rect">
              <a:avLst/>
            </a:prstGeom>
            <a:ln w="12700">
              <a:miter lim="400000"/>
            </a:ln>
          </p:spPr>
          <p:txBody>
            <a:bodyPr wrap="square" lIns="0" tIns="0" rIns="0" bIns="0">
              <a:spAutoFit/>
            </a:bodyPr>
            <a:lstStyle>
              <a:lvl1pPr algn="l" defTabSz="647700">
                <a:lnSpc>
                  <a:spcPct val="120000"/>
                </a:lnSpc>
                <a:spcBef>
                  <a:spcPts val="1700"/>
                </a:spcBef>
                <a:defRPr sz="1800" b="1">
                  <a:solidFill>
                    <a:srgbClr val="3E4147"/>
                  </a:solidFill>
                  <a:latin typeface="Lato"/>
                  <a:ea typeface="Lato"/>
                  <a:cs typeface="Lato"/>
                  <a:sym typeface="Lato"/>
                </a:defRPr>
              </a:lvl1pPr>
            </a:lstStyle>
            <a:p>
              <a:pPr lvl="0">
                <a:lnSpc>
                  <a:spcPct val="100000"/>
                </a:lnSpc>
                <a:defRPr b="0">
                  <a:solidFill>
                    <a:srgbClr val="000000"/>
                  </a:solidFill>
                </a:defRPr>
              </a:pPr>
              <a:r>
                <a:rPr b="1" dirty="0">
                  <a:solidFill>
                    <a:srgbClr val="3E4147"/>
                  </a:solidFill>
                  <a:latin typeface="微软雅黑" panose="020B0503020204020204" pitchFamily="34" charset="-122"/>
                  <a:ea typeface="微软雅黑" panose="020B0503020204020204" pitchFamily="34" charset="-122"/>
                </a:rPr>
                <a:t>Put your Amazing Sub Title Here</a:t>
              </a:r>
              <a:endParaRPr b="1" dirty="0">
                <a:solidFill>
                  <a:srgbClr val="3E4147"/>
                </a:solidFill>
                <a:latin typeface="微软雅黑" panose="020B0503020204020204" pitchFamily="34" charset="-122"/>
                <a:ea typeface="微软雅黑" panose="020B0503020204020204" pitchFamily="34" charset="-122"/>
              </a:endParaRPr>
            </a:p>
          </p:txBody>
        </p:sp>
        <p:sp>
          <p:nvSpPr>
            <p:cNvPr id="1361" name="Shape 1361"/>
            <p:cNvSpPr/>
            <p:nvPr/>
          </p:nvSpPr>
          <p:spPr>
            <a:xfrm>
              <a:off x="9134276" y="9622242"/>
              <a:ext cx="1187848" cy="1187847"/>
            </a:xfrm>
            <a:prstGeom prst="roundRect">
              <a:avLst>
                <a:gd name="adj" fmla="val 50000"/>
              </a:avLst>
            </a:prstGeom>
            <a:solidFill>
              <a:schemeClr val="accent2"/>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1362" name="Shape 1362"/>
            <p:cNvSpPr/>
            <p:nvPr/>
          </p:nvSpPr>
          <p:spPr>
            <a:xfrm>
              <a:off x="9372005" y="9810613"/>
              <a:ext cx="719194"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800">
                  <a:latin typeface="微软雅黑" panose="020B0503020204020204" pitchFamily="34" charset="-122"/>
                  <a:ea typeface="微软雅黑" panose="020B0503020204020204" pitchFamily="34" charset="-122"/>
                </a:rPr>
                <a:t></a:t>
              </a:r>
              <a:endParaRPr sz="2800">
                <a:latin typeface="微软雅黑" panose="020B0503020204020204" pitchFamily="34" charset="-122"/>
                <a:ea typeface="微软雅黑" panose="020B0503020204020204" pitchFamily="34" charset="-122"/>
              </a:endParaRPr>
            </a:p>
          </p:txBody>
        </p:sp>
        <p:sp>
          <p:nvSpPr>
            <p:cNvPr id="1363" name="Shape 1363"/>
            <p:cNvSpPr/>
            <p:nvPr/>
          </p:nvSpPr>
          <p:spPr>
            <a:xfrm>
              <a:off x="10597504" y="9720614"/>
              <a:ext cx="4699077" cy="381001"/>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0087B1"/>
                  </a:solidFill>
                  <a:latin typeface="Lato"/>
                  <a:ea typeface="Lato"/>
                  <a:cs typeface="Lato"/>
                  <a:sym typeface="Lato"/>
                </a:defRPr>
              </a:lvl1pPr>
            </a:lstStyle>
            <a:p>
              <a:pPr lvl="0">
                <a:lnSpc>
                  <a:spcPct val="100000"/>
                </a:lnSpc>
                <a:defRPr sz="1800" b="0">
                  <a:solidFill>
                    <a:srgbClr val="000000"/>
                  </a:solidFill>
                </a:defRPr>
              </a:pPr>
              <a:r>
                <a:rPr sz="1700">
                  <a:solidFill>
                    <a:schemeClr val="accent2"/>
                  </a:solidFill>
                  <a:latin typeface="微软雅黑" panose="020B0503020204020204" pitchFamily="34" charset="-122"/>
                  <a:ea typeface="微软雅黑" panose="020B0503020204020204" pitchFamily="34" charset="-122"/>
                </a:rPr>
                <a:t>Social Marketing</a:t>
              </a:r>
              <a:endParaRPr sz="1700">
                <a:solidFill>
                  <a:schemeClr val="accent2"/>
                </a:solidFill>
                <a:latin typeface="微软雅黑" panose="020B0503020204020204" pitchFamily="34" charset="-122"/>
                <a:ea typeface="微软雅黑" panose="020B0503020204020204" pitchFamily="34" charset="-122"/>
              </a:endParaRPr>
            </a:p>
          </p:txBody>
        </p:sp>
        <p:sp>
          <p:nvSpPr>
            <p:cNvPr id="1364" name="Shape 1364"/>
            <p:cNvSpPr/>
            <p:nvPr/>
          </p:nvSpPr>
          <p:spPr>
            <a:xfrm>
              <a:off x="10607869" y="10244818"/>
              <a:ext cx="5632006" cy="396697"/>
            </a:xfrm>
            <a:prstGeom prst="rect">
              <a:avLst/>
            </a:prstGeom>
            <a:ln w="12700">
              <a:miter lim="400000"/>
            </a:ln>
          </p:spPr>
          <p:txBody>
            <a:bodyPr wrap="square" lIns="0" tIns="0" rIns="0" bIns="0">
              <a:spAutoFit/>
            </a:bodyPr>
            <a:lstStyle>
              <a:lvl1pPr algn="l" defTabSz="647700">
                <a:lnSpc>
                  <a:spcPct val="120000"/>
                </a:lnSpc>
                <a:spcBef>
                  <a:spcPts val="1700"/>
                </a:spcBef>
                <a:defRPr sz="1800" b="1">
                  <a:solidFill>
                    <a:srgbClr val="3E4147"/>
                  </a:solidFill>
                  <a:latin typeface="Lato"/>
                  <a:ea typeface="Lato"/>
                  <a:cs typeface="Lato"/>
                  <a:sym typeface="Lato"/>
                </a:defRPr>
              </a:lvl1pPr>
            </a:lstStyle>
            <a:p>
              <a:pPr lvl="0">
                <a:lnSpc>
                  <a:spcPct val="100000"/>
                </a:lnSpc>
                <a:defRPr b="0">
                  <a:solidFill>
                    <a:srgbClr val="000000"/>
                  </a:solidFill>
                </a:defRPr>
              </a:pPr>
              <a:r>
                <a:rPr b="1" dirty="0">
                  <a:solidFill>
                    <a:srgbClr val="3E4147"/>
                  </a:solidFill>
                  <a:latin typeface="微软雅黑" panose="020B0503020204020204" pitchFamily="34" charset="-122"/>
                  <a:ea typeface="微软雅黑" panose="020B0503020204020204" pitchFamily="34" charset="-122"/>
                </a:rPr>
                <a:t>Put your Amazing Sub Title Here</a:t>
              </a:r>
              <a:endParaRPr b="1" dirty="0">
                <a:solidFill>
                  <a:srgbClr val="3E4147"/>
                </a:solidFill>
                <a:latin typeface="微软雅黑" panose="020B0503020204020204" pitchFamily="34" charset="-122"/>
                <a:ea typeface="微软雅黑" panose="020B0503020204020204" pitchFamily="34" charset="-122"/>
              </a:endParaRPr>
            </a:p>
          </p:txBody>
        </p:sp>
        <p:sp>
          <p:nvSpPr>
            <p:cNvPr id="1366" name="Shape 1366"/>
            <p:cNvSpPr/>
            <p:nvPr/>
          </p:nvSpPr>
          <p:spPr>
            <a:xfrm>
              <a:off x="16543041" y="9622242"/>
              <a:ext cx="1187848" cy="1187847"/>
            </a:xfrm>
            <a:prstGeom prst="roundRect">
              <a:avLst>
                <a:gd name="adj" fmla="val 50000"/>
              </a:avLst>
            </a:prstGeom>
            <a:solidFill>
              <a:schemeClr val="accent3"/>
            </a:solid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1367" name="Shape 1367"/>
            <p:cNvSpPr/>
            <p:nvPr/>
          </p:nvSpPr>
          <p:spPr>
            <a:xfrm>
              <a:off x="16786213" y="9810613"/>
              <a:ext cx="719194" cy="823694"/>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800">
                  <a:latin typeface="微软雅黑" panose="020B0503020204020204" pitchFamily="34" charset="-122"/>
                  <a:ea typeface="微软雅黑" panose="020B0503020204020204" pitchFamily="34" charset="-122"/>
                </a:rPr>
                <a:t></a:t>
              </a:r>
              <a:endParaRPr sz="2800">
                <a:latin typeface="微软雅黑" panose="020B0503020204020204" pitchFamily="34" charset="-122"/>
                <a:ea typeface="微软雅黑" panose="020B0503020204020204" pitchFamily="34" charset="-122"/>
              </a:endParaRPr>
            </a:p>
          </p:txBody>
        </p:sp>
        <p:sp>
          <p:nvSpPr>
            <p:cNvPr id="1368" name="Shape 1368"/>
            <p:cNvSpPr/>
            <p:nvPr/>
          </p:nvSpPr>
          <p:spPr>
            <a:xfrm>
              <a:off x="18003936" y="9729123"/>
              <a:ext cx="4699077" cy="381001"/>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3ABE9B"/>
                  </a:solidFill>
                  <a:latin typeface="Lato"/>
                  <a:ea typeface="Lato"/>
                  <a:cs typeface="Lato"/>
                  <a:sym typeface="Lato"/>
                </a:defRPr>
              </a:lvl1pPr>
            </a:lstStyle>
            <a:p>
              <a:pPr lvl="0">
                <a:lnSpc>
                  <a:spcPct val="100000"/>
                </a:lnSpc>
                <a:defRPr sz="1800" b="0">
                  <a:solidFill>
                    <a:srgbClr val="000000"/>
                  </a:solidFill>
                </a:defRPr>
              </a:pPr>
              <a:r>
                <a:rPr sz="1700" dirty="0">
                  <a:solidFill>
                    <a:schemeClr val="accent3"/>
                  </a:solidFill>
                  <a:latin typeface="微软雅黑" panose="020B0503020204020204" pitchFamily="34" charset="-122"/>
                  <a:ea typeface="微软雅黑" panose="020B0503020204020204" pitchFamily="34" charset="-122"/>
                </a:rPr>
                <a:t>Planning Strategy</a:t>
              </a:r>
              <a:endParaRPr sz="1700" dirty="0">
                <a:solidFill>
                  <a:schemeClr val="accent3"/>
                </a:solidFill>
                <a:latin typeface="微软雅黑" panose="020B0503020204020204" pitchFamily="34" charset="-122"/>
                <a:ea typeface="微软雅黑" panose="020B0503020204020204" pitchFamily="34" charset="-122"/>
              </a:endParaRPr>
            </a:p>
          </p:txBody>
        </p:sp>
        <p:sp>
          <p:nvSpPr>
            <p:cNvPr id="1369" name="Shape 1369"/>
            <p:cNvSpPr/>
            <p:nvPr/>
          </p:nvSpPr>
          <p:spPr>
            <a:xfrm>
              <a:off x="18016636" y="10244818"/>
              <a:ext cx="5275619" cy="352619"/>
            </a:xfrm>
            <a:prstGeom prst="rect">
              <a:avLst/>
            </a:prstGeom>
            <a:ln w="12700">
              <a:miter lim="400000"/>
            </a:ln>
          </p:spPr>
          <p:txBody>
            <a:bodyPr wrap="square" lIns="0" tIns="0" rIns="0" bIns="0">
              <a:spAutoFit/>
            </a:bodyPr>
            <a:lstStyle>
              <a:lvl1pPr algn="l" defTabSz="647700">
                <a:lnSpc>
                  <a:spcPct val="120000"/>
                </a:lnSpc>
                <a:spcBef>
                  <a:spcPts val="1700"/>
                </a:spcBef>
                <a:defRPr sz="1800" b="1">
                  <a:solidFill>
                    <a:srgbClr val="3E4147"/>
                  </a:solidFill>
                  <a:latin typeface="Lato"/>
                  <a:ea typeface="Lato"/>
                  <a:cs typeface="Lato"/>
                  <a:sym typeface="Lato"/>
                </a:defRPr>
              </a:lvl1pPr>
            </a:lstStyle>
            <a:p>
              <a:pPr lvl="0">
                <a:lnSpc>
                  <a:spcPct val="100000"/>
                </a:lnSpc>
                <a:defRPr b="0">
                  <a:solidFill>
                    <a:srgbClr val="000000"/>
                  </a:solidFill>
                </a:defRPr>
              </a:pPr>
              <a:r>
                <a:rPr sz="1600" b="1" dirty="0">
                  <a:solidFill>
                    <a:srgbClr val="3E4147"/>
                  </a:solidFill>
                  <a:latin typeface="微软雅黑" panose="020B0503020204020204" pitchFamily="34" charset="-122"/>
                  <a:ea typeface="微软雅黑" panose="020B0503020204020204" pitchFamily="34" charset="-122"/>
                </a:rPr>
                <a:t>Put your Amazing Sub Title Here</a:t>
              </a:r>
              <a:endParaRPr sz="1600" b="1" dirty="0">
                <a:solidFill>
                  <a:srgbClr val="3E4147"/>
                </a:solidFill>
                <a:latin typeface="微软雅黑" panose="020B0503020204020204" pitchFamily="34" charset="-122"/>
                <a:ea typeface="微软雅黑" panose="020B0503020204020204" pitchFamily="34" charset="-122"/>
              </a:endParaRPr>
            </a:p>
          </p:txBody>
        </p:sp>
        <p:sp>
          <p:nvSpPr>
            <p:cNvPr id="47" name="矩形 46"/>
            <p:cNvSpPr/>
            <p:nvPr/>
          </p:nvSpPr>
          <p:spPr>
            <a:xfrm>
              <a:off x="3191072" y="10810090"/>
              <a:ext cx="4515081" cy="1630863"/>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sp>
          <p:nvSpPr>
            <p:cNvPr id="49" name="矩形 48"/>
            <p:cNvSpPr/>
            <p:nvPr/>
          </p:nvSpPr>
          <p:spPr>
            <a:xfrm>
              <a:off x="10496545" y="10810090"/>
              <a:ext cx="4515081" cy="1630863"/>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sp>
          <p:nvSpPr>
            <p:cNvPr id="50" name="矩形 49"/>
            <p:cNvSpPr/>
            <p:nvPr/>
          </p:nvSpPr>
          <p:spPr>
            <a:xfrm>
              <a:off x="17944893" y="10810090"/>
              <a:ext cx="4515081" cy="1630863"/>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grpSp>
      <p:sp>
        <p:nvSpPr>
          <p:cNvPr id="40"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334"/>
                                        </p:tgtEl>
                                        <p:attrNameLst>
                                          <p:attrName>style.visibility</p:attrName>
                                        </p:attrNameLst>
                                      </p:cBhvr>
                                      <p:to>
                                        <p:strVal val="visible"/>
                                      </p:to>
                                    </p:set>
                                    <p:animScale>
                                      <p:cBhvr>
                                        <p:cTn id="7" dur="1000" decel="50000" fill="hold">
                                          <p:stCondLst>
                                            <p:cond delay="0"/>
                                          </p:stCondLst>
                                        </p:cTn>
                                        <p:tgtEl>
                                          <p:spTgt spid="13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34"/>
                                        </p:tgtEl>
                                        <p:attrNameLst>
                                          <p:attrName>ppt_x</p:attrName>
                                          <p:attrName>ppt_y</p:attrName>
                                        </p:attrNameLst>
                                      </p:cBhvr>
                                    </p:animMotion>
                                    <p:animEffect transition="in" filter="fade">
                                      <p:cBhvr>
                                        <p:cTn id="9" dur="1000"/>
                                        <p:tgtEl>
                                          <p:spTgt spid="1334"/>
                                        </p:tgtEl>
                                      </p:cBhvr>
                                    </p:animEffect>
                                  </p:childTnLst>
                                </p:cTn>
                              </p:par>
                              <p:par>
                                <p:cTn id="10" presetID="52" presetClass="entr" presetSubtype="0" fill="hold" grpId="0" nodeType="withEffect">
                                  <p:stCondLst>
                                    <p:cond delay="250"/>
                                  </p:stCondLst>
                                  <p:childTnLst>
                                    <p:set>
                                      <p:cBhvr>
                                        <p:cTn id="11" dur="1" fill="hold">
                                          <p:stCondLst>
                                            <p:cond delay="0"/>
                                          </p:stCondLst>
                                        </p:cTn>
                                        <p:tgtEl>
                                          <p:spTgt spid="1335"/>
                                        </p:tgtEl>
                                        <p:attrNameLst>
                                          <p:attrName>style.visibility</p:attrName>
                                        </p:attrNameLst>
                                      </p:cBhvr>
                                      <p:to>
                                        <p:strVal val="visible"/>
                                      </p:to>
                                    </p:set>
                                    <p:animScale>
                                      <p:cBhvr>
                                        <p:cTn id="12" dur="1000" decel="50000" fill="hold">
                                          <p:stCondLst>
                                            <p:cond delay="0"/>
                                          </p:stCondLst>
                                        </p:cTn>
                                        <p:tgtEl>
                                          <p:spTgt spid="13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335"/>
                                        </p:tgtEl>
                                        <p:attrNameLst>
                                          <p:attrName>ppt_x</p:attrName>
                                          <p:attrName>ppt_y</p:attrName>
                                        </p:attrNameLst>
                                      </p:cBhvr>
                                    </p:animMotion>
                                    <p:animEffect transition="in" filter="fade">
                                      <p:cBhvr>
                                        <p:cTn id="14" dur="1000"/>
                                        <p:tgtEl>
                                          <p:spTgt spid="1335"/>
                                        </p:tgtEl>
                                      </p:cBhvr>
                                    </p:animEffect>
                                  </p:childTnLst>
                                </p:cTn>
                              </p:par>
                              <p:par>
                                <p:cTn id="15" presetID="52" presetClass="entr" presetSubtype="0" fill="hold" grpId="0" nodeType="withEffect">
                                  <p:stCondLst>
                                    <p:cond delay="500"/>
                                  </p:stCondLst>
                                  <p:childTnLst>
                                    <p:set>
                                      <p:cBhvr>
                                        <p:cTn id="16" dur="1" fill="hold">
                                          <p:stCondLst>
                                            <p:cond delay="0"/>
                                          </p:stCondLst>
                                        </p:cTn>
                                        <p:tgtEl>
                                          <p:spTgt spid="1336"/>
                                        </p:tgtEl>
                                        <p:attrNameLst>
                                          <p:attrName>style.visibility</p:attrName>
                                        </p:attrNameLst>
                                      </p:cBhvr>
                                      <p:to>
                                        <p:strVal val="visible"/>
                                      </p:to>
                                    </p:set>
                                    <p:animScale>
                                      <p:cBhvr>
                                        <p:cTn id="17" dur="1000" decel="50000" fill="hold">
                                          <p:stCondLst>
                                            <p:cond delay="0"/>
                                          </p:stCondLst>
                                        </p:cTn>
                                        <p:tgtEl>
                                          <p:spTgt spid="13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336"/>
                                        </p:tgtEl>
                                        <p:attrNameLst>
                                          <p:attrName>ppt_x</p:attrName>
                                          <p:attrName>ppt_y</p:attrName>
                                        </p:attrNameLst>
                                      </p:cBhvr>
                                    </p:animMotion>
                                    <p:animEffect transition="in" filter="fade">
                                      <p:cBhvr>
                                        <p:cTn id="19" dur="1000"/>
                                        <p:tgtEl>
                                          <p:spTgt spid="1336"/>
                                        </p:tgtEl>
                                      </p:cBhvr>
                                    </p:animEffect>
                                  </p:childTnLst>
                                </p:cTn>
                              </p:par>
                              <p:par>
                                <p:cTn id="20" presetID="52" presetClass="entr" presetSubtype="0" fill="hold" grpId="0" nodeType="withEffect">
                                  <p:stCondLst>
                                    <p:cond delay="750"/>
                                  </p:stCondLst>
                                  <p:childTnLst>
                                    <p:set>
                                      <p:cBhvr>
                                        <p:cTn id="21" dur="1" fill="hold">
                                          <p:stCondLst>
                                            <p:cond delay="0"/>
                                          </p:stCondLst>
                                        </p:cTn>
                                        <p:tgtEl>
                                          <p:spTgt spid="1337"/>
                                        </p:tgtEl>
                                        <p:attrNameLst>
                                          <p:attrName>style.visibility</p:attrName>
                                        </p:attrNameLst>
                                      </p:cBhvr>
                                      <p:to>
                                        <p:strVal val="visible"/>
                                      </p:to>
                                    </p:set>
                                    <p:animScale>
                                      <p:cBhvr>
                                        <p:cTn id="22" dur="1000" decel="50000" fill="hold">
                                          <p:stCondLst>
                                            <p:cond delay="0"/>
                                          </p:stCondLst>
                                        </p:cTn>
                                        <p:tgtEl>
                                          <p:spTgt spid="13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337"/>
                                        </p:tgtEl>
                                        <p:attrNameLst>
                                          <p:attrName>ppt_x</p:attrName>
                                          <p:attrName>ppt_y</p:attrName>
                                        </p:attrNameLst>
                                      </p:cBhvr>
                                    </p:animMotion>
                                    <p:animEffect transition="in" filter="fade">
                                      <p:cBhvr>
                                        <p:cTn id="24" dur="1000"/>
                                        <p:tgtEl>
                                          <p:spTgt spid="1337"/>
                                        </p:tgtEl>
                                      </p:cBhvr>
                                    </p:animEffect>
                                  </p:childTnLst>
                                </p:cTn>
                              </p:par>
                              <p:par>
                                <p:cTn id="25" presetID="52" presetClass="entr" presetSubtype="0" fill="hold" grpId="0" nodeType="withEffect">
                                  <p:stCondLst>
                                    <p:cond delay="1000"/>
                                  </p:stCondLst>
                                  <p:childTnLst>
                                    <p:set>
                                      <p:cBhvr>
                                        <p:cTn id="26" dur="1" fill="hold">
                                          <p:stCondLst>
                                            <p:cond delay="0"/>
                                          </p:stCondLst>
                                        </p:cTn>
                                        <p:tgtEl>
                                          <p:spTgt spid="1338"/>
                                        </p:tgtEl>
                                        <p:attrNameLst>
                                          <p:attrName>style.visibility</p:attrName>
                                        </p:attrNameLst>
                                      </p:cBhvr>
                                      <p:to>
                                        <p:strVal val="visible"/>
                                      </p:to>
                                    </p:set>
                                    <p:animScale>
                                      <p:cBhvr>
                                        <p:cTn id="27" dur="1000" decel="50000" fill="hold">
                                          <p:stCondLst>
                                            <p:cond delay="0"/>
                                          </p:stCondLst>
                                        </p:cTn>
                                        <p:tgtEl>
                                          <p:spTgt spid="13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338"/>
                                        </p:tgtEl>
                                        <p:attrNameLst>
                                          <p:attrName>ppt_x</p:attrName>
                                          <p:attrName>ppt_y</p:attrName>
                                        </p:attrNameLst>
                                      </p:cBhvr>
                                    </p:animMotion>
                                    <p:animEffect transition="in" filter="fade">
                                      <p:cBhvr>
                                        <p:cTn id="29" dur="1000"/>
                                        <p:tgtEl>
                                          <p:spTgt spid="1338"/>
                                        </p:tgtEl>
                                      </p:cBhvr>
                                    </p:animEffect>
                                  </p:childTnLst>
                                </p:cTn>
                              </p:par>
                              <p:par>
                                <p:cTn id="30" presetID="52" presetClass="entr" presetSubtype="0" fill="hold" grpId="0" nodeType="withEffect">
                                  <p:stCondLst>
                                    <p:cond delay="1250"/>
                                  </p:stCondLst>
                                  <p:childTnLst>
                                    <p:set>
                                      <p:cBhvr>
                                        <p:cTn id="31" dur="1" fill="hold">
                                          <p:stCondLst>
                                            <p:cond delay="0"/>
                                          </p:stCondLst>
                                        </p:cTn>
                                        <p:tgtEl>
                                          <p:spTgt spid="1339"/>
                                        </p:tgtEl>
                                        <p:attrNameLst>
                                          <p:attrName>style.visibility</p:attrName>
                                        </p:attrNameLst>
                                      </p:cBhvr>
                                      <p:to>
                                        <p:strVal val="visible"/>
                                      </p:to>
                                    </p:set>
                                    <p:animScale>
                                      <p:cBhvr>
                                        <p:cTn id="32" dur="1000" decel="50000" fill="hold">
                                          <p:stCondLst>
                                            <p:cond delay="0"/>
                                          </p:stCondLst>
                                        </p:cTn>
                                        <p:tgtEl>
                                          <p:spTgt spid="13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339"/>
                                        </p:tgtEl>
                                        <p:attrNameLst>
                                          <p:attrName>ppt_x</p:attrName>
                                          <p:attrName>ppt_y</p:attrName>
                                        </p:attrNameLst>
                                      </p:cBhvr>
                                    </p:animMotion>
                                    <p:animEffect transition="in" filter="fade">
                                      <p:cBhvr>
                                        <p:cTn id="34" dur="1000"/>
                                        <p:tgtEl>
                                          <p:spTgt spid="1339"/>
                                        </p:tgtEl>
                                      </p:cBhvr>
                                    </p:animEffect>
                                  </p:childTnLst>
                                </p:cTn>
                              </p:par>
                              <p:par>
                                <p:cTn id="35" presetID="52" presetClass="entr" presetSubtype="0" fill="hold" grpId="0" nodeType="withEffect">
                                  <p:stCondLst>
                                    <p:cond delay="1500"/>
                                  </p:stCondLst>
                                  <p:childTnLst>
                                    <p:set>
                                      <p:cBhvr>
                                        <p:cTn id="36" dur="1" fill="hold">
                                          <p:stCondLst>
                                            <p:cond delay="0"/>
                                          </p:stCondLst>
                                        </p:cTn>
                                        <p:tgtEl>
                                          <p:spTgt spid="1340"/>
                                        </p:tgtEl>
                                        <p:attrNameLst>
                                          <p:attrName>style.visibility</p:attrName>
                                        </p:attrNameLst>
                                      </p:cBhvr>
                                      <p:to>
                                        <p:strVal val="visible"/>
                                      </p:to>
                                    </p:set>
                                    <p:animScale>
                                      <p:cBhvr>
                                        <p:cTn id="37" dur="1000" decel="50000" fill="hold">
                                          <p:stCondLst>
                                            <p:cond delay="0"/>
                                          </p:stCondLst>
                                        </p:cTn>
                                        <p:tgtEl>
                                          <p:spTgt spid="13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340"/>
                                        </p:tgtEl>
                                        <p:attrNameLst>
                                          <p:attrName>ppt_x</p:attrName>
                                          <p:attrName>ppt_y</p:attrName>
                                        </p:attrNameLst>
                                      </p:cBhvr>
                                    </p:animMotion>
                                    <p:animEffect transition="in" filter="fade">
                                      <p:cBhvr>
                                        <p:cTn id="39" dur="1000"/>
                                        <p:tgtEl>
                                          <p:spTgt spid="1340"/>
                                        </p:tgtEl>
                                      </p:cBhvr>
                                    </p:animEffect>
                                  </p:childTnLst>
                                </p:cTn>
                              </p:par>
                              <p:par>
                                <p:cTn id="40" presetID="52" presetClass="entr" presetSubtype="0" fill="hold" grpId="0" nodeType="withEffect">
                                  <p:stCondLst>
                                    <p:cond delay="1750"/>
                                  </p:stCondLst>
                                  <p:childTnLst>
                                    <p:set>
                                      <p:cBhvr>
                                        <p:cTn id="41" dur="1" fill="hold">
                                          <p:stCondLst>
                                            <p:cond delay="0"/>
                                          </p:stCondLst>
                                        </p:cTn>
                                        <p:tgtEl>
                                          <p:spTgt spid="1341"/>
                                        </p:tgtEl>
                                        <p:attrNameLst>
                                          <p:attrName>style.visibility</p:attrName>
                                        </p:attrNameLst>
                                      </p:cBhvr>
                                      <p:to>
                                        <p:strVal val="visible"/>
                                      </p:to>
                                    </p:set>
                                    <p:animScale>
                                      <p:cBhvr>
                                        <p:cTn id="42" dur="1000" decel="50000" fill="hold">
                                          <p:stCondLst>
                                            <p:cond delay="0"/>
                                          </p:stCondLst>
                                        </p:cTn>
                                        <p:tgtEl>
                                          <p:spTgt spid="13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341"/>
                                        </p:tgtEl>
                                        <p:attrNameLst>
                                          <p:attrName>ppt_x</p:attrName>
                                          <p:attrName>ppt_y</p:attrName>
                                        </p:attrNameLst>
                                      </p:cBhvr>
                                    </p:animMotion>
                                    <p:animEffect transition="in" filter="fade">
                                      <p:cBhvr>
                                        <p:cTn id="44" dur="1000"/>
                                        <p:tgtEl>
                                          <p:spTgt spid="1341"/>
                                        </p:tgtEl>
                                      </p:cBhvr>
                                    </p:animEffect>
                                  </p:childTnLst>
                                </p:cTn>
                              </p:par>
                              <p:par>
                                <p:cTn id="45" presetID="52" presetClass="entr" presetSubtype="0" fill="hold" grpId="0" nodeType="withEffect">
                                  <p:stCondLst>
                                    <p:cond delay="2000"/>
                                  </p:stCondLst>
                                  <p:childTnLst>
                                    <p:set>
                                      <p:cBhvr>
                                        <p:cTn id="46" dur="1" fill="hold">
                                          <p:stCondLst>
                                            <p:cond delay="0"/>
                                          </p:stCondLst>
                                        </p:cTn>
                                        <p:tgtEl>
                                          <p:spTgt spid="1342"/>
                                        </p:tgtEl>
                                        <p:attrNameLst>
                                          <p:attrName>style.visibility</p:attrName>
                                        </p:attrNameLst>
                                      </p:cBhvr>
                                      <p:to>
                                        <p:strVal val="visible"/>
                                      </p:to>
                                    </p:set>
                                    <p:animScale>
                                      <p:cBhvr>
                                        <p:cTn id="47" dur="1000" decel="50000" fill="hold">
                                          <p:stCondLst>
                                            <p:cond delay="0"/>
                                          </p:stCondLst>
                                        </p:cTn>
                                        <p:tgtEl>
                                          <p:spTgt spid="13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342"/>
                                        </p:tgtEl>
                                        <p:attrNameLst>
                                          <p:attrName>ppt_x</p:attrName>
                                          <p:attrName>ppt_y</p:attrName>
                                        </p:attrNameLst>
                                      </p:cBhvr>
                                    </p:animMotion>
                                    <p:animEffect transition="in" filter="fade">
                                      <p:cBhvr>
                                        <p:cTn id="49" dur="1000"/>
                                        <p:tgtEl>
                                          <p:spTgt spid="1342"/>
                                        </p:tgtEl>
                                      </p:cBhvr>
                                    </p:animEffect>
                                  </p:childTnLst>
                                </p:cTn>
                              </p:par>
                              <p:par>
                                <p:cTn id="50" presetID="52" presetClass="entr" presetSubtype="0" fill="hold" grpId="0" nodeType="withEffect">
                                  <p:stCondLst>
                                    <p:cond delay="2250"/>
                                  </p:stCondLst>
                                  <p:childTnLst>
                                    <p:set>
                                      <p:cBhvr>
                                        <p:cTn id="51" dur="1" fill="hold">
                                          <p:stCondLst>
                                            <p:cond delay="0"/>
                                          </p:stCondLst>
                                        </p:cTn>
                                        <p:tgtEl>
                                          <p:spTgt spid="1343"/>
                                        </p:tgtEl>
                                        <p:attrNameLst>
                                          <p:attrName>style.visibility</p:attrName>
                                        </p:attrNameLst>
                                      </p:cBhvr>
                                      <p:to>
                                        <p:strVal val="visible"/>
                                      </p:to>
                                    </p:set>
                                    <p:animScale>
                                      <p:cBhvr>
                                        <p:cTn id="52" dur="1000" decel="50000" fill="hold">
                                          <p:stCondLst>
                                            <p:cond delay="0"/>
                                          </p:stCondLst>
                                        </p:cTn>
                                        <p:tgtEl>
                                          <p:spTgt spid="13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343"/>
                                        </p:tgtEl>
                                        <p:attrNameLst>
                                          <p:attrName>ppt_x</p:attrName>
                                          <p:attrName>ppt_y</p:attrName>
                                        </p:attrNameLst>
                                      </p:cBhvr>
                                    </p:animMotion>
                                    <p:animEffect transition="in" filter="fade">
                                      <p:cBhvr>
                                        <p:cTn id="54" dur="1000"/>
                                        <p:tgtEl>
                                          <p:spTgt spid="1343"/>
                                        </p:tgtEl>
                                      </p:cBhvr>
                                    </p:animEffect>
                                  </p:childTnLst>
                                </p:cTn>
                              </p:par>
                              <p:par>
                                <p:cTn id="55" presetID="2" presetClass="entr" presetSubtype="4" fill="hold" nodeType="withEffect">
                                  <p:stCondLst>
                                    <p:cond delay="275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275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 grpId="0" animBg="1"/>
      <p:bldP spid="1335" grpId="0" animBg="1"/>
      <p:bldP spid="1336" grpId="0" animBg="1"/>
      <p:bldP spid="1337" grpId="0" animBg="1"/>
      <p:bldP spid="1338" grpId="0" animBg="1"/>
      <p:bldP spid="1339" grpId="0" animBg="1"/>
      <p:bldP spid="1340" grpId="0" animBg="1"/>
      <p:bldP spid="1341" grpId="0" animBg="1"/>
      <p:bldP spid="1342" grpId="0" animBg="1"/>
      <p:bldP spid="134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9" name="Chart 63"/>
          <p:cNvGraphicFramePr/>
          <p:nvPr/>
        </p:nvGraphicFramePr>
        <p:xfrm>
          <a:off x="1371778" y="1580374"/>
          <a:ext cx="14139859" cy="4711634"/>
        </p:xfrm>
        <a:graphic>
          <a:graphicData uri="http://schemas.openxmlformats.org/drawingml/2006/chart">
            <c:chart xmlns:c="http://schemas.openxmlformats.org/drawingml/2006/chart" xmlns:r="http://schemas.openxmlformats.org/officeDocument/2006/relationships" r:id="rId1"/>
          </a:graphicData>
        </a:graphic>
      </p:graphicFrame>
      <p:grpSp>
        <p:nvGrpSpPr>
          <p:cNvPr id="20" name="Group 47"/>
          <p:cNvGrpSpPr/>
          <p:nvPr/>
        </p:nvGrpSpPr>
        <p:grpSpPr bwMode="auto">
          <a:xfrm>
            <a:off x="3646349" y="6336242"/>
            <a:ext cx="9627834" cy="359711"/>
            <a:chOff x="2221306" y="3931835"/>
            <a:chExt cx="5213005" cy="194072"/>
          </a:xfrm>
        </p:grpSpPr>
        <p:grpSp>
          <p:nvGrpSpPr>
            <p:cNvPr id="21" name="Group 50"/>
            <p:cNvGrpSpPr/>
            <p:nvPr/>
          </p:nvGrpSpPr>
          <p:grpSpPr bwMode="auto">
            <a:xfrm>
              <a:off x="2221306" y="3931835"/>
              <a:ext cx="1200397" cy="194072"/>
              <a:chOff x="2221306" y="3914656"/>
              <a:chExt cx="1200397" cy="194072"/>
            </a:xfrm>
          </p:grpSpPr>
          <p:sp>
            <p:nvSpPr>
              <p:cNvPr id="31" name="TextBox 30"/>
              <p:cNvSpPr txBox="1"/>
              <p:nvPr/>
            </p:nvSpPr>
            <p:spPr>
              <a:xfrm>
                <a:off x="2436581" y="3935335"/>
                <a:ext cx="985122" cy="141144"/>
              </a:xfrm>
              <a:prstGeom prst="rect">
                <a:avLst/>
              </a:prstGeom>
              <a:noFill/>
            </p:spPr>
            <p:txBody>
              <a:bodyPr wrap="none" lIns="0" tIns="0" rIns="0" bIns="0">
                <a:spAutoFit/>
              </a:bodyPr>
              <a:lstStyle/>
              <a:p>
                <a:pPr defTabSz="1908810">
                  <a:defRPr/>
                </a:pPr>
                <a:r>
                  <a:rPr lang="en-US" sz="1700" b="1" dirty="0">
                    <a:solidFill>
                      <a:schemeClr val="tx1">
                        <a:lumMod val="75000"/>
                        <a:lumOff val="25000"/>
                      </a:schemeClr>
                    </a:solidFill>
                    <a:latin typeface="微软雅黑" panose="020B0503020204020204" pitchFamily="34" charset="-122"/>
                    <a:ea typeface="微软雅黑" panose="020B0503020204020204" pitchFamily="34" charset="-122"/>
                  </a:rPr>
                  <a:t>CONSTRUCTION</a:t>
                </a:r>
                <a:endParaRPr 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Rounded Rectangle 39"/>
              <p:cNvSpPr>
                <a:spLocks noChangeAspect="1"/>
              </p:cNvSpPr>
              <p:nvPr/>
            </p:nvSpPr>
            <p:spPr>
              <a:xfrm>
                <a:off x="2221306" y="3914656"/>
                <a:ext cx="199971" cy="19407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00">
                  <a:solidFill>
                    <a:srgbClr val="FFFFFF"/>
                  </a:solidFill>
                  <a:latin typeface="微软雅黑" panose="020B0503020204020204" pitchFamily="34" charset="-122"/>
                  <a:ea typeface="微软雅黑" panose="020B0503020204020204" pitchFamily="34" charset="-122"/>
                </a:endParaRPr>
              </a:p>
            </p:txBody>
          </p:sp>
        </p:grpSp>
        <p:grpSp>
          <p:nvGrpSpPr>
            <p:cNvPr id="22" name="Group 45"/>
            <p:cNvGrpSpPr/>
            <p:nvPr/>
          </p:nvGrpSpPr>
          <p:grpSpPr bwMode="auto">
            <a:xfrm>
              <a:off x="3555575" y="3931835"/>
              <a:ext cx="871684" cy="194072"/>
              <a:chOff x="3732873" y="3947915"/>
              <a:chExt cx="871684" cy="194072"/>
            </a:xfrm>
          </p:grpSpPr>
          <p:sp>
            <p:nvSpPr>
              <p:cNvPr id="29" name="TextBox 28"/>
              <p:cNvSpPr txBox="1"/>
              <p:nvPr/>
            </p:nvSpPr>
            <p:spPr>
              <a:xfrm>
                <a:off x="4004804" y="3968594"/>
                <a:ext cx="599753" cy="141144"/>
              </a:xfrm>
              <a:prstGeom prst="rect">
                <a:avLst/>
              </a:prstGeom>
              <a:noFill/>
            </p:spPr>
            <p:txBody>
              <a:bodyPr wrap="none" lIns="0" tIns="0" rIns="0" bIns="0">
                <a:spAutoFit/>
              </a:bodyPr>
              <a:lstStyle/>
              <a:p>
                <a:pPr defTabSz="1908810">
                  <a:defRPr/>
                </a:pPr>
                <a:r>
                  <a:rPr lang="en-US" sz="1700" b="1" dirty="0">
                    <a:solidFill>
                      <a:schemeClr val="tx1">
                        <a:lumMod val="75000"/>
                        <a:lumOff val="25000"/>
                      </a:schemeClr>
                    </a:solidFill>
                    <a:latin typeface="微软雅黑" panose="020B0503020204020204" pitchFamily="34" charset="-122"/>
                    <a:ea typeface="微软雅黑" panose="020B0503020204020204" pitchFamily="34" charset="-122"/>
                  </a:rPr>
                  <a:t>ANALYSIS</a:t>
                </a:r>
                <a:endParaRPr 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Rounded Rectangle 37"/>
              <p:cNvSpPr>
                <a:spLocks noChangeAspect="1"/>
              </p:cNvSpPr>
              <p:nvPr/>
            </p:nvSpPr>
            <p:spPr>
              <a:xfrm>
                <a:off x="3732873" y="3947915"/>
                <a:ext cx="199971" cy="19407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00">
                  <a:solidFill>
                    <a:srgbClr val="FFFFFF"/>
                  </a:solidFill>
                  <a:latin typeface="微软雅黑" panose="020B0503020204020204" pitchFamily="34" charset="-122"/>
                  <a:ea typeface="微软雅黑" panose="020B0503020204020204" pitchFamily="34" charset="-122"/>
                </a:endParaRPr>
              </a:p>
            </p:txBody>
          </p:sp>
        </p:grpSp>
        <p:grpSp>
          <p:nvGrpSpPr>
            <p:cNvPr id="23" name="Group 37"/>
            <p:cNvGrpSpPr/>
            <p:nvPr/>
          </p:nvGrpSpPr>
          <p:grpSpPr bwMode="auto">
            <a:xfrm>
              <a:off x="4578777" y="3931835"/>
              <a:ext cx="1248645" cy="194072"/>
              <a:chOff x="4640009" y="3949014"/>
              <a:chExt cx="1248645" cy="194072"/>
            </a:xfrm>
          </p:grpSpPr>
          <p:sp>
            <p:nvSpPr>
              <p:cNvPr id="27" name="TextBox 26"/>
              <p:cNvSpPr txBox="1"/>
              <p:nvPr/>
            </p:nvSpPr>
            <p:spPr>
              <a:xfrm>
                <a:off x="4956478" y="3966512"/>
                <a:ext cx="932176" cy="141144"/>
              </a:xfrm>
              <a:prstGeom prst="rect">
                <a:avLst/>
              </a:prstGeom>
              <a:noFill/>
            </p:spPr>
            <p:txBody>
              <a:bodyPr wrap="none" lIns="0" tIns="0" rIns="0" bIns="0">
                <a:spAutoFit/>
              </a:bodyPr>
              <a:lstStyle/>
              <a:p>
                <a:pPr defTabSz="1908810">
                  <a:defRPr/>
                </a:pPr>
                <a:r>
                  <a:rPr lang="en-US" sz="1700" b="1" dirty="0">
                    <a:solidFill>
                      <a:schemeClr val="tx1">
                        <a:lumMod val="75000"/>
                        <a:lumOff val="25000"/>
                      </a:schemeClr>
                    </a:solidFill>
                    <a:latin typeface="微软雅黑" panose="020B0503020204020204" pitchFamily="34" charset="-122"/>
                    <a:ea typeface="微软雅黑" panose="020B0503020204020204" pitchFamily="34" charset="-122"/>
                  </a:rPr>
                  <a:t>IMPROVEMENT</a:t>
                </a:r>
                <a:endParaRPr 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Rounded Rectangle 35"/>
              <p:cNvSpPr>
                <a:spLocks noChangeAspect="1"/>
              </p:cNvSpPr>
              <p:nvPr/>
            </p:nvSpPr>
            <p:spPr>
              <a:xfrm>
                <a:off x="4640009" y="3949014"/>
                <a:ext cx="199971" cy="194072"/>
              </a:xfrm>
              <a:prstGeom prst="roundRect">
                <a:avLst/>
              </a:prstGeom>
              <a:solidFill>
                <a:schemeClr val="accent4"/>
              </a:solidFill>
              <a:ln w="12700">
                <a:miter lim="400000"/>
              </a:ln>
            </p:spPr>
            <p:txBody>
              <a:bodyPr lIns="0" tIns="0" rIns="0" bIns="0" anchor="ctr"/>
              <a:lstStyle/>
              <a:p>
                <a:endParaRPr lang="en-US" sz="1700">
                  <a:solidFill>
                    <a:srgbClr val="FFFFFF"/>
                  </a:solidFill>
                  <a:latin typeface="微软雅黑" panose="020B0503020204020204" pitchFamily="34" charset="-122"/>
                  <a:ea typeface="微软雅黑" panose="020B0503020204020204" pitchFamily="34" charset="-122"/>
                </a:endParaRPr>
              </a:p>
            </p:txBody>
          </p:sp>
        </p:grpSp>
        <p:grpSp>
          <p:nvGrpSpPr>
            <p:cNvPr id="24" name="Group 41"/>
            <p:cNvGrpSpPr/>
            <p:nvPr/>
          </p:nvGrpSpPr>
          <p:grpSpPr bwMode="auto">
            <a:xfrm>
              <a:off x="5958789" y="3931835"/>
              <a:ext cx="1475522" cy="194072"/>
              <a:chOff x="5958789" y="3949014"/>
              <a:chExt cx="1475522" cy="194072"/>
            </a:xfrm>
          </p:grpSpPr>
          <p:sp>
            <p:nvSpPr>
              <p:cNvPr id="25" name="TextBox 24"/>
              <p:cNvSpPr txBox="1"/>
              <p:nvPr/>
            </p:nvSpPr>
            <p:spPr>
              <a:xfrm>
                <a:off x="6299034" y="3977648"/>
                <a:ext cx="1135277" cy="141144"/>
              </a:xfrm>
              <a:prstGeom prst="rect">
                <a:avLst/>
              </a:prstGeom>
              <a:noFill/>
            </p:spPr>
            <p:txBody>
              <a:bodyPr wrap="none" lIns="0" tIns="0" rIns="0" bIns="0">
                <a:spAutoFit/>
              </a:bodyPr>
              <a:lstStyle/>
              <a:p>
                <a:pPr defTabSz="1908810">
                  <a:defRPr/>
                </a:pPr>
                <a:r>
                  <a:rPr lang="en-US" sz="1700" b="1" dirty="0">
                    <a:solidFill>
                      <a:schemeClr val="tx1">
                        <a:lumMod val="75000"/>
                        <a:lumOff val="25000"/>
                      </a:schemeClr>
                    </a:solidFill>
                    <a:latin typeface="微软雅黑" panose="020B0503020204020204" pitchFamily="34" charset="-122"/>
                    <a:ea typeface="微软雅黑" panose="020B0503020204020204" pitchFamily="34" charset="-122"/>
                  </a:rPr>
                  <a:t>RECONSTRUCTION</a:t>
                </a:r>
                <a:endParaRPr 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Rounded Rectangle 33"/>
              <p:cNvSpPr>
                <a:spLocks noChangeAspect="1"/>
              </p:cNvSpPr>
              <p:nvPr/>
            </p:nvSpPr>
            <p:spPr>
              <a:xfrm>
                <a:off x="5958789" y="3949014"/>
                <a:ext cx="199971" cy="1940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00">
                  <a:solidFill>
                    <a:srgbClr val="FFFFFF"/>
                  </a:solidFill>
                  <a:latin typeface="微软雅黑" panose="020B0503020204020204" pitchFamily="34" charset="-122"/>
                  <a:ea typeface="微软雅黑" panose="020B0503020204020204" pitchFamily="34" charset="-122"/>
                </a:endParaRPr>
              </a:p>
            </p:txBody>
          </p:sp>
        </p:grpSp>
      </p:grpSp>
      <p:grpSp>
        <p:nvGrpSpPr>
          <p:cNvPr id="33" name="Group 27"/>
          <p:cNvGrpSpPr/>
          <p:nvPr/>
        </p:nvGrpSpPr>
        <p:grpSpPr bwMode="auto">
          <a:xfrm>
            <a:off x="1491548" y="7186335"/>
            <a:ext cx="3403471" cy="1783944"/>
            <a:chOff x="4121391" y="1215903"/>
            <a:chExt cx="1842375" cy="981911"/>
          </a:xfrm>
        </p:grpSpPr>
        <p:sp>
          <p:nvSpPr>
            <p:cNvPr id="34" name="Text Placeholder 3"/>
            <p:cNvSpPr txBox="1"/>
            <p:nvPr/>
          </p:nvSpPr>
          <p:spPr bwMode="auto">
            <a:xfrm>
              <a:off x="4355461" y="1215903"/>
              <a:ext cx="1110155" cy="1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691640">
                <a:spcBef>
                  <a:spcPct val="20000"/>
                </a:spcBef>
              </a:pPr>
              <a:r>
                <a:rPr lang="en-US" altLang="zh-CN" sz="2200" b="1" dirty="0">
                  <a:solidFill>
                    <a:schemeClr val="accent1"/>
                  </a:solidFill>
                  <a:latin typeface="微软雅黑" panose="020B0503020204020204" pitchFamily="34" charset="-122"/>
                  <a:ea typeface="微软雅黑" panose="020B0503020204020204" pitchFamily="34" charset="-122"/>
                </a:rPr>
                <a:t>NUMBER ONE</a:t>
              </a:r>
              <a:endParaRPr lang="en-US" altLang="zh-CN" sz="2200" b="1" dirty="0">
                <a:solidFill>
                  <a:schemeClr val="accent1"/>
                </a:solidFill>
                <a:latin typeface="微软雅黑" panose="020B0503020204020204" pitchFamily="34" charset="-122"/>
                <a:ea typeface="微软雅黑" panose="020B0503020204020204" pitchFamily="34" charset="-122"/>
              </a:endParaRPr>
            </a:p>
          </p:txBody>
        </p:sp>
        <p:sp>
          <p:nvSpPr>
            <p:cNvPr id="35" name="Text Placeholder 3"/>
            <p:cNvSpPr txBox="1"/>
            <p:nvPr/>
          </p:nvSpPr>
          <p:spPr>
            <a:xfrm>
              <a:off x="4181907" y="1621837"/>
              <a:ext cx="1781859" cy="575977"/>
            </a:xfrm>
            <a:prstGeom prst="rect">
              <a:avLst/>
            </a:prstGeom>
          </p:spPr>
          <p:txBody>
            <a:bodyPr lIns="0" tIns="0" rIns="0" bIns="0" anchor="ctr">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输入的内容输入您的内容输入您的输入</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 Placeholder 3"/>
            <p:cNvSpPr txBox="1"/>
            <p:nvPr/>
          </p:nvSpPr>
          <p:spPr bwMode="auto">
            <a:xfrm>
              <a:off x="4121391" y="1236512"/>
              <a:ext cx="171814" cy="16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691640">
                <a:spcBef>
                  <a:spcPct val="20000"/>
                </a:spcBef>
              </a:pPr>
              <a:r>
                <a:rPr lang="en-US" altLang="zh-CN" b="1" dirty="0">
                  <a:solidFill>
                    <a:schemeClr val="accent1"/>
                  </a:solidFill>
                  <a:latin typeface="微软雅黑" panose="020B0503020204020204" pitchFamily="34" charset="-122"/>
                  <a:ea typeface="微软雅黑" panose="020B0503020204020204" pitchFamily="34" charset="-122"/>
                </a:rPr>
                <a:t>01</a:t>
              </a:r>
              <a:endParaRPr lang="en-US" altLang="zh-CN" b="1" dirty="0">
                <a:solidFill>
                  <a:schemeClr val="accent1"/>
                </a:solidFill>
                <a:latin typeface="微软雅黑" panose="020B0503020204020204" pitchFamily="34" charset="-122"/>
                <a:ea typeface="微软雅黑" panose="020B0503020204020204" pitchFamily="34" charset="-122"/>
              </a:endParaRPr>
            </a:p>
          </p:txBody>
        </p:sp>
      </p:grpSp>
      <p:grpSp>
        <p:nvGrpSpPr>
          <p:cNvPr id="37" name="Group 27"/>
          <p:cNvGrpSpPr/>
          <p:nvPr/>
        </p:nvGrpSpPr>
        <p:grpSpPr bwMode="auto">
          <a:xfrm>
            <a:off x="5073411" y="7186338"/>
            <a:ext cx="3400540" cy="1704138"/>
            <a:chOff x="4121359" y="1215905"/>
            <a:chExt cx="1842407" cy="937982"/>
          </a:xfrm>
        </p:grpSpPr>
        <p:sp>
          <p:nvSpPr>
            <p:cNvPr id="38" name="Text Placeholder 3"/>
            <p:cNvSpPr txBox="1"/>
            <p:nvPr/>
          </p:nvSpPr>
          <p:spPr bwMode="auto">
            <a:xfrm>
              <a:off x="4351810" y="1215905"/>
              <a:ext cx="1155504" cy="1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691640">
                <a:spcBef>
                  <a:spcPct val="20000"/>
                </a:spcBef>
              </a:pPr>
              <a:r>
                <a:rPr lang="en-US" altLang="zh-CN" sz="2200" b="1" dirty="0">
                  <a:solidFill>
                    <a:schemeClr val="accent2"/>
                  </a:solidFill>
                  <a:latin typeface="微软雅黑" panose="020B0503020204020204" pitchFamily="34" charset="-122"/>
                  <a:ea typeface="微软雅黑" panose="020B0503020204020204" pitchFamily="34" charset="-122"/>
                </a:rPr>
                <a:t>NUMBER TWO</a:t>
              </a:r>
              <a:endParaRPr lang="en-US" altLang="zh-CN" sz="2200" b="1" dirty="0">
                <a:solidFill>
                  <a:schemeClr val="accent2"/>
                </a:solidFill>
                <a:latin typeface="微软雅黑" panose="020B0503020204020204" pitchFamily="34" charset="-122"/>
                <a:ea typeface="微软雅黑" panose="020B0503020204020204" pitchFamily="34" charset="-122"/>
              </a:endParaRPr>
            </a:p>
          </p:txBody>
        </p:sp>
        <p:sp>
          <p:nvSpPr>
            <p:cNvPr id="39" name="Text Placeholder 3"/>
            <p:cNvSpPr txBox="1"/>
            <p:nvPr/>
          </p:nvSpPr>
          <p:spPr>
            <a:xfrm>
              <a:off x="4181928" y="1577911"/>
              <a:ext cx="1781838" cy="575976"/>
            </a:xfrm>
            <a:prstGeom prst="rect">
              <a:avLst/>
            </a:prstGeom>
          </p:spPr>
          <p:txBody>
            <a:bodyPr lIns="0" tIns="0" rIns="0" bIns="0" anchor="ctr">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输入的内容输入您的内容输入您的输入</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xt Placeholder 3"/>
            <p:cNvSpPr txBox="1"/>
            <p:nvPr/>
          </p:nvSpPr>
          <p:spPr bwMode="auto">
            <a:xfrm>
              <a:off x="4121359" y="1219157"/>
              <a:ext cx="171965" cy="16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691640">
                <a:spcBef>
                  <a:spcPct val="20000"/>
                </a:spcBef>
              </a:pPr>
              <a:r>
                <a:rPr lang="en-US" altLang="zh-CN" b="1" dirty="0">
                  <a:solidFill>
                    <a:schemeClr val="accent2"/>
                  </a:solidFill>
                  <a:latin typeface="微软雅黑" panose="020B0503020204020204" pitchFamily="34" charset="-122"/>
                  <a:ea typeface="微软雅黑" panose="020B0503020204020204" pitchFamily="34" charset="-122"/>
                </a:rPr>
                <a:t>02</a:t>
              </a:r>
              <a:endParaRPr lang="en-US" altLang="zh-CN" b="1" dirty="0">
                <a:solidFill>
                  <a:schemeClr val="accent2"/>
                </a:solidFill>
                <a:latin typeface="微软雅黑" panose="020B0503020204020204" pitchFamily="34" charset="-122"/>
                <a:ea typeface="微软雅黑" panose="020B0503020204020204" pitchFamily="34" charset="-122"/>
              </a:endParaRPr>
            </a:p>
          </p:txBody>
        </p:sp>
      </p:grpSp>
      <p:grpSp>
        <p:nvGrpSpPr>
          <p:cNvPr id="41" name="Group 27"/>
          <p:cNvGrpSpPr/>
          <p:nvPr/>
        </p:nvGrpSpPr>
        <p:grpSpPr bwMode="auto">
          <a:xfrm>
            <a:off x="8655273" y="7186339"/>
            <a:ext cx="3400540" cy="1664233"/>
            <a:chOff x="4121359" y="1215905"/>
            <a:chExt cx="1842407" cy="916018"/>
          </a:xfrm>
        </p:grpSpPr>
        <p:sp>
          <p:nvSpPr>
            <p:cNvPr id="42" name="Text Placeholder 3"/>
            <p:cNvSpPr txBox="1"/>
            <p:nvPr/>
          </p:nvSpPr>
          <p:spPr bwMode="auto">
            <a:xfrm>
              <a:off x="4337443" y="1215905"/>
              <a:ext cx="1274033" cy="1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691640">
                <a:spcBef>
                  <a:spcPct val="20000"/>
                </a:spcBef>
              </a:pPr>
              <a:r>
                <a:rPr lang="en-US" altLang="zh-CN" sz="2200" b="1" dirty="0">
                  <a:solidFill>
                    <a:schemeClr val="accent3"/>
                  </a:solidFill>
                  <a:latin typeface="微软雅黑" panose="020B0503020204020204" pitchFamily="34" charset="-122"/>
                  <a:ea typeface="微软雅黑" panose="020B0503020204020204" pitchFamily="34" charset="-122"/>
                </a:rPr>
                <a:t>NUMBER THREE</a:t>
              </a:r>
              <a:endParaRPr lang="en-US" altLang="zh-CN" sz="2200" b="1" dirty="0">
                <a:solidFill>
                  <a:schemeClr val="accent3"/>
                </a:solidFill>
                <a:latin typeface="微软雅黑" panose="020B0503020204020204" pitchFamily="34" charset="-122"/>
                <a:ea typeface="微软雅黑" panose="020B0503020204020204" pitchFamily="34" charset="-122"/>
              </a:endParaRPr>
            </a:p>
          </p:txBody>
        </p:sp>
        <p:sp>
          <p:nvSpPr>
            <p:cNvPr id="43" name="Text Placeholder 3"/>
            <p:cNvSpPr txBox="1"/>
            <p:nvPr/>
          </p:nvSpPr>
          <p:spPr>
            <a:xfrm>
              <a:off x="4181928" y="1555947"/>
              <a:ext cx="1781838" cy="575976"/>
            </a:xfrm>
            <a:prstGeom prst="rect">
              <a:avLst/>
            </a:prstGeom>
          </p:spPr>
          <p:txBody>
            <a:bodyPr lIns="0" tIns="0" rIns="0" bIns="0" anchor="ctr">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输入的内容输入您的内容输入您的输入</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 Placeholder 3"/>
            <p:cNvSpPr txBox="1"/>
            <p:nvPr/>
          </p:nvSpPr>
          <p:spPr bwMode="auto">
            <a:xfrm>
              <a:off x="4121359" y="1236513"/>
              <a:ext cx="171965" cy="16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691640">
                <a:spcBef>
                  <a:spcPct val="20000"/>
                </a:spcBef>
              </a:pPr>
              <a:r>
                <a:rPr lang="en-US" altLang="zh-CN" b="1" dirty="0">
                  <a:solidFill>
                    <a:schemeClr val="accent3"/>
                  </a:solidFill>
                  <a:latin typeface="微软雅黑" panose="020B0503020204020204" pitchFamily="34" charset="-122"/>
                  <a:ea typeface="微软雅黑" panose="020B0503020204020204" pitchFamily="34" charset="-122"/>
                </a:rPr>
                <a:t>03</a:t>
              </a:r>
              <a:endParaRPr lang="en-US" altLang="zh-CN" b="1" dirty="0">
                <a:solidFill>
                  <a:schemeClr val="accent3"/>
                </a:solidFill>
                <a:latin typeface="微软雅黑" panose="020B0503020204020204" pitchFamily="34" charset="-122"/>
                <a:ea typeface="微软雅黑" panose="020B0503020204020204" pitchFamily="34" charset="-122"/>
              </a:endParaRPr>
            </a:p>
          </p:txBody>
        </p:sp>
      </p:grpSp>
      <p:grpSp>
        <p:nvGrpSpPr>
          <p:cNvPr id="45" name="Group 27"/>
          <p:cNvGrpSpPr/>
          <p:nvPr/>
        </p:nvGrpSpPr>
        <p:grpSpPr bwMode="auto">
          <a:xfrm>
            <a:off x="12345998" y="7185952"/>
            <a:ext cx="3291681" cy="1604760"/>
            <a:chOff x="4181906" y="1215692"/>
            <a:chExt cx="1781860" cy="883283"/>
          </a:xfrm>
        </p:grpSpPr>
        <p:sp>
          <p:nvSpPr>
            <p:cNvPr id="46" name="Text Placeholder 3"/>
            <p:cNvSpPr txBox="1"/>
            <p:nvPr/>
          </p:nvSpPr>
          <p:spPr>
            <a:xfrm>
              <a:off x="4465925" y="1215692"/>
              <a:ext cx="1206110" cy="189263"/>
            </a:xfrm>
            <a:prstGeom prst="rect">
              <a:avLst/>
            </a:prstGeom>
          </p:spPr>
          <p:txBody>
            <a:bodyPr wrap="none" lIns="0" tIns="0" rIns="0" bIns="0" anchor="ctr">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691640">
                <a:spcBef>
                  <a:spcPct val="20000"/>
                </a:spcBef>
                <a:defRPr/>
              </a:pPr>
              <a:r>
                <a:rPr lang="en-US" sz="2200" b="1" dirty="0">
                  <a:solidFill>
                    <a:schemeClr val="accent5"/>
                  </a:solidFill>
                  <a:latin typeface="微软雅黑" panose="020B0503020204020204" pitchFamily="34" charset="-122"/>
                  <a:ea typeface="微软雅黑" panose="020B0503020204020204" pitchFamily="34" charset="-122"/>
                </a:rPr>
                <a:t>NUMBER FOUR</a:t>
              </a:r>
              <a:endParaRPr lang="en-US" sz="2200" b="1" dirty="0">
                <a:solidFill>
                  <a:schemeClr val="accent5"/>
                </a:solidFill>
                <a:latin typeface="微软雅黑" panose="020B0503020204020204" pitchFamily="34" charset="-122"/>
                <a:ea typeface="微软雅黑" panose="020B0503020204020204" pitchFamily="34" charset="-122"/>
              </a:endParaRPr>
            </a:p>
          </p:txBody>
        </p:sp>
        <p:sp>
          <p:nvSpPr>
            <p:cNvPr id="47" name="Text Placeholder 3"/>
            <p:cNvSpPr txBox="1"/>
            <p:nvPr/>
          </p:nvSpPr>
          <p:spPr>
            <a:xfrm>
              <a:off x="4181906" y="1522999"/>
              <a:ext cx="1781860" cy="575976"/>
            </a:xfrm>
            <a:prstGeom prst="rect">
              <a:avLst/>
            </a:prstGeom>
          </p:spPr>
          <p:txBody>
            <a:bodyPr lIns="0" tIns="0" rIns="0" bIns="0" anchor="ctr">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的内容入您的内容输入您的内容输入您的内容输入您的内容内容输入您的内容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输入的内容输入您的内容输入您的输入</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Text Placeholder 3"/>
            <p:cNvSpPr txBox="1"/>
            <p:nvPr/>
          </p:nvSpPr>
          <p:spPr>
            <a:xfrm>
              <a:off x="4234918" y="1245525"/>
              <a:ext cx="171813" cy="16940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691640">
                <a:spcBef>
                  <a:spcPct val="20000"/>
                </a:spcBef>
                <a:defRPr/>
              </a:pPr>
              <a:r>
                <a:rPr lang="en-US" sz="2000" dirty="0">
                  <a:solidFill>
                    <a:schemeClr val="accent5"/>
                  </a:solidFill>
                  <a:latin typeface="微软雅黑" panose="020B0503020204020204" pitchFamily="34" charset="-122"/>
                  <a:ea typeface="微软雅黑" panose="020B0503020204020204" pitchFamily="34" charset="-122"/>
                </a:rPr>
                <a:t>04</a:t>
              </a:r>
              <a:endParaRPr lang="en-US" sz="2000" dirty="0">
                <a:solidFill>
                  <a:schemeClr val="accent5"/>
                </a:solidFill>
                <a:latin typeface="微软雅黑" panose="020B0503020204020204" pitchFamily="34" charset="-122"/>
                <a:ea typeface="微软雅黑" panose="020B0503020204020204" pitchFamily="34" charset="-122"/>
              </a:endParaRPr>
            </a:p>
          </p:txBody>
        </p:sp>
      </p:grpSp>
      <p:sp>
        <p:nvSpPr>
          <p:cNvPr id="49"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dissolv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lide(fromBottom)">
                                      <p:cBhvr>
                                        <p:cTn id="7" dur="500"/>
                                        <p:tgtEl>
                                          <p:spTgt spid="19"/>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lide(fromBottom)">
                                      <p:cBhvr>
                                        <p:cTn id="11" dur="500"/>
                                        <p:tgtEl>
                                          <p:spTgt spid="20"/>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slide(fromBottom)">
                                      <p:cBhvr>
                                        <p:cTn id="15" dur="500"/>
                                        <p:tgtEl>
                                          <p:spTgt spid="33"/>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slide(fromBottom)">
                                      <p:cBhvr>
                                        <p:cTn id="19" dur="500"/>
                                        <p:tgtEl>
                                          <p:spTgt spid="37"/>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slide(fromBottom)">
                                      <p:cBhvr>
                                        <p:cTn id="23" dur="500"/>
                                        <p:tgtEl>
                                          <p:spTgt spid="41"/>
                                        </p:tgtEl>
                                      </p:cBhvr>
                                    </p:animEffect>
                                  </p:childTnLst>
                                </p:cTn>
                              </p:par>
                            </p:childTnLst>
                          </p:cTn>
                        </p:par>
                        <p:par>
                          <p:cTn id="24" fill="hold">
                            <p:stCondLst>
                              <p:cond delay="2500"/>
                            </p:stCondLst>
                            <p:childTnLst>
                              <p:par>
                                <p:cTn id="25" presetID="12" presetClass="entr" presetSubtype="4"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slide(fromBottom)">
                                      <p:cBhvr>
                                        <p:cTn id="2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3386460" y="3349869"/>
            <a:ext cx="2259862" cy="2109464"/>
            <a:chOff x="4838700" y="4797425"/>
            <a:chExt cx="3228975" cy="3021013"/>
          </a:xfrm>
        </p:grpSpPr>
        <p:sp>
          <p:nvSpPr>
            <p:cNvPr id="90" name="AutoShape 20"/>
            <p:cNvSpPr/>
            <p:nvPr/>
          </p:nvSpPr>
          <p:spPr bwMode="auto">
            <a:xfrm>
              <a:off x="6305550" y="4797425"/>
              <a:ext cx="1762125" cy="3021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14249"/>
                  </a:lnTo>
                  <a:cubicBezTo>
                    <a:pt x="21600" y="14249"/>
                    <a:pt x="0" y="21600"/>
                    <a:pt x="0" y="21600"/>
                  </a:cubicBezTo>
                  <a:close/>
                </a:path>
              </a:pathLst>
            </a:custGeom>
            <a:solidFill>
              <a:schemeClr val="accent1"/>
            </a:solidFill>
            <a:ln>
              <a:noFill/>
            </a:ln>
            <a:effec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cs typeface="Gill Sans" charset="0"/>
              </a:endParaRPr>
            </a:p>
          </p:txBody>
        </p:sp>
        <p:sp>
          <p:nvSpPr>
            <p:cNvPr id="91" name="AutoShape 21"/>
            <p:cNvSpPr/>
            <p:nvPr/>
          </p:nvSpPr>
          <p:spPr bwMode="auto">
            <a:xfrm>
              <a:off x="4838700" y="4797425"/>
              <a:ext cx="1477963" cy="3021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lnTo>
                    <a:pt x="0" y="14542"/>
                  </a:lnTo>
                  <a:lnTo>
                    <a:pt x="21599" y="21600"/>
                  </a:lnTo>
                  <a:cubicBezTo>
                    <a:pt x="21599" y="21600"/>
                    <a:pt x="21599" y="0"/>
                    <a:pt x="21599" y="0"/>
                  </a:cubicBezTo>
                  <a:close/>
                </a:path>
              </a:pathLst>
            </a:custGeom>
            <a:solidFill>
              <a:schemeClr val="accent1">
                <a:lumMod val="75000"/>
              </a:schemeClr>
            </a:solidFill>
            <a:ln>
              <a:noFill/>
            </a:ln>
            <a:effec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cs typeface="Gill Sans" charset="0"/>
              </a:endParaRPr>
            </a:p>
          </p:txBody>
        </p:sp>
        <p:sp>
          <p:nvSpPr>
            <p:cNvPr id="92" name="AutoShape 22"/>
            <p:cNvSpPr/>
            <p:nvPr/>
          </p:nvSpPr>
          <p:spPr bwMode="auto">
            <a:xfrm rot="19868522">
              <a:off x="6526213" y="6646863"/>
              <a:ext cx="896937"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120000"/>
                </a:lnSpc>
                <a:defRPr/>
              </a:pPr>
              <a:r>
                <a:rPr lang="es-ES" sz="1900" b="1" dirty="0">
                  <a:solidFill>
                    <a:srgbClr val="FFFFFF"/>
                  </a:solidFill>
                  <a:latin typeface="Lato" charset="0"/>
                  <a:cs typeface="Lato" charset="0"/>
                  <a:sym typeface="Lato" charset="0"/>
                </a:rPr>
                <a:t>Likes</a:t>
              </a:r>
              <a:endParaRPr lang="es-ES" dirty="0">
                <a:cs typeface="Gill Sans" charset="0"/>
              </a:endParaRPr>
            </a:p>
          </p:txBody>
        </p:sp>
      </p:grpSp>
      <p:grpSp>
        <p:nvGrpSpPr>
          <p:cNvPr id="4" name="组合 3"/>
          <p:cNvGrpSpPr/>
          <p:nvPr/>
        </p:nvGrpSpPr>
        <p:grpSpPr>
          <a:xfrm>
            <a:off x="3059814" y="4732161"/>
            <a:ext cx="2972041" cy="1319108"/>
            <a:chOff x="4371975" y="6777038"/>
            <a:chExt cx="4246563" cy="1889125"/>
          </a:xfrm>
        </p:grpSpPr>
        <p:sp>
          <p:nvSpPr>
            <p:cNvPr id="82" name="AutoShape 12"/>
            <p:cNvSpPr/>
            <p:nvPr/>
          </p:nvSpPr>
          <p:spPr bwMode="auto">
            <a:xfrm>
              <a:off x="4371975" y="6813550"/>
              <a:ext cx="1928813" cy="184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16" y="0"/>
                  </a:moveTo>
                  <a:lnTo>
                    <a:pt x="0" y="7057"/>
                  </a:lnTo>
                  <a:lnTo>
                    <a:pt x="21600" y="21599"/>
                  </a:lnTo>
                  <a:lnTo>
                    <a:pt x="21600" y="11598"/>
                  </a:lnTo>
                  <a:lnTo>
                    <a:pt x="5316" y="0"/>
                  </a:lnTo>
                  <a:close/>
                </a:path>
              </a:pathLst>
            </a:custGeom>
            <a:solidFill>
              <a:schemeClr val="accent2">
                <a:lumMod val="75000"/>
              </a:schemeClr>
            </a:solidFill>
            <a:ln>
              <a:noFill/>
            </a:ln>
            <a:effec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cs typeface="Gill Sans" charset="0"/>
              </a:endParaRPr>
            </a:p>
          </p:txBody>
        </p:sp>
        <p:sp>
          <p:nvSpPr>
            <p:cNvPr id="83" name="AutoShape 13"/>
            <p:cNvSpPr/>
            <p:nvPr/>
          </p:nvSpPr>
          <p:spPr bwMode="auto">
            <a:xfrm>
              <a:off x="6296025" y="6777038"/>
              <a:ext cx="2322513" cy="1889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852"/>
                  </a:moveTo>
                  <a:lnTo>
                    <a:pt x="0" y="21600"/>
                  </a:lnTo>
                  <a:lnTo>
                    <a:pt x="21599" y="6759"/>
                  </a:lnTo>
                  <a:lnTo>
                    <a:pt x="16659" y="0"/>
                  </a:lnTo>
                  <a:cubicBezTo>
                    <a:pt x="16659" y="0"/>
                    <a:pt x="0" y="11852"/>
                    <a:pt x="0" y="11852"/>
                  </a:cubicBezTo>
                  <a:close/>
                </a:path>
              </a:pathLst>
            </a:custGeom>
            <a:solidFill>
              <a:schemeClr val="accent2"/>
            </a:solidFill>
            <a:ln>
              <a:noFill/>
            </a:ln>
            <a:effec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cs typeface="Gill Sans" charset="0"/>
              </a:endParaRPr>
            </a:p>
          </p:txBody>
        </p:sp>
        <p:sp>
          <p:nvSpPr>
            <p:cNvPr id="93" name="AutoShape 23"/>
            <p:cNvSpPr/>
            <p:nvPr/>
          </p:nvSpPr>
          <p:spPr bwMode="auto">
            <a:xfrm rot="19868522">
              <a:off x="6551613" y="7353300"/>
              <a:ext cx="1533525"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120000"/>
                </a:lnSpc>
                <a:defRPr/>
              </a:pPr>
              <a:r>
                <a:rPr lang="es-ES" sz="1900" b="1">
                  <a:solidFill>
                    <a:srgbClr val="FFFFFF"/>
                  </a:solidFill>
                  <a:latin typeface="Lato" charset="0"/>
                  <a:cs typeface="Lato" charset="0"/>
                  <a:sym typeface="Lato" charset="0"/>
                </a:rPr>
                <a:t>Research</a:t>
              </a:r>
              <a:endParaRPr lang="es-ES">
                <a:cs typeface="Gill Sans" charset="0"/>
              </a:endParaRPr>
            </a:p>
          </p:txBody>
        </p:sp>
      </p:grpSp>
      <p:grpSp>
        <p:nvGrpSpPr>
          <p:cNvPr id="5" name="组合 4"/>
          <p:cNvGrpSpPr/>
          <p:nvPr/>
        </p:nvGrpSpPr>
        <p:grpSpPr>
          <a:xfrm>
            <a:off x="2674282" y="5111266"/>
            <a:ext cx="3818655" cy="1700430"/>
            <a:chOff x="3821113" y="7319963"/>
            <a:chExt cx="5456237" cy="2435225"/>
          </a:xfrm>
        </p:grpSpPr>
        <p:sp>
          <p:nvSpPr>
            <p:cNvPr id="84" name="AutoShape 14"/>
            <p:cNvSpPr/>
            <p:nvPr/>
          </p:nvSpPr>
          <p:spPr bwMode="auto">
            <a:xfrm>
              <a:off x="3821113" y="7391400"/>
              <a:ext cx="2490787" cy="23637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91" y="0"/>
                  </a:moveTo>
                  <a:lnTo>
                    <a:pt x="0" y="6477"/>
                  </a:lnTo>
                  <a:lnTo>
                    <a:pt x="21599" y="21600"/>
                  </a:lnTo>
                  <a:lnTo>
                    <a:pt x="21599" y="11573"/>
                  </a:lnTo>
                  <a:lnTo>
                    <a:pt x="4991" y="0"/>
                  </a:lnTo>
                  <a:close/>
                </a:path>
              </a:pathLst>
            </a:custGeom>
            <a:solidFill>
              <a:schemeClr val="accent3">
                <a:lumMod val="75000"/>
              </a:schemeClr>
            </a:solidFill>
            <a:ln>
              <a:noFill/>
            </a:ln>
            <a:effec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cs typeface="Gill Sans" charset="0"/>
              </a:endParaRPr>
            </a:p>
          </p:txBody>
        </p:sp>
        <p:sp>
          <p:nvSpPr>
            <p:cNvPr id="85" name="AutoShape 15"/>
            <p:cNvSpPr/>
            <p:nvPr/>
          </p:nvSpPr>
          <p:spPr bwMode="auto">
            <a:xfrm>
              <a:off x="6302375" y="7319963"/>
              <a:ext cx="2974975" cy="242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905"/>
                  </a:moveTo>
                  <a:lnTo>
                    <a:pt x="0" y="21600"/>
                  </a:lnTo>
                  <a:lnTo>
                    <a:pt x="21599" y="6723"/>
                  </a:lnTo>
                  <a:lnTo>
                    <a:pt x="16695" y="0"/>
                  </a:lnTo>
                  <a:cubicBezTo>
                    <a:pt x="16695" y="0"/>
                    <a:pt x="0" y="11905"/>
                    <a:pt x="0" y="11905"/>
                  </a:cubicBezTo>
                  <a:close/>
                </a:path>
              </a:pathLst>
            </a:custGeom>
            <a:solidFill>
              <a:schemeClr val="accent3"/>
            </a:solidFill>
            <a:ln>
              <a:noFill/>
            </a:ln>
            <a:effec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cs typeface="Gill Sans" charset="0"/>
              </a:endParaRPr>
            </a:p>
          </p:txBody>
        </p:sp>
        <p:sp>
          <p:nvSpPr>
            <p:cNvPr id="94" name="AutoShape 24"/>
            <p:cNvSpPr/>
            <p:nvPr/>
          </p:nvSpPr>
          <p:spPr bwMode="auto">
            <a:xfrm rot="19868522">
              <a:off x="7102475" y="8186738"/>
              <a:ext cx="1146175"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120000"/>
                </a:lnSpc>
                <a:defRPr/>
              </a:pPr>
              <a:r>
                <a:rPr lang="es-ES" sz="1900" b="1">
                  <a:solidFill>
                    <a:srgbClr val="FFFFFF"/>
                  </a:solidFill>
                  <a:latin typeface="Lato" charset="0"/>
                  <a:cs typeface="Lato" charset="0"/>
                  <a:sym typeface="Lato" charset="0"/>
                </a:rPr>
                <a:t>Shares</a:t>
              </a:r>
              <a:endParaRPr lang="es-ES">
                <a:cs typeface="Gill Sans" charset="0"/>
              </a:endParaRPr>
            </a:p>
          </p:txBody>
        </p:sp>
      </p:grpSp>
      <p:grpSp>
        <p:nvGrpSpPr>
          <p:cNvPr id="6" name="组合 5"/>
          <p:cNvGrpSpPr/>
          <p:nvPr/>
        </p:nvGrpSpPr>
        <p:grpSpPr>
          <a:xfrm>
            <a:off x="2164312" y="5601221"/>
            <a:ext cx="4946365" cy="2167105"/>
            <a:chOff x="3092450" y="8021638"/>
            <a:chExt cx="7067550" cy="3103562"/>
          </a:xfrm>
        </p:grpSpPr>
        <p:sp>
          <p:nvSpPr>
            <p:cNvPr id="86" name="AutoShape 16"/>
            <p:cNvSpPr/>
            <p:nvPr/>
          </p:nvSpPr>
          <p:spPr bwMode="auto">
            <a:xfrm>
              <a:off x="3092450" y="8080375"/>
              <a:ext cx="3211513" cy="3044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46" y="0"/>
                  </a:moveTo>
                  <a:lnTo>
                    <a:pt x="0" y="6442"/>
                  </a:lnTo>
                  <a:lnTo>
                    <a:pt x="21599" y="21599"/>
                  </a:lnTo>
                  <a:lnTo>
                    <a:pt x="21599" y="11722"/>
                  </a:lnTo>
                  <a:lnTo>
                    <a:pt x="5046" y="0"/>
                  </a:lnTo>
                  <a:close/>
                </a:path>
              </a:pathLst>
            </a:custGeom>
            <a:solidFill>
              <a:schemeClr val="accent4">
                <a:lumMod val="75000"/>
              </a:schemeClr>
            </a:solidFill>
            <a:ln>
              <a:noFill/>
            </a:ln>
            <a:effec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cs typeface="Gill Sans" charset="0"/>
              </a:endParaRPr>
            </a:p>
          </p:txBody>
        </p:sp>
        <p:sp>
          <p:nvSpPr>
            <p:cNvPr id="87" name="AutoShape 17"/>
            <p:cNvSpPr/>
            <p:nvPr/>
          </p:nvSpPr>
          <p:spPr bwMode="auto">
            <a:xfrm>
              <a:off x="6300788" y="8021638"/>
              <a:ext cx="3859212" cy="3097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892"/>
                  </a:moveTo>
                  <a:lnTo>
                    <a:pt x="0" y="21599"/>
                  </a:lnTo>
                  <a:lnTo>
                    <a:pt x="21599" y="6471"/>
                  </a:lnTo>
                  <a:lnTo>
                    <a:pt x="16554" y="0"/>
                  </a:lnTo>
                  <a:lnTo>
                    <a:pt x="0" y="11892"/>
                  </a:lnTo>
                  <a:close/>
                </a:path>
              </a:pathLst>
            </a:custGeom>
            <a:solidFill>
              <a:schemeClr val="accent4"/>
            </a:solidFill>
            <a:ln>
              <a:noFill/>
            </a:ln>
            <a:effec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cs typeface="Gill Sans" charset="0"/>
              </a:endParaRPr>
            </a:p>
          </p:txBody>
        </p:sp>
        <p:sp>
          <p:nvSpPr>
            <p:cNvPr id="95" name="AutoShape 25"/>
            <p:cNvSpPr/>
            <p:nvPr/>
          </p:nvSpPr>
          <p:spPr bwMode="auto">
            <a:xfrm rot="19868522">
              <a:off x="7416800" y="9153525"/>
              <a:ext cx="142081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120000"/>
                </a:lnSpc>
                <a:defRPr/>
              </a:pPr>
              <a:r>
                <a:rPr lang="es-ES" sz="1900" b="1" dirty="0">
                  <a:solidFill>
                    <a:srgbClr val="FFFFFF"/>
                  </a:solidFill>
                  <a:latin typeface="Lato" charset="0"/>
                  <a:cs typeface="Lato" charset="0"/>
                  <a:sym typeface="Lato" charset="0"/>
                </a:rPr>
                <a:t>Strategy</a:t>
              </a:r>
              <a:endParaRPr lang="es-ES" dirty="0">
                <a:cs typeface="Gill Sans" charset="0"/>
              </a:endParaRPr>
            </a:p>
          </p:txBody>
        </p:sp>
      </p:grpSp>
      <p:grpSp>
        <p:nvGrpSpPr>
          <p:cNvPr id="7" name="组合 6"/>
          <p:cNvGrpSpPr/>
          <p:nvPr/>
        </p:nvGrpSpPr>
        <p:grpSpPr>
          <a:xfrm>
            <a:off x="1584348" y="6213110"/>
            <a:ext cx="6230731" cy="2732437"/>
            <a:chOff x="2263775" y="8897938"/>
            <a:chExt cx="8902700" cy="3913187"/>
          </a:xfrm>
        </p:grpSpPr>
        <p:sp>
          <p:nvSpPr>
            <p:cNvPr id="88" name="AutoShape 18"/>
            <p:cNvSpPr/>
            <p:nvPr/>
          </p:nvSpPr>
          <p:spPr bwMode="auto">
            <a:xfrm>
              <a:off x="2263775" y="8974138"/>
              <a:ext cx="4032250" cy="382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68" y="0"/>
                  </a:moveTo>
                  <a:lnTo>
                    <a:pt x="0" y="6414"/>
                  </a:lnTo>
                  <a:lnTo>
                    <a:pt x="21600" y="21599"/>
                  </a:lnTo>
                  <a:lnTo>
                    <a:pt x="21600" y="12084"/>
                  </a:lnTo>
                  <a:cubicBezTo>
                    <a:pt x="21600" y="12084"/>
                    <a:pt x="4468" y="0"/>
                    <a:pt x="4468" y="0"/>
                  </a:cubicBezTo>
                  <a:close/>
                </a:path>
              </a:pathLst>
            </a:custGeom>
            <a:solidFill>
              <a:schemeClr val="accent5">
                <a:lumMod val="75000"/>
              </a:schemeClr>
            </a:solidFill>
            <a:ln>
              <a:noFill/>
            </a:ln>
            <a:effec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cs typeface="Gill Sans" charset="0"/>
              </a:endParaRPr>
            </a:p>
          </p:txBody>
        </p:sp>
        <p:sp>
          <p:nvSpPr>
            <p:cNvPr id="89" name="AutoShape 19"/>
            <p:cNvSpPr/>
            <p:nvPr/>
          </p:nvSpPr>
          <p:spPr bwMode="auto">
            <a:xfrm>
              <a:off x="6296025" y="8897938"/>
              <a:ext cx="4870450" cy="39131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2291"/>
                  </a:moveTo>
                  <a:lnTo>
                    <a:pt x="0" y="21599"/>
                  </a:lnTo>
                  <a:lnTo>
                    <a:pt x="21599" y="6474"/>
                  </a:lnTo>
                  <a:lnTo>
                    <a:pt x="16954" y="0"/>
                  </a:lnTo>
                  <a:cubicBezTo>
                    <a:pt x="16954" y="0"/>
                    <a:pt x="0" y="12291"/>
                    <a:pt x="0" y="12291"/>
                  </a:cubicBezTo>
                  <a:close/>
                </a:path>
              </a:pathLst>
            </a:custGeom>
            <a:solidFill>
              <a:schemeClr val="accent5"/>
            </a:solidFill>
            <a:ln>
              <a:noFill/>
            </a:ln>
            <a:effectLst/>
          </p:spPr>
          <p:txBody>
            <a:bodyPr lIns="38100" tIns="38100" rIns="38100" bIns="38100" anchor="ctr"/>
            <a:lstStyle/>
            <a:p>
              <a:pPr defTabSz="319405">
                <a:defRPr/>
              </a:pPr>
              <a:endParaRPr lang="es-ES" sz="2100">
                <a:solidFill>
                  <a:srgbClr val="FFFFFF"/>
                </a:solidFill>
                <a:effectLst>
                  <a:outerShdw blurRad="38100" dist="38100" dir="2700000" algn="tl">
                    <a:srgbClr val="000000"/>
                  </a:outerShdw>
                </a:effectLst>
                <a:cs typeface="Gill Sans" charset="0"/>
              </a:endParaRPr>
            </a:p>
          </p:txBody>
        </p:sp>
        <p:sp>
          <p:nvSpPr>
            <p:cNvPr id="96" name="AutoShape 26"/>
            <p:cNvSpPr/>
            <p:nvPr/>
          </p:nvSpPr>
          <p:spPr bwMode="auto">
            <a:xfrm rot="19868522">
              <a:off x="8180388" y="10429875"/>
              <a:ext cx="830262"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120000"/>
                </a:lnSpc>
                <a:defRPr/>
              </a:pPr>
              <a:r>
                <a:rPr lang="es-ES" sz="1900" b="1" dirty="0">
                  <a:solidFill>
                    <a:srgbClr val="FFFFFF"/>
                  </a:solidFill>
                  <a:latin typeface="Lato" charset="0"/>
                  <a:cs typeface="Lato" charset="0"/>
                  <a:sym typeface="Lato" charset="0"/>
                </a:rPr>
                <a:t>Goal</a:t>
              </a:r>
              <a:endParaRPr lang="es-ES" dirty="0">
                <a:cs typeface="Gill Sans" charset="0"/>
              </a:endParaRPr>
            </a:p>
          </p:txBody>
        </p:sp>
      </p:grpSp>
      <p:sp>
        <p:nvSpPr>
          <p:cNvPr id="109" name="Shape 1204"/>
          <p:cNvSpPr/>
          <p:nvPr/>
        </p:nvSpPr>
        <p:spPr>
          <a:xfrm>
            <a:off x="1194440" y="1684524"/>
            <a:ext cx="14672839" cy="1046440"/>
          </a:xfrm>
          <a:prstGeom prst="rect">
            <a:avLst/>
          </a:prstGeom>
          <a:ln w="12700">
            <a:miter lim="400000"/>
          </a:ln>
        </p:spPr>
        <p:txBody>
          <a:bodyPr lIns="0" tIns="0" rIns="0" bIns="0">
            <a:spAutoFit/>
          </a:bodyPr>
          <a:lstStyle/>
          <a:p>
            <a:pPr algn="l"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 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volutpat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venenatis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non,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orci</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Integer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condimentum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leo</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erat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ultrices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mollis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Nunc</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quam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elementum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enim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ac,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ullamcorper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magna.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Curabitur</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felis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eu</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tellus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tincidunt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rhoncus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nvGrpSpPr>
          <p:cNvPr id="2" name="组合 1"/>
          <p:cNvGrpSpPr/>
          <p:nvPr/>
        </p:nvGrpSpPr>
        <p:grpSpPr>
          <a:xfrm>
            <a:off x="9169440" y="2910906"/>
            <a:ext cx="6551427" cy="5641918"/>
            <a:chOff x="13101638" y="4168775"/>
            <a:chExt cx="9360922" cy="8079922"/>
          </a:xfrm>
        </p:grpSpPr>
        <p:sp>
          <p:nvSpPr>
            <p:cNvPr id="74" name="AutoShape 4"/>
            <p:cNvSpPr/>
            <p:nvPr/>
          </p:nvSpPr>
          <p:spPr bwMode="auto">
            <a:xfrm>
              <a:off x="14792325" y="4168775"/>
              <a:ext cx="47371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400" b="1" dirty="0">
                  <a:solidFill>
                    <a:schemeClr val="accent1"/>
                  </a:solidFill>
                  <a:latin typeface="Lato" charset="0"/>
                  <a:cs typeface="Lato" charset="0"/>
                  <a:sym typeface="Lato" charset="0"/>
                </a:rPr>
                <a:t>Likes</a:t>
              </a:r>
              <a:endParaRPr lang="es-ES" sz="4400" dirty="0">
                <a:solidFill>
                  <a:schemeClr val="accent1"/>
                </a:solidFill>
                <a:cs typeface="Gill Sans" charset="0"/>
              </a:endParaRPr>
            </a:p>
          </p:txBody>
        </p:sp>
        <p:sp>
          <p:nvSpPr>
            <p:cNvPr id="75" name="AutoShape 5"/>
            <p:cNvSpPr/>
            <p:nvPr/>
          </p:nvSpPr>
          <p:spPr bwMode="auto">
            <a:xfrm>
              <a:off x="14792325" y="5724525"/>
              <a:ext cx="47371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000" b="1" dirty="0">
                  <a:solidFill>
                    <a:schemeClr val="accent2"/>
                  </a:solidFill>
                  <a:latin typeface="Lato" charset="0"/>
                  <a:cs typeface="Lato" charset="0"/>
                  <a:sym typeface="Lato" charset="0"/>
                </a:rPr>
                <a:t>Research</a:t>
              </a:r>
              <a:endParaRPr lang="es-ES" sz="4000" dirty="0">
                <a:solidFill>
                  <a:schemeClr val="accent2"/>
                </a:solidFill>
                <a:cs typeface="Gill Sans" charset="0"/>
              </a:endParaRPr>
            </a:p>
          </p:txBody>
        </p:sp>
        <p:sp>
          <p:nvSpPr>
            <p:cNvPr id="76" name="AutoShape 6"/>
            <p:cNvSpPr/>
            <p:nvPr/>
          </p:nvSpPr>
          <p:spPr bwMode="auto">
            <a:xfrm>
              <a:off x="14843125" y="7419975"/>
              <a:ext cx="47371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000" b="1" dirty="0">
                  <a:solidFill>
                    <a:schemeClr val="accent3"/>
                  </a:solidFill>
                  <a:latin typeface="Lato" charset="0"/>
                  <a:cs typeface="Lato" charset="0"/>
                  <a:sym typeface="Lato" charset="0"/>
                </a:rPr>
                <a:t>Shares</a:t>
              </a:r>
              <a:endParaRPr lang="es-ES" sz="4000" dirty="0">
                <a:solidFill>
                  <a:schemeClr val="accent3"/>
                </a:solidFill>
                <a:cs typeface="Gill Sans" charset="0"/>
              </a:endParaRPr>
            </a:p>
          </p:txBody>
        </p:sp>
        <p:sp>
          <p:nvSpPr>
            <p:cNvPr id="80" name="AutoShape 10"/>
            <p:cNvSpPr/>
            <p:nvPr/>
          </p:nvSpPr>
          <p:spPr bwMode="auto">
            <a:xfrm>
              <a:off x="14843125" y="9159875"/>
              <a:ext cx="47371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000" b="1" dirty="0">
                  <a:solidFill>
                    <a:schemeClr val="accent4"/>
                  </a:solidFill>
                  <a:latin typeface="Lato" charset="0"/>
                  <a:cs typeface="Lato" charset="0"/>
                  <a:sym typeface="Lato" charset="0"/>
                </a:rPr>
                <a:t>Strategy</a:t>
              </a:r>
              <a:endParaRPr lang="es-ES" sz="4000" dirty="0">
                <a:solidFill>
                  <a:schemeClr val="accent4"/>
                </a:solidFill>
                <a:cs typeface="Gill Sans" charset="0"/>
              </a:endParaRPr>
            </a:p>
          </p:txBody>
        </p:sp>
        <p:sp>
          <p:nvSpPr>
            <p:cNvPr id="97" name="AutoShape 27"/>
            <p:cNvSpPr/>
            <p:nvPr/>
          </p:nvSpPr>
          <p:spPr bwMode="auto">
            <a:xfrm>
              <a:off x="14843125" y="10912475"/>
              <a:ext cx="4737100"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452755">
                <a:spcBef>
                  <a:spcPts val="1190"/>
                </a:spcBef>
                <a:defRPr/>
              </a:pPr>
              <a:r>
                <a:rPr lang="es-ES" sz="2000" b="1" dirty="0">
                  <a:solidFill>
                    <a:schemeClr val="accent5"/>
                  </a:solidFill>
                  <a:latin typeface="Lato" charset="0"/>
                  <a:cs typeface="Lato" charset="0"/>
                  <a:sym typeface="Lato" charset="0"/>
                </a:rPr>
                <a:t>Goal</a:t>
              </a:r>
              <a:endParaRPr lang="es-ES" sz="4000" dirty="0">
                <a:solidFill>
                  <a:schemeClr val="accent5"/>
                </a:solidFill>
                <a:cs typeface="Gill Sans" charset="0"/>
              </a:endParaRPr>
            </a:p>
          </p:txBody>
        </p:sp>
        <p:sp>
          <p:nvSpPr>
            <p:cNvPr id="99" name="AutoShape 29"/>
            <p:cNvSpPr/>
            <p:nvPr/>
          </p:nvSpPr>
          <p:spPr bwMode="auto">
            <a:xfrm>
              <a:off x="13101638" y="10961688"/>
              <a:ext cx="1193800" cy="11938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5"/>
            </a:solidFill>
            <a:ln w="25400" cap="flat" cmpd="sng">
              <a:solidFill>
                <a:srgbClr val="000000">
                  <a:alpha val="0"/>
                </a:srgbClr>
              </a:solidFill>
              <a:prstDash val="solid"/>
              <a:miter lim="0"/>
            </a:ln>
            <a:effectLst/>
          </p:spPr>
          <p:txBody>
            <a:bodyPr lIns="0" tIns="0" rIns="0" bIns="0" anchor="ctr"/>
            <a:lstStyle/>
            <a:p>
              <a:pPr>
                <a:defRPr/>
              </a:pPr>
              <a:endParaRPr lang="es-ES" sz="3900">
                <a:solidFill>
                  <a:srgbClr val="484848"/>
                </a:solidFill>
                <a:effectLst>
                  <a:outerShdw blurRad="38100" dist="38100" dir="2700000" algn="tl">
                    <a:srgbClr val="000000"/>
                  </a:outerShdw>
                </a:effectLst>
                <a:cs typeface="Gill Sans" charset="0"/>
              </a:endParaRPr>
            </a:p>
          </p:txBody>
        </p:sp>
        <p:sp>
          <p:nvSpPr>
            <p:cNvPr id="100" name="AutoShape 30"/>
            <p:cNvSpPr/>
            <p:nvPr/>
          </p:nvSpPr>
          <p:spPr bwMode="auto">
            <a:xfrm>
              <a:off x="13430250" y="11304588"/>
              <a:ext cx="550863" cy="4587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2755">
                <a:defRPr/>
              </a:pPr>
              <a:endParaRPr lang="es-ES" sz="2900">
                <a:solidFill>
                  <a:srgbClr val="FFFFFF"/>
                </a:solidFill>
                <a:effectLst>
                  <a:outerShdw blurRad="38100" dist="38100" dir="2700000" algn="tl">
                    <a:srgbClr val="DDDDDD"/>
                  </a:outerShdw>
                </a:effectLst>
                <a:cs typeface="Gill Sans" charset="0"/>
              </a:endParaRPr>
            </a:p>
          </p:txBody>
        </p:sp>
        <p:sp>
          <p:nvSpPr>
            <p:cNvPr id="101" name="AutoShape 31"/>
            <p:cNvSpPr/>
            <p:nvPr/>
          </p:nvSpPr>
          <p:spPr bwMode="auto">
            <a:xfrm>
              <a:off x="13101638" y="7445375"/>
              <a:ext cx="1193800" cy="119221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3"/>
            </a:solidFill>
            <a:ln w="25400" cap="flat" cmpd="sng">
              <a:solidFill>
                <a:srgbClr val="000000">
                  <a:alpha val="0"/>
                </a:srgbClr>
              </a:solidFill>
              <a:prstDash val="solid"/>
              <a:miter lim="0"/>
            </a:ln>
            <a:effectLst/>
          </p:spPr>
          <p:txBody>
            <a:bodyPr lIns="0" tIns="0" rIns="0" bIns="0" anchor="ctr"/>
            <a:lstStyle/>
            <a:p>
              <a:pPr>
                <a:defRPr/>
              </a:pPr>
              <a:endParaRPr lang="es-ES" sz="3900">
                <a:solidFill>
                  <a:srgbClr val="484848"/>
                </a:solidFill>
                <a:effectLst>
                  <a:outerShdw blurRad="38100" dist="38100" dir="2700000" algn="tl">
                    <a:srgbClr val="000000"/>
                  </a:outerShdw>
                </a:effectLst>
                <a:cs typeface="Gill Sans" charset="0"/>
              </a:endParaRPr>
            </a:p>
          </p:txBody>
        </p:sp>
        <p:sp>
          <p:nvSpPr>
            <p:cNvPr id="102" name="AutoShape 32"/>
            <p:cNvSpPr/>
            <p:nvPr/>
          </p:nvSpPr>
          <p:spPr bwMode="auto">
            <a:xfrm>
              <a:off x="13433425" y="7758113"/>
              <a:ext cx="547688" cy="547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7" y="0"/>
                  </a:moveTo>
                  <a:cubicBezTo>
                    <a:pt x="19649" y="0"/>
                    <a:pt x="20287" y="264"/>
                    <a:pt x="20812" y="796"/>
                  </a:cubicBezTo>
                  <a:cubicBezTo>
                    <a:pt x="21335" y="1321"/>
                    <a:pt x="21600" y="1962"/>
                    <a:pt x="21600" y="2711"/>
                  </a:cubicBezTo>
                  <a:lnTo>
                    <a:pt x="21600" y="18882"/>
                  </a:lnTo>
                  <a:cubicBezTo>
                    <a:pt x="21600"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600"/>
                  </a:lnTo>
                  <a:lnTo>
                    <a:pt x="2684" y="21600"/>
                  </a:lnTo>
                  <a:cubicBezTo>
                    <a:pt x="2320" y="21600"/>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2755">
                <a:defRPr/>
              </a:pPr>
              <a:endParaRPr lang="es-ES" sz="2900">
                <a:solidFill>
                  <a:srgbClr val="FFFFFF"/>
                </a:solidFill>
                <a:effectLst>
                  <a:outerShdw blurRad="38100" dist="38100" dir="2700000" algn="tl">
                    <a:srgbClr val="DDDDDD"/>
                  </a:outerShdw>
                </a:effectLst>
                <a:cs typeface="Gill Sans" charset="0"/>
              </a:endParaRPr>
            </a:p>
          </p:txBody>
        </p:sp>
        <p:sp>
          <p:nvSpPr>
            <p:cNvPr id="103" name="AutoShape 33"/>
            <p:cNvSpPr/>
            <p:nvPr/>
          </p:nvSpPr>
          <p:spPr bwMode="auto">
            <a:xfrm>
              <a:off x="13106400" y="9234488"/>
              <a:ext cx="1192213" cy="11938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4"/>
            </a:solidFill>
            <a:ln w="25400" cap="flat" cmpd="sng">
              <a:solidFill>
                <a:srgbClr val="000000">
                  <a:alpha val="0"/>
                </a:srgbClr>
              </a:solidFill>
              <a:prstDash val="solid"/>
              <a:miter lim="0"/>
            </a:ln>
            <a:effectLst/>
          </p:spPr>
          <p:txBody>
            <a:bodyPr lIns="0" tIns="0" rIns="0" bIns="0" anchor="ctr"/>
            <a:lstStyle/>
            <a:p>
              <a:pPr>
                <a:defRPr/>
              </a:pPr>
              <a:endParaRPr lang="es-ES" sz="3900">
                <a:solidFill>
                  <a:srgbClr val="484848"/>
                </a:solidFill>
                <a:effectLst>
                  <a:outerShdw blurRad="38100" dist="38100" dir="2700000" algn="tl">
                    <a:srgbClr val="000000"/>
                  </a:outerShdw>
                </a:effectLst>
                <a:cs typeface="Gill Sans" charset="0"/>
              </a:endParaRPr>
            </a:p>
          </p:txBody>
        </p:sp>
        <p:sp>
          <p:nvSpPr>
            <p:cNvPr id="104" name="AutoShape 34"/>
            <p:cNvSpPr/>
            <p:nvPr/>
          </p:nvSpPr>
          <p:spPr bwMode="auto">
            <a:xfrm>
              <a:off x="13131800" y="5780088"/>
              <a:ext cx="1192213" cy="11922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ln>
            <a:effectLst/>
          </p:spPr>
          <p:txBody>
            <a:bodyPr lIns="0" tIns="0" rIns="0" bIns="0" anchor="ctr"/>
            <a:lstStyle/>
            <a:p>
              <a:pPr>
                <a:defRPr/>
              </a:pPr>
              <a:endParaRPr lang="es-ES" sz="3900">
                <a:solidFill>
                  <a:srgbClr val="484848"/>
                </a:solidFill>
                <a:effectLst>
                  <a:outerShdw blurRad="38100" dist="38100" dir="2700000" algn="tl">
                    <a:srgbClr val="000000"/>
                  </a:outerShdw>
                </a:effectLst>
                <a:cs typeface="Gill Sans" charset="0"/>
              </a:endParaRPr>
            </a:p>
          </p:txBody>
        </p:sp>
        <p:sp>
          <p:nvSpPr>
            <p:cNvPr id="105" name="AutoShape 35"/>
            <p:cNvSpPr/>
            <p:nvPr/>
          </p:nvSpPr>
          <p:spPr bwMode="auto">
            <a:xfrm>
              <a:off x="13144500" y="4194175"/>
              <a:ext cx="1192213" cy="119221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a:defRPr/>
              </a:pPr>
              <a:endParaRPr lang="es-ES" sz="3900">
                <a:solidFill>
                  <a:srgbClr val="484848"/>
                </a:solidFill>
                <a:effectLst>
                  <a:outerShdw blurRad="38100" dist="38100" dir="2700000" algn="tl">
                    <a:srgbClr val="000000"/>
                  </a:outerShdw>
                </a:effectLst>
                <a:cs typeface="Gill Sans" charset="0"/>
              </a:endParaRPr>
            </a:p>
          </p:txBody>
        </p:sp>
        <p:sp>
          <p:nvSpPr>
            <p:cNvPr id="106" name="AutoShape 36"/>
            <p:cNvSpPr/>
            <p:nvPr/>
          </p:nvSpPr>
          <p:spPr bwMode="auto">
            <a:xfrm>
              <a:off x="13455650" y="9575800"/>
              <a:ext cx="549275" cy="458788"/>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8"/>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2755">
                <a:defRPr/>
              </a:pPr>
              <a:endParaRPr lang="es-ES" sz="2900">
                <a:solidFill>
                  <a:srgbClr val="FFFFFF"/>
                </a:solidFill>
                <a:effectLst>
                  <a:outerShdw blurRad="38100" dist="38100" dir="2700000" algn="tl">
                    <a:srgbClr val="DDDDDD"/>
                  </a:outerShdw>
                </a:effectLst>
                <a:cs typeface="Gill Sans" charset="0"/>
              </a:endParaRPr>
            </a:p>
          </p:txBody>
        </p:sp>
        <p:sp>
          <p:nvSpPr>
            <p:cNvPr id="107" name="AutoShape 37"/>
            <p:cNvSpPr/>
            <p:nvPr/>
          </p:nvSpPr>
          <p:spPr bwMode="auto">
            <a:xfrm>
              <a:off x="13481050" y="6105525"/>
              <a:ext cx="549275" cy="550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2755">
                <a:defRPr/>
              </a:pPr>
              <a:endParaRPr lang="es-ES" sz="2900">
                <a:solidFill>
                  <a:srgbClr val="FFFFFF"/>
                </a:solidFill>
                <a:effectLst>
                  <a:outerShdw blurRad="38100" dist="38100" dir="2700000" algn="tl">
                    <a:srgbClr val="DDDDDD"/>
                  </a:outerShdw>
                </a:effectLst>
                <a:cs typeface="Gill Sans" charset="0"/>
              </a:endParaRPr>
            </a:p>
          </p:txBody>
        </p:sp>
        <p:sp>
          <p:nvSpPr>
            <p:cNvPr id="108" name="AutoShape 38"/>
            <p:cNvSpPr/>
            <p:nvPr/>
          </p:nvSpPr>
          <p:spPr bwMode="auto">
            <a:xfrm>
              <a:off x="13484225" y="4500563"/>
              <a:ext cx="550863" cy="5508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1"/>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3"/>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7"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1"/>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2755">
                <a:defRPr/>
              </a:pPr>
              <a:endParaRPr lang="es-ES" sz="2900">
                <a:solidFill>
                  <a:srgbClr val="FFFFFF"/>
                </a:solidFill>
                <a:effectLst>
                  <a:outerShdw blurRad="38100" dist="38100" dir="2700000" algn="tl">
                    <a:srgbClr val="DDDDDD"/>
                  </a:outerShdw>
                </a:effectLst>
                <a:cs typeface="Gill Sans" charset="0"/>
              </a:endParaRPr>
            </a:p>
          </p:txBody>
        </p:sp>
        <p:sp>
          <p:nvSpPr>
            <p:cNvPr id="110" name="矩形 109"/>
            <p:cNvSpPr/>
            <p:nvPr/>
          </p:nvSpPr>
          <p:spPr>
            <a:xfrm>
              <a:off x="14735175" y="4579760"/>
              <a:ext cx="7727385" cy="881548"/>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sp>
          <p:nvSpPr>
            <p:cNvPr id="111" name="矩形 110"/>
            <p:cNvSpPr/>
            <p:nvPr/>
          </p:nvSpPr>
          <p:spPr>
            <a:xfrm>
              <a:off x="14735175" y="6198026"/>
              <a:ext cx="7727385" cy="881548"/>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sp>
          <p:nvSpPr>
            <p:cNvPr id="112" name="矩形 111"/>
            <p:cNvSpPr/>
            <p:nvPr/>
          </p:nvSpPr>
          <p:spPr>
            <a:xfrm>
              <a:off x="14735175" y="7873442"/>
              <a:ext cx="7727385" cy="881548"/>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sp>
          <p:nvSpPr>
            <p:cNvPr id="113" name="矩形 112"/>
            <p:cNvSpPr/>
            <p:nvPr/>
          </p:nvSpPr>
          <p:spPr>
            <a:xfrm>
              <a:off x="14735175" y="9606009"/>
              <a:ext cx="7727385" cy="881548"/>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sp>
          <p:nvSpPr>
            <p:cNvPr id="114" name="矩形 113"/>
            <p:cNvSpPr/>
            <p:nvPr/>
          </p:nvSpPr>
          <p:spPr>
            <a:xfrm>
              <a:off x="14735175" y="11367149"/>
              <a:ext cx="7727385" cy="881548"/>
            </a:xfrm>
            <a:prstGeom prst="rect">
              <a:avLst/>
            </a:prstGeom>
          </p:spPr>
          <p:txBody>
            <a:bodyPr wrap="square">
              <a:spAutoFit/>
            </a:body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700" dirty="0">
                <a:solidFill>
                  <a:schemeClr val="tx1">
                    <a:lumMod val="50000"/>
                    <a:lumOff val="50000"/>
                  </a:schemeClr>
                </a:solidFill>
              </a:endParaRPr>
            </a:p>
          </p:txBody>
        </p:sp>
      </p:grpSp>
      <p:sp>
        <p:nvSpPr>
          <p:cNvPr id="45"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00"/>
                                  </p:stCondLst>
                                  <p:childTnLst>
                                    <p:set>
                                      <p:cBhvr>
                                        <p:cTn id="6" dur="indefinite" fill="hold"/>
                                        <p:tgtEl>
                                          <p:spTgt spid="109"/>
                                        </p:tgtEl>
                                        <p:attrNameLst>
                                          <p:attrName>style.visibility</p:attrName>
                                        </p:attrNameLst>
                                      </p:cBhvr>
                                      <p:to>
                                        <p:strVal val="visible"/>
                                      </p:to>
                                    </p:set>
                                    <p:anim calcmode="lin" valueType="num">
                                      <p:cBhvr>
                                        <p:cTn id="7" dur="700" fill="hold"/>
                                        <p:tgtEl>
                                          <p:spTgt spid="109"/>
                                        </p:tgtEl>
                                        <p:attrNameLst>
                                          <p:attrName>ppt_x</p:attrName>
                                        </p:attrNameLst>
                                      </p:cBhvr>
                                      <p:tavLst>
                                        <p:tav tm="0">
                                          <p:val>
                                            <p:strVal val="0-#ppt_w/2"/>
                                          </p:val>
                                        </p:tav>
                                        <p:tav tm="100000">
                                          <p:val>
                                            <p:strVal val="#ppt_x"/>
                                          </p:val>
                                        </p:tav>
                                      </p:tavLst>
                                    </p:anim>
                                    <p:anim calcmode="lin" valueType="num">
                                      <p:cBhvr>
                                        <p:cTn id="8" dur="700" fill="hold"/>
                                        <p:tgtEl>
                                          <p:spTgt spid="109"/>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2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0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25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2" presetClass="entr" presetSubtype="2" fill="hold" nodeType="withEffect">
                                  <p:stCondLst>
                                    <p:cond delay="220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1+#ppt_w/2"/>
                                          </p:val>
                                        </p:tav>
                                        <p:tav tm="100000">
                                          <p:val>
                                            <p:strVal val="#ppt_x"/>
                                          </p:val>
                                        </p:tav>
                                      </p:tavLst>
                                    </p:anim>
                                    <p:anim calcmode="lin" valueType="num">
                                      <p:cBhvr additive="base">
                                        <p:cTn id="37"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组合 4"/>
          <p:cNvGrpSpPr/>
          <p:nvPr/>
        </p:nvGrpSpPr>
        <p:grpSpPr>
          <a:xfrm>
            <a:off x="9656333" y="5222423"/>
            <a:ext cx="6002871" cy="3131781"/>
            <a:chOff x="13797327" y="7479154"/>
            <a:chExt cx="8577125" cy="4485096"/>
          </a:xfrm>
        </p:grpSpPr>
        <p:sp>
          <p:nvSpPr>
            <p:cNvPr id="56" name="Freeform 19"/>
            <p:cNvSpPr/>
            <p:nvPr/>
          </p:nvSpPr>
          <p:spPr bwMode="auto">
            <a:xfrm>
              <a:off x="13797327" y="8724554"/>
              <a:ext cx="4294769" cy="3239696"/>
            </a:xfrm>
            <a:custGeom>
              <a:avLst/>
              <a:gdLst>
                <a:gd name="T0" fmla="*/ 1038 w 1038"/>
                <a:gd name="T1" fmla="*/ 783 h 783"/>
                <a:gd name="T2" fmla="*/ 0 w 1038"/>
                <a:gd name="T3" fmla="*/ 488 h 783"/>
                <a:gd name="T4" fmla="*/ 0 w 1038"/>
                <a:gd name="T5" fmla="*/ 0 h 783"/>
                <a:gd name="T6" fmla="*/ 1038 w 1038"/>
                <a:gd name="T7" fmla="*/ 294 h 783"/>
                <a:gd name="T8" fmla="*/ 1038 w 1038"/>
                <a:gd name="T9" fmla="*/ 783 h 783"/>
              </a:gdLst>
              <a:ahLst/>
              <a:cxnLst>
                <a:cxn ang="0">
                  <a:pos x="T0" y="T1"/>
                </a:cxn>
                <a:cxn ang="0">
                  <a:pos x="T2" y="T3"/>
                </a:cxn>
                <a:cxn ang="0">
                  <a:pos x="T4" y="T5"/>
                </a:cxn>
                <a:cxn ang="0">
                  <a:pos x="T6" y="T7"/>
                </a:cxn>
                <a:cxn ang="0">
                  <a:pos x="T8" y="T9"/>
                </a:cxn>
              </a:cxnLst>
              <a:rect l="0" t="0" r="r" b="b"/>
              <a:pathLst>
                <a:path w="1038" h="783">
                  <a:moveTo>
                    <a:pt x="1038" y="783"/>
                  </a:moveTo>
                  <a:lnTo>
                    <a:pt x="0" y="488"/>
                  </a:lnTo>
                  <a:lnTo>
                    <a:pt x="0" y="0"/>
                  </a:lnTo>
                  <a:lnTo>
                    <a:pt x="1038" y="294"/>
                  </a:lnTo>
                  <a:lnTo>
                    <a:pt x="1038" y="783"/>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200"/>
            </a:p>
          </p:txBody>
        </p:sp>
        <p:sp>
          <p:nvSpPr>
            <p:cNvPr id="57" name="Freeform 20"/>
            <p:cNvSpPr/>
            <p:nvPr/>
          </p:nvSpPr>
          <p:spPr bwMode="auto">
            <a:xfrm>
              <a:off x="18083821" y="8724554"/>
              <a:ext cx="4290631" cy="3239696"/>
            </a:xfrm>
            <a:custGeom>
              <a:avLst/>
              <a:gdLst>
                <a:gd name="T0" fmla="*/ 1037 w 1037"/>
                <a:gd name="T1" fmla="*/ 488 h 783"/>
                <a:gd name="T2" fmla="*/ 0 w 1037"/>
                <a:gd name="T3" fmla="*/ 783 h 783"/>
                <a:gd name="T4" fmla="*/ 0 w 1037"/>
                <a:gd name="T5" fmla="*/ 294 h 783"/>
                <a:gd name="T6" fmla="*/ 1037 w 1037"/>
                <a:gd name="T7" fmla="*/ 0 h 783"/>
                <a:gd name="T8" fmla="*/ 1037 w 1037"/>
                <a:gd name="T9" fmla="*/ 488 h 783"/>
              </a:gdLst>
              <a:ahLst/>
              <a:cxnLst>
                <a:cxn ang="0">
                  <a:pos x="T0" y="T1"/>
                </a:cxn>
                <a:cxn ang="0">
                  <a:pos x="T2" y="T3"/>
                </a:cxn>
                <a:cxn ang="0">
                  <a:pos x="T4" y="T5"/>
                </a:cxn>
                <a:cxn ang="0">
                  <a:pos x="T6" y="T7"/>
                </a:cxn>
                <a:cxn ang="0">
                  <a:pos x="T8" y="T9"/>
                </a:cxn>
              </a:cxnLst>
              <a:rect l="0" t="0" r="r" b="b"/>
              <a:pathLst>
                <a:path w="1037" h="783">
                  <a:moveTo>
                    <a:pt x="1037" y="488"/>
                  </a:moveTo>
                  <a:lnTo>
                    <a:pt x="0" y="783"/>
                  </a:lnTo>
                  <a:lnTo>
                    <a:pt x="0" y="294"/>
                  </a:lnTo>
                  <a:lnTo>
                    <a:pt x="1037" y="0"/>
                  </a:lnTo>
                  <a:lnTo>
                    <a:pt x="1037" y="488"/>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200"/>
            </a:p>
          </p:txBody>
        </p:sp>
        <p:sp>
          <p:nvSpPr>
            <p:cNvPr id="58" name="Freeform 21"/>
            <p:cNvSpPr/>
            <p:nvPr/>
          </p:nvSpPr>
          <p:spPr bwMode="auto">
            <a:xfrm>
              <a:off x="13797327" y="7479154"/>
              <a:ext cx="8577125" cy="2461838"/>
            </a:xfrm>
            <a:custGeom>
              <a:avLst/>
              <a:gdLst>
                <a:gd name="T0" fmla="*/ 2073 w 2073"/>
                <a:gd name="T1" fmla="*/ 301 h 595"/>
                <a:gd name="T2" fmla="*/ 1036 w 2073"/>
                <a:gd name="T3" fmla="*/ 595 h 595"/>
                <a:gd name="T4" fmla="*/ 0 w 2073"/>
                <a:gd name="T5" fmla="*/ 301 h 595"/>
                <a:gd name="T6" fmla="*/ 0 w 2073"/>
                <a:gd name="T7" fmla="*/ 295 h 595"/>
                <a:gd name="T8" fmla="*/ 1038 w 2073"/>
                <a:gd name="T9" fmla="*/ 0 h 595"/>
                <a:gd name="T10" fmla="*/ 2073 w 2073"/>
                <a:gd name="T11" fmla="*/ 295 h 595"/>
                <a:gd name="T12" fmla="*/ 2073 w 2073"/>
                <a:gd name="T13" fmla="*/ 301 h 595"/>
              </a:gdLst>
              <a:ahLst/>
              <a:cxnLst>
                <a:cxn ang="0">
                  <a:pos x="T0" y="T1"/>
                </a:cxn>
                <a:cxn ang="0">
                  <a:pos x="T2" y="T3"/>
                </a:cxn>
                <a:cxn ang="0">
                  <a:pos x="T4" y="T5"/>
                </a:cxn>
                <a:cxn ang="0">
                  <a:pos x="T6" y="T7"/>
                </a:cxn>
                <a:cxn ang="0">
                  <a:pos x="T8" y="T9"/>
                </a:cxn>
                <a:cxn ang="0">
                  <a:pos x="T10" y="T11"/>
                </a:cxn>
                <a:cxn ang="0">
                  <a:pos x="T12" y="T13"/>
                </a:cxn>
              </a:cxnLst>
              <a:rect l="0" t="0" r="r" b="b"/>
              <a:pathLst>
                <a:path w="2073" h="595">
                  <a:moveTo>
                    <a:pt x="2073" y="301"/>
                  </a:moveTo>
                  <a:lnTo>
                    <a:pt x="1036" y="595"/>
                  </a:lnTo>
                  <a:lnTo>
                    <a:pt x="0" y="301"/>
                  </a:lnTo>
                  <a:lnTo>
                    <a:pt x="0" y="295"/>
                  </a:lnTo>
                  <a:lnTo>
                    <a:pt x="1038" y="0"/>
                  </a:lnTo>
                  <a:lnTo>
                    <a:pt x="2073" y="295"/>
                  </a:lnTo>
                  <a:lnTo>
                    <a:pt x="2073" y="30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200"/>
            </a:p>
          </p:txBody>
        </p:sp>
      </p:grpSp>
      <p:grpSp>
        <p:nvGrpSpPr>
          <p:cNvPr id="4" name="组合 3"/>
          <p:cNvGrpSpPr/>
          <p:nvPr/>
        </p:nvGrpSpPr>
        <p:grpSpPr>
          <a:xfrm>
            <a:off x="10365790" y="4254577"/>
            <a:ext cx="4583957" cy="2392171"/>
            <a:chOff x="14811025" y="6093078"/>
            <a:chExt cx="6549729" cy="3425884"/>
          </a:xfrm>
        </p:grpSpPr>
        <p:sp>
          <p:nvSpPr>
            <p:cNvPr id="59" name="Freeform 22"/>
            <p:cNvSpPr/>
            <p:nvPr/>
          </p:nvSpPr>
          <p:spPr bwMode="auto">
            <a:xfrm>
              <a:off x="14811025" y="7044712"/>
              <a:ext cx="3272796" cy="2474250"/>
            </a:xfrm>
            <a:custGeom>
              <a:avLst/>
              <a:gdLst>
                <a:gd name="T0" fmla="*/ 791 w 791"/>
                <a:gd name="T1" fmla="*/ 598 h 598"/>
                <a:gd name="T2" fmla="*/ 0 w 791"/>
                <a:gd name="T3" fmla="*/ 373 h 598"/>
                <a:gd name="T4" fmla="*/ 0 w 791"/>
                <a:gd name="T5" fmla="*/ 0 h 598"/>
                <a:gd name="T6" fmla="*/ 791 w 791"/>
                <a:gd name="T7" fmla="*/ 224 h 598"/>
                <a:gd name="T8" fmla="*/ 791 w 791"/>
                <a:gd name="T9" fmla="*/ 598 h 598"/>
              </a:gdLst>
              <a:ahLst/>
              <a:cxnLst>
                <a:cxn ang="0">
                  <a:pos x="T0" y="T1"/>
                </a:cxn>
                <a:cxn ang="0">
                  <a:pos x="T2" y="T3"/>
                </a:cxn>
                <a:cxn ang="0">
                  <a:pos x="T4" y="T5"/>
                </a:cxn>
                <a:cxn ang="0">
                  <a:pos x="T6" y="T7"/>
                </a:cxn>
                <a:cxn ang="0">
                  <a:pos x="T8" y="T9"/>
                </a:cxn>
              </a:cxnLst>
              <a:rect l="0" t="0" r="r" b="b"/>
              <a:pathLst>
                <a:path w="791" h="598">
                  <a:moveTo>
                    <a:pt x="791" y="598"/>
                  </a:moveTo>
                  <a:lnTo>
                    <a:pt x="0" y="373"/>
                  </a:lnTo>
                  <a:lnTo>
                    <a:pt x="0" y="0"/>
                  </a:lnTo>
                  <a:lnTo>
                    <a:pt x="791" y="224"/>
                  </a:lnTo>
                  <a:lnTo>
                    <a:pt x="791" y="598"/>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200"/>
            </a:p>
          </p:txBody>
        </p:sp>
        <p:sp>
          <p:nvSpPr>
            <p:cNvPr id="60" name="Freeform 23"/>
            <p:cNvSpPr/>
            <p:nvPr/>
          </p:nvSpPr>
          <p:spPr bwMode="auto">
            <a:xfrm>
              <a:off x="18083821" y="7044712"/>
              <a:ext cx="3276933" cy="2474250"/>
            </a:xfrm>
            <a:custGeom>
              <a:avLst/>
              <a:gdLst>
                <a:gd name="T0" fmla="*/ 792 w 792"/>
                <a:gd name="T1" fmla="*/ 373 h 598"/>
                <a:gd name="T2" fmla="*/ 0 w 792"/>
                <a:gd name="T3" fmla="*/ 598 h 598"/>
                <a:gd name="T4" fmla="*/ 0 w 792"/>
                <a:gd name="T5" fmla="*/ 224 h 598"/>
                <a:gd name="T6" fmla="*/ 792 w 792"/>
                <a:gd name="T7" fmla="*/ 0 h 598"/>
                <a:gd name="T8" fmla="*/ 792 w 792"/>
                <a:gd name="T9" fmla="*/ 373 h 598"/>
              </a:gdLst>
              <a:ahLst/>
              <a:cxnLst>
                <a:cxn ang="0">
                  <a:pos x="T0" y="T1"/>
                </a:cxn>
                <a:cxn ang="0">
                  <a:pos x="T2" y="T3"/>
                </a:cxn>
                <a:cxn ang="0">
                  <a:pos x="T4" y="T5"/>
                </a:cxn>
                <a:cxn ang="0">
                  <a:pos x="T6" y="T7"/>
                </a:cxn>
                <a:cxn ang="0">
                  <a:pos x="T8" y="T9"/>
                </a:cxn>
              </a:cxnLst>
              <a:rect l="0" t="0" r="r" b="b"/>
              <a:pathLst>
                <a:path w="792" h="598">
                  <a:moveTo>
                    <a:pt x="792" y="373"/>
                  </a:moveTo>
                  <a:lnTo>
                    <a:pt x="0" y="598"/>
                  </a:lnTo>
                  <a:lnTo>
                    <a:pt x="0" y="224"/>
                  </a:lnTo>
                  <a:lnTo>
                    <a:pt x="792" y="0"/>
                  </a:lnTo>
                  <a:lnTo>
                    <a:pt x="792" y="373"/>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200"/>
            </a:p>
          </p:txBody>
        </p:sp>
        <p:sp>
          <p:nvSpPr>
            <p:cNvPr id="61" name="Freeform 24"/>
            <p:cNvSpPr/>
            <p:nvPr/>
          </p:nvSpPr>
          <p:spPr bwMode="auto">
            <a:xfrm>
              <a:off x="14811025" y="6093078"/>
              <a:ext cx="6549729" cy="1878444"/>
            </a:xfrm>
            <a:custGeom>
              <a:avLst/>
              <a:gdLst>
                <a:gd name="T0" fmla="*/ 1583 w 1583"/>
                <a:gd name="T1" fmla="*/ 230 h 454"/>
                <a:gd name="T2" fmla="*/ 791 w 1583"/>
                <a:gd name="T3" fmla="*/ 454 h 454"/>
                <a:gd name="T4" fmla="*/ 0 w 1583"/>
                <a:gd name="T5" fmla="*/ 230 h 454"/>
                <a:gd name="T6" fmla="*/ 0 w 1583"/>
                <a:gd name="T7" fmla="*/ 225 h 454"/>
                <a:gd name="T8" fmla="*/ 791 w 1583"/>
                <a:gd name="T9" fmla="*/ 0 h 454"/>
                <a:gd name="T10" fmla="*/ 1583 w 1583"/>
                <a:gd name="T11" fmla="*/ 225 h 454"/>
                <a:gd name="T12" fmla="*/ 1583 w 1583"/>
                <a:gd name="T13" fmla="*/ 230 h 454"/>
              </a:gdLst>
              <a:ahLst/>
              <a:cxnLst>
                <a:cxn ang="0">
                  <a:pos x="T0" y="T1"/>
                </a:cxn>
                <a:cxn ang="0">
                  <a:pos x="T2" y="T3"/>
                </a:cxn>
                <a:cxn ang="0">
                  <a:pos x="T4" y="T5"/>
                </a:cxn>
                <a:cxn ang="0">
                  <a:pos x="T6" y="T7"/>
                </a:cxn>
                <a:cxn ang="0">
                  <a:pos x="T8" y="T9"/>
                </a:cxn>
                <a:cxn ang="0">
                  <a:pos x="T10" y="T11"/>
                </a:cxn>
                <a:cxn ang="0">
                  <a:pos x="T12" y="T13"/>
                </a:cxn>
              </a:cxnLst>
              <a:rect l="0" t="0" r="r" b="b"/>
              <a:pathLst>
                <a:path w="1583" h="454">
                  <a:moveTo>
                    <a:pt x="1583" y="230"/>
                  </a:moveTo>
                  <a:lnTo>
                    <a:pt x="791" y="454"/>
                  </a:lnTo>
                  <a:lnTo>
                    <a:pt x="0" y="230"/>
                  </a:lnTo>
                  <a:lnTo>
                    <a:pt x="0" y="225"/>
                  </a:lnTo>
                  <a:lnTo>
                    <a:pt x="791" y="0"/>
                  </a:lnTo>
                  <a:lnTo>
                    <a:pt x="1583" y="225"/>
                  </a:lnTo>
                  <a:lnTo>
                    <a:pt x="1583" y="23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200"/>
            </a:p>
          </p:txBody>
        </p:sp>
      </p:grpSp>
      <p:grpSp>
        <p:nvGrpSpPr>
          <p:cNvPr id="3" name="组合 2"/>
          <p:cNvGrpSpPr/>
          <p:nvPr/>
        </p:nvGrpSpPr>
        <p:grpSpPr>
          <a:xfrm>
            <a:off x="10924667" y="3474520"/>
            <a:ext cx="3489368" cy="1820131"/>
            <a:chOff x="15609570" y="4975941"/>
            <a:chExt cx="4985739" cy="2606652"/>
          </a:xfrm>
        </p:grpSpPr>
        <p:sp>
          <p:nvSpPr>
            <p:cNvPr id="62" name="Freeform 25"/>
            <p:cNvSpPr/>
            <p:nvPr/>
          </p:nvSpPr>
          <p:spPr bwMode="auto">
            <a:xfrm>
              <a:off x="15609570" y="5700011"/>
              <a:ext cx="2494938" cy="1882582"/>
            </a:xfrm>
            <a:custGeom>
              <a:avLst/>
              <a:gdLst>
                <a:gd name="T0" fmla="*/ 603 w 603"/>
                <a:gd name="T1" fmla="*/ 455 h 455"/>
                <a:gd name="T2" fmla="*/ 0 w 603"/>
                <a:gd name="T3" fmla="*/ 284 h 455"/>
                <a:gd name="T4" fmla="*/ 0 w 603"/>
                <a:gd name="T5" fmla="*/ 0 h 455"/>
                <a:gd name="T6" fmla="*/ 603 w 603"/>
                <a:gd name="T7" fmla="*/ 171 h 455"/>
                <a:gd name="T8" fmla="*/ 603 w 603"/>
                <a:gd name="T9" fmla="*/ 455 h 455"/>
              </a:gdLst>
              <a:ahLst/>
              <a:cxnLst>
                <a:cxn ang="0">
                  <a:pos x="T0" y="T1"/>
                </a:cxn>
                <a:cxn ang="0">
                  <a:pos x="T2" y="T3"/>
                </a:cxn>
                <a:cxn ang="0">
                  <a:pos x="T4" y="T5"/>
                </a:cxn>
                <a:cxn ang="0">
                  <a:pos x="T6" y="T7"/>
                </a:cxn>
                <a:cxn ang="0">
                  <a:pos x="T8" y="T9"/>
                </a:cxn>
              </a:cxnLst>
              <a:rect l="0" t="0" r="r" b="b"/>
              <a:pathLst>
                <a:path w="603" h="455">
                  <a:moveTo>
                    <a:pt x="603" y="455"/>
                  </a:moveTo>
                  <a:lnTo>
                    <a:pt x="0" y="284"/>
                  </a:lnTo>
                  <a:lnTo>
                    <a:pt x="0" y="0"/>
                  </a:lnTo>
                  <a:lnTo>
                    <a:pt x="603" y="171"/>
                  </a:lnTo>
                  <a:lnTo>
                    <a:pt x="603" y="455"/>
                  </a:lnTo>
                  <a:close/>
                </a:path>
              </a:pathLst>
            </a:custGeom>
            <a:solidFill>
              <a:schemeClr val="accent6"/>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2200">
                <a:solidFill>
                  <a:srgbClr val="FFFFFF"/>
                </a:solidFill>
              </a:endParaRPr>
            </a:p>
          </p:txBody>
        </p:sp>
        <p:sp>
          <p:nvSpPr>
            <p:cNvPr id="63" name="Freeform 26"/>
            <p:cNvSpPr/>
            <p:nvPr/>
          </p:nvSpPr>
          <p:spPr bwMode="auto">
            <a:xfrm>
              <a:off x="18100371" y="5700011"/>
              <a:ext cx="2494938" cy="1882582"/>
            </a:xfrm>
            <a:custGeom>
              <a:avLst/>
              <a:gdLst>
                <a:gd name="T0" fmla="*/ 603 w 603"/>
                <a:gd name="T1" fmla="*/ 284 h 455"/>
                <a:gd name="T2" fmla="*/ 0 w 603"/>
                <a:gd name="T3" fmla="*/ 455 h 455"/>
                <a:gd name="T4" fmla="*/ 0 w 603"/>
                <a:gd name="T5" fmla="*/ 171 h 455"/>
                <a:gd name="T6" fmla="*/ 603 w 603"/>
                <a:gd name="T7" fmla="*/ 0 h 455"/>
                <a:gd name="T8" fmla="*/ 603 w 603"/>
                <a:gd name="T9" fmla="*/ 284 h 455"/>
              </a:gdLst>
              <a:ahLst/>
              <a:cxnLst>
                <a:cxn ang="0">
                  <a:pos x="T0" y="T1"/>
                </a:cxn>
                <a:cxn ang="0">
                  <a:pos x="T2" y="T3"/>
                </a:cxn>
                <a:cxn ang="0">
                  <a:pos x="T4" y="T5"/>
                </a:cxn>
                <a:cxn ang="0">
                  <a:pos x="T6" y="T7"/>
                </a:cxn>
                <a:cxn ang="0">
                  <a:pos x="T8" y="T9"/>
                </a:cxn>
              </a:cxnLst>
              <a:rect l="0" t="0" r="r" b="b"/>
              <a:pathLst>
                <a:path w="603" h="455">
                  <a:moveTo>
                    <a:pt x="603" y="284"/>
                  </a:moveTo>
                  <a:lnTo>
                    <a:pt x="0" y="455"/>
                  </a:lnTo>
                  <a:lnTo>
                    <a:pt x="0" y="171"/>
                  </a:lnTo>
                  <a:lnTo>
                    <a:pt x="603" y="0"/>
                  </a:lnTo>
                  <a:lnTo>
                    <a:pt x="603" y="28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200"/>
            </a:p>
          </p:txBody>
        </p:sp>
        <p:sp>
          <p:nvSpPr>
            <p:cNvPr id="64" name="Freeform 27"/>
            <p:cNvSpPr/>
            <p:nvPr/>
          </p:nvSpPr>
          <p:spPr bwMode="auto">
            <a:xfrm>
              <a:off x="15609570" y="4975941"/>
              <a:ext cx="4985738" cy="1431590"/>
            </a:xfrm>
            <a:custGeom>
              <a:avLst/>
              <a:gdLst>
                <a:gd name="T0" fmla="*/ 1205 w 1205"/>
                <a:gd name="T1" fmla="*/ 175 h 346"/>
                <a:gd name="T2" fmla="*/ 602 w 1205"/>
                <a:gd name="T3" fmla="*/ 346 h 346"/>
                <a:gd name="T4" fmla="*/ 0 w 1205"/>
                <a:gd name="T5" fmla="*/ 175 h 346"/>
                <a:gd name="T6" fmla="*/ 0 w 1205"/>
                <a:gd name="T7" fmla="*/ 171 h 346"/>
                <a:gd name="T8" fmla="*/ 603 w 1205"/>
                <a:gd name="T9" fmla="*/ 0 h 346"/>
                <a:gd name="T10" fmla="*/ 1205 w 1205"/>
                <a:gd name="T11" fmla="*/ 171 h 346"/>
                <a:gd name="T12" fmla="*/ 1205 w 1205"/>
                <a:gd name="T13" fmla="*/ 175 h 346"/>
              </a:gdLst>
              <a:ahLst/>
              <a:cxnLst>
                <a:cxn ang="0">
                  <a:pos x="T0" y="T1"/>
                </a:cxn>
                <a:cxn ang="0">
                  <a:pos x="T2" y="T3"/>
                </a:cxn>
                <a:cxn ang="0">
                  <a:pos x="T4" y="T5"/>
                </a:cxn>
                <a:cxn ang="0">
                  <a:pos x="T6" y="T7"/>
                </a:cxn>
                <a:cxn ang="0">
                  <a:pos x="T8" y="T9"/>
                </a:cxn>
                <a:cxn ang="0">
                  <a:pos x="T10" y="T11"/>
                </a:cxn>
                <a:cxn ang="0">
                  <a:pos x="T12" y="T13"/>
                </a:cxn>
              </a:cxnLst>
              <a:rect l="0" t="0" r="r" b="b"/>
              <a:pathLst>
                <a:path w="1205" h="346">
                  <a:moveTo>
                    <a:pt x="1205" y="175"/>
                  </a:moveTo>
                  <a:lnTo>
                    <a:pt x="602" y="346"/>
                  </a:lnTo>
                  <a:lnTo>
                    <a:pt x="0" y="175"/>
                  </a:lnTo>
                  <a:lnTo>
                    <a:pt x="0" y="171"/>
                  </a:lnTo>
                  <a:lnTo>
                    <a:pt x="603" y="0"/>
                  </a:lnTo>
                  <a:lnTo>
                    <a:pt x="1205" y="171"/>
                  </a:lnTo>
                  <a:lnTo>
                    <a:pt x="1205" y="175"/>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200"/>
            </a:p>
          </p:txBody>
        </p:sp>
      </p:grpSp>
      <p:grpSp>
        <p:nvGrpSpPr>
          <p:cNvPr id="2" name="组合 1"/>
          <p:cNvGrpSpPr/>
          <p:nvPr/>
        </p:nvGrpSpPr>
        <p:grpSpPr>
          <a:xfrm>
            <a:off x="11437213" y="2951594"/>
            <a:ext cx="2464275" cy="1282759"/>
            <a:chOff x="16341915" y="4227046"/>
            <a:chExt cx="3521048" cy="1837069"/>
          </a:xfrm>
        </p:grpSpPr>
        <p:sp>
          <p:nvSpPr>
            <p:cNvPr id="65" name="Freeform 28"/>
            <p:cNvSpPr/>
            <p:nvPr/>
          </p:nvSpPr>
          <p:spPr bwMode="auto">
            <a:xfrm>
              <a:off x="16341915" y="4735964"/>
              <a:ext cx="1762593" cy="1328151"/>
            </a:xfrm>
            <a:custGeom>
              <a:avLst/>
              <a:gdLst>
                <a:gd name="T0" fmla="*/ 426 w 426"/>
                <a:gd name="T1" fmla="*/ 321 h 321"/>
                <a:gd name="T2" fmla="*/ 0 w 426"/>
                <a:gd name="T3" fmla="*/ 201 h 321"/>
                <a:gd name="T4" fmla="*/ 0 w 426"/>
                <a:gd name="T5" fmla="*/ 0 h 321"/>
                <a:gd name="T6" fmla="*/ 426 w 426"/>
                <a:gd name="T7" fmla="*/ 121 h 321"/>
                <a:gd name="T8" fmla="*/ 426 w 426"/>
                <a:gd name="T9" fmla="*/ 321 h 321"/>
              </a:gdLst>
              <a:ahLst/>
              <a:cxnLst>
                <a:cxn ang="0">
                  <a:pos x="T0" y="T1"/>
                </a:cxn>
                <a:cxn ang="0">
                  <a:pos x="T2" y="T3"/>
                </a:cxn>
                <a:cxn ang="0">
                  <a:pos x="T4" y="T5"/>
                </a:cxn>
                <a:cxn ang="0">
                  <a:pos x="T6" y="T7"/>
                </a:cxn>
                <a:cxn ang="0">
                  <a:pos x="T8" y="T9"/>
                </a:cxn>
              </a:cxnLst>
              <a:rect l="0" t="0" r="r" b="b"/>
              <a:pathLst>
                <a:path w="426" h="321">
                  <a:moveTo>
                    <a:pt x="426" y="321"/>
                  </a:moveTo>
                  <a:lnTo>
                    <a:pt x="0" y="201"/>
                  </a:lnTo>
                  <a:lnTo>
                    <a:pt x="0" y="0"/>
                  </a:lnTo>
                  <a:lnTo>
                    <a:pt x="426" y="121"/>
                  </a:lnTo>
                  <a:lnTo>
                    <a:pt x="426" y="321"/>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200"/>
            </a:p>
          </p:txBody>
        </p:sp>
        <p:sp>
          <p:nvSpPr>
            <p:cNvPr id="66" name="Freeform 29"/>
            <p:cNvSpPr/>
            <p:nvPr/>
          </p:nvSpPr>
          <p:spPr bwMode="auto">
            <a:xfrm>
              <a:off x="18104508" y="4735964"/>
              <a:ext cx="1758455" cy="1328151"/>
            </a:xfrm>
            <a:custGeom>
              <a:avLst/>
              <a:gdLst>
                <a:gd name="T0" fmla="*/ 425 w 425"/>
                <a:gd name="T1" fmla="*/ 201 h 321"/>
                <a:gd name="T2" fmla="*/ 0 w 425"/>
                <a:gd name="T3" fmla="*/ 321 h 321"/>
                <a:gd name="T4" fmla="*/ 0 w 425"/>
                <a:gd name="T5" fmla="*/ 121 h 321"/>
                <a:gd name="T6" fmla="*/ 425 w 425"/>
                <a:gd name="T7" fmla="*/ 0 h 321"/>
                <a:gd name="T8" fmla="*/ 425 w 425"/>
                <a:gd name="T9" fmla="*/ 201 h 321"/>
              </a:gdLst>
              <a:ahLst/>
              <a:cxnLst>
                <a:cxn ang="0">
                  <a:pos x="T0" y="T1"/>
                </a:cxn>
                <a:cxn ang="0">
                  <a:pos x="T2" y="T3"/>
                </a:cxn>
                <a:cxn ang="0">
                  <a:pos x="T4" y="T5"/>
                </a:cxn>
                <a:cxn ang="0">
                  <a:pos x="T6" y="T7"/>
                </a:cxn>
                <a:cxn ang="0">
                  <a:pos x="T8" y="T9"/>
                </a:cxn>
              </a:cxnLst>
              <a:rect l="0" t="0" r="r" b="b"/>
              <a:pathLst>
                <a:path w="425" h="321">
                  <a:moveTo>
                    <a:pt x="425" y="201"/>
                  </a:moveTo>
                  <a:lnTo>
                    <a:pt x="0" y="321"/>
                  </a:lnTo>
                  <a:lnTo>
                    <a:pt x="0" y="121"/>
                  </a:lnTo>
                  <a:lnTo>
                    <a:pt x="425" y="0"/>
                  </a:lnTo>
                  <a:lnTo>
                    <a:pt x="425" y="20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200"/>
            </a:p>
          </p:txBody>
        </p:sp>
        <p:sp>
          <p:nvSpPr>
            <p:cNvPr id="67" name="Freeform 30"/>
            <p:cNvSpPr/>
            <p:nvPr/>
          </p:nvSpPr>
          <p:spPr bwMode="auto">
            <a:xfrm>
              <a:off x="16341915" y="4227046"/>
              <a:ext cx="3521048" cy="1009560"/>
            </a:xfrm>
            <a:custGeom>
              <a:avLst/>
              <a:gdLst>
                <a:gd name="T0" fmla="*/ 851 w 851"/>
                <a:gd name="T1" fmla="*/ 123 h 244"/>
                <a:gd name="T2" fmla="*/ 426 w 851"/>
                <a:gd name="T3" fmla="*/ 244 h 244"/>
                <a:gd name="T4" fmla="*/ 0 w 851"/>
                <a:gd name="T5" fmla="*/ 123 h 244"/>
                <a:gd name="T6" fmla="*/ 0 w 851"/>
                <a:gd name="T7" fmla="*/ 120 h 244"/>
                <a:gd name="T8" fmla="*/ 426 w 851"/>
                <a:gd name="T9" fmla="*/ 0 h 244"/>
                <a:gd name="T10" fmla="*/ 851 w 851"/>
                <a:gd name="T11" fmla="*/ 120 h 244"/>
                <a:gd name="T12" fmla="*/ 851 w 851"/>
                <a:gd name="T13" fmla="*/ 123 h 244"/>
              </a:gdLst>
              <a:ahLst/>
              <a:cxnLst>
                <a:cxn ang="0">
                  <a:pos x="T0" y="T1"/>
                </a:cxn>
                <a:cxn ang="0">
                  <a:pos x="T2" y="T3"/>
                </a:cxn>
                <a:cxn ang="0">
                  <a:pos x="T4" y="T5"/>
                </a:cxn>
                <a:cxn ang="0">
                  <a:pos x="T6" y="T7"/>
                </a:cxn>
                <a:cxn ang="0">
                  <a:pos x="T8" y="T9"/>
                </a:cxn>
                <a:cxn ang="0">
                  <a:pos x="T10" y="T11"/>
                </a:cxn>
                <a:cxn ang="0">
                  <a:pos x="T12" y="T13"/>
                </a:cxn>
              </a:cxnLst>
              <a:rect l="0" t="0" r="r" b="b"/>
              <a:pathLst>
                <a:path w="851" h="244">
                  <a:moveTo>
                    <a:pt x="851" y="123"/>
                  </a:moveTo>
                  <a:lnTo>
                    <a:pt x="426" y="244"/>
                  </a:lnTo>
                  <a:lnTo>
                    <a:pt x="0" y="123"/>
                  </a:lnTo>
                  <a:lnTo>
                    <a:pt x="0" y="120"/>
                  </a:lnTo>
                  <a:lnTo>
                    <a:pt x="426" y="0"/>
                  </a:lnTo>
                  <a:lnTo>
                    <a:pt x="851" y="120"/>
                  </a:lnTo>
                  <a:lnTo>
                    <a:pt x="851" y="12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200"/>
            </a:p>
          </p:txBody>
        </p:sp>
      </p:grpSp>
      <p:grpSp>
        <p:nvGrpSpPr>
          <p:cNvPr id="6" name="组合 5"/>
          <p:cNvGrpSpPr/>
          <p:nvPr/>
        </p:nvGrpSpPr>
        <p:grpSpPr>
          <a:xfrm>
            <a:off x="2498406" y="2616351"/>
            <a:ext cx="8806844" cy="1439804"/>
            <a:chOff x="3569815" y="3746937"/>
            <a:chExt cx="12583546" cy="2061977"/>
          </a:xfrm>
        </p:grpSpPr>
        <p:sp>
          <p:nvSpPr>
            <p:cNvPr id="31" name="Rectangle 35"/>
            <p:cNvSpPr/>
            <p:nvPr/>
          </p:nvSpPr>
          <p:spPr>
            <a:xfrm>
              <a:off x="5091026" y="3746937"/>
              <a:ext cx="2190646" cy="846235"/>
            </a:xfrm>
            <a:prstGeom prst="rect">
              <a:avLst/>
            </a:prstGeom>
          </p:spPr>
          <p:txBody>
            <a:bodyPr wrap="none" lIns="219419" tIns="109710" rIns="219419" bIns="109710">
              <a:spAutoFit/>
            </a:bodyPr>
            <a:lstStyle/>
            <a:p>
              <a:r>
                <a:rPr lang="en-US" sz="2400" b="1" dirty="0">
                  <a:solidFill>
                    <a:schemeClr val="accent1"/>
                  </a:solidFill>
                  <a:latin typeface="Lato Regular"/>
                  <a:ea typeface="Open Sans Light" panose="020B0306030504020204" pitchFamily="34" charset="0"/>
                  <a:cs typeface="Lato Regular"/>
                </a:rPr>
                <a:t>Wildfire</a:t>
              </a:r>
              <a:endParaRPr lang="en-US" sz="2400" b="1" dirty="0">
                <a:solidFill>
                  <a:schemeClr val="accent1"/>
                </a:solidFill>
                <a:latin typeface="Lato Regular"/>
                <a:ea typeface="Open Sans Light" panose="020B0306030504020204" pitchFamily="34" charset="0"/>
                <a:cs typeface="Lato Regular"/>
              </a:endParaRPr>
            </a:p>
          </p:txBody>
        </p:sp>
        <p:sp>
          <p:nvSpPr>
            <p:cNvPr id="32" name="TextBox 31"/>
            <p:cNvSpPr txBox="1"/>
            <p:nvPr/>
          </p:nvSpPr>
          <p:spPr>
            <a:xfrm>
              <a:off x="5186178" y="4400693"/>
              <a:ext cx="6442430" cy="1408221"/>
            </a:xfrm>
            <a:prstGeom prst="rect">
              <a:avLst/>
            </a:prstGeom>
            <a:noFill/>
          </p:spPr>
          <p:txBody>
            <a:bodyPr wrap="square" lIns="219419" tIns="109710" rIns="219419" bIns="109710" rtlCol="0">
              <a:spAutoFit/>
            </a:bodyPr>
            <a:lstStyle/>
            <a:p>
              <a:pPr algn="l">
                <a:lnSpc>
                  <a:spcPct val="11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endParaRPr lang="en-US" sz="15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sp>
          <p:nvSpPr>
            <p:cNvPr id="33" name="Oval 84"/>
            <p:cNvSpPr/>
            <p:nvPr/>
          </p:nvSpPr>
          <p:spPr bwMode="auto">
            <a:xfrm>
              <a:off x="3569815" y="3969401"/>
              <a:ext cx="1529720" cy="15301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852170">
                <a:defRPr/>
              </a:pPr>
              <a:endParaRPr lang="en-US" dirty="0">
                <a:latin typeface="Lato Light"/>
              </a:endParaRPr>
            </a:p>
          </p:txBody>
        </p:sp>
        <p:sp>
          <p:nvSpPr>
            <p:cNvPr id="40" name="Freeform 36"/>
            <p:cNvSpPr>
              <a:spLocks noChangeArrowheads="1"/>
            </p:cNvSpPr>
            <p:nvPr/>
          </p:nvSpPr>
          <p:spPr bwMode="auto">
            <a:xfrm>
              <a:off x="4066647" y="4380320"/>
              <a:ext cx="545389" cy="709746"/>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cxnSp>
          <p:nvCxnSpPr>
            <p:cNvPr id="68" name="Elbow Connector 2"/>
            <p:cNvCxnSpPr/>
            <p:nvPr/>
          </p:nvCxnSpPr>
          <p:spPr>
            <a:xfrm>
              <a:off x="7146635" y="4201186"/>
              <a:ext cx="9006726" cy="556268"/>
            </a:xfrm>
            <a:prstGeom prst="bentConnector3">
              <a:avLst>
                <a:gd name="adj1" fmla="val 50000"/>
              </a:avLst>
            </a:prstGeom>
            <a:ln>
              <a:solidFill>
                <a:schemeClr val="bg1">
                  <a:lumMod val="65000"/>
                </a:schemeClr>
              </a:solidFill>
              <a:prstDash val="dot"/>
              <a:tailEnd type="arrow"/>
            </a:ln>
          </p:spPr>
          <p:style>
            <a:lnRef idx="2">
              <a:schemeClr val="accent1"/>
            </a:lnRef>
            <a:fillRef idx="0">
              <a:schemeClr val="accent1"/>
            </a:fillRef>
            <a:effectRef idx="1">
              <a:schemeClr val="accent1"/>
            </a:effectRef>
            <a:fontRef idx="minor">
              <a:schemeClr val="tx1"/>
            </a:fontRef>
          </p:style>
        </p:cxnSp>
      </p:grpSp>
      <p:grpSp>
        <p:nvGrpSpPr>
          <p:cNvPr id="7" name="组合 6"/>
          <p:cNvGrpSpPr/>
          <p:nvPr/>
        </p:nvGrpSpPr>
        <p:grpSpPr>
          <a:xfrm>
            <a:off x="2507873" y="3984508"/>
            <a:ext cx="8298386" cy="1439804"/>
            <a:chOff x="3583342" y="5706306"/>
            <a:chExt cx="11857043" cy="2061977"/>
          </a:xfrm>
        </p:grpSpPr>
        <p:sp>
          <p:nvSpPr>
            <p:cNvPr id="34" name="Oval 87"/>
            <p:cNvSpPr/>
            <p:nvPr/>
          </p:nvSpPr>
          <p:spPr bwMode="auto">
            <a:xfrm>
              <a:off x="3583342" y="5952378"/>
              <a:ext cx="1529720" cy="1530119"/>
            </a:xfrm>
            <a:prstGeom prst="ellipse">
              <a:avLst/>
            </a:prstGeom>
            <a:solidFill>
              <a:schemeClr val="accent6"/>
            </a:solidFill>
            <a:ln w="12700">
              <a:miter lim="400000"/>
            </a:ln>
          </p:spPr>
          <p:txBody>
            <a:bodyPr lIns="0" tIns="0" rIns="0" bIns="0" anchor="ctr"/>
            <a:lstStyle/>
            <a:p>
              <a:endParaRPr lang="en-US" sz="2200" dirty="0">
                <a:solidFill>
                  <a:srgbClr val="FFFFFF"/>
                </a:solidFill>
              </a:endParaRPr>
            </a:p>
          </p:txBody>
        </p:sp>
        <p:sp>
          <p:nvSpPr>
            <p:cNvPr id="36" name="Rectangle 99"/>
            <p:cNvSpPr/>
            <p:nvPr/>
          </p:nvSpPr>
          <p:spPr>
            <a:xfrm>
              <a:off x="5087656" y="5706306"/>
              <a:ext cx="2348684" cy="846235"/>
            </a:xfrm>
            <a:prstGeom prst="rect">
              <a:avLst/>
            </a:prstGeom>
          </p:spPr>
          <p:txBody>
            <a:bodyPr wrap="none" lIns="219419" tIns="109710" rIns="219419" bIns="109710">
              <a:spAutoFit/>
            </a:bodyPr>
            <a:lstStyle/>
            <a:p>
              <a:r>
                <a:rPr lang="en-US" sz="2400" b="1" dirty="0">
                  <a:solidFill>
                    <a:schemeClr val="accent6"/>
                  </a:solidFill>
                  <a:latin typeface="Lato Regular"/>
                  <a:ea typeface="Open Sans Light" panose="020B0306030504020204" pitchFamily="34" charset="0"/>
                  <a:cs typeface="Lato Regular"/>
                </a:rPr>
                <a:t>Pollution</a:t>
              </a:r>
              <a:endParaRPr lang="en-US" sz="2400" b="1" dirty="0">
                <a:solidFill>
                  <a:schemeClr val="accent6"/>
                </a:solidFill>
                <a:latin typeface="Lato Regular"/>
                <a:ea typeface="Open Sans Light" panose="020B0306030504020204" pitchFamily="34" charset="0"/>
                <a:cs typeface="Lato Regular"/>
              </a:endParaRPr>
            </a:p>
          </p:txBody>
        </p:sp>
        <p:sp>
          <p:nvSpPr>
            <p:cNvPr id="37" name="TextBox 36"/>
            <p:cNvSpPr txBox="1"/>
            <p:nvPr/>
          </p:nvSpPr>
          <p:spPr>
            <a:xfrm>
              <a:off x="5178653" y="6360062"/>
              <a:ext cx="6442430" cy="1408221"/>
            </a:xfrm>
            <a:prstGeom prst="rect">
              <a:avLst/>
            </a:prstGeom>
            <a:noFill/>
          </p:spPr>
          <p:txBody>
            <a:bodyPr wrap="square" lIns="219419" tIns="109710" rIns="219419" bIns="109710" rtlCol="0">
              <a:spAutoFit/>
            </a:bodyPr>
            <a:lstStyle/>
            <a:p>
              <a:pPr algn="l">
                <a:lnSpc>
                  <a:spcPct val="11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endParaRPr lang="en-US" sz="15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sp>
          <p:nvSpPr>
            <p:cNvPr id="41" name="Freeform 39"/>
            <p:cNvSpPr>
              <a:spLocks noChangeArrowheads="1"/>
            </p:cNvSpPr>
            <p:nvPr/>
          </p:nvSpPr>
          <p:spPr bwMode="auto">
            <a:xfrm>
              <a:off x="4023666" y="6368176"/>
              <a:ext cx="632624" cy="632629"/>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cxnSp>
          <p:nvCxnSpPr>
            <p:cNvPr id="69" name="Elbow Connector 88"/>
            <p:cNvCxnSpPr/>
            <p:nvPr/>
          </p:nvCxnSpPr>
          <p:spPr>
            <a:xfrm flipV="1">
              <a:off x="7235755" y="5706306"/>
              <a:ext cx="8204630" cy="450577"/>
            </a:xfrm>
            <a:prstGeom prst="bentConnector3">
              <a:avLst>
                <a:gd name="adj1" fmla="val 52172"/>
              </a:avLst>
            </a:prstGeom>
            <a:ln>
              <a:solidFill>
                <a:schemeClr val="bg1">
                  <a:lumMod val="65000"/>
                </a:schemeClr>
              </a:solidFill>
              <a:prstDash val="dot"/>
              <a:tailEnd type="arrow"/>
            </a:ln>
          </p:spPr>
          <p:style>
            <a:lnRef idx="2">
              <a:schemeClr val="accent1"/>
            </a:lnRef>
            <a:fillRef idx="0">
              <a:schemeClr val="accent1"/>
            </a:fillRef>
            <a:effectRef idx="1">
              <a:schemeClr val="accent1"/>
            </a:effectRef>
            <a:fontRef idx="minor">
              <a:schemeClr val="tx1"/>
            </a:fontRef>
          </p:style>
        </p:cxnSp>
      </p:grpSp>
      <p:grpSp>
        <p:nvGrpSpPr>
          <p:cNvPr id="8" name="组合 7"/>
          <p:cNvGrpSpPr/>
          <p:nvPr/>
        </p:nvGrpSpPr>
        <p:grpSpPr>
          <a:xfrm>
            <a:off x="2501503" y="4919068"/>
            <a:ext cx="7692041" cy="1921766"/>
            <a:chOff x="3574240" y="7044712"/>
            <a:chExt cx="10990675" cy="2752207"/>
          </a:xfrm>
        </p:grpSpPr>
        <p:sp>
          <p:nvSpPr>
            <p:cNvPr id="35" name="Oval 91"/>
            <p:cNvSpPr/>
            <p:nvPr/>
          </p:nvSpPr>
          <p:spPr bwMode="auto">
            <a:xfrm>
              <a:off x="3574240" y="7961120"/>
              <a:ext cx="1529720" cy="153011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852170">
                <a:defRPr/>
              </a:pPr>
              <a:endParaRPr lang="en-US" dirty="0">
                <a:latin typeface="Lato Light"/>
              </a:endParaRPr>
            </a:p>
          </p:txBody>
        </p:sp>
        <p:sp>
          <p:nvSpPr>
            <p:cNvPr id="38" name="Rectangle 101"/>
            <p:cNvSpPr/>
            <p:nvPr/>
          </p:nvSpPr>
          <p:spPr>
            <a:xfrm>
              <a:off x="5091495" y="7734943"/>
              <a:ext cx="2451755" cy="846235"/>
            </a:xfrm>
            <a:prstGeom prst="rect">
              <a:avLst/>
            </a:prstGeom>
          </p:spPr>
          <p:txBody>
            <a:bodyPr wrap="none" lIns="219419" tIns="109710" rIns="219419" bIns="109710">
              <a:spAutoFit/>
            </a:bodyPr>
            <a:lstStyle/>
            <a:p>
              <a:r>
                <a:rPr lang="en-US" sz="2400" b="1" dirty="0">
                  <a:solidFill>
                    <a:schemeClr val="accent3"/>
                  </a:solidFill>
                  <a:latin typeface="Lato Regular"/>
                  <a:ea typeface="Open Sans Light" panose="020B0306030504020204" pitchFamily="34" charset="0"/>
                  <a:cs typeface="Lato Regular"/>
                </a:rPr>
                <a:t>Radiation</a:t>
              </a:r>
              <a:endParaRPr lang="en-US" sz="2400" b="1" dirty="0">
                <a:solidFill>
                  <a:schemeClr val="accent3"/>
                </a:solidFill>
                <a:latin typeface="Lato Regular"/>
                <a:ea typeface="Open Sans Light" panose="020B0306030504020204" pitchFamily="34" charset="0"/>
                <a:cs typeface="Lato Regular"/>
              </a:endParaRPr>
            </a:p>
          </p:txBody>
        </p:sp>
        <p:sp>
          <p:nvSpPr>
            <p:cNvPr id="39" name="TextBox 38"/>
            <p:cNvSpPr txBox="1"/>
            <p:nvPr/>
          </p:nvSpPr>
          <p:spPr>
            <a:xfrm>
              <a:off x="5178653" y="8388698"/>
              <a:ext cx="6442430" cy="1408221"/>
            </a:xfrm>
            <a:prstGeom prst="rect">
              <a:avLst/>
            </a:prstGeom>
            <a:noFill/>
          </p:spPr>
          <p:txBody>
            <a:bodyPr wrap="square" lIns="219419" tIns="109710" rIns="219419" bIns="109710" rtlCol="0">
              <a:spAutoFit/>
            </a:bodyPr>
            <a:lstStyle/>
            <a:p>
              <a:pPr algn="l">
                <a:lnSpc>
                  <a:spcPct val="11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endParaRPr lang="en-US" sz="15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sp>
          <p:nvSpPr>
            <p:cNvPr id="42" name="Freeform 21"/>
            <p:cNvSpPr>
              <a:spLocks noChangeArrowheads="1"/>
            </p:cNvSpPr>
            <p:nvPr/>
          </p:nvSpPr>
          <p:spPr bwMode="auto">
            <a:xfrm>
              <a:off x="3858570" y="8464816"/>
              <a:ext cx="987585" cy="550603"/>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cxnSp>
          <p:nvCxnSpPr>
            <p:cNvPr id="70" name="Elbow Connector 89"/>
            <p:cNvCxnSpPr/>
            <p:nvPr/>
          </p:nvCxnSpPr>
          <p:spPr>
            <a:xfrm flipV="1">
              <a:off x="7329339" y="7044712"/>
              <a:ext cx="7235576" cy="1123719"/>
            </a:xfrm>
            <a:prstGeom prst="bentConnector3">
              <a:avLst>
                <a:gd name="adj1" fmla="val 54619"/>
              </a:avLst>
            </a:prstGeom>
            <a:ln>
              <a:solidFill>
                <a:schemeClr val="bg1">
                  <a:lumMod val="65000"/>
                </a:schemeClr>
              </a:solidFill>
              <a:prstDash val="dot"/>
              <a:tailEnd type="arrow"/>
            </a:ln>
          </p:spPr>
          <p:style>
            <a:lnRef idx="2">
              <a:schemeClr val="accent1"/>
            </a:lnRef>
            <a:fillRef idx="0">
              <a:schemeClr val="accent1"/>
            </a:fillRef>
            <a:effectRef idx="1">
              <a:schemeClr val="accent1"/>
            </a:effectRef>
            <a:fontRef idx="minor">
              <a:schemeClr val="tx1"/>
            </a:fontRef>
          </p:style>
        </p:cxnSp>
      </p:grpSp>
      <p:grpSp>
        <p:nvGrpSpPr>
          <p:cNvPr id="9" name="组合 8"/>
          <p:cNvGrpSpPr/>
          <p:nvPr/>
        </p:nvGrpSpPr>
        <p:grpSpPr>
          <a:xfrm>
            <a:off x="2512797" y="6092042"/>
            <a:ext cx="6999206" cy="2121927"/>
            <a:chOff x="3590378" y="8724554"/>
            <a:chExt cx="10000726" cy="3038861"/>
          </a:xfrm>
        </p:grpSpPr>
        <p:sp>
          <p:nvSpPr>
            <p:cNvPr id="43" name="Oval 47"/>
            <p:cNvSpPr/>
            <p:nvPr/>
          </p:nvSpPr>
          <p:spPr bwMode="auto">
            <a:xfrm>
              <a:off x="3590378" y="9908494"/>
              <a:ext cx="1529720" cy="153011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852170">
                <a:defRPr/>
              </a:pPr>
              <a:endParaRPr lang="en-US" dirty="0">
                <a:latin typeface="Lato Light"/>
              </a:endParaRPr>
            </a:p>
          </p:txBody>
        </p:sp>
        <p:sp>
          <p:nvSpPr>
            <p:cNvPr id="44" name="Rectangle 48"/>
            <p:cNvSpPr/>
            <p:nvPr/>
          </p:nvSpPr>
          <p:spPr>
            <a:xfrm>
              <a:off x="5137727" y="9701438"/>
              <a:ext cx="2195227" cy="846234"/>
            </a:xfrm>
            <a:prstGeom prst="rect">
              <a:avLst/>
            </a:prstGeom>
          </p:spPr>
          <p:txBody>
            <a:bodyPr wrap="none" lIns="219419" tIns="109710" rIns="219419" bIns="109710">
              <a:spAutoFit/>
            </a:bodyPr>
            <a:lstStyle/>
            <a:p>
              <a:r>
                <a:rPr lang="en-US" sz="2400" b="1" dirty="0">
                  <a:solidFill>
                    <a:schemeClr val="accent4"/>
                  </a:solidFill>
                  <a:latin typeface="Lato Regular"/>
                  <a:ea typeface="Open Sans Light" panose="020B0306030504020204" pitchFamily="34" charset="0"/>
                  <a:cs typeface="Lato Regular"/>
                </a:rPr>
                <a:t>Climatic</a:t>
              </a:r>
              <a:endParaRPr lang="en-US" sz="2400" b="1" dirty="0">
                <a:solidFill>
                  <a:schemeClr val="accent4"/>
                </a:solidFill>
                <a:latin typeface="Lato Regular"/>
                <a:ea typeface="Open Sans Light" panose="020B0306030504020204" pitchFamily="34" charset="0"/>
                <a:cs typeface="Lato Regular"/>
              </a:endParaRPr>
            </a:p>
          </p:txBody>
        </p:sp>
        <p:sp>
          <p:nvSpPr>
            <p:cNvPr id="45" name="TextBox 44"/>
            <p:cNvSpPr txBox="1"/>
            <p:nvPr/>
          </p:nvSpPr>
          <p:spPr>
            <a:xfrm>
              <a:off x="5232881" y="10355194"/>
              <a:ext cx="6442430" cy="1408221"/>
            </a:xfrm>
            <a:prstGeom prst="rect">
              <a:avLst/>
            </a:prstGeom>
            <a:noFill/>
          </p:spPr>
          <p:txBody>
            <a:bodyPr wrap="square" lIns="219419" tIns="109710" rIns="219419" bIns="109710" rtlCol="0">
              <a:spAutoFit/>
            </a:bodyPr>
            <a:lstStyle/>
            <a:p>
              <a:pPr algn="l">
                <a:lnSpc>
                  <a:spcPct val="11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endParaRPr lang="en-US" sz="15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sp>
          <p:nvSpPr>
            <p:cNvPr id="46" name="Freeform 127"/>
            <p:cNvSpPr>
              <a:spLocks noChangeArrowheads="1"/>
            </p:cNvSpPr>
            <p:nvPr/>
          </p:nvSpPr>
          <p:spPr bwMode="auto">
            <a:xfrm>
              <a:off x="3963446" y="10334821"/>
              <a:ext cx="828417" cy="667132"/>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cxnSp>
          <p:nvCxnSpPr>
            <p:cNvPr id="71" name="Elbow Connector 90"/>
            <p:cNvCxnSpPr/>
            <p:nvPr/>
          </p:nvCxnSpPr>
          <p:spPr>
            <a:xfrm flipV="1">
              <a:off x="7168915" y="8724554"/>
              <a:ext cx="6422189" cy="1409038"/>
            </a:xfrm>
            <a:prstGeom prst="bentConnector3">
              <a:avLst>
                <a:gd name="adj1" fmla="val 63184"/>
              </a:avLst>
            </a:prstGeom>
            <a:ln>
              <a:solidFill>
                <a:schemeClr val="bg1">
                  <a:lumMod val="65000"/>
                </a:schemeClr>
              </a:solidFill>
              <a:prstDash val="dot"/>
              <a:tailEnd type="arrow"/>
            </a:ln>
          </p:spPr>
          <p:style>
            <a:lnRef idx="2">
              <a:schemeClr val="accent1"/>
            </a:lnRef>
            <a:fillRef idx="0">
              <a:schemeClr val="accent1"/>
            </a:fillRef>
            <a:effectRef idx="1">
              <a:schemeClr val="accent1"/>
            </a:effectRef>
            <a:fontRef idx="minor">
              <a:schemeClr val="tx1"/>
            </a:fontRef>
          </p:style>
        </p:cxnSp>
      </p:grpSp>
      <p:sp>
        <p:nvSpPr>
          <p:cNvPr id="47"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3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7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2721691" y="2296340"/>
            <a:ext cx="10971421" cy="3971480"/>
            <a:chOff x="3888853" y="3288642"/>
            <a:chExt cx="15676375" cy="5687649"/>
          </a:xfrm>
        </p:grpSpPr>
        <p:grpSp>
          <p:nvGrpSpPr>
            <p:cNvPr id="29" name="Group 24"/>
            <p:cNvGrpSpPr/>
            <p:nvPr/>
          </p:nvGrpSpPr>
          <p:grpSpPr>
            <a:xfrm>
              <a:off x="3888853" y="5825875"/>
              <a:ext cx="4461536" cy="2382282"/>
              <a:chOff x="1706563" y="4518025"/>
              <a:chExt cx="2605088" cy="1390650"/>
            </a:xfrm>
          </p:grpSpPr>
          <p:sp>
            <p:nvSpPr>
              <p:cNvPr id="30" name="Freeform 5"/>
              <p:cNvSpPr/>
              <p:nvPr/>
            </p:nvSpPr>
            <p:spPr bwMode="auto">
              <a:xfrm>
                <a:off x="1706563" y="4518025"/>
                <a:ext cx="1303338" cy="1390650"/>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accent1">
                  <a:alpha val="75000"/>
                </a:schemeClr>
              </a:solidFill>
              <a:ln>
                <a:noFill/>
              </a:ln>
            </p:spPr>
            <p:txBody>
              <a:bodyPr vert="horz" wrap="square" lIns="91440" tIns="45720" rIns="91440" bIns="45720" numCol="1" anchor="t" anchorCtr="0" compatLnSpc="1"/>
              <a:lstStyle/>
              <a:p>
                <a:endParaRPr lang="id-ID"/>
              </a:p>
            </p:txBody>
          </p:sp>
          <p:sp>
            <p:nvSpPr>
              <p:cNvPr id="31" name="Freeform 6"/>
              <p:cNvSpPr/>
              <p:nvPr/>
            </p:nvSpPr>
            <p:spPr bwMode="auto">
              <a:xfrm>
                <a:off x="3009901" y="4518025"/>
                <a:ext cx="1301750" cy="1390650"/>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grpSp>
        <p:grpSp>
          <p:nvGrpSpPr>
            <p:cNvPr id="32" name="Group 27"/>
            <p:cNvGrpSpPr/>
            <p:nvPr/>
          </p:nvGrpSpPr>
          <p:grpSpPr>
            <a:xfrm>
              <a:off x="6145447" y="4285015"/>
              <a:ext cx="4469694" cy="3923134"/>
              <a:chOff x="3024188" y="3378200"/>
              <a:chExt cx="2609851" cy="2530475"/>
            </a:xfrm>
          </p:grpSpPr>
          <p:sp>
            <p:nvSpPr>
              <p:cNvPr id="33" name="Freeform 7"/>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2">
                  <a:alpha val="75000"/>
                </a:schemeClr>
              </a:solidFill>
              <a:ln>
                <a:noFill/>
              </a:ln>
            </p:spPr>
            <p:txBody>
              <a:bodyPr vert="horz" wrap="square" lIns="91440" tIns="45720" rIns="91440" bIns="45720" numCol="1" anchor="t" anchorCtr="0" compatLnSpc="1"/>
              <a:lstStyle/>
              <a:p>
                <a:endParaRPr lang="id-ID"/>
              </a:p>
            </p:txBody>
          </p:sp>
          <p:sp>
            <p:nvSpPr>
              <p:cNvPr id="34" name="Freeform 8"/>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a:p>
            </p:txBody>
          </p:sp>
        </p:grpSp>
        <p:grpSp>
          <p:nvGrpSpPr>
            <p:cNvPr id="35" name="Group 30"/>
            <p:cNvGrpSpPr/>
            <p:nvPr/>
          </p:nvGrpSpPr>
          <p:grpSpPr>
            <a:xfrm>
              <a:off x="8396607" y="4073732"/>
              <a:ext cx="4461536" cy="4134420"/>
              <a:chOff x="4338638" y="2257425"/>
              <a:chExt cx="2605088" cy="3651250"/>
            </a:xfrm>
          </p:grpSpPr>
          <p:sp>
            <p:nvSpPr>
              <p:cNvPr id="36" name="Freeform 9"/>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3">
                  <a:alpha val="75000"/>
                </a:schemeClr>
              </a:solidFill>
              <a:ln>
                <a:noFill/>
              </a:ln>
            </p:spPr>
            <p:txBody>
              <a:bodyPr vert="horz" wrap="square" lIns="91440" tIns="45720" rIns="91440" bIns="45720" numCol="1" anchor="t" anchorCtr="0" compatLnSpc="1"/>
              <a:lstStyle/>
              <a:p>
                <a:endParaRPr lang="id-ID"/>
              </a:p>
            </p:txBody>
          </p:sp>
          <p:sp>
            <p:nvSpPr>
              <p:cNvPr id="37" name="Freeform 10"/>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id-ID"/>
              </a:p>
            </p:txBody>
          </p:sp>
        </p:grpSp>
        <p:grpSp>
          <p:nvGrpSpPr>
            <p:cNvPr id="38" name="Group 33"/>
            <p:cNvGrpSpPr/>
            <p:nvPr/>
          </p:nvGrpSpPr>
          <p:grpSpPr>
            <a:xfrm>
              <a:off x="10661361" y="4846861"/>
              <a:ext cx="4461536" cy="3361298"/>
              <a:chOff x="5661026" y="3946525"/>
              <a:chExt cx="2605088" cy="1962150"/>
            </a:xfrm>
          </p:grpSpPr>
          <p:sp>
            <p:nvSpPr>
              <p:cNvPr id="39"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4">
                  <a:alpha val="75000"/>
                </a:schemeClr>
              </a:solidFill>
              <a:ln>
                <a:noFill/>
              </a:ln>
            </p:spPr>
            <p:txBody>
              <a:bodyPr vert="horz" wrap="square" lIns="91440" tIns="45720" rIns="91440" bIns="45720" numCol="1" anchor="t" anchorCtr="0" compatLnSpc="1"/>
              <a:lstStyle/>
              <a:p>
                <a:endParaRPr lang="id-ID"/>
              </a:p>
            </p:txBody>
          </p:sp>
          <p:sp>
            <p:nvSpPr>
              <p:cNvPr id="40"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id-ID"/>
              </a:p>
            </p:txBody>
          </p:sp>
        </p:grpSp>
        <p:grpSp>
          <p:nvGrpSpPr>
            <p:cNvPr id="41" name="Group 118"/>
            <p:cNvGrpSpPr/>
            <p:nvPr/>
          </p:nvGrpSpPr>
          <p:grpSpPr>
            <a:xfrm>
              <a:off x="12890767" y="3885877"/>
              <a:ext cx="4469696" cy="4334878"/>
              <a:chOff x="3024188" y="3378200"/>
              <a:chExt cx="2609852" cy="2530475"/>
            </a:xfrm>
          </p:grpSpPr>
          <p:sp>
            <p:nvSpPr>
              <p:cNvPr id="42" name="Freeform 7"/>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5">
                  <a:alpha val="75000"/>
                </a:schemeClr>
              </a:solidFill>
              <a:ln>
                <a:noFill/>
              </a:ln>
            </p:spPr>
            <p:txBody>
              <a:bodyPr vert="horz" wrap="square" lIns="91440" tIns="45720" rIns="91440" bIns="45720" numCol="1" anchor="t" anchorCtr="0" compatLnSpc="1"/>
              <a:lstStyle/>
              <a:p>
                <a:endParaRPr lang="id-ID"/>
              </a:p>
            </p:txBody>
          </p:sp>
          <p:sp>
            <p:nvSpPr>
              <p:cNvPr id="43" name="Freeform 8"/>
              <p:cNvSpPr/>
              <p:nvPr/>
            </p:nvSpPr>
            <p:spPr bwMode="auto">
              <a:xfrm>
                <a:off x="4330702"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id-ID"/>
              </a:p>
            </p:txBody>
          </p:sp>
        </p:grpSp>
        <p:grpSp>
          <p:nvGrpSpPr>
            <p:cNvPr id="44" name="Group 122"/>
            <p:cNvGrpSpPr/>
            <p:nvPr/>
          </p:nvGrpSpPr>
          <p:grpSpPr>
            <a:xfrm>
              <a:off x="15103692" y="3288642"/>
              <a:ext cx="4461536" cy="4932504"/>
              <a:chOff x="4338638" y="2257425"/>
              <a:chExt cx="2605088" cy="3651250"/>
            </a:xfrm>
          </p:grpSpPr>
          <p:sp>
            <p:nvSpPr>
              <p:cNvPr id="45" name="Freeform 9"/>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6">
                  <a:alpha val="75000"/>
                </a:schemeClr>
              </a:solidFill>
              <a:ln>
                <a:noFill/>
              </a:ln>
            </p:spPr>
            <p:txBody>
              <a:bodyPr vert="horz" wrap="square" lIns="91440" tIns="45720" rIns="91440" bIns="45720" numCol="1" anchor="t" anchorCtr="0" compatLnSpc="1"/>
              <a:lstStyle/>
              <a:p>
                <a:endParaRPr lang="id-ID"/>
              </a:p>
            </p:txBody>
          </p:sp>
          <p:sp>
            <p:nvSpPr>
              <p:cNvPr id="46" name="Freeform 10"/>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6">
                  <a:lumMod val="60000"/>
                  <a:lumOff val="40000"/>
                </a:schemeClr>
              </a:solidFill>
              <a:ln>
                <a:noFill/>
              </a:ln>
            </p:spPr>
            <p:txBody>
              <a:bodyPr vert="horz" wrap="square" lIns="91440" tIns="45720" rIns="91440" bIns="45720" numCol="1" anchor="t" anchorCtr="0" compatLnSpc="1"/>
              <a:lstStyle/>
              <a:p>
                <a:endParaRPr lang="id-ID"/>
              </a:p>
            </p:txBody>
          </p:sp>
        </p:grpSp>
        <p:sp>
          <p:nvSpPr>
            <p:cNvPr id="47" name="TextBox 46"/>
            <p:cNvSpPr txBox="1"/>
            <p:nvPr/>
          </p:nvSpPr>
          <p:spPr>
            <a:xfrm>
              <a:off x="5431670" y="8227027"/>
              <a:ext cx="1310937" cy="749264"/>
            </a:xfrm>
            <a:prstGeom prst="rect">
              <a:avLst/>
            </a:prstGeom>
            <a:noFill/>
          </p:spPr>
          <p:txBody>
            <a:bodyPr wrap="none" lIns="182843" tIns="91422" rIns="182843" bIns="91422" rtlCol="0">
              <a:spAutoFit/>
            </a:bodyPr>
            <a:lstStyle/>
            <a:p>
              <a:pPr algn="ctr"/>
              <a:r>
                <a:rPr lang="id-ID" sz="2200" dirty="0">
                  <a:solidFill>
                    <a:schemeClr val="tx2"/>
                  </a:solidFill>
                  <a:latin typeface="Lato Regular"/>
                  <a:cs typeface="Lato Regular"/>
                </a:rPr>
                <a:t>2</a:t>
              </a:r>
              <a:r>
                <a:rPr lang="id-ID" sz="2200">
                  <a:solidFill>
                    <a:schemeClr val="tx2"/>
                  </a:solidFill>
                  <a:latin typeface="Lato Regular"/>
                  <a:cs typeface="Lato Regular"/>
                </a:rPr>
                <a:t>0</a:t>
              </a:r>
              <a:r>
                <a:rPr lang="id-ID" sz="2200" dirty="0">
                  <a:solidFill>
                    <a:schemeClr val="tx2"/>
                  </a:solidFill>
                  <a:latin typeface="Lato Regular"/>
                  <a:cs typeface="Lato Regular"/>
                </a:rPr>
                <a:t>%</a:t>
              </a:r>
              <a:endParaRPr lang="id-ID" sz="2200" dirty="0">
                <a:solidFill>
                  <a:schemeClr val="tx2"/>
                </a:solidFill>
                <a:latin typeface="Lato Regular"/>
                <a:cs typeface="Lato Regular"/>
              </a:endParaRPr>
            </a:p>
          </p:txBody>
        </p:sp>
        <p:sp>
          <p:nvSpPr>
            <p:cNvPr id="48" name="TextBox 47"/>
            <p:cNvSpPr txBox="1"/>
            <p:nvPr/>
          </p:nvSpPr>
          <p:spPr>
            <a:xfrm>
              <a:off x="7732515" y="8215339"/>
              <a:ext cx="1310937" cy="749264"/>
            </a:xfrm>
            <a:prstGeom prst="rect">
              <a:avLst/>
            </a:prstGeom>
            <a:noFill/>
          </p:spPr>
          <p:txBody>
            <a:bodyPr wrap="none" lIns="182843" tIns="91422" rIns="182843" bIns="91422" rtlCol="0">
              <a:spAutoFit/>
            </a:bodyPr>
            <a:lstStyle/>
            <a:p>
              <a:pPr algn="ctr"/>
              <a:r>
                <a:rPr lang="id-ID" sz="2200" dirty="0">
                  <a:solidFill>
                    <a:schemeClr val="tx2"/>
                  </a:solidFill>
                  <a:latin typeface="Lato Regular"/>
                  <a:cs typeface="Lato Regular"/>
                </a:rPr>
                <a:t>30%</a:t>
              </a:r>
              <a:endParaRPr lang="id-ID" sz="2200" dirty="0">
                <a:solidFill>
                  <a:schemeClr val="tx2"/>
                </a:solidFill>
                <a:latin typeface="Lato Regular"/>
                <a:cs typeface="Lato Regular"/>
              </a:endParaRPr>
            </a:p>
          </p:txBody>
        </p:sp>
        <p:sp>
          <p:nvSpPr>
            <p:cNvPr id="49" name="TextBox 48"/>
            <p:cNvSpPr txBox="1"/>
            <p:nvPr/>
          </p:nvSpPr>
          <p:spPr>
            <a:xfrm>
              <a:off x="9959857" y="8215339"/>
              <a:ext cx="1310937" cy="749264"/>
            </a:xfrm>
            <a:prstGeom prst="rect">
              <a:avLst/>
            </a:prstGeom>
            <a:noFill/>
          </p:spPr>
          <p:txBody>
            <a:bodyPr wrap="none" lIns="182843" tIns="91422" rIns="182843" bIns="91422" rtlCol="0">
              <a:spAutoFit/>
            </a:bodyPr>
            <a:lstStyle/>
            <a:p>
              <a:pPr algn="ctr"/>
              <a:r>
                <a:rPr lang="id-ID" sz="2200" dirty="0">
                  <a:solidFill>
                    <a:schemeClr val="tx2"/>
                  </a:solidFill>
                  <a:latin typeface="Lato Regular"/>
                  <a:cs typeface="Lato Regular"/>
                </a:rPr>
                <a:t>30%</a:t>
              </a:r>
              <a:endParaRPr lang="id-ID" sz="2200" dirty="0">
                <a:solidFill>
                  <a:schemeClr val="tx2"/>
                </a:solidFill>
                <a:latin typeface="Lato Regular"/>
                <a:cs typeface="Lato Regular"/>
              </a:endParaRPr>
            </a:p>
          </p:txBody>
        </p:sp>
        <p:sp>
          <p:nvSpPr>
            <p:cNvPr id="50" name="TextBox 49"/>
            <p:cNvSpPr txBox="1"/>
            <p:nvPr/>
          </p:nvSpPr>
          <p:spPr>
            <a:xfrm>
              <a:off x="12199096" y="8215339"/>
              <a:ext cx="1310937" cy="749264"/>
            </a:xfrm>
            <a:prstGeom prst="rect">
              <a:avLst/>
            </a:prstGeom>
            <a:noFill/>
          </p:spPr>
          <p:txBody>
            <a:bodyPr wrap="none" lIns="182843" tIns="91422" rIns="182843" bIns="91422" rtlCol="0">
              <a:spAutoFit/>
            </a:bodyPr>
            <a:lstStyle/>
            <a:p>
              <a:pPr algn="ctr"/>
              <a:r>
                <a:rPr lang="id-ID" sz="2200" dirty="0">
                  <a:solidFill>
                    <a:schemeClr val="tx2"/>
                  </a:solidFill>
                  <a:latin typeface="Lato Regular"/>
                  <a:cs typeface="Lato Regular"/>
                </a:rPr>
                <a:t>30%</a:t>
              </a:r>
              <a:endParaRPr lang="id-ID" sz="2200" dirty="0">
                <a:solidFill>
                  <a:schemeClr val="tx2"/>
                </a:solidFill>
                <a:latin typeface="Lato Regular"/>
                <a:cs typeface="Lato Regular"/>
              </a:endParaRPr>
            </a:p>
          </p:txBody>
        </p:sp>
        <p:sp>
          <p:nvSpPr>
            <p:cNvPr id="51" name="TextBox 50"/>
            <p:cNvSpPr txBox="1"/>
            <p:nvPr/>
          </p:nvSpPr>
          <p:spPr>
            <a:xfrm>
              <a:off x="14461420" y="8215339"/>
              <a:ext cx="1310937" cy="749264"/>
            </a:xfrm>
            <a:prstGeom prst="rect">
              <a:avLst/>
            </a:prstGeom>
            <a:noFill/>
          </p:spPr>
          <p:txBody>
            <a:bodyPr wrap="none" lIns="182843" tIns="91422" rIns="182843" bIns="91422" rtlCol="0">
              <a:spAutoFit/>
            </a:bodyPr>
            <a:lstStyle/>
            <a:p>
              <a:pPr algn="ctr"/>
              <a:r>
                <a:rPr lang="id-ID" sz="2200" dirty="0">
                  <a:solidFill>
                    <a:schemeClr val="tx2"/>
                  </a:solidFill>
                  <a:latin typeface="Lato Regular"/>
                  <a:cs typeface="Lato Regular"/>
                </a:rPr>
                <a:t>30%</a:t>
              </a:r>
              <a:endParaRPr lang="id-ID" sz="2200" dirty="0">
                <a:solidFill>
                  <a:schemeClr val="tx2"/>
                </a:solidFill>
                <a:latin typeface="Lato Regular"/>
                <a:cs typeface="Lato Regular"/>
              </a:endParaRPr>
            </a:p>
          </p:txBody>
        </p:sp>
        <p:sp>
          <p:nvSpPr>
            <p:cNvPr id="52" name="TextBox 51"/>
            <p:cNvSpPr txBox="1"/>
            <p:nvPr/>
          </p:nvSpPr>
          <p:spPr>
            <a:xfrm>
              <a:off x="16673560" y="8226733"/>
              <a:ext cx="1310937" cy="749264"/>
            </a:xfrm>
            <a:prstGeom prst="rect">
              <a:avLst/>
            </a:prstGeom>
            <a:noFill/>
          </p:spPr>
          <p:txBody>
            <a:bodyPr wrap="none" lIns="182843" tIns="91422" rIns="182843" bIns="91422" rtlCol="0">
              <a:spAutoFit/>
            </a:bodyPr>
            <a:lstStyle/>
            <a:p>
              <a:pPr algn="ctr"/>
              <a:r>
                <a:rPr lang="id-ID" sz="2200" dirty="0">
                  <a:solidFill>
                    <a:schemeClr val="tx2"/>
                  </a:solidFill>
                  <a:latin typeface="Lato Regular"/>
                  <a:cs typeface="Lato Regular"/>
                </a:rPr>
                <a:t>30%</a:t>
              </a:r>
              <a:endParaRPr lang="id-ID" sz="2200" dirty="0">
                <a:solidFill>
                  <a:schemeClr val="tx2"/>
                </a:solidFill>
                <a:latin typeface="Lato Regular"/>
                <a:cs typeface="Lato Regular"/>
              </a:endParaRPr>
            </a:p>
          </p:txBody>
        </p:sp>
      </p:grpSp>
      <p:grpSp>
        <p:nvGrpSpPr>
          <p:cNvPr id="3" name="组合 2"/>
          <p:cNvGrpSpPr/>
          <p:nvPr/>
        </p:nvGrpSpPr>
        <p:grpSpPr>
          <a:xfrm>
            <a:off x="1528514" y="6494497"/>
            <a:ext cx="13115298" cy="1349970"/>
            <a:chOff x="2183998" y="9300922"/>
            <a:chExt cx="18739626" cy="1933323"/>
          </a:xfrm>
        </p:grpSpPr>
        <p:sp>
          <p:nvSpPr>
            <p:cNvPr id="53" name="Title 20"/>
            <p:cNvSpPr txBox="1"/>
            <p:nvPr/>
          </p:nvSpPr>
          <p:spPr>
            <a:xfrm>
              <a:off x="9835839" y="9300922"/>
              <a:ext cx="3435945" cy="550968"/>
            </a:xfrm>
            <a:prstGeom prst="rect">
              <a:avLst/>
            </a:prstGeom>
          </p:spPr>
          <p:txBody>
            <a:bodyPr vert="horz" wrap="none" lIns="243785" tIns="0" rIns="243785"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500" b="1" dirty="0">
                  <a:solidFill>
                    <a:schemeClr val="tx1">
                      <a:lumMod val="50000"/>
                      <a:lumOff val="50000"/>
                    </a:schemeClr>
                  </a:solidFill>
                  <a:latin typeface="Lato Regular"/>
                  <a:cs typeface="Lato Regular"/>
                </a:rPr>
                <a:t>Sales Analysis</a:t>
              </a:r>
              <a:endParaRPr lang="en-US" sz="2500" b="1" dirty="0">
                <a:solidFill>
                  <a:schemeClr val="tx1">
                    <a:lumMod val="50000"/>
                    <a:lumOff val="50000"/>
                  </a:schemeClr>
                </a:solidFill>
                <a:latin typeface="Lato Regular"/>
                <a:cs typeface="Lato Regular"/>
              </a:endParaRPr>
            </a:p>
          </p:txBody>
        </p:sp>
        <p:sp>
          <p:nvSpPr>
            <p:cNvPr id="54" name="TextBox 53"/>
            <p:cNvSpPr txBox="1"/>
            <p:nvPr/>
          </p:nvSpPr>
          <p:spPr>
            <a:xfrm>
              <a:off x="2183998" y="10127903"/>
              <a:ext cx="18739626" cy="1106342"/>
            </a:xfrm>
            <a:prstGeom prst="rect">
              <a:avLst/>
            </a:prstGeom>
            <a:noFill/>
          </p:spPr>
          <p:txBody>
            <a:bodyPr wrap="square" rtlCol="0">
              <a:spAutoFit/>
            </a:bodyPr>
            <a:lstStyle/>
            <a:p>
              <a:pPr>
                <a:lnSpc>
                  <a:spcPct val="13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r>
                <a:rPr lang="pt-BR"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r-profit entity, such as a publicly-traded corporation, or a non-profit organization engaged in business activities, such as an agricultural cooperative.</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sp>
        <p:nvSpPr>
          <p:cNvPr id="55"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42" presetClass="entr" presetSubtype="0" fill="hold"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1528514" y="7292613"/>
            <a:ext cx="13115298" cy="1349970"/>
            <a:chOff x="2183998" y="9300922"/>
            <a:chExt cx="18739626" cy="1933323"/>
          </a:xfrm>
        </p:grpSpPr>
        <p:sp>
          <p:nvSpPr>
            <p:cNvPr id="53" name="Title 20"/>
            <p:cNvSpPr txBox="1"/>
            <p:nvPr/>
          </p:nvSpPr>
          <p:spPr>
            <a:xfrm>
              <a:off x="9835839" y="9300922"/>
              <a:ext cx="3435945" cy="550968"/>
            </a:xfrm>
            <a:prstGeom prst="rect">
              <a:avLst/>
            </a:prstGeom>
          </p:spPr>
          <p:txBody>
            <a:bodyPr vert="horz" wrap="none" lIns="243785" tIns="0" rIns="243785"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500" b="1" dirty="0">
                  <a:solidFill>
                    <a:schemeClr val="tx1">
                      <a:lumMod val="50000"/>
                      <a:lumOff val="50000"/>
                    </a:schemeClr>
                  </a:solidFill>
                  <a:latin typeface="Lato Regular"/>
                  <a:cs typeface="Lato Regular"/>
                </a:rPr>
                <a:t>Sales Analysis</a:t>
              </a:r>
              <a:endParaRPr lang="en-US" sz="2500" b="1" dirty="0">
                <a:solidFill>
                  <a:schemeClr val="tx1">
                    <a:lumMod val="50000"/>
                    <a:lumOff val="50000"/>
                  </a:schemeClr>
                </a:solidFill>
                <a:latin typeface="Lato Regular"/>
                <a:cs typeface="Lato Regular"/>
              </a:endParaRPr>
            </a:p>
          </p:txBody>
        </p:sp>
        <p:sp>
          <p:nvSpPr>
            <p:cNvPr id="54" name="TextBox 53"/>
            <p:cNvSpPr txBox="1"/>
            <p:nvPr/>
          </p:nvSpPr>
          <p:spPr>
            <a:xfrm>
              <a:off x="2183998" y="10127903"/>
              <a:ext cx="18739626" cy="1106342"/>
            </a:xfrm>
            <a:prstGeom prst="rect">
              <a:avLst/>
            </a:prstGeom>
            <a:noFill/>
          </p:spPr>
          <p:txBody>
            <a:bodyPr wrap="square" rtlCol="0">
              <a:spAutoFit/>
            </a:bodyPr>
            <a:lstStyle/>
            <a:p>
              <a:pPr>
                <a:lnSpc>
                  <a:spcPct val="13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r>
                <a:rPr lang="pt-BR"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r-profit entity, such as a publicly-traded corporation, or a non-profit organization engaged in business activities, such as an agricultural cooperative.</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grpSp>
        <p:nvGrpSpPr>
          <p:cNvPr id="4" name="组合 3"/>
          <p:cNvGrpSpPr/>
          <p:nvPr/>
        </p:nvGrpSpPr>
        <p:grpSpPr>
          <a:xfrm>
            <a:off x="5091404" y="2036878"/>
            <a:ext cx="7839356" cy="5083877"/>
            <a:chOff x="7274787" y="2917060"/>
            <a:chExt cx="11201164" cy="7280738"/>
          </a:xfrm>
        </p:grpSpPr>
        <p:grpSp>
          <p:nvGrpSpPr>
            <p:cNvPr id="77" name="Group 26"/>
            <p:cNvGrpSpPr/>
            <p:nvPr/>
          </p:nvGrpSpPr>
          <p:grpSpPr bwMode="auto">
            <a:xfrm>
              <a:off x="8116602" y="4186992"/>
              <a:ext cx="7859033" cy="5485098"/>
              <a:chOff x="4107988" y="2586038"/>
              <a:chExt cx="3971264" cy="2748585"/>
            </a:xfrm>
          </p:grpSpPr>
          <p:sp>
            <p:nvSpPr>
              <p:cNvPr id="78" name="Freeform 6"/>
              <p:cNvSpPr/>
              <p:nvPr/>
            </p:nvSpPr>
            <p:spPr>
              <a:xfrm rot="5400000">
                <a:off x="3903401" y="3088971"/>
                <a:ext cx="1796419" cy="1380895"/>
              </a:xfrm>
              <a:custGeom>
                <a:avLst/>
                <a:gdLst>
                  <a:gd name="connsiteX0" fmla="*/ 1795462 w 1795462"/>
                  <a:gd name="connsiteY0" fmla="*/ 1381125 h 1381125"/>
                  <a:gd name="connsiteX1" fmla="*/ 0 w 1795462"/>
                  <a:gd name="connsiteY1" fmla="*/ 514350 h 1381125"/>
                  <a:gd name="connsiteX2" fmla="*/ 0 w 1795462"/>
                  <a:gd name="connsiteY2" fmla="*/ 0 h 1381125"/>
                  <a:gd name="connsiteX3" fmla="*/ 1790700 w 1795462"/>
                  <a:gd name="connsiteY3" fmla="*/ 862013 h 1381125"/>
                  <a:gd name="connsiteX4" fmla="*/ 1795462 w 1795462"/>
                  <a:gd name="connsiteY4" fmla="*/ 1381125 h 1381125"/>
                  <a:gd name="connsiteX0-1" fmla="*/ 1795462 w 1795462"/>
                  <a:gd name="connsiteY0-2" fmla="*/ 1381125 h 1381125"/>
                  <a:gd name="connsiteX1-3" fmla="*/ 0 w 1795462"/>
                  <a:gd name="connsiteY1-4" fmla="*/ 514350 h 1381125"/>
                  <a:gd name="connsiteX2-5" fmla="*/ 0 w 1795462"/>
                  <a:gd name="connsiteY2-6" fmla="*/ 0 h 1381125"/>
                  <a:gd name="connsiteX3-7" fmla="*/ 1790700 w 1795462"/>
                  <a:gd name="connsiteY3-8" fmla="*/ 866776 h 1381125"/>
                  <a:gd name="connsiteX4-9" fmla="*/ 1795462 w 1795462"/>
                  <a:gd name="connsiteY4-10" fmla="*/ 1381125 h 1381125"/>
                  <a:gd name="connsiteX0-11" fmla="*/ 1795462 w 1795462"/>
                  <a:gd name="connsiteY0-12" fmla="*/ 1381125 h 1381125"/>
                  <a:gd name="connsiteX1-13" fmla="*/ 3 w 1795462"/>
                  <a:gd name="connsiteY1-14" fmla="*/ 519113 h 1381125"/>
                  <a:gd name="connsiteX2-15" fmla="*/ 0 w 1795462"/>
                  <a:gd name="connsiteY2-16" fmla="*/ 0 h 1381125"/>
                  <a:gd name="connsiteX3-17" fmla="*/ 1790700 w 1795462"/>
                  <a:gd name="connsiteY3-18" fmla="*/ 866776 h 1381125"/>
                  <a:gd name="connsiteX4-19" fmla="*/ 1795462 w 1795462"/>
                  <a:gd name="connsiteY4-20" fmla="*/ 1381125 h 13811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95462" h="1381125">
                    <a:moveTo>
                      <a:pt x="1795462" y="1381125"/>
                    </a:moveTo>
                    <a:lnTo>
                      <a:pt x="3" y="519113"/>
                    </a:lnTo>
                    <a:cubicBezTo>
                      <a:pt x="2" y="346075"/>
                      <a:pt x="1" y="173038"/>
                      <a:pt x="0" y="0"/>
                    </a:cubicBezTo>
                    <a:lnTo>
                      <a:pt x="1790700" y="866776"/>
                    </a:lnTo>
                    <a:cubicBezTo>
                      <a:pt x="1792287" y="1039813"/>
                      <a:pt x="1793875" y="1208088"/>
                      <a:pt x="1795462" y="1381125"/>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9" name="Freeform 7"/>
              <p:cNvSpPr/>
              <p:nvPr/>
            </p:nvSpPr>
            <p:spPr>
              <a:xfrm rot="5400000">
                <a:off x="4439152" y="3119917"/>
                <a:ext cx="2453414" cy="1385657"/>
              </a:xfrm>
              <a:custGeom>
                <a:avLst/>
                <a:gdLst>
                  <a:gd name="connsiteX0" fmla="*/ 2452687 w 2452687"/>
                  <a:gd name="connsiteY0" fmla="*/ 1385888 h 1385888"/>
                  <a:gd name="connsiteX1" fmla="*/ 0 w 2452687"/>
                  <a:gd name="connsiteY1" fmla="*/ 514350 h 1385888"/>
                  <a:gd name="connsiteX2" fmla="*/ 0 w 2452687"/>
                  <a:gd name="connsiteY2" fmla="*/ 0 h 1385888"/>
                  <a:gd name="connsiteX3" fmla="*/ 2447925 w 2452687"/>
                  <a:gd name="connsiteY3" fmla="*/ 866775 h 1385888"/>
                  <a:gd name="connsiteX4" fmla="*/ 2452687 w 2452687"/>
                  <a:gd name="connsiteY4" fmla="*/ 1385888 h 1385888"/>
                  <a:gd name="connsiteX0-1" fmla="*/ 2452687 w 2452687"/>
                  <a:gd name="connsiteY0-2" fmla="*/ 1385888 h 1385888"/>
                  <a:gd name="connsiteX1-3" fmla="*/ 2384 w 2452687"/>
                  <a:gd name="connsiteY1-4" fmla="*/ 528637 h 1385888"/>
                  <a:gd name="connsiteX2-5" fmla="*/ 0 w 2452687"/>
                  <a:gd name="connsiteY2-6" fmla="*/ 0 h 1385888"/>
                  <a:gd name="connsiteX3-7" fmla="*/ 2447925 w 2452687"/>
                  <a:gd name="connsiteY3-8" fmla="*/ 866775 h 1385888"/>
                  <a:gd name="connsiteX4-9" fmla="*/ 2452687 w 2452687"/>
                  <a:gd name="connsiteY4-10" fmla="*/ 1385888 h 1385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52687" h="1385888">
                    <a:moveTo>
                      <a:pt x="2452687" y="1385888"/>
                    </a:moveTo>
                    <a:lnTo>
                      <a:pt x="2384" y="528637"/>
                    </a:lnTo>
                    <a:cubicBezTo>
                      <a:pt x="1589" y="352425"/>
                      <a:pt x="795" y="176212"/>
                      <a:pt x="0" y="0"/>
                    </a:cubicBezTo>
                    <a:lnTo>
                      <a:pt x="2447925" y="866775"/>
                    </a:lnTo>
                    <a:cubicBezTo>
                      <a:pt x="2449512" y="1038225"/>
                      <a:pt x="2451100" y="1209675"/>
                      <a:pt x="2452687" y="1385888"/>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0" name="Freeform 8"/>
              <p:cNvSpPr/>
              <p:nvPr/>
            </p:nvSpPr>
            <p:spPr>
              <a:xfrm rot="5400000">
                <a:off x="6480277" y="3456350"/>
                <a:ext cx="1799593" cy="1382482"/>
              </a:xfrm>
              <a:custGeom>
                <a:avLst/>
                <a:gdLst>
                  <a:gd name="connsiteX0" fmla="*/ 1795462 w 1795462"/>
                  <a:gd name="connsiteY0" fmla="*/ 1381125 h 1381125"/>
                  <a:gd name="connsiteX1" fmla="*/ 0 w 1795462"/>
                  <a:gd name="connsiteY1" fmla="*/ 514350 h 1381125"/>
                  <a:gd name="connsiteX2" fmla="*/ 0 w 1795462"/>
                  <a:gd name="connsiteY2" fmla="*/ 0 h 1381125"/>
                  <a:gd name="connsiteX3" fmla="*/ 1790700 w 1795462"/>
                  <a:gd name="connsiteY3" fmla="*/ 862013 h 1381125"/>
                  <a:gd name="connsiteX4" fmla="*/ 1795462 w 1795462"/>
                  <a:gd name="connsiteY4" fmla="*/ 1381125 h 1381125"/>
                  <a:gd name="connsiteX0-1" fmla="*/ 1795462 w 1795462"/>
                  <a:gd name="connsiteY0-2" fmla="*/ 1381125 h 1381125"/>
                  <a:gd name="connsiteX1-3" fmla="*/ 0 w 1795462"/>
                  <a:gd name="connsiteY1-4" fmla="*/ 514350 h 1381125"/>
                  <a:gd name="connsiteX2-5" fmla="*/ 0 w 1795462"/>
                  <a:gd name="connsiteY2-6" fmla="*/ 0 h 1381125"/>
                  <a:gd name="connsiteX3-7" fmla="*/ 1790700 w 1795462"/>
                  <a:gd name="connsiteY3-8" fmla="*/ 866776 h 1381125"/>
                  <a:gd name="connsiteX4-9" fmla="*/ 1795462 w 1795462"/>
                  <a:gd name="connsiteY4-10" fmla="*/ 1381125 h 1381125"/>
                  <a:gd name="connsiteX0-11" fmla="*/ 1800223 w 1800223"/>
                  <a:gd name="connsiteY0-12" fmla="*/ 1381125 h 1381125"/>
                  <a:gd name="connsiteX1-13" fmla="*/ 0 w 1800223"/>
                  <a:gd name="connsiteY1-14" fmla="*/ 514350 h 1381125"/>
                  <a:gd name="connsiteX2-15" fmla="*/ 4761 w 1800223"/>
                  <a:gd name="connsiteY2-16" fmla="*/ 0 h 1381125"/>
                  <a:gd name="connsiteX3-17" fmla="*/ 1795461 w 1800223"/>
                  <a:gd name="connsiteY3-18" fmla="*/ 866776 h 1381125"/>
                  <a:gd name="connsiteX4-19" fmla="*/ 1800223 w 1800223"/>
                  <a:gd name="connsiteY4-20" fmla="*/ 1381125 h 1381125"/>
                  <a:gd name="connsiteX0-21" fmla="*/ 1800223 w 1800223"/>
                  <a:gd name="connsiteY0-22" fmla="*/ 1381125 h 1381125"/>
                  <a:gd name="connsiteX1-23" fmla="*/ 0 w 1800223"/>
                  <a:gd name="connsiteY1-24" fmla="*/ 514350 h 1381125"/>
                  <a:gd name="connsiteX2-25" fmla="*/ 2380 w 1800223"/>
                  <a:gd name="connsiteY2-26" fmla="*/ 0 h 1381125"/>
                  <a:gd name="connsiteX3-27" fmla="*/ 1795461 w 1800223"/>
                  <a:gd name="connsiteY3-28" fmla="*/ 866776 h 1381125"/>
                  <a:gd name="connsiteX4-29" fmla="*/ 1800223 w 1800223"/>
                  <a:gd name="connsiteY4-30" fmla="*/ 1381125 h 13811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00223" h="1381125">
                    <a:moveTo>
                      <a:pt x="1800223" y="1381125"/>
                    </a:moveTo>
                    <a:lnTo>
                      <a:pt x="0" y="514350"/>
                    </a:lnTo>
                    <a:cubicBezTo>
                      <a:pt x="793" y="342900"/>
                      <a:pt x="1587" y="171450"/>
                      <a:pt x="2380" y="0"/>
                    </a:cubicBezTo>
                    <a:lnTo>
                      <a:pt x="1795461" y="866776"/>
                    </a:lnTo>
                    <a:cubicBezTo>
                      <a:pt x="1797048" y="1039813"/>
                      <a:pt x="1798636" y="1208088"/>
                      <a:pt x="1800223" y="1381125"/>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1" name="Freeform 9"/>
              <p:cNvSpPr/>
              <p:nvPr/>
            </p:nvSpPr>
            <p:spPr>
              <a:xfrm rot="5400000">
                <a:off x="5296260" y="3415088"/>
                <a:ext cx="2453414" cy="1385657"/>
              </a:xfrm>
              <a:custGeom>
                <a:avLst/>
                <a:gdLst>
                  <a:gd name="connsiteX0" fmla="*/ 2452687 w 2452687"/>
                  <a:gd name="connsiteY0" fmla="*/ 1385888 h 1385888"/>
                  <a:gd name="connsiteX1" fmla="*/ 0 w 2452687"/>
                  <a:gd name="connsiteY1" fmla="*/ 514350 h 1385888"/>
                  <a:gd name="connsiteX2" fmla="*/ 0 w 2452687"/>
                  <a:gd name="connsiteY2" fmla="*/ 0 h 1385888"/>
                  <a:gd name="connsiteX3" fmla="*/ 2447925 w 2452687"/>
                  <a:gd name="connsiteY3" fmla="*/ 866775 h 1385888"/>
                  <a:gd name="connsiteX4" fmla="*/ 2452687 w 2452687"/>
                  <a:gd name="connsiteY4" fmla="*/ 1385888 h 1385888"/>
                  <a:gd name="connsiteX0-1" fmla="*/ 2452687 w 2452687"/>
                  <a:gd name="connsiteY0-2" fmla="*/ 1385888 h 1385888"/>
                  <a:gd name="connsiteX1-3" fmla="*/ 3 w 2452687"/>
                  <a:gd name="connsiteY1-4" fmla="*/ 521494 h 1385888"/>
                  <a:gd name="connsiteX2-5" fmla="*/ 0 w 2452687"/>
                  <a:gd name="connsiteY2-6" fmla="*/ 0 h 1385888"/>
                  <a:gd name="connsiteX3-7" fmla="*/ 2447925 w 2452687"/>
                  <a:gd name="connsiteY3-8" fmla="*/ 866775 h 1385888"/>
                  <a:gd name="connsiteX4-9" fmla="*/ 2452687 w 2452687"/>
                  <a:gd name="connsiteY4-10" fmla="*/ 1385888 h 1385888"/>
                  <a:gd name="connsiteX0-11" fmla="*/ 2452687 w 2452687"/>
                  <a:gd name="connsiteY0-12" fmla="*/ 1385888 h 1385888"/>
                  <a:gd name="connsiteX1-13" fmla="*/ 6 w 2452687"/>
                  <a:gd name="connsiteY1-14" fmla="*/ 523875 h 1385888"/>
                  <a:gd name="connsiteX2-15" fmla="*/ 0 w 2452687"/>
                  <a:gd name="connsiteY2-16" fmla="*/ 0 h 1385888"/>
                  <a:gd name="connsiteX3-17" fmla="*/ 2447925 w 2452687"/>
                  <a:gd name="connsiteY3-18" fmla="*/ 866775 h 1385888"/>
                  <a:gd name="connsiteX4-19" fmla="*/ 2452687 w 2452687"/>
                  <a:gd name="connsiteY4-20" fmla="*/ 1385888 h 1385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52687" h="1385888">
                    <a:moveTo>
                      <a:pt x="2452687" y="1385888"/>
                    </a:moveTo>
                    <a:lnTo>
                      <a:pt x="6" y="523875"/>
                    </a:lnTo>
                    <a:cubicBezTo>
                      <a:pt x="5" y="350044"/>
                      <a:pt x="1" y="173831"/>
                      <a:pt x="0" y="0"/>
                    </a:cubicBezTo>
                    <a:lnTo>
                      <a:pt x="2447925" y="866775"/>
                    </a:lnTo>
                    <a:cubicBezTo>
                      <a:pt x="2449512" y="1038225"/>
                      <a:pt x="2451100" y="1209675"/>
                      <a:pt x="2452687" y="1385888"/>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2" name="Rectangle 10"/>
              <p:cNvSpPr/>
              <p:nvPr/>
            </p:nvSpPr>
            <p:spPr>
              <a:xfrm rot="5400000">
                <a:off x="4719327" y="3696849"/>
                <a:ext cx="2748585" cy="5269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MARKETING PLAN</a:t>
                </a:r>
                <a:endPar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3" name="Rectangle 11"/>
              <p:cNvSpPr/>
              <p:nvPr/>
            </p:nvSpPr>
            <p:spPr>
              <a:xfrm rot="5400000">
                <a:off x="5870019" y="3700024"/>
                <a:ext cx="2169351" cy="5253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a:latin typeface="Open Sans" panose="020B0606030504020204" pitchFamily="34" charset="0"/>
                    <a:ea typeface="Open Sans" panose="020B0606030504020204" pitchFamily="34" charset="0"/>
                    <a:cs typeface="Open Sans" panose="020B0606030504020204" pitchFamily="34" charset="0"/>
                  </a:rPr>
                  <a:t>BUSINESS</a:t>
                </a: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84" name="Rectangle 12"/>
              <p:cNvSpPr/>
              <p:nvPr/>
            </p:nvSpPr>
            <p:spPr>
              <a:xfrm rot="5400000">
                <a:off x="4147869" y="3700023"/>
                <a:ext cx="2169351" cy="5253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a:latin typeface="Open Sans" panose="020B0606030504020204" pitchFamily="34" charset="0"/>
                    <a:ea typeface="Open Sans" panose="020B0606030504020204" pitchFamily="34" charset="0"/>
                    <a:cs typeface="Open Sans" panose="020B0606030504020204" pitchFamily="34" charset="0"/>
                  </a:rPr>
                  <a:t>CONSULTING</a:t>
                </a: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85" name="Rectangle 13"/>
              <p:cNvSpPr/>
              <p:nvPr/>
            </p:nvSpPr>
            <p:spPr>
              <a:xfrm rot="5400000">
                <a:off x="7097679" y="3699231"/>
                <a:ext cx="1436183" cy="5269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DESIGN</a:t>
                </a:r>
                <a:endPar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 name="Rectangle 14"/>
              <p:cNvSpPr/>
              <p:nvPr/>
            </p:nvSpPr>
            <p:spPr>
              <a:xfrm rot="5400000">
                <a:off x="3653377" y="3699231"/>
                <a:ext cx="1436183" cy="5269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SOCIAL</a:t>
                </a:r>
                <a:endPar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87" name="Straight Connector 28"/>
            <p:cNvCxnSpPr/>
            <p:nvPr/>
          </p:nvCxnSpPr>
          <p:spPr>
            <a:xfrm>
              <a:off x="10324794" y="2932894"/>
              <a:ext cx="0" cy="1640462"/>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30"/>
            <p:cNvCxnSpPr/>
            <p:nvPr/>
          </p:nvCxnSpPr>
          <p:spPr>
            <a:xfrm>
              <a:off x="7274787" y="2917060"/>
              <a:ext cx="3050007" cy="0"/>
            </a:xfrm>
            <a:prstGeom prst="line">
              <a:avLst/>
            </a:prstGeom>
            <a:ln w="3175">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89" name="Straight Connector 31"/>
            <p:cNvCxnSpPr/>
            <p:nvPr/>
          </p:nvCxnSpPr>
          <p:spPr>
            <a:xfrm>
              <a:off x="13761158" y="2932894"/>
              <a:ext cx="0" cy="1640462"/>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32"/>
            <p:cNvCxnSpPr/>
            <p:nvPr/>
          </p:nvCxnSpPr>
          <p:spPr>
            <a:xfrm>
              <a:off x="13783147" y="2942395"/>
              <a:ext cx="3050007" cy="0"/>
            </a:xfrm>
            <a:prstGeom prst="line">
              <a:avLst/>
            </a:prstGeom>
            <a:ln w="3175">
              <a:solidFill>
                <a:srgbClr val="7F8C8D"/>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33"/>
            <p:cNvCxnSpPr/>
            <p:nvPr/>
          </p:nvCxnSpPr>
          <p:spPr>
            <a:xfrm>
              <a:off x="8581484" y="8554169"/>
              <a:ext cx="0" cy="1643628"/>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34"/>
            <p:cNvCxnSpPr/>
            <p:nvPr/>
          </p:nvCxnSpPr>
          <p:spPr>
            <a:xfrm>
              <a:off x="15407094" y="8554169"/>
              <a:ext cx="0" cy="1643628"/>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35"/>
            <p:cNvCxnSpPr/>
            <p:nvPr/>
          </p:nvCxnSpPr>
          <p:spPr>
            <a:xfrm>
              <a:off x="15425942" y="10197798"/>
              <a:ext cx="3050009" cy="0"/>
            </a:xfrm>
            <a:prstGeom prst="line">
              <a:avLst/>
            </a:prstGeom>
            <a:ln w="3175">
              <a:solidFill>
                <a:srgbClr val="7F8C8D"/>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94" name="组合 93"/>
          <p:cNvGrpSpPr/>
          <p:nvPr/>
        </p:nvGrpSpPr>
        <p:grpSpPr>
          <a:xfrm>
            <a:off x="1835410" y="1539356"/>
            <a:ext cx="3205360" cy="1242720"/>
            <a:chOff x="3236865" y="2991053"/>
            <a:chExt cx="4579937" cy="1779727"/>
          </a:xfrm>
        </p:grpSpPr>
        <p:sp>
          <p:nvSpPr>
            <p:cNvPr id="96" name="TextBox 62"/>
            <p:cNvSpPr txBox="1">
              <a:spLocks noChangeArrowheads="1"/>
            </p:cNvSpPr>
            <p:nvPr/>
          </p:nvSpPr>
          <p:spPr bwMode="auto">
            <a:xfrm>
              <a:off x="3236865" y="3629228"/>
              <a:ext cx="4579937" cy="11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7" name="TextBox 63"/>
            <p:cNvSpPr txBox="1">
              <a:spLocks noChangeArrowheads="1"/>
            </p:cNvSpPr>
            <p:nvPr/>
          </p:nvSpPr>
          <p:spPr bwMode="auto">
            <a:xfrm>
              <a:off x="5182109" y="2991053"/>
              <a:ext cx="2577543" cy="7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200" b="1" dirty="0">
                  <a:solidFill>
                    <a:schemeClr val="accent1"/>
                  </a:solidFill>
                  <a:latin typeface="微软雅黑" panose="020B0503020204020204" pitchFamily="34" charset="-122"/>
                  <a:ea typeface="微软雅黑" panose="020B0503020204020204" pitchFamily="34" charset="-122"/>
                </a:rPr>
                <a:t>Corporate</a:t>
              </a:r>
              <a:endParaRPr lang="id-ID" sz="2200" b="1" dirty="0">
                <a:solidFill>
                  <a:schemeClr val="accent1"/>
                </a:solidFill>
                <a:latin typeface="微软雅黑" panose="020B0503020204020204" pitchFamily="34" charset="-122"/>
                <a:ea typeface="微软雅黑" panose="020B0503020204020204" pitchFamily="34" charset="-122"/>
              </a:endParaRPr>
            </a:p>
          </p:txBody>
        </p:sp>
      </p:grpSp>
      <p:grpSp>
        <p:nvGrpSpPr>
          <p:cNvPr id="104" name="组合 103"/>
          <p:cNvGrpSpPr/>
          <p:nvPr/>
        </p:nvGrpSpPr>
        <p:grpSpPr>
          <a:xfrm>
            <a:off x="1681199" y="6111432"/>
            <a:ext cx="3205360" cy="1242720"/>
            <a:chOff x="1838833" y="8559213"/>
            <a:chExt cx="4579937" cy="1779727"/>
          </a:xfrm>
        </p:grpSpPr>
        <p:sp>
          <p:nvSpPr>
            <p:cNvPr id="106" name="TextBox 62"/>
            <p:cNvSpPr txBox="1">
              <a:spLocks noChangeArrowheads="1"/>
            </p:cNvSpPr>
            <p:nvPr/>
          </p:nvSpPr>
          <p:spPr bwMode="auto">
            <a:xfrm>
              <a:off x="1838833" y="9197388"/>
              <a:ext cx="4579937" cy="11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7" name="TextBox 63"/>
            <p:cNvSpPr txBox="1">
              <a:spLocks noChangeArrowheads="1"/>
            </p:cNvSpPr>
            <p:nvPr/>
          </p:nvSpPr>
          <p:spPr bwMode="auto">
            <a:xfrm>
              <a:off x="3784077" y="8559213"/>
              <a:ext cx="2577543" cy="7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200" b="1" dirty="0">
                  <a:solidFill>
                    <a:schemeClr val="accent3"/>
                  </a:solidFill>
                  <a:latin typeface="微软雅黑" panose="020B0503020204020204" pitchFamily="34" charset="-122"/>
                  <a:ea typeface="微软雅黑" panose="020B0503020204020204" pitchFamily="34" charset="-122"/>
                </a:rPr>
                <a:t>Corporate</a:t>
              </a:r>
              <a:endParaRPr lang="id-ID" sz="2200" b="1" dirty="0">
                <a:solidFill>
                  <a:schemeClr val="accent3"/>
                </a:solidFill>
                <a:latin typeface="微软雅黑" panose="020B0503020204020204" pitchFamily="34" charset="-122"/>
                <a:ea typeface="微软雅黑" panose="020B0503020204020204" pitchFamily="34" charset="-122"/>
              </a:endParaRPr>
            </a:p>
          </p:txBody>
        </p:sp>
      </p:grpSp>
      <p:grpSp>
        <p:nvGrpSpPr>
          <p:cNvPr id="108" name="组合 107"/>
          <p:cNvGrpSpPr/>
          <p:nvPr/>
        </p:nvGrpSpPr>
        <p:grpSpPr>
          <a:xfrm>
            <a:off x="11843456" y="1815650"/>
            <a:ext cx="3205360" cy="1242720"/>
            <a:chOff x="16876665" y="5016305"/>
            <a:chExt cx="4579937" cy="1779727"/>
          </a:xfrm>
        </p:grpSpPr>
        <p:sp>
          <p:nvSpPr>
            <p:cNvPr id="110" name="TextBox 62"/>
            <p:cNvSpPr txBox="1">
              <a:spLocks noChangeArrowheads="1"/>
            </p:cNvSpPr>
            <p:nvPr/>
          </p:nvSpPr>
          <p:spPr bwMode="auto">
            <a:xfrm>
              <a:off x="16876665" y="5654480"/>
              <a:ext cx="4579937" cy="11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1" name="TextBox 63"/>
            <p:cNvSpPr txBox="1">
              <a:spLocks noChangeArrowheads="1"/>
            </p:cNvSpPr>
            <p:nvPr/>
          </p:nvSpPr>
          <p:spPr bwMode="auto">
            <a:xfrm>
              <a:off x="16970647" y="5016305"/>
              <a:ext cx="2577543" cy="7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r>
                <a:rPr lang="en-US" altLang="zh-CN" sz="2200" b="1" dirty="0">
                  <a:solidFill>
                    <a:schemeClr val="accent5"/>
                  </a:solidFill>
                  <a:latin typeface="微软雅黑" panose="020B0503020204020204" pitchFamily="34" charset="-122"/>
                  <a:ea typeface="微软雅黑" panose="020B0503020204020204" pitchFamily="34" charset="-122"/>
                </a:rPr>
                <a:t>Corporate</a:t>
              </a:r>
              <a:endParaRPr lang="id-ID" sz="2200" b="1" dirty="0">
                <a:solidFill>
                  <a:schemeClr val="accent5"/>
                </a:solidFill>
                <a:latin typeface="微软雅黑" panose="020B0503020204020204" pitchFamily="34" charset="-122"/>
                <a:ea typeface="微软雅黑" panose="020B0503020204020204" pitchFamily="34" charset="-122"/>
              </a:endParaRPr>
            </a:p>
          </p:txBody>
        </p:sp>
      </p:grpSp>
      <p:grpSp>
        <p:nvGrpSpPr>
          <p:cNvPr id="116" name="组合 115"/>
          <p:cNvGrpSpPr/>
          <p:nvPr/>
        </p:nvGrpSpPr>
        <p:grpSpPr>
          <a:xfrm>
            <a:off x="12930760" y="6298529"/>
            <a:ext cx="3205360" cy="1242720"/>
            <a:chOff x="15573327" y="10471354"/>
            <a:chExt cx="4579937" cy="1779727"/>
          </a:xfrm>
        </p:grpSpPr>
        <p:sp>
          <p:nvSpPr>
            <p:cNvPr id="118" name="TextBox 62"/>
            <p:cNvSpPr txBox="1">
              <a:spLocks noChangeArrowheads="1"/>
            </p:cNvSpPr>
            <p:nvPr/>
          </p:nvSpPr>
          <p:spPr bwMode="auto">
            <a:xfrm>
              <a:off x="15573327" y="11109529"/>
              <a:ext cx="4579937" cy="11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9" name="TextBox 63"/>
            <p:cNvSpPr txBox="1">
              <a:spLocks noChangeArrowheads="1"/>
            </p:cNvSpPr>
            <p:nvPr/>
          </p:nvSpPr>
          <p:spPr bwMode="auto">
            <a:xfrm>
              <a:off x="15667309" y="10471354"/>
              <a:ext cx="2577543" cy="7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r>
                <a:rPr lang="en-US" altLang="zh-CN" sz="2200" b="1" dirty="0">
                  <a:solidFill>
                    <a:schemeClr val="accent3"/>
                  </a:solidFill>
                  <a:latin typeface="微软雅黑" panose="020B0503020204020204" pitchFamily="34" charset="-122"/>
                  <a:ea typeface="微软雅黑" panose="020B0503020204020204" pitchFamily="34" charset="-122"/>
                </a:rPr>
                <a:t>Corporate</a:t>
              </a:r>
              <a:endParaRPr lang="id-ID" sz="2200" b="1" dirty="0">
                <a:solidFill>
                  <a:schemeClr val="accent3"/>
                </a:solidFill>
                <a:latin typeface="微软雅黑" panose="020B0503020204020204" pitchFamily="34" charset="-122"/>
                <a:ea typeface="微软雅黑" panose="020B0503020204020204" pitchFamily="34" charset="-122"/>
              </a:endParaRPr>
            </a:p>
          </p:txBody>
        </p:sp>
      </p:grpSp>
      <p:sp>
        <p:nvSpPr>
          <p:cNvPr id="35"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42" presetClass="entr" presetSubtype="0" fill="hold" nodeType="withEffect">
                                  <p:stCondLst>
                                    <p:cond delay="3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additive="base">
                                        <p:cTn id="19" dur="500" fill="hold"/>
                                        <p:tgtEl>
                                          <p:spTgt spid="94"/>
                                        </p:tgtEl>
                                        <p:attrNameLst>
                                          <p:attrName>ppt_x</p:attrName>
                                        </p:attrNameLst>
                                      </p:cBhvr>
                                      <p:tavLst>
                                        <p:tav tm="0">
                                          <p:val>
                                            <p:strVal val="0-#ppt_w/2"/>
                                          </p:val>
                                        </p:tav>
                                        <p:tav tm="100000">
                                          <p:val>
                                            <p:strVal val="#ppt_x"/>
                                          </p:val>
                                        </p:tav>
                                      </p:tavLst>
                                    </p:anim>
                                    <p:anim calcmode="lin" valueType="num">
                                      <p:cBhvr additive="base">
                                        <p:cTn id="20" dur="500" fill="hold"/>
                                        <p:tgtEl>
                                          <p:spTgt spid="9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50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500" fill="hold"/>
                                        <p:tgtEl>
                                          <p:spTgt spid="104"/>
                                        </p:tgtEl>
                                        <p:attrNameLst>
                                          <p:attrName>ppt_x</p:attrName>
                                        </p:attrNameLst>
                                      </p:cBhvr>
                                      <p:tavLst>
                                        <p:tav tm="0">
                                          <p:val>
                                            <p:strVal val="0-#ppt_w/2"/>
                                          </p:val>
                                        </p:tav>
                                        <p:tav tm="100000">
                                          <p:val>
                                            <p:strVal val="#ppt_x"/>
                                          </p:val>
                                        </p:tav>
                                      </p:tavLst>
                                    </p:anim>
                                    <p:anim calcmode="lin" valueType="num">
                                      <p:cBhvr additive="base">
                                        <p:cTn id="24" dur="500" fill="hold"/>
                                        <p:tgtEl>
                                          <p:spTgt spid="104"/>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08"/>
                                        </p:tgtEl>
                                        <p:attrNameLst>
                                          <p:attrName>style.visibility</p:attrName>
                                        </p:attrNameLst>
                                      </p:cBhvr>
                                      <p:to>
                                        <p:strVal val="visible"/>
                                      </p:to>
                                    </p:set>
                                    <p:anim calcmode="lin" valueType="num">
                                      <p:cBhvr additive="base">
                                        <p:cTn id="27" dur="500" fill="hold"/>
                                        <p:tgtEl>
                                          <p:spTgt spid="108"/>
                                        </p:tgtEl>
                                        <p:attrNameLst>
                                          <p:attrName>ppt_x</p:attrName>
                                        </p:attrNameLst>
                                      </p:cBhvr>
                                      <p:tavLst>
                                        <p:tav tm="0">
                                          <p:val>
                                            <p:strVal val="1+#ppt_w/2"/>
                                          </p:val>
                                        </p:tav>
                                        <p:tav tm="100000">
                                          <p:val>
                                            <p:strVal val="#ppt_x"/>
                                          </p:val>
                                        </p:tav>
                                      </p:tavLst>
                                    </p:anim>
                                    <p:anim calcmode="lin" valueType="num">
                                      <p:cBhvr additive="base">
                                        <p:cTn id="28" dur="500" fill="hold"/>
                                        <p:tgtEl>
                                          <p:spTgt spid="10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500"/>
                                  </p:stCondLst>
                                  <p:childTnLst>
                                    <p:set>
                                      <p:cBhvr>
                                        <p:cTn id="30" dur="1" fill="hold">
                                          <p:stCondLst>
                                            <p:cond delay="0"/>
                                          </p:stCondLst>
                                        </p:cTn>
                                        <p:tgtEl>
                                          <p:spTgt spid="116"/>
                                        </p:tgtEl>
                                        <p:attrNameLst>
                                          <p:attrName>style.visibility</p:attrName>
                                        </p:attrNameLst>
                                      </p:cBhvr>
                                      <p:to>
                                        <p:strVal val="visible"/>
                                      </p:to>
                                    </p:set>
                                    <p:anim calcmode="lin" valueType="num">
                                      <p:cBhvr additive="base">
                                        <p:cTn id="31" dur="500" fill="hold"/>
                                        <p:tgtEl>
                                          <p:spTgt spid="116"/>
                                        </p:tgtEl>
                                        <p:attrNameLst>
                                          <p:attrName>ppt_x</p:attrName>
                                        </p:attrNameLst>
                                      </p:cBhvr>
                                      <p:tavLst>
                                        <p:tav tm="0">
                                          <p:val>
                                            <p:strVal val="1+#ppt_w/2"/>
                                          </p:val>
                                        </p:tav>
                                        <p:tav tm="100000">
                                          <p:val>
                                            <p:strVal val="#ppt_x"/>
                                          </p:val>
                                        </p:tav>
                                      </p:tavLst>
                                    </p:anim>
                                    <p:anim calcmode="lin" valueType="num">
                                      <p:cBhvr additive="base">
                                        <p:cTn id="32" dur="500" fill="hold"/>
                                        <p:tgtEl>
                                          <p:spTgt spid="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1528514" y="7292613"/>
            <a:ext cx="13115298" cy="1349970"/>
            <a:chOff x="2183998" y="9300922"/>
            <a:chExt cx="18739626" cy="1933323"/>
          </a:xfrm>
        </p:grpSpPr>
        <p:sp>
          <p:nvSpPr>
            <p:cNvPr id="53" name="Title 20"/>
            <p:cNvSpPr txBox="1"/>
            <p:nvPr/>
          </p:nvSpPr>
          <p:spPr>
            <a:xfrm>
              <a:off x="9835839" y="9300922"/>
              <a:ext cx="3435945" cy="550968"/>
            </a:xfrm>
            <a:prstGeom prst="rect">
              <a:avLst/>
            </a:prstGeom>
          </p:spPr>
          <p:txBody>
            <a:bodyPr vert="horz" wrap="none" lIns="243785" tIns="0" rIns="243785"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500" b="1" dirty="0">
                  <a:solidFill>
                    <a:schemeClr val="tx1">
                      <a:lumMod val="50000"/>
                      <a:lumOff val="50000"/>
                    </a:schemeClr>
                  </a:solidFill>
                  <a:latin typeface="Lato Regular"/>
                  <a:cs typeface="Lato Regular"/>
                </a:rPr>
                <a:t>Sales Analysis</a:t>
              </a:r>
              <a:endParaRPr lang="en-US" sz="2500" b="1" dirty="0">
                <a:solidFill>
                  <a:schemeClr val="tx1">
                    <a:lumMod val="50000"/>
                    <a:lumOff val="50000"/>
                  </a:schemeClr>
                </a:solidFill>
                <a:latin typeface="Lato Regular"/>
                <a:cs typeface="Lato Regular"/>
              </a:endParaRPr>
            </a:p>
          </p:txBody>
        </p:sp>
        <p:sp>
          <p:nvSpPr>
            <p:cNvPr id="54" name="TextBox 53"/>
            <p:cNvSpPr txBox="1"/>
            <p:nvPr/>
          </p:nvSpPr>
          <p:spPr>
            <a:xfrm>
              <a:off x="2183998" y="10127903"/>
              <a:ext cx="18739626" cy="1106342"/>
            </a:xfrm>
            <a:prstGeom prst="rect">
              <a:avLst/>
            </a:prstGeom>
            <a:noFill/>
          </p:spPr>
          <p:txBody>
            <a:bodyPr wrap="square" rtlCol="0">
              <a:spAutoFit/>
            </a:bodyPr>
            <a:lstStyle/>
            <a:p>
              <a:pPr>
                <a:lnSpc>
                  <a:spcPct val="13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输入您的内容输入您的内容输入您的内容输入您的内容输入您的内容输入您的内容输入您的内容输入您的内容</a:t>
              </a:r>
              <a:r>
                <a:rPr lang="pt-BR"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r-profit entity, such as a publicly-traded corporation, or a non-profit organization engaged in business activities, such as an agricultural cooperative.</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Light"/>
              </a:endParaRPr>
            </a:p>
          </p:txBody>
        </p:sp>
      </p:grpSp>
      <p:grpSp>
        <p:nvGrpSpPr>
          <p:cNvPr id="8" name="组合 7"/>
          <p:cNvGrpSpPr/>
          <p:nvPr/>
        </p:nvGrpSpPr>
        <p:grpSpPr>
          <a:xfrm>
            <a:off x="5111191" y="2149334"/>
            <a:ext cx="5812467" cy="5041862"/>
            <a:chOff x="7303060" y="3078111"/>
            <a:chExt cx="8305069" cy="7220568"/>
          </a:xfrm>
        </p:grpSpPr>
        <p:grpSp>
          <p:nvGrpSpPr>
            <p:cNvPr id="7" name="组合 6"/>
            <p:cNvGrpSpPr/>
            <p:nvPr/>
          </p:nvGrpSpPr>
          <p:grpSpPr>
            <a:xfrm>
              <a:off x="8537514" y="4579230"/>
              <a:ext cx="7042347" cy="5694113"/>
              <a:chOff x="8537514" y="4579230"/>
              <a:chExt cx="7042347" cy="5694113"/>
            </a:xfrm>
          </p:grpSpPr>
          <p:sp>
            <p:nvSpPr>
              <p:cNvPr id="34" name="Freeform 6"/>
              <p:cNvSpPr/>
              <p:nvPr/>
            </p:nvSpPr>
            <p:spPr>
              <a:xfrm>
                <a:off x="10180307" y="4579230"/>
                <a:ext cx="3307580" cy="2118665"/>
              </a:xfrm>
              <a:custGeom>
                <a:avLst/>
                <a:gdLst>
                  <a:gd name="connsiteX0" fmla="*/ 1680519 w 1680519"/>
                  <a:gd name="connsiteY0" fmla="*/ 1081216 h 1081216"/>
                  <a:gd name="connsiteX1" fmla="*/ 0 w 1680519"/>
                  <a:gd name="connsiteY1" fmla="*/ 376881 h 1081216"/>
                  <a:gd name="connsiteX2" fmla="*/ 222422 w 1680519"/>
                  <a:gd name="connsiteY2" fmla="*/ 0 h 1081216"/>
                  <a:gd name="connsiteX3" fmla="*/ 1383957 w 1680519"/>
                  <a:gd name="connsiteY3" fmla="*/ 574589 h 1081216"/>
                  <a:gd name="connsiteX4" fmla="*/ 1680519 w 1680519"/>
                  <a:gd name="connsiteY4" fmla="*/ 1081216 h 1081216"/>
                  <a:gd name="connsiteX0-1" fmla="*/ 1680519 w 1680519"/>
                  <a:gd name="connsiteY0-2" fmla="*/ 1043116 h 1043116"/>
                  <a:gd name="connsiteX1-3" fmla="*/ 0 w 1680519"/>
                  <a:gd name="connsiteY1-4" fmla="*/ 338781 h 1043116"/>
                  <a:gd name="connsiteX2-5" fmla="*/ 298622 w 1680519"/>
                  <a:gd name="connsiteY2-6" fmla="*/ 0 h 1043116"/>
                  <a:gd name="connsiteX3-7" fmla="*/ 1383957 w 1680519"/>
                  <a:gd name="connsiteY3-8" fmla="*/ 536489 h 1043116"/>
                  <a:gd name="connsiteX4-9" fmla="*/ 1680519 w 1680519"/>
                  <a:gd name="connsiteY4-10" fmla="*/ 1043116 h 1043116"/>
                  <a:gd name="connsiteX0-11" fmla="*/ 1680519 w 1680519"/>
                  <a:gd name="connsiteY0-12" fmla="*/ 1043116 h 1043116"/>
                  <a:gd name="connsiteX1-13" fmla="*/ 0 w 1680519"/>
                  <a:gd name="connsiteY1-14" fmla="*/ 338781 h 1043116"/>
                  <a:gd name="connsiteX2-15" fmla="*/ 298622 w 1680519"/>
                  <a:gd name="connsiteY2-16" fmla="*/ 0 h 1043116"/>
                  <a:gd name="connsiteX3-17" fmla="*/ 1383957 w 1680519"/>
                  <a:gd name="connsiteY3-18" fmla="*/ 536489 h 1043116"/>
                  <a:gd name="connsiteX4-19" fmla="*/ 1680519 w 1680519"/>
                  <a:gd name="connsiteY4-20" fmla="*/ 1043116 h 1043116"/>
                  <a:gd name="connsiteX0-21" fmla="*/ 1680519 w 1680519"/>
                  <a:gd name="connsiteY0-22" fmla="*/ 1055816 h 1055816"/>
                  <a:gd name="connsiteX1-23" fmla="*/ 0 w 1680519"/>
                  <a:gd name="connsiteY1-24" fmla="*/ 351481 h 1055816"/>
                  <a:gd name="connsiteX2-25" fmla="*/ 279572 w 1680519"/>
                  <a:gd name="connsiteY2-26" fmla="*/ 0 h 1055816"/>
                  <a:gd name="connsiteX3-27" fmla="*/ 1383957 w 1680519"/>
                  <a:gd name="connsiteY3-28" fmla="*/ 549189 h 1055816"/>
                  <a:gd name="connsiteX4-29" fmla="*/ 1680519 w 1680519"/>
                  <a:gd name="connsiteY4-30" fmla="*/ 1055816 h 1055816"/>
                  <a:gd name="connsiteX0-31" fmla="*/ 1680519 w 1680519"/>
                  <a:gd name="connsiteY0-32" fmla="*/ 1055816 h 1055816"/>
                  <a:gd name="connsiteX1-33" fmla="*/ 0 w 1680519"/>
                  <a:gd name="connsiteY1-34" fmla="*/ 351481 h 1055816"/>
                  <a:gd name="connsiteX2-35" fmla="*/ 279572 w 1680519"/>
                  <a:gd name="connsiteY2-36" fmla="*/ 0 h 1055816"/>
                  <a:gd name="connsiteX3-37" fmla="*/ 1383957 w 1680519"/>
                  <a:gd name="connsiteY3-38" fmla="*/ 549189 h 1055816"/>
                  <a:gd name="connsiteX4-39" fmla="*/ 1680519 w 1680519"/>
                  <a:gd name="connsiteY4-40" fmla="*/ 1055816 h 1055816"/>
                  <a:gd name="connsiteX0-41" fmla="*/ 1690044 w 1690044"/>
                  <a:gd name="connsiteY0-42" fmla="*/ 1055816 h 1055816"/>
                  <a:gd name="connsiteX1-43" fmla="*/ 0 w 1690044"/>
                  <a:gd name="connsiteY1-44" fmla="*/ 351481 h 1055816"/>
                  <a:gd name="connsiteX2-45" fmla="*/ 289097 w 1690044"/>
                  <a:gd name="connsiteY2-46" fmla="*/ 0 h 1055816"/>
                  <a:gd name="connsiteX3-47" fmla="*/ 1393482 w 1690044"/>
                  <a:gd name="connsiteY3-48" fmla="*/ 549189 h 1055816"/>
                  <a:gd name="connsiteX4-49" fmla="*/ 1690044 w 1690044"/>
                  <a:gd name="connsiteY4-50" fmla="*/ 1055816 h 1055816"/>
                  <a:gd name="connsiteX0-51" fmla="*/ 1690044 w 1690044"/>
                  <a:gd name="connsiteY0-52" fmla="*/ 1055816 h 1055816"/>
                  <a:gd name="connsiteX1-53" fmla="*/ 0 w 1690044"/>
                  <a:gd name="connsiteY1-54" fmla="*/ 351481 h 1055816"/>
                  <a:gd name="connsiteX2-55" fmla="*/ 289097 w 1690044"/>
                  <a:gd name="connsiteY2-56" fmla="*/ 0 h 1055816"/>
                  <a:gd name="connsiteX3-57" fmla="*/ 1393482 w 1690044"/>
                  <a:gd name="connsiteY3-58" fmla="*/ 549189 h 1055816"/>
                  <a:gd name="connsiteX4-59" fmla="*/ 1690044 w 1690044"/>
                  <a:gd name="connsiteY4-60" fmla="*/ 1055816 h 1055816"/>
                  <a:gd name="connsiteX0-61" fmla="*/ 1670994 w 1670994"/>
                  <a:gd name="connsiteY0-62" fmla="*/ 1062166 h 1062166"/>
                  <a:gd name="connsiteX1-63" fmla="*/ 0 w 1670994"/>
                  <a:gd name="connsiteY1-64" fmla="*/ 351481 h 1062166"/>
                  <a:gd name="connsiteX2-65" fmla="*/ 289097 w 1670994"/>
                  <a:gd name="connsiteY2-66" fmla="*/ 0 h 1062166"/>
                  <a:gd name="connsiteX3-67" fmla="*/ 1393482 w 1670994"/>
                  <a:gd name="connsiteY3-68" fmla="*/ 549189 h 1062166"/>
                  <a:gd name="connsiteX4-69" fmla="*/ 1670994 w 1670994"/>
                  <a:gd name="connsiteY4-70" fmla="*/ 1062166 h 1062166"/>
                  <a:gd name="connsiteX0-71" fmla="*/ 1670994 w 1670994"/>
                  <a:gd name="connsiteY0-72" fmla="*/ 1062166 h 1062166"/>
                  <a:gd name="connsiteX1-73" fmla="*/ 0 w 1670994"/>
                  <a:gd name="connsiteY1-74" fmla="*/ 351481 h 1062166"/>
                  <a:gd name="connsiteX2-75" fmla="*/ 289097 w 1670994"/>
                  <a:gd name="connsiteY2-76" fmla="*/ 0 h 1062166"/>
                  <a:gd name="connsiteX3-77" fmla="*/ 1393482 w 1670994"/>
                  <a:gd name="connsiteY3-78" fmla="*/ 549189 h 1062166"/>
                  <a:gd name="connsiteX4-79" fmla="*/ 1670994 w 1670994"/>
                  <a:gd name="connsiteY4-80" fmla="*/ 1062166 h 1062166"/>
                  <a:gd name="connsiteX0-81" fmla="*/ 1670994 w 1670994"/>
                  <a:gd name="connsiteY0-82" fmla="*/ 1062166 h 1062166"/>
                  <a:gd name="connsiteX1-83" fmla="*/ 0 w 1670994"/>
                  <a:gd name="connsiteY1-84" fmla="*/ 351481 h 1062166"/>
                  <a:gd name="connsiteX2-85" fmla="*/ 289097 w 1670994"/>
                  <a:gd name="connsiteY2-86" fmla="*/ 0 h 1062166"/>
                  <a:gd name="connsiteX3-87" fmla="*/ 1399832 w 1670994"/>
                  <a:gd name="connsiteY3-88" fmla="*/ 552364 h 1062166"/>
                  <a:gd name="connsiteX4-89" fmla="*/ 1670994 w 1670994"/>
                  <a:gd name="connsiteY4-90" fmla="*/ 1062166 h 10621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70994" h="1062166">
                    <a:moveTo>
                      <a:pt x="1670994" y="1062166"/>
                    </a:moveTo>
                    <a:lnTo>
                      <a:pt x="0" y="351481"/>
                    </a:lnTo>
                    <a:cubicBezTo>
                      <a:pt x="143991" y="254429"/>
                      <a:pt x="227656" y="157377"/>
                      <a:pt x="289097" y="0"/>
                    </a:cubicBezTo>
                    <a:lnTo>
                      <a:pt x="1399832" y="552364"/>
                    </a:lnTo>
                    <a:cubicBezTo>
                      <a:pt x="1498686" y="721240"/>
                      <a:pt x="1489590" y="899640"/>
                      <a:pt x="1670994" y="1062166"/>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1463" tIns="90731" rIns="181463" bIns="90731" anchor="ctr"/>
              <a:lstStyle/>
              <a:p>
                <a:pPr>
                  <a:defRPr/>
                </a:pPr>
                <a:endParaRPr lang="en-US"/>
              </a:p>
            </p:txBody>
          </p:sp>
          <p:sp>
            <p:nvSpPr>
              <p:cNvPr id="36" name="Freeform 8"/>
              <p:cNvSpPr/>
              <p:nvPr/>
            </p:nvSpPr>
            <p:spPr>
              <a:xfrm>
                <a:off x="9382468" y="5674982"/>
                <a:ext cx="4962938" cy="2454359"/>
              </a:xfrm>
              <a:custGeom>
                <a:avLst/>
                <a:gdLst>
                  <a:gd name="connsiteX0" fmla="*/ 2508422 w 2508422"/>
                  <a:gd name="connsiteY0" fmla="*/ 1229498 h 1229498"/>
                  <a:gd name="connsiteX1" fmla="*/ 0 w 2508422"/>
                  <a:gd name="connsiteY1" fmla="*/ 512806 h 1229498"/>
                  <a:gd name="connsiteX2" fmla="*/ 296562 w 2508422"/>
                  <a:gd name="connsiteY2" fmla="*/ 0 h 1229498"/>
                  <a:gd name="connsiteX3" fmla="*/ 2211860 w 2508422"/>
                  <a:gd name="connsiteY3" fmla="*/ 710514 h 1229498"/>
                  <a:gd name="connsiteX4" fmla="*/ 2508422 w 2508422"/>
                  <a:gd name="connsiteY4" fmla="*/ 1229498 h 1229498"/>
                  <a:gd name="connsiteX0-1" fmla="*/ 2508422 w 2508422"/>
                  <a:gd name="connsiteY0-2" fmla="*/ 1229498 h 1229498"/>
                  <a:gd name="connsiteX1-3" fmla="*/ 0 w 2508422"/>
                  <a:gd name="connsiteY1-4" fmla="*/ 512806 h 1229498"/>
                  <a:gd name="connsiteX2-5" fmla="*/ 296562 w 2508422"/>
                  <a:gd name="connsiteY2-6" fmla="*/ 0 h 1229498"/>
                  <a:gd name="connsiteX3-7" fmla="*/ 2211860 w 2508422"/>
                  <a:gd name="connsiteY3-8" fmla="*/ 710514 h 1229498"/>
                  <a:gd name="connsiteX4-9" fmla="*/ 2508422 w 2508422"/>
                  <a:gd name="connsiteY4-10" fmla="*/ 1229498 h 1229498"/>
                  <a:gd name="connsiteX0-11" fmla="*/ 2508422 w 2508422"/>
                  <a:gd name="connsiteY0-12" fmla="*/ 1229498 h 1229498"/>
                  <a:gd name="connsiteX1-13" fmla="*/ 0 w 2508422"/>
                  <a:gd name="connsiteY1-14" fmla="*/ 512806 h 1229498"/>
                  <a:gd name="connsiteX2-15" fmla="*/ 296562 w 2508422"/>
                  <a:gd name="connsiteY2-16" fmla="*/ 0 h 1229498"/>
                  <a:gd name="connsiteX3-17" fmla="*/ 2211860 w 2508422"/>
                  <a:gd name="connsiteY3-18" fmla="*/ 710514 h 1229498"/>
                  <a:gd name="connsiteX4-19" fmla="*/ 2508422 w 2508422"/>
                  <a:gd name="connsiteY4-20" fmla="*/ 1229498 h 12294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08422" h="1229498">
                    <a:moveTo>
                      <a:pt x="2508422" y="1229498"/>
                    </a:moveTo>
                    <a:lnTo>
                      <a:pt x="0" y="512806"/>
                    </a:lnTo>
                    <a:cubicBezTo>
                      <a:pt x="232204" y="392671"/>
                      <a:pt x="197708" y="170935"/>
                      <a:pt x="296562" y="0"/>
                    </a:cubicBezTo>
                    <a:lnTo>
                      <a:pt x="2211860" y="710514"/>
                    </a:lnTo>
                    <a:cubicBezTo>
                      <a:pt x="2310714" y="883509"/>
                      <a:pt x="2333368" y="1100953"/>
                      <a:pt x="2508422" y="1229498"/>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1463" tIns="90731" rIns="181463" bIns="90731" anchor="ctr"/>
              <a:lstStyle/>
              <a:p>
                <a:pPr>
                  <a:defRPr/>
                </a:pPr>
                <a:endParaRPr lang="en-US"/>
              </a:p>
            </p:txBody>
          </p:sp>
          <p:sp>
            <p:nvSpPr>
              <p:cNvPr id="38" name="Freeform 10"/>
              <p:cNvSpPr/>
              <p:nvPr/>
            </p:nvSpPr>
            <p:spPr>
              <a:xfrm>
                <a:off x="8537514" y="7093760"/>
                <a:ext cx="7042347" cy="3179583"/>
              </a:xfrm>
              <a:custGeom>
                <a:avLst/>
                <a:gdLst>
                  <a:gd name="connsiteX0" fmla="*/ 3558746 w 3558746"/>
                  <a:gd name="connsiteY0" fmla="*/ 1594022 h 1594022"/>
                  <a:gd name="connsiteX1" fmla="*/ 0 w 3558746"/>
                  <a:gd name="connsiteY1" fmla="*/ 525162 h 1594022"/>
                  <a:gd name="connsiteX2" fmla="*/ 308919 w 3558746"/>
                  <a:gd name="connsiteY2" fmla="*/ 0 h 1594022"/>
                  <a:gd name="connsiteX3" fmla="*/ 3052119 w 3558746"/>
                  <a:gd name="connsiteY3" fmla="*/ 716692 h 1594022"/>
                  <a:gd name="connsiteX4" fmla="*/ 3558746 w 3558746"/>
                  <a:gd name="connsiteY4" fmla="*/ 1594022 h 1594022"/>
                  <a:gd name="connsiteX0-1" fmla="*/ 3558746 w 3558746"/>
                  <a:gd name="connsiteY0-2" fmla="*/ 1594022 h 1594022"/>
                  <a:gd name="connsiteX1-3" fmla="*/ 0 w 3558746"/>
                  <a:gd name="connsiteY1-4" fmla="*/ 525162 h 1594022"/>
                  <a:gd name="connsiteX2-5" fmla="*/ 308919 w 3558746"/>
                  <a:gd name="connsiteY2-6" fmla="*/ 0 h 1594022"/>
                  <a:gd name="connsiteX3-7" fmla="*/ 3052119 w 3558746"/>
                  <a:gd name="connsiteY3-8" fmla="*/ 716692 h 1594022"/>
                  <a:gd name="connsiteX4-9" fmla="*/ 3558746 w 3558746"/>
                  <a:gd name="connsiteY4-10" fmla="*/ 1594022 h 1594022"/>
                  <a:gd name="connsiteX0-11" fmla="*/ 3558746 w 3558746"/>
                  <a:gd name="connsiteY0-12" fmla="*/ 1594022 h 1594022"/>
                  <a:gd name="connsiteX1-13" fmla="*/ 0 w 3558746"/>
                  <a:gd name="connsiteY1-14" fmla="*/ 525162 h 1594022"/>
                  <a:gd name="connsiteX2-15" fmla="*/ 308919 w 3558746"/>
                  <a:gd name="connsiteY2-16" fmla="*/ 0 h 1594022"/>
                  <a:gd name="connsiteX3-17" fmla="*/ 3052119 w 3558746"/>
                  <a:gd name="connsiteY3-18" fmla="*/ 716692 h 1594022"/>
                  <a:gd name="connsiteX4-19" fmla="*/ 3558746 w 3558746"/>
                  <a:gd name="connsiteY4-20" fmla="*/ 1594022 h 1594022"/>
                  <a:gd name="connsiteX0-21" fmla="*/ 3558746 w 3558746"/>
                  <a:gd name="connsiteY0-22" fmla="*/ 1594022 h 1594022"/>
                  <a:gd name="connsiteX1-23" fmla="*/ 0 w 3558746"/>
                  <a:gd name="connsiteY1-24" fmla="*/ 525162 h 1594022"/>
                  <a:gd name="connsiteX2-25" fmla="*/ 308919 w 3558746"/>
                  <a:gd name="connsiteY2-26" fmla="*/ 0 h 1594022"/>
                  <a:gd name="connsiteX3-27" fmla="*/ 3052119 w 3558746"/>
                  <a:gd name="connsiteY3-28" fmla="*/ 716692 h 1594022"/>
                  <a:gd name="connsiteX4-29" fmla="*/ 3558746 w 3558746"/>
                  <a:gd name="connsiteY4-30" fmla="*/ 1594022 h 1594022"/>
                  <a:gd name="connsiteX0-31" fmla="*/ 3558746 w 3558746"/>
                  <a:gd name="connsiteY0-32" fmla="*/ 1594022 h 1594022"/>
                  <a:gd name="connsiteX1-33" fmla="*/ 0 w 3558746"/>
                  <a:gd name="connsiteY1-34" fmla="*/ 525162 h 1594022"/>
                  <a:gd name="connsiteX2-35" fmla="*/ 327969 w 3558746"/>
                  <a:gd name="connsiteY2-36" fmla="*/ 0 h 1594022"/>
                  <a:gd name="connsiteX3-37" fmla="*/ 3052119 w 3558746"/>
                  <a:gd name="connsiteY3-38" fmla="*/ 716692 h 1594022"/>
                  <a:gd name="connsiteX4-39" fmla="*/ 3558746 w 3558746"/>
                  <a:gd name="connsiteY4-40" fmla="*/ 1594022 h 15940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58746" h="1594022">
                    <a:moveTo>
                      <a:pt x="3558746" y="1594022"/>
                    </a:moveTo>
                    <a:lnTo>
                      <a:pt x="0" y="525162"/>
                    </a:lnTo>
                    <a:cubicBezTo>
                      <a:pt x="128373" y="350108"/>
                      <a:pt x="301196" y="219504"/>
                      <a:pt x="327969" y="0"/>
                    </a:cubicBezTo>
                    <a:lnTo>
                      <a:pt x="3052119" y="716692"/>
                    </a:lnTo>
                    <a:lnTo>
                      <a:pt x="3558746" y="1594022"/>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1463" tIns="90731" rIns="181463" bIns="90731" anchor="ctr"/>
              <a:lstStyle/>
              <a:p>
                <a:pPr>
                  <a:defRPr/>
                </a:pPr>
                <a:endParaRPr lang="en-US"/>
              </a:p>
            </p:txBody>
          </p:sp>
        </p:grpSp>
        <p:grpSp>
          <p:nvGrpSpPr>
            <p:cNvPr id="6" name="组合 5"/>
            <p:cNvGrpSpPr/>
            <p:nvPr/>
          </p:nvGrpSpPr>
          <p:grpSpPr>
            <a:xfrm>
              <a:off x="7303060" y="8404864"/>
              <a:ext cx="8305069" cy="1893815"/>
              <a:chOff x="7303060" y="8404864"/>
              <a:chExt cx="8305069" cy="1893815"/>
            </a:xfrm>
          </p:grpSpPr>
          <p:sp>
            <p:nvSpPr>
              <p:cNvPr id="40" name="Freeform 12"/>
              <p:cNvSpPr/>
              <p:nvPr/>
            </p:nvSpPr>
            <p:spPr>
              <a:xfrm>
                <a:off x="7303060" y="8404864"/>
                <a:ext cx="8305069" cy="1893815"/>
              </a:xfrm>
              <a:custGeom>
                <a:avLst/>
                <a:gdLst>
                  <a:gd name="connsiteX0" fmla="*/ 519559 w 4198620"/>
                  <a:gd name="connsiteY0" fmla="*/ 0 h 895791"/>
                  <a:gd name="connsiteX1" fmla="*/ 3679061 w 4198620"/>
                  <a:gd name="connsiteY1" fmla="*/ 0 h 895791"/>
                  <a:gd name="connsiteX2" fmla="*/ 4198620 w 4198620"/>
                  <a:gd name="connsiteY2" fmla="*/ 895791 h 895791"/>
                  <a:gd name="connsiteX3" fmla="*/ 0 w 4198620"/>
                  <a:gd name="connsiteY3" fmla="*/ 895791 h 895791"/>
                  <a:gd name="connsiteX4" fmla="*/ 519559 w 4198620"/>
                  <a:gd name="connsiteY4" fmla="*/ 0 h 895791"/>
                  <a:gd name="connsiteX0-1" fmla="*/ 519559 w 4198620"/>
                  <a:gd name="connsiteY0-2" fmla="*/ 0 h 895791"/>
                  <a:gd name="connsiteX1-3" fmla="*/ 3679061 w 4198620"/>
                  <a:gd name="connsiteY1-4" fmla="*/ 0 h 895791"/>
                  <a:gd name="connsiteX2-5" fmla="*/ 4198620 w 4198620"/>
                  <a:gd name="connsiteY2-6" fmla="*/ 895791 h 895791"/>
                  <a:gd name="connsiteX3-7" fmla="*/ 0 w 4198620"/>
                  <a:gd name="connsiteY3-8" fmla="*/ 895791 h 895791"/>
                  <a:gd name="connsiteX4-9" fmla="*/ 519559 w 4198620"/>
                  <a:gd name="connsiteY4-10" fmla="*/ 0 h 895791"/>
                  <a:gd name="connsiteX0-11" fmla="*/ 519559 w 4198620"/>
                  <a:gd name="connsiteY0-12" fmla="*/ 70883 h 966674"/>
                  <a:gd name="connsiteX1-13" fmla="*/ 3679061 w 4198620"/>
                  <a:gd name="connsiteY1-14" fmla="*/ 70883 h 966674"/>
                  <a:gd name="connsiteX2-15" fmla="*/ 4198620 w 4198620"/>
                  <a:gd name="connsiteY2-16" fmla="*/ 966674 h 966674"/>
                  <a:gd name="connsiteX3-17" fmla="*/ 0 w 4198620"/>
                  <a:gd name="connsiteY3-18" fmla="*/ 966674 h 966674"/>
                  <a:gd name="connsiteX4-19" fmla="*/ 519559 w 4198620"/>
                  <a:gd name="connsiteY4-20" fmla="*/ 70883 h 966674"/>
                  <a:gd name="connsiteX0-21" fmla="*/ 519559 w 4198620"/>
                  <a:gd name="connsiteY0-22" fmla="*/ 53828 h 949619"/>
                  <a:gd name="connsiteX1-23" fmla="*/ 3679061 w 4198620"/>
                  <a:gd name="connsiteY1-24" fmla="*/ 53828 h 949619"/>
                  <a:gd name="connsiteX2-25" fmla="*/ 4198620 w 4198620"/>
                  <a:gd name="connsiteY2-26" fmla="*/ 949619 h 949619"/>
                  <a:gd name="connsiteX3-27" fmla="*/ 0 w 4198620"/>
                  <a:gd name="connsiteY3-28" fmla="*/ 949619 h 949619"/>
                  <a:gd name="connsiteX4-29" fmla="*/ 519559 w 4198620"/>
                  <a:gd name="connsiteY4-30" fmla="*/ 53828 h 949619"/>
                  <a:gd name="connsiteX0-31" fmla="*/ 519559 w 4198620"/>
                  <a:gd name="connsiteY0-32" fmla="*/ 53828 h 949619"/>
                  <a:gd name="connsiteX1-33" fmla="*/ 3679061 w 4198620"/>
                  <a:gd name="connsiteY1-34" fmla="*/ 53828 h 949619"/>
                  <a:gd name="connsiteX2-35" fmla="*/ 4198620 w 4198620"/>
                  <a:gd name="connsiteY2-36" fmla="*/ 949619 h 949619"/>
                  <a:gd name="connsiteX3-37" fmla="*/ 0 w 4198620"/>
                  <a:gd name="connsiteY3-38" fmla="*/ 949619 h 949619"/>
                  <a:gd name="connsiteX4-39" fmla="*/ 519559 w 4198620"/>
                  <a:gd name="connsiteY4-40" fmla="*/ 53828 h 9496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98620" h="949619">
                    <a:moveTo>
                      <a:pt x="519559" y="53828"/>
                    </a:moveTo>
                    <a:cubicBezTo>
                      <a:pt x="1572726" y="149521"/>
                      <a:pt x="2604629" y="-105660"/>
                      <a:pt x="3679061" y="53828"/>
                    </a:cubicBezTo>
                    <a:lnTo>
                      <a:pt x="4198620" y="949619"/>
                    </a:lnTo>
                    <a:cubicBezTo>
                      <a:pt x="2777814" y="747600"/>
                      <a:pt x="1399540" y="949619"/>
                      <a:pt x="0" y="949619"/>
                    </a:cubicBezTo>
                    <a:cubicBezTo>
                      <a:pt x="258246" y="672287"/>
                      <a:pt x="346373" y="352425"/>
                      <a:pt x="519559" y="538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1463" tIns="90731" rIns="181463" bIns="90731" anchor="ctr"/>
              <a:lstStyle/>
              <a:p>
                <a:pPr>
                  <a:defRPr/>
                </a:pPr>
                <a:endParaRPr lang="en-US"/>
              </a:p>
            </p:txBody>
          </p:sp>
          <p:sp>
            <p:nvSpPr>
              <p:cNvPr id="41" name="TextBox 40"/>
              <p:cNvSpPr txBox="1"/>
              <p:nvPr/>
            </p:nvSpPr>
            <p:spPr>
              <a:xfrm>
                <a:off x="10489730" y="9098417"/>
                <a:ext cx="2053633" cy="703188"/>
              </a:xfrm>
              <a:prstGeom prst="rect">
                <a:avLst/>
              </a:prstGeom>
              <a:noFill/>
            </p:spPr>
            <p:txBody>
              <a:bodyPr wrap="none" lIns="181463" tIns="90731" rIns="181463" bIns="90731">
                <a:spAutoFit/>
              </a:bodyPr>
              <a:lstStyle/>
              <a:p>
                <a:pPr>
                  <a:defRPr/>
                </a:pPr>
                <a:r>
                  <a:rPr lang="en-US" sz="20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MARKET</a:t>
                </a:r>
                <a:endParaRPr lang="en-US" sz="20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 name="组合 4"/>
            <p:cNvGrpSpPr/>
            <p:nvPr/>
          </p:nvGrpSpPr>
          <p:grpSpPr>
            <a:xfrm>
              <a:off x="8543796" y="7024089"/>
              <a:ext cx="5823600" cy="1117920"/>
              <a:chOff x="8543796" y="7024089"/>
              <a:chExt cx="5823600" cy="1117920"/>
            </a:xfrm>
          </p:grpSpPr>
          <p:sp>
            <p:nvSpPr>
              <p:cNvPr id="39" name="Freeform 11"/>
              <p:cNvSpPr/>
              <p:nvPr/>
            </p:nvSpPr>
            <p:spPr>
              <a:xfrm>
                <a:off x="8543796" y="7024089"/>
                <a:ext cx="5823600" cy="1117920"/>
              </a:xfrm>
              <a:custGeom>
                <a:avLst/>
                <a:gdLst>
                  <a:gd name="connsiteX0" fmla="*/ 307831 w 2943661"/>
                  <a:gd name="connsiteY0" fmla="*/ 0 h 530743"/>
                  <a:gd name="connsiteX1" fmla="*/ 2635830 w 2943661"/>
                  <a:gd name="connsiteY1" fmla="*/ 0 h 530743"/>
                  <a:gd name="connsiteX2" fmla="*/ 2943661 w 2943661"/>
                  <a:gd name="connsiteY2" fmla="*/ 530743 h 530743"/>
                  <a:gd name="connsiteX3" fmla="*/ 0 w 2943661"/>
                  <a:gd name="connsiteY3" fmla="*/ 530743 h 530743"/>
                  <a:gd name="connsiteX4" fmla="*/ 307831 w 2943661"/>
                  <a:gd name="connsiteY4" fmla="*/ 0 h 530743"/>
                  <a:gd name="connsiteX0-1" fmla="*/ 307831 w 2943661"/>
                  <a:gd name="connsiteY0-2" fmla="*/ 0 h 530743"/>
                  <a:gd name="connsiteX1-3" fmla="*/ 2635830 w 2943661"/>
                  <a:gd name="connsiteY1-4" fmla="*/ 0 h 530743"/>
                  <a:gd name="connsiteX2-5" fmla="*/ 2943661 w 2943661"/>
                  <a:gd name="connsiteY2-6" fmla="*/ 530743 h 530743"/>
                  <a:gd name="connsiteX3-7" fmla="*/ 0 w 2943661"/>
                  <a:gd name="connsiteY3-8" fmla="*/ 530743 h 530743"/>
                  <a:gd name="connsiteX4-9" fmla="*/ 307831 w 2943661"/>
                  <a:gd name="connsiteY4-10" fmla="*/ 0 h 530743"/>
                  <a:gd name="connsiteX0-11" fmla="*/ 307831 w 2943661"/>
                  <a:gd name="connsiteY0-12" fmla="*/ 0 h 530743"/>
                  <a:gd name="connsiteX1-13" fmla="*/ 2635830 w 2943661"/>
                  <a:gd name="connsiteY1-14" fmla="*/ 0 h 530743"/>
                  <a:gd name="connsiteX2-15" fmla="*/ 2943661 w 2943661"/>
                  <a:gd name="connsiteY2-16" fmla="*/ 530743 h 530743"/>
                  <a:gd name="connsiteX3-17" fmla="*/ 0 w 2943661"/>
                  <a:gd name="connsiteY3-18" fmla="*/ 530743 h 530743"/>
                  <a:gd name="connsiteX4-19" fmla="*/ 307831 w 2943661"/>
                  <a:gd name="connsiteY4-20" fmla="*/ 0 h 530743"/>
                  <a:gd name="connsiteX0-21" fmla="*/ 307831 w 2943661"/>
                  <a:gd name="connsiteY0-22" fmla="*/ 42530 h 573273"/>
                  <a:gd name="connsiteX1-23" fmla="*/ 2635830 w 2943661"/>
                  <a:gd name="connsiteY1-24" fmla="*/ 42530 h 573273"/>
                  <a:gd name="connsiteX2-25" fmla="*/ 2943661 w 2943661"/>
                  <a:gd name="connsiteY2-26" fmla="*/ 573273 h 573273"/>
                  <a:gd name="connsiteX3-27" fmla="*/ 0 w 2943661"/>
                  <a:gd name="connsiteY3-28" fmla="*/ 573273 h 573273"/>
                  <a:gd name="connsiteX4-29" fmla="*/ 307831 w 2943661"/>
                  <a:gd name="connsiteY4-30" fmla="*/ 42530 h 573273"/>
                  <a:gd name="connsiteX0-31" fmla="*/ 307831 w 2943661"/>
                  <a:gd name="connsiteY0-32" fmla="*/ 30054 h 560797"/>
                  <a:gd name="connsiteX1-33" fmla="*/ 2635830 w 2943661"/>
                  <a:gd name="connsiteY1-34" fmla="*/ 30054 h 560797"/>
                  <a:gd name="connsiteX2-35" fmla="*/ 2943661 w 2943661"/>
                  <a:gd name="connsiteY2-36" fmla="*/ 560797 h 560797"/>
                  <a:gd name="connsiteX3-37" fmla="*/ 0 w 2943661"/>
                  <a:gd name="connsiteY3-38" fmla="*/ 560797 h 560797"/>
                  <a:gd name="connsiteX4-39" fmla="*/ 307831 w 2943661"/>
                  <a:gd name="connsiteY4-40" fmla="*/ 30054 h 560797"/>
                  <a:gd name="connsiteX0-41" fmla="*/ 307831 w 2943661"/>
                  <a:gd name="connsiteY0-42" fmla="*/ 30054 h 560797"/>
                  <a:gd name="connsiteX1-43" fmla="*/ 2635830 w 2943661"/>
                  <a:gd name="connsiteY1-44" fmla="*/ 30054 h 560797"/>
                  <a:gd name="connsiteX2-45" fmla="*/ 2943661 w 2943661"/>
                  <a:gd name="connsiteY2-46" fmla="*/ 560797 h 560797"/>
                  <a:gd name="connsiteX3-47" fmla="*/ 0 w 2943661"/>
                  <a:gd name="connsiteY3-48" fmla="*/ 560797 h 560797"/>
                  <a:gd name="connsiteX4-49" fmla="*/ 307831 w 2943661"/>
                  <a:gd name="connsiteY4-50" fmla="*/ 30054 h 5607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43661" h="560797">
                    <a:moveTo>
                      <a:pt x="307831" y="30054"/>
                    </a:moveTo>
                    <a:cubicBezTo>
                      <a:pt x="1073198" y="104482"/>
                      <a:pt x="1817300" y="-65639"/>
                      <a:pt x="2635830" y="30054"/>
                    </a:cubicBezTo>
                    <a:cubicBezTo>
                      <a:pt x="2738440" y="206968"/>
                      <a:pt x="2755991" y="405148"/>
                      <a:pt x="2943661" y="560797"/>
                    </a:cubicBezTo>
                    <a:cubicBezTo>
                      <a:pt x="1973073" y="475737"/>
                      <a:pt x="981220" y="560797"/>
                      <a:pt x="0" y="560797"/>
                    </a:cubicBezTo>
                    <a:cubicBezTo>
                      <a:pt x="102610" y="383883"/>
                      <a:pt x="269017" y="228233"/>
                      <a:pt x="307831" y="3005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1463" tIns="90731" rIns="181463" bIns="90731" anchor="ctr"/>
              <a:lstStyle/>
              <a:p>
                <a:pPr>
                  <a:defRPr/>
                </a:pPr>
                <a:endParaRPr lang="en-US"/>
              </a:p>
            </p:txBody>
          </p:sp>
          <p:sp>
            <p:nvSpPr>
              <p:cNvPr id="42" name="TextBox 41"/>
              <p:cNvSpPr txBox="1"/>
              <p:nvPr/>
            </p:nvSpPr>
            <p:spPr>
              <a:xfrm>
                <a:off x="10233009" y="7305942"/>
                <a:ext cx="2623951" cy="703188"/>
              </a:xfrm>
              <a:prstGeom prst="rect">
                <a:avLst/>
              </a:prstGeom>
              <a:noFill/>
            </p:spPr>
            <p:txBody>
              <a:bodyPr wrap="none" lIns="181463" tIns="90731" rIns="181463" bIns="90731">
                <a:spAutoFit/>
              </a:bodyPr>
              <a:lstStyle/>
              <a:p>
                <a:pPr>
                  <a:defRPr/>
                </a:pPr>
                <a:r>
                  <a:rPr lang="en-US" sz="20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COSTUMER</a:t>
                </a:r>
                <a:endParaRPr lang="en-US" sz="20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 name="组合 3"/>
            <p:cNvGrpSpPr/>
            <p:nvPr/>
          </p:nvGrpSpPr>
          <p:grpSpPr>
            <a:xfrm>
              <a:off x="9366764" y="5662314"/>
              <a:ext cx="4177663" cy="1048248"/>
              <a:chOff x="9366764" y="5662314"/>
              <a:chExt cx="4177663" cy="1048248"/>
            </a:xfrm>
          </p:grpSpPr>
          <p:sp>
            <p:nvSpPr>
              <p:cNvPr id="37" name="Freeform 9"/>
              <p:cNvSpPr/>
              <p:nvPr/>
            </p:nvSpPr>
            <p:spPr>
              <a:xfrm>
                <a:off x="9366764" y="5662314"/>
                <a:ext cx="4177663" cy="1048248"/>
              </a:xfrm>
              <a:custGeom>
                <a:avLst/>
                <a:gdLst>
                  <a:gd name="connsiteX0" fmla="*/ 304747 w 2112158"/>
                  <a:gd name="connsiteY0" fmla="*/ 0 h 525426"/>
                  <a:gd name="connsiteX1" fmla="*/ 1807411 w 2112158"/>
                  <a:gd name="connsiteY1" fmla="*/ 0 h 525426"/>
                  <a:gd name="connsiteX2" fmla="*/ 2112158 w 2112158"/>
                  <a:gd name="connsiteY2" fmla="*/ 525426 h 525426"/>
                  <a:gd name="connsiteX3" fmla="*/ 0 w 2112158"/>
                  <a:gd name="connsiteY3" fmla="*/ 525426 h 525426"/>
                  <a:gd name="connsiteX4" fmla="*/ 304747 w 2112158"/>
                  <a:gd name="connsiteY4" fmla="*/ 0 h 525426"/>
                  <a:gd name="connsiteX0-1" fmla="*/ 304747 w 2112158"/>
                  <a:gd name="connsiteY0-2" fmla="*/ 0 h 525426"/>
                  <a:gd name="connsiteX1-3" fmla="*/ 1807411 w 2112158"/>
                  <a:gd name="connsiteY1-4" fmla="*/ 0 h 525426"/>
                  <a:gd name="connsiteX2-5" fmla="*/ 2112158 w 2112158"/>
                  <a:gd name="connsiteY2-6" fmla="*/ 525426 h 525426"/>
                  <a:gd name="connsiteX3-7" fmla="*/ 0 w 2112158"/>
                  <a:gd name="connsiteY3-8" fmla="*/ 525426 h 525426"/>
                  <a:gd name="connsiteX4-9" fmla="*/ 304747 w 2112158"/>
                  <a:gd name="connsiteY4-10" fmla="*/ 0 h 525426"/>
                  <a:gd name="connsiteX0-11" fmla="*/ 304747 w 2112158"/>
                  <a:gd name="connsiteY0-12" fmla="*/ 0 h 525426"/>
                  <a:gd name="connsiteX1-13" fmla="*/ 1807411 w 2112158"/>
                  <a:gd name="connsiteY1-14" fmla="*/ 0 h 525426"/>
                  <a:gd name="connsiteX2-15" fmla="*/ 2112158 w 2112158"/>
                  <a:gd name="connsiteY2-16" fmla="*/ 525426 h 525426"/>
                  <a:gd name="connsiteX3-17" fmla="*/ 0 w 2112158"/>
                  <a:gd name="connsiteY3-18" fmla="*/ 525426 h 525426"/>
                  <a:gd name="connsiteX4-19" fmla="*/ 304747 w 2112158"/>
                  <a:gd name="connsiteY4-20" fmla="*/ 0 h 525426"/>
                  <a:gd name="connsiteX0-21" fmla="*/ 304747 w 2112158"/>
                  <a:gd name="connsiteY0-22" fmla="*/ 0 h 525426"/>
                  <a:gd name="connsiteX1-23" fmla="*/ 1807411 w 2112158"/>
                  <a:gd name="connsiteY1-24" fmla="*/ 0 h 525426"/>
                  <a:gd name="connsiteX2-25" fmla="*/ 2112158 w 2112158"/>
                  <a:gd name="connsiteY2-26" fmla="*/ 525426 h 525426"/>
                  <a:gd name="connsiteX3-27" fmla="*/ 0 w 2112158"/>
                  <a:gd name="connsiteY3-28" fmla="*/ 525426 h 525426"/>
                  <a:gd name="connsiteX4-29" fmla="*/ 304747 w 2112158"/>
                  <a:gd name="connsiteY4-30" fmla="*/ 0 h 525426"/>
                  <a:gd name="connsiteX0-31" fmla="*/ 304747 w 2112158"/>
                  <a:gd name="connsiteY0-32" fmla="*/ 0 h 525426"/>
                  <a:gd name="connsiteX1-33" fmla="*/ 1807411 w 2112158"/>
                  <a:gd name="connsiteY1-34" fmla="*/ 0 h 525426"/>
                  <a:gd name="connsiteX2-35" fmla="*/ 2112158 w 2112158"/>
                  <a:gd name="connsiteY2-36" fmla="*/ 525426 h 525426"/>
                  <a:gd name="connsiteX3-37" fmla="*/ 0 w 2112158"/>
                  <a:gd name="connsiteY3-38" fmla="*/ 525426 h 525426"/>
                  <a:gd name="connsiteX4-39" fmla="*/ 304747 w 2112158"/>
                  <a:gd name="connsiteY4-40" fmla="*/ 0 h 5254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12158" h="525426">
                    <a:moveTo>
                      <a:pt x="304747" y="0"/>
                    </a:moveTo>
                    <a:cubicBezTo>
                      <a:pt x="816268" y="85060"/>
                      <a:pt x="1306523" y="0"/>
                      <a:pt x="1807411" y="0"/>
                    </a:cubicBezTo>
                    <a:cubicBezTo>
                      <a:pt x="1908993" y="175142"/>
                      <a:pt x="1914883" y="392814"/>
                      <a:pt x="2112158" y="525426"/>
                    </a:cubicBezTo>
                    <a:lnTo>
                      <a:pt x="0" y="525426"/>
                    </a:lnTo>
                    <a:cubicBezTo>
                      <a:pt x="239805" y="382181"/>
                      <a:pt x="203165" y="175142"/>
                      <a:pt x="30474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1463" tIns="90731" rIns="181463" bIns="90731" anchor="ctr"/>
              <a:lstStyle/>
              <a:p>
                <a:pPr>
                  <a:defRPr/>
                </a:pPr>
                <a:endParaRPr lang="en-US"/>
              </a:p>
            </p:txBody>
          </p:sp>
          <p:sp>
            <p:nvSpPr>
              <p:cNvPr id="43" name="TextBox 42"/>
              <p:cNvSpPr txBox="1"/>
              <p:nvPr/>
            </p:nvSpPr>
            <p:spPr>
              <a:xfrm>
                <a:off x="10348634" y="5880832"/>
                <a:ext cx="2339938" cy="703188"/>
              </a:xfrm>
              <a:prstGeom prst="rect">
                <a:avLst/>
              </a:prstGeom>
              <a:noFill/>
            </p:spPr>
            <p:txBody>
              <a:bodyPr wrap="none" lIns="181463" tIns="90731" rIns="181463" bIns="90731">
                <a:spAutoFit/>
              </a:bodyPr>
              <a:lstStyle/>
              <a:p>
                <a:pPr>
                  <a:defRPr/>
                </a:pPr>
                <a:r>
                  <a:rPr lang="en-US" sz="20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PRODUCT</a:t>
                </a:r>
                <a:endParaRPr lang="en-US" sz="20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 name="组合 1"/>
            <p:cNvGrpSpPr/>
            <p:nvPr/>
          </p:nvGrpSpPr>
          <p:grpSpPr>
            <a:xfrm>
              <a:off x="10183450" y="3078111"/>
              <a:ext cx="2544291" cy="2213673"/>
              <a:chOff x="10183450" y="3078111"/>
              <a:chExt cx="2544291" cy="2213673"/>
            </a:xfrm>
          </p:grpSpPr>
          <p:sp>
            <p:nvSpPr>
              <p:cNvPr id="35" name="Freeform 7"/>
              <p:cNvSpPr/>
              <p:nvPr/>
            </p:nvSpPr>
            <p:spPr>
              <a:xfrm>
                <a:off x="10183450" y="3078111"/>
                <a:ext cx="2544291" cy="2213673"/>
              </a:xfrm>
              <a:custGeom>
                <a:avLst/>
                <a:gdLst>
                  <a:gd name="connsiteX0" fmla="*/ 643411 w 1286823"/>
                  <a:gd name="connsiteY0" fmla="*/ 0 h 1109330"/>
                  <a:gd name="connsiteX1" fmla="*/ 1286823 w 1286823"/>
                  <a:gd name="connsiteY1" fmla="*/ 1109330 h 1109330"/>
                  <a:gd name="connsiteX2" fmla="*/ 0 w 1286823"/>
                  <a:gd name="connsiteY2" fmla="*/ 1109330 h 1109330"/>
                  <a:gd name="connsiteX3" fmla="*/ 643411 w 1286823"/>
                  <a:gd name="connsiteY3" fmla="*/ 0 h 1109330"/>
                  <a:gd name="connsiteX0-1" fmla="*/ 643411 w 1286823"/>
                  <a:gd name="connsiteY0-2" fmla="*/ 0 h 1109330"/>
                  <a:gd name="connsiteX1-3" fmla="*/ 1286823 w 1286823"/>
                  <a:gd name="connsiteY1-4" fmla="*/ 1109330 h 1109330"/>
                  <a:gd name="connsiteX2-5" fmla="*/ 0 w 1286823"/>
                  <a:gd name="connsiteY2-6" fmla="*/ 1109330 h 1109330"/>
                  <a:gd name="connsiteX3-7" fmla="*/ 643411 w 1286823"/>
                  <a:gd name="connsiteY3-8" fmla="*/ 0 h 1109330"/>
                  <a:gd name="connsiteX0-9" fmla="*/ 643411 w 1286823"/>
                  <a:gd name="connsiteY0-10" fmla="*/ 0 h 1109330"/>
                  <a:gd name="connsiteX1-11" fmla="*/ 1286823 w 1286823"/>
                  <a:gd name="connsiteY1-12" fmla="*/ 1109330 h 1109330"/>
                  <a:gd name="connsiteX2-13" fmla="*/ 0 w 1286823"/>
                  <a:gd name="connsiteY2-14" fmla="*/ 1109330 h 1109330"/>
                  <a:gd name="connsiteX3-15" fmla="*/ 643411 w 1286823"/>
                  <a:gd name="connsiteY3-16" fmla="*/ 0 h 1109330"/>
                </a:gdLst>
                <a:ahLst/>
                <a:cxnLst>
                  <a:cxn ang="0">
                    <a:pos x="connsiteX0-1" y="connsiteY0-2"/>
                  </a:cxn>
                  <a:cxn ang="0">
                    <a:pos x="connsiteX1-3" y="connsiteY1-4"/>
                  </a:cxn>
                  <a:cxn ang="0">
                    <a:pos x="connsiteX2-5" y="connsiteY2-6"/>
                  </a:cxn>
                  <a:cxn ang="0">
                    <a:pos x="connsiteX3-7" y="connsiteY3-8"/>
                  </a:cxn>
                </a:cxnLst>
                <a:rect l="l" t="t" r="r" b="b"/>
                <a:pathLst>
                  <a:path w="1286823" h="1109330">
                    <a:moveTo>
                      <a:pt x="643411" y="0"/>
                    </a:moveTo>
                    <a:cubicBezTo>
                      <a:pt x="857882" y="369777"/>
                      <a:pt x="966026" y="813981"/>
                      <a:pt x="1286823" y="1109330"/>
                    </a:cubicBezTo>
                    <a:lnTo>
                      <a:pt x="0" y="1109330"/>
                    </a:lnTo>
                    <a:cubicBezTo>
                      <a:pt x="320796" y="867144"/>
                      <a:pt x="428941" y="369777"/>
                      <a:pt x="64341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1463" tIns="90731" rIns="181463" bIns="90731" anchor="ctr"/>
              <a:lstStyle/>
              <a:p>
                <a:pPr>
                  <a:defRPr/>
                </a:pPr>
                <a:endParaRPr lang="en-US"/>
              </a:p>
            </p:txBody>
          </p:sp>
          <p:sp>
            <p:nvSpPr>
              <p:cNvPr id="44" name="TextBox 43"/>
              <p:cNvSpPr txBox="1"/>
              <p:nvPr/>
            </p:nvSpPr>
            <p:spPr>
              <a:xfrm>
                <a:off x="10785988" y="4338544"/>
                <a:ext cx="1380247" cy="703188"/>
              </a:xfrm>
              <a:prstGeom prst="rect">
                <a:avLst/>
              </a:prstGeom>
              <a:noFill/>
            </p:spPr>
            <p:txBody>
              <a:bodyPr wrap="none" lIns="181463" tIns="90731" rIns="181463" bIns="90731">
                <a:spAutoFit/>
              </a:bodyPr>
              <a:lstStyle/>
              <a:p>
                <a:pPr>
                  <a:defRPr/>
                </a:pPr>
                <a:r>
                  <a:rPr lang="en-US"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NEW</a:t>
                </a:r>
                <a:endParaRPr lang="en-US"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45" name="组合 44"/>
          <p:cNvGrpSpPr/>
          <p:nvPr/>
        </p:nvGrpSpPr>
        <p:grpSpPr>
          <a:xfrm>
            <a:off x="3921729" y="2261264"/>
            <a:ext cx="3205360" cy="1242720"/>
            <a:chOff x="3236865" y="2991053"/>
            <a:chExt cx="4579937" cy="1779727"/>
          </a:xfrm>
        </p:grpSpPr>
        <p:sp>
          <p:nvSpPr>
            <p:cNvPr id="46" name="TextBox 62"/>
            <p:cNvSpPr txBox="1">
              <a:spLocks noChangeArrowheads="1"/>
            </p:cNvSpPr>
            <p:nvPr/>
          </p:nvSpPr>
          <p:spPr bwMode="auto">
            <a:xfrm>
              <a:off x="3236865" y="3629228"/>
              <a:ext cx="4579937" cy="11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TextBox 63"/>
            <p:cNvSpPr txBox="1">
              <a:spLocks noChangeArrowheads="1"/>
            </p:cNvSpPr>
            <p:nvPr/>
          </p:nvSpPr>
          <p:spPr bwMode="auto">
            <a:xfrm>
              <a:off x="5182109" y="2991053"/>
              <a:ext cx="2577543" cy="7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200" b="1" dirty="0">
                  <a:solidFill>
                    <a:schemeClr val="accent4"/>
                  </a:solidFill>
                  <a:latin typeface="微软雅黑" panose="020B0503020204020204" pitchFamily="34" charset="-122"/>
                  <a:ea typeface="微软雅黑" panose="020B0503020204020204" pitchFamily="34" charset="-122"/>
                </a:rPr>
                <a:t>Corporate</a:t>
              </a:r>
              <a:endParaRPr lang="id-ID" sz="2200" b="1" dirty="0">
                <a:solidFill>
                  <a:schemeClr val="accent4"/>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2284216" y="4676898"/>
            <a:ext cx="3205360" cy="1242720"/>
            <a:chOff x="1838833" y="8559213"/>
            <a:chExt cx="4579937" cy="1779727"/>
          </a:xfrm>
        </p:grpSpPr>
        <p:sp>
          <p:nvSpPr>
            <p:cNvPr id="49" name="TextBox 62"/>
            <p:cNvSpPr txBox="1">
              <a:spLocks noChangeArrowheads="1"/>
            </p:cNvSpPr>
            <p:nvPr/>
          </p:nvSpPr>
          <p:spPr bwMode="auto">
            <a:xfrm>
              <a:off x="1838833" y="9197388"/>
              <a:ext cx="4579937" cy="11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TextBox 63"/>
            <p:cNvSpPr txBox="1">
              <a:spLocks noChangeArrowheads="1"/>
            </p:cNvSpPr>
            <p:nvPr/>
          </p:nvSpPr>
          <p:spPr bwMode="auto">
            <a:xfrm>
              <a:off x="3784077" y="8559213"/>
              <a:ext cx="2577543" cy="7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r>
                <a:rPr lang="en-US" altLang="zh-CN" sz="2200" b="1" dirty="0">
                  <a:solidFill>
                    <a:schemeClr val="accent5"/>
                  </a:solidFill>
                  <a:latin typeface="微软雅黑" panose="020B0503020204020204" pitchFamily="34" charset="-122"/>
                  <a:ea typeface="微软雅黑" panose="020B0503020204020204" pitchFamily="34" charset="-122"/>
                </a:rPr>
                <a:t>Corporate</a:t>
              </a:r>
              <a:endParaRPr lang="id-ID" sz="2200" b="1" dirty="0">
                <a:solidFill>
                  <a:schemeClr val="accent5"/>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9791176" y="3682937"/>
            <a:ext cx="3205360" cy="1242720"/>
            <a:chOff x="16876665" y="5016305"/>
            <a:chExt cx="4579937" cy="1779727"/>
          </a:xfrm>
        </p:grpSpPr>
        <p:sp>
          <p:nvSpPr>
            <p:cNvPr id="52" name="TextBox 62"/>
            <p:cNvSpPr txBox="1">
              <a:spLocks noChangeArrowheads="1"/>
            </p:cNvSpPr>
            <p:nvPr/>
          </p:nvSpPr>
          <p:spPr bwMode="auto">
            <a:xfrm>
              <a:off x="16876665" y="5654480"/>
              <a:ext cx="4579937" cy="11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TextBox 63"/>
            <p:cNvSpPr txBox="1">
              <a:spLocks noChangeArrowheads="1"/>
            </p:cNvSpPr>
            <p:nvPr/>
          </p:nvSpPr>
          <p:spPr bwMode="auto">
            <a:xfrm>
              <a:off x="16970647" y="5016305"/>
              <a:ext cx="2577543" cy="7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r>
                <a:rPr lang="en-US" altLang="zh-CN" sz="2200" b="1" dirty="0">
                  <a:solidFill>
                    <a:schemeClr val="accent3"/>
                  </a:solidFill>
                  <a:latin typeface="微软雅黑" panose="020B0503020204020204" pitchFamily="34" charset="-122"/>
                  <a:ea typeface="微软雅黑" panose="020B0503020204020204" pitchFamily="34" charset="-122"/>
                </a:rPr>
                <a:t>Corporate</a:t>
              </a:r>
              <a:endParaRPr lang="id-ID" sz="2200" b="1" dirty="0">
                <a:solidFill>
                  <a:schemeClr val="accent3"/>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11328080" y="5862398"/>
            <a:ext cx="3205360" cy="1242720"/>
            <a:chOff x="15573327" y="10471354"/>
            <a:chExt cx="4579937" cy="1779727"/>
          </a:xfrm>
        </p:grpSpPr>
        <p:sp>
          <p:nvSpPr>
            <p:cNvPr id="57" name="TextBox 62"/>
            <p:cNvSpPr txBox="1">
              <a:spLocks noChangeArrowheads="1"/>
            </p:cNvSpPr>
            <p:nvPr/>
          </p:nvSpPr>
          <p:spPr bwMode="auto">
            <a:xfrm>
              <a:off x="15573327" y="11109529"/>
              <a:ext cx="4579937" cy="11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TextBox 63"/>
            <p:cNvSpPr txBox="1">
              <a:spLocks noChangeArrowheads="1"/>
            </p:cNvSpPr>
            <p:nvPr/>
          </p:nvSpPr>
          <p:spPr bwMode="auto">
            <a:xfrm>
              <a:off x="15667309" y="10471354"/>
              <a:ext cx="2577543" cy="7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r>
                <a:rPr lang="en-US" altLang="zh-CN" sz="2200" b="1" dirty="0">
                  <a:solidFill>
                    <a:schemeClr val="accent1"/>
                  </a:solidFill>
                  <a:latin typeface="微软雅黑" panose="020B0503020204020204" pitchFamily="34" charset="-122"/>
                  <a:ea typeface="微软雅黑" panose="020B0503020204020204" pitchFamily="34" charset="-122"/>
                </a:rPr>
                <a:t>Corporate</a:t>
              </a:r>
              <a:endParaRPr lang="id-ID" sz="2200" b="1" dirty="0">
                <a:solidFill>
                  <a:schemeClr val="accent1"/>
                </a:solidFill>
                <a:latin typeface="微软雅黑" panose="020B0503020204020204" pitchFamily="34" charset="-122"/>
                <a:ea typeface="微软雅黑" panose="020B0503020204020204" pitchFamily="34" charset="-122"/>
              </a:endParaRPr>
            </a:p>
          </p:txBody>
        </p:sp>
      </p:grpSp>
      <p:sp>
        <p:nvSpPr>
          <p:cNvPr id="59"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500" fill="hold"/>
                                        <p:tgtEl>
                                          <p:spTgt spid="45"/>
                                        </p:tgtEl>
                                        <p:attrNameLst>
                                          <p:attrName>ppt_x</p:attrName>
                                        </p:attrNameLst>
                                      </p:cBhvr>
                                      <p:tavLst>
                                        <p:tav tm="0">
                                          <p:val>
                                            <p:strVal val="0-#ppt_w/2"/>
                                          </p:val>
                                        </p:tav>
                                        <p:tav tm="100000">
                                          <p:val>
                                            <p:strVal val="#ppt_x"/>
                                          </p:val>
                                        </p:tav>
                                      </p:tavLst>
                                    </p:anim>
                                    <p:anim calcmode="lin" valueType="num">
                                      <p:cBhvr additive="base">
                                        <p:cTn id="19" dur="500" fill="hold"/>
                                        <p:tgtEl>
                                          <p:spTgt spid="4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50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500" fill="hold"/>
                                        <p:tgtEl>
                                          <p:spTgt spid="48"/>
                                        </p:tgtEl>
                                        <p:attrNameLst>
                                          <p:attrName>ppt_x</p:attrName>
                                        </p:attrNameLst>
                                      </p:cBhvr>
                                      <p:tavLst>
                                        <p:tav tm="0">
                                          <p:val>
                                            <p:strVal val="0-#ppt_w/2"/>
                                          </p:val>
                                        </p:tav>
                                        <p:tav tm="100000">
                                          <p:val>
                                            <p:strVal val="#ppt_x"/>
                                          </p:val>
                                        </p:tav>
                                      </p:tavLst>
                                    </p:anim>
                                    <p:anim calcmode="lin" valueType="num">
                                      <p:cBhvr additive="base">
                                        <p:cTn id="23" dur="500" fill="hold"/>
                                        <p:tgtEl>
                                          <p:spTgt spid="48"/>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1+#ppt_w/2"/>
                                          </p:val>
                                        </p:tav>
                                        <p:tav tm="100000">
                                          <p:val>
                                            <p:strVal val="#ppt_x"/>
                                          </p:val>
                                        </p:tav>
                                      </p:tavLst>
                                    </p:anim>
                                    <p:anim calcmode="lin" valueType="num">
                                      <p:cBhvr additive="base">
                                        <p:cTn id="27" dur="500" fill="hold"/>
                                        <p:tgtEl>
                                          <p:spTgt spid="51"/>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50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500" fill="hold"/>
                                        <p:tgtEl>
                                          <p:spTgt spid="56"/>
                                        </p:tgtEl>
                                        <p:attrNameLst>
                                          <p:attrName>ppt_x</p:attrName>
                                        </p:attrNameLst>
                                      </p:cBhvr>
                                      <p:tavLst>
                                        <p:tav tm="0">
                                          <p:val>
                                            <p:strVal val="1+#ppt_w/2"/>
                                          </p:val>
                                        </p:tav>
                                        <p:tav tm="100000">
                                          <p:val>
                                            <p:strVal val="#ppt_x"/>
                                          </p:val>
                                        </p:tav>
                                      </p:tavLst>
                                    </p:anim>
                                    <p:anim calcmode="lin" valueType="num">
                                      <p:cBhvr additive="base">
                                        <p:cTn id="31"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133"/>
          <p:cNvSpPr txBox="1"/>
          <p:nvPr/>
        </p:nvSpPr>
        <p:spPr>
          <a:xfrm>
            <a:off x="1421608" y="1149899"/>
            <a:ext cx="7597537" cy="374455"/>
          </a:xfrm>
          <a:prstGeom prst="rect">
            <a:avLst/>
          </a:prstGeom>
          <a:ln w="12700">
            <a:miter lim="400000"/>
          </a:ln>
        </p:spPr>
        <p:txBody>
          <a:bodyPr wrap="none" lIns="0" tIns="0" rIns="0" bIns="0">
            <a:normAutofit/>
          </a:bodyPr>
          <a:lstStyle>
            <a:lvl1pPr algn="ctr" defTabSz="584200">
              <a:defRPr sz="2000">
                <a:solidFill>
                  <a:srgbClr val="FFFFFF"/>
                </a:solidFill>
                <a:latin typeface="Lato Black"/>
                <a:ea typeface="Lato Black"/>
                <a:cs typeface="Lato Black"/>
                <a:sym typeface="Lato Black"/>
              </a:defRPr>
            </a:lvl1pPr>
            <a:lvl2pPr indent="228600" algn="ctr" defTabSz="584200">
              <a:defRPr sz="5000">
                <a:latin typeface="+mn-lt"/>
                <a:ea typeface="+mn-ea"/>
                <a:cs typeface="+mn-cs"/>
                <a:sym typeface="Helvetica Light"/>
              </a:defRPr>
            </a:lvl2pPr>
            <a:lvl3pPr indent="457200" algn="ctr" defTabSz="584200">
              <a:defRPr sz="5000">
                <a:latin typeface="+mn-lt"/>
                <a:ea typeface="+mn-ea"/>
                <a:cs typeface="+mn-cs"/>
                <a:sym typeface="Helvetica Light"/>
              </a:defRPr>
            </a:lvl3pPr>
            <a:lvl4pPr indent="685800" algn="ctr" defTabSz="584200">
              <a:defRPr sz="5000">
                <a:latin typeface="+mn-lt"/>
                <a:ea typeface="+mn-ea"/>
                <a:cs typeface="+mn-cs"/>
                <a:sym typeface="Helvetica Light"/>
              </a:defRPr>
            </a:lvl4pPr>
            <a:lvl5pPr indent="914400" algn="ctr" defTabSz="584200">
              <a:defRPr sz="5000">
                <a:latin typeface="+mn-lt"/>
                <a:ea typeface="+mn-ea"/>
                <a:cs typeface="+mn-cs"/>
                <a:sym typeface="Helvetica Light"/>
              </a:defRPr>
            </a:lvl5pPr>
            <a:lvl6pPr indent="1143000" algn="ctr" defTabSz="584200">
              <a:defRPr sz="5000">
                <a:latin typeface="+mn-lt"/>
                <a:ea typeface="+mn-ea"/>
                <a:cs typeface="+mn-cs"/>
                <a:sym typeface="Helvetica Light"/>
              </a:defRPr>
            </a:lvl6pPr>
            <a:lvl7pPr indent="1371600" algn="ctr" defTabSz="584200">
              <a:defRPr sz="5000">
                <a:latin typeface="+mn-lt"/>
                <a:ea typeface="+mn-ea"/>
                <a:cs typeface="+mn-cs"/>
                <a:sym typeface="Helvetica Light"/>
              </a:defRPr>
            </a:lvl7pPr>
            <a:lvl8pPr indent="1600200" algn="ctr" defTabSz="584200">
              <a:defRPr sz="5000">
                <a:latin typeface="+mn-lt"/>
                <a:ea typeface="+mn-ea"/>
                <a:cs typeface="+mn-cs"/>
                <a:sym typeface="Helvetica Light"/>
              </a:defRPr>
            </a:lvl8pPr>
            <a:lvl9pPr indent="1828800" algn="ctr" defTabSz="584200">
              <a:defRPr sz="5000">
                <a:latin typeface="+mn-lt"/>
                <a:ea typeface="+mn-ea"/>
                <a:cs typeface="+mn-cs"/>
                <a:sym typeface="Helvetica Light"/>
              </a:defRPr>
            </a:lvl9pPr>
          </a:lstStyle>
          <a:p>
            <a:pPr>
              <a:defRPr/>
            </a:pPr>
            <a:r>
              <a:rPr lang="en-US" b="1" smtClean="0">
                <a:latin typeface="微软雅黑" panose="020B0503020204020204" pitchFamily="34" charset="-122"/>
                <a:ea typeface="微软雅黑" panose="020B0503020204020204" pitchFamily="34" charset="-122"/>
              </a:rPr>
              <a:t>Creativity Infographic </a:t>
            </a:r>
            <a:endParaRPr lang="en-US" b="1" dirty="0">
              <a:latin typeface="微软雅黑" panose="020B0503020204020204" pitchFamily="34" charset="-122"/>
              <a:ea typeface="微软雅黑" panose="020B0503020204020204" pitchFamily="34" charset="-122"/>
            </a:endParaRPr>
          </a:p>
        </p:txBody>
      </p:sp>
      <p:grpSp>
        <p:nvGrpSpPr>
          <p:cNvPr id="4" name="Group 57"/>
          <p:cNvGrpSpPr/>
          <p:nvPr/>
        </p:nvGrpSpPr>
        <p:grpSpPr bwMode="auto">
          <a:xfrm>
            <a:off x="574135" y="3246518"/>
            <a:ext cx="4668931" cy="918476"/>
            <a:chOff x="346017" y="1329747"/>
            <a:chExt cx="2528952" cy="495614"/>
          </a:xfrm>
        </p:grpSpPr>
        <p:sp>
          <p:nvSpPr>
            <p:cNvPr id="5" name="TextBox 4"/>
            <p:cNvSpPr txBox="1"/>
            <p:nvPr/>
          </p:nvSpPr>
          <p:spPr>
            <a:xfrm>
              <a:off x="2052171" y="1329747"/>
              <a:ext cx="822798" cy="185546"/>
            </a:xfrm>
            <a:prstGeom prst="rect">
              <a:avLst/>
            </a:prstGeom>
            <a:noFill/>
          </p:spPr>
          <p:txBody>
            <a:bodyPr wrap="none" lIns="0" tIns="0" rIns="0" bIns="0">
              <a:spAutoFit/>
            </a:bodyPr>
            <a:lstStyle/>
            <a:p>
              <a:pPr algn="r"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346017" y="1523849"/>
              <a:ext cx="2528952" cy="301512"/>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r" defTabSz="1691640">
                <a:spcBef>
                  <a:spcPct val="20000"/>
                </a:spcBef>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a:t>
              </a:r>
              <a:r>
                <a:rPr lang="en-US" altLang="zh-CN" sz="1800" dirty="0" err="1">
                  <a:solidFill>
                    <a:schemeClr val="tx1">
                      <a:lumMod val="50000"/>
                      <a:lumOff val="50000"/>
                    </a:schemeClr>
                  </a:solidFill>
                  <a:latin typeface="微软雅黑" panose="020B0503020204020204" pitchFamily="34" charset="-122"/>
                  <a:ea typeface="微软雅黑" panose="020B0503020204020204" pitchFamily="34" charset="-122"/>
                </a:rPr>
                <a:t>lorem</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800" dirty="0" err="1">
                  <a:solidFill>
                    <a:schemeClr val="tx1">
                      <a:lumMod val="50000"/>
                      <a:lumOff val="50000"/>
                    </a:schemeClr>
                  </a:solidFill>
                  <a:latin typeface="微软雅黑" panose="020B0503020204020204" pitchFamily="34" charset="-122"/>
                  <a:ea typeface="微软雅黑" panose="020B0503020204020204" pitchFamily="34" charset="-122"/>
                </a:rPr>
                <a:t>ipsum</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 available</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7" name="Oval 98"/>
          <p:cNvSpPr/>
          <p:nvPr/>
        </p:nvSpPr>
        <p:spPr>
          <a:xfrm>
            <a:off x="5503939" y="3296640"/>
            <a:ext cx="908656" cy="8904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algn="ctr"/>
            <a:r>
              <a:rPr lang="en-US" altLang="zh-CN" b="1">
                <a:solidFill>
                  <a:schemeClr val="bg1"/>
                </a:solidFill>
                <a:latin typeface="微软雅黑" panose="020B0503020204020204" pitchFamily="34" charset="-122"/>
                <a:ea typeface="微软雅黑" panose="020B0503020204020204" pitchFamily="34" charset="-122"/>
              </a:rPr>
              <a:t></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8" name="Freeform 29"/>
          <p:cNvSpPr/>
          <p:nvPr/>
        </p:nvSpPr>
        <p:spPr bwMode="auto">
          <a:xfrm>
            <a:off x="12321789" y="5838210"/>
            <a:ext cx="199318" cy="2949"/>
          </a:xfrm>
          <a:custGeom>
            <a:avLst/>
            <a:gdLst>
              <a:gd name="T0" fmla="*/ 0 w 68"/>
              <a:gd name="T1" fmla="*/ 0 h 1588"/>
              <a:gd name="T2" fmla="*/ 68 w 68"/>
              <a:gd name="T3" fmla="*/ 0 h 1588"/>
              <a:gd name="T4" fmla="*/ 0 w 68"/>
              <a:gd name="T5" fmla="*/ 0 h 1588"/>
              <a:gd name="T6" fmla="*/ 0 w 68"/>
              <a:gd name="T7" fmla="*/ 0 h 1588"/>
              <a:gd name="T8" fmla="*/ 0 60000 65536"/>
              <a:gd name="T9" fmla="*/ 0 60000 65536"/>
              <a:gd name="T10" fmla="*/ 0 60000 65536"/>
              <a:gd name="T11" fmla="*/ 0 60000 65536"/>
              <a:gd name="T12" fmla="*/ 0 w 68"/>
              <a:gd name="T13" fmla="*/ 0 h 1588"/>
              <a:gd name="T14" fmla="*/ 68 w 68"/>
              <a:gd name="T15" fmla="*/ 1588 h 1588"/>
            </a:gdLst>
            <a:ahLst/>
            <a:cxnLst>
              <a:cxn ang="T8">
                <a:pos x="T0" y="T1"/>
              </a:cxn>
              <a:cxn ang="T9">
                <a:pos x="T2" y="T3"/>
              </a:cxn>
              <a:cxn ang="T10">
                <a:pos x="T4" y="T5"/>
              </a:cxn>
              <a:cxn ang="T11">
                <a:pos x="T6" y="T7"/>
              </a:cxn>
            </a:cxnLst>
            <a:rect l="T12" t="T13" r="T14" b="T15"/>
            <a:pathLst>
              <a:path w="68" h="1588">
                <a:moveTo>
                  <a:pt x="0" y="0"/>
                </a:moveTo>
                <a:lnTo>
                  <a:pt x="6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69171" tIns="84586" rIns="169171" bIns="84586"/>
          <a:lstStyle/>
          <a:p>
            <a:endParaRPr lang="zh-CN" altLang="en-US" b="1">
              <a:latin typeface="微软雅黑" panose="020B0503020204020204" pitchFamily="34" charset="-122"/>
              <a:ea typeface="微软雅黑" panose="020B0503020204020204" pitchFamily="34" charset="-122"/>
            </a:endParaRPr>
          </a:p>
        </p:txBody>
      </p:sp>
      <p:grpSp>
        <p:nvGrpSpPr>
          <p:cNvPr id="9" name="Group 134"/>
          <p:cNvGrpSpPr/>
          <p:nvPr/>
        </p:nvGrpSpPr>
        <p:grpSpPr bwMode="auto">
          <a:xfrm>
            <a:off x="6667603" y="3113836"/>
            <a:ext cx="2895974" cy="4502295"/>
            <a:chOff x="3606801" y="1272140"/>
            <a:chExt cx="1920875" cy="2970213"/>
          </a:xfrm>
        </p:grpSpPr>
        <p:sp>
          <p:nvSpPr>
            <p:cNvPr id="10" name="Freeform 37"/>
            <p:cNvSpPr/>
            <p:nvPr/>
          </p:nvSpPr>
          <p:spPr bwMode="auto">
            <a:xfrm>
              <a:off x="4586681" y="1272140"/>
              <a:ext cx="884614" cy="628277"/>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accent5"/>
            </a:solidFill>
            <a:ln w="9525">
              <a:noFill/>
              <a:round/>
            </a:ln>
          </p:spPr>
          <p:txBody>
            <a:bodyPr/>
            <a:lstStyle/>
            <a:p>
              <a:pPr defTabSz="1908810">
                <a:defRPr/>
              </a:pPr>
              <a:endParaRPr lang="en-US" b="1">
                <a:latin typeface="微软雅黑" panose="020B0503020204020204" pitchFamily="34" charset="-122"/>
                <a:ea typeface="微软雅黑" panose="020B0503020204020204" pitchFamily="34" charset="-122"/>
              </a:endParaRPr>
            </a:p>
          </p:txBody>
        </p:sp>
        <p:grpSp>
          <p:nvGrpSpPr>
            <p:cNvPr id="11"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17" name="Freeform 36"/>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ln>
            </p:spPr>
            <p:txBody>
              <a:bodyPr/>
              <a:lstStyle/>
              <a:p>
                <a:pPr defTabSz="1908810">
                  <a:defRPr/>
                </a:pPr>
                <a:endParaRPr lang="en-US" b="1">
                  <a:latin typeface="微软雅黑" panose="020B0503020204020204" pitchFamily="34" charset="-122"/>
                  <a:ea typeface="微软雅黑" panose="020B0503020204020204" pitchFamily="34" charset="-122"/>
                </a:endParaRPr>
              </a:p>
            </p:txBody>
          </p:sp>
          <p:sp>
            <p:nvSpPr>
              <p:cNvPr id="18"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ln>
            </p:spPr>
            <p:txBody>
              <a:bodyPr/>
              <a:lstStyle/>
              <a:p>
                <a:pPr defTabSz="1908810">
                  <a:defRPr/>
                </a:pPr>
                <a:endParaRPr lang="en-US" b="1">
                  <a:latin typeface="微软雅黑" panose="020B0503020204020204" pitchFamily="34" charset="-122"/>
                  <a:ea typeface="微软雅黑" panose="020B0503020204020204" pitchFamily="34" charset="-122"/>
                </a:endParaRPr>
              </a:p>
            </p:txBody>
          </p:sp>
          <p:sp>
            <p:nvSpPr>
              <p:cNvPr id="19"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ln>
            </p:spPr>
            <p:txBody>
              <a:bodyPr/>
              <a:lstStyle/>
              <a:p>
                <a:pPr defTabSz="1908810">
                  <a:defRPr/>
                </a:pPr>
                <a:endParaRPr lang="en-US" b="1">
                  <a:latin typeface="微软雅黑" panose="020B0503020204020204" pitchFamily="34" charset="-122"/>
                  <a:ea typeface="微软雅黑" panose="020B0503020204020204" pitchFamily="34" charset="-122"/>
                </a:endParaRPr>
              </a:p>
            </p:txBody>
          </p:sp>
        </p:grpSp>
        <p:sp>
          <p:nvSpPr>
            <p:cNvPr id="12" name="Freeform 40"/>
            <p:cNvSpPr/>
            <p:nvPr/>
          </p:nvSpPr>
          <p:spPr bwMode="auto">
            <a:xfrm>
              <a:off x="3663184" y="1272140"/>
              <a:ext cx="923497" cy="628277"/>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accent4"/>
            </a:solidFill>
            <a:ln w="12700">
              <a:miter lim="400000"/>
            </a:ln>
          </p:spPr>
          <p:txBody>
            <a:bodyPr lIns="0" tIns="0" rIns="0" bIns="0" anchor="ctr"/>
            <a:lstStyle/>
            <a:p>
              <a:endParaRPr lang="en-US" sz="2200" b="1">
                <a:solidFill>
                  <a:srgbClr val="FFFFFF"/>
                </a:solidFill>
                <a:latin typeface="微软雅黑" panose="020B0503020204020204" pitchFamily="34" charset="-122"/>
                <a:ea typeface="微软雅黑" panose="020B0503020204020204" pitchFamily="34" charset="-122"/>
              </a:endParaRPr>
            </a:p>
          </p:txBody>
        </p:sp>
        <p:sp>
          <p:nvSpPr>
            <p:cNvPr id="13" name="Freeform 41"/>
            <p:cNvSpPr/>
            <p:nvPr/>
          </p:nvSpPr>
          <p:spPr bwMode="auto">
            <a:xfrm>
              <a:off x="4586288" y="1984928"/>
              <a:ext cx="941388" cy="639763"/>
            </a:xfrm>
            <a:custGeom>
              <a:avLst/>
              <a:gdLst>
                <a:gd name="T0" fmla="*/ 0 w 892"/>
                <a:gd name="T1" fmla="*/ 606 h 606"/>
                <a:gd name="T2" fmla="*/ 0 w 892"/>
                <a:gd name="T3" fmla="*/ 0 h 606"/>
                <a:gd name="T4" fmla="*/ 864 w 892"/>
                <a:gd name="T5" fmla="*/ 0 h 606"/>
                <a:gd name="T6" fmla="*/ 892 w 892"/>
                <a:gd name="T7" fmla="*/ 235 h 606"/>
                <a:gd name="T8" fmla="*/ 816 w 892"/>
                <a:gd name="T9" fmla="*/ 606 h 606"/>
                <a:gd name="T10" fmla="*/ 0 w 892"/>
                <a:gd name="T11" fmla="*/ 606 h 606"/>
                <a:gd name="T12" fmla="*/ 0 60000 65536"/>
                <a:gd name="T13" fmla="*/ 0 60000 65536"/>
                <a:gd name="T14" fmla="*/ 0 60000 65536"/>
                <a:gd name="T15" fmla="*/ 0 60000 65536"/>
                <a:gd name="T16" fmla="*/ 0 60000 65536"/>
                <a:gd name="T17" fmla="*/ 0 60000 65536"/>
                <a:gd name="T18" fmla="*/ 0 w 892"/>
                <a:gd name="T19" fmla="*/ 0 h 606"/>
                <a:gd name="T20" fmla="*/ 892 w 892"/>
                <a:gd name="T21" fmla="*/ 606 h 606"/>
              </a:gdLst>
              <a:ahLst/>
              <a:cxnLst>
                <a:cxn ang="T12">
                  <a:pos x="T0" y="T1"/>
                </a:cxn>
                <a:cxn ang="T13">
                  <a:pos x="T2" y="T3"/>
                </a:cxn>
                <a:cxn ang="T14">
                  <a:pos x="T4" y="T5"/>
                </a:cxn>
                <a:cxn ang="T15">
                  <a:pos x="T6" y="T7"/>
                </a:cxn>
                <a:cxn ang="T16">
                  <a:pos x="T8" y="T9"/>
                </a:cxn>
                <a:cxn ang="T17">
                  <a:pos x="T10" y="T11"/>
                </a:cxn>
              </a:cxnLst>
              <a:rect l="T18" t="T19" r="T20" b="T21"/>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accent4"/>
            </a:solidFill>
            <a:ln>
              <a:noFill/>
            </a:ln>
            <a:effectLst/>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4" name="Freeform 42"/>
            <p:cNvSpPr/>
            <p:nvPr/>
          </p:nvSpPr>
          <p:spPr bwMode="auto">
            <a:xfrm>
              <a:off x="3606801" y="1984057"/>
              <a:ext cx="979880" cy="639948"/>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accent3"/>
            </a:solidFill>
            <a:ln w="12700">
              <a:miter lim="400000"/>
            </a:ln>
          </p:spPr>
          <p:txBody>
            <a:bodyPr lIns="0" tIns="0" rIns="0" bIns="0" anchor="ctr"/>
            <a:lstStyle/>
            <a:p>
              <a:endParaRPr lang="en-US" sz="2200" b="1">
                <a:solidFill>
                  <a:srgbClr val="FFFFFF"/>
                </a:solidFill>
                <a:latin typeface="微软雅黑" panose="020B0503020204020204" pitchFamily="34" charset="-122"/>
                <a:ea typeface="微软雅黑" panose="020B0503020204020204" pitchFamily="34" charset="-122"/>
              </a:endParaRPr>
            </a:p>
          </p:txBody>
        </p:sp>
        <p:sp>
          <p:nvSpPr>
            <p:cNvPr id="15" name="Freeform 43"/>
            <p:cNvSpPr/>
            <p:nvPr/>
          </p:nvSpPr>
          <p:spPr bwMode="auto">
            <a:xfrm>
              <a:off x="3731230" y="2709591"/>
              <a:ext cx="855450" cy="64189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3">
                <a:lumMod val="75000"/>
              </a:schemeClr>
            </a:solidFill>
            <a:ln w="9525">
              <a:noFill/>
              <a:round/>
            </a:ln>
          </p:spPr>
          <p:txBody>
            <a:bodyPr/>
            <a:lstStyle/>
            <a:p>
              <a:pPr defTabSz="1908810">
                <a:defRPr/>
              </a:pPr>
              <a:endParaRPr lang="en-US" b="1">
                <a:latin typeface="微软雅黑" panose="020B0503020204020204" pitchFamily="34" charset="-122"/>
                <a:ea typeface="微软雅黑" panose="020B0503020204020204" pitchFamily="34" charset="-122"/>
              </a:endParaRPr>
            </a:p>
          </p:txBody>
        </p:sp>
        <p:sp>
          <p:nvSpPr>
            <p:cNvPr id="16" name="Freeform 44"/>
            <p:cNvSpPr/>
            <p:nvPr/>
          </p:nvSpPr>
          <p:spPr bwMode="auto">
            <a:xfrm>
              <a:off x="4586681" y="2709591"/>
              <a:ext cx="818511" cy="64189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4"/>
            </a:solidFill>
            <a:ln w="12700">
              <a:miter lim="400000"/>
            </a:ln>
          </p:spPr>
          <p:txBody>
            <a:bodyPr lIns="0" tIns="0" rIns="0" bIns="0" anchor="ctr"/>
            <a:lstStyle/>
            <a:p>
              <a:endParaRPr lang="en-US" sz="2200" b="1">
                <a:solidFill>
                  <a:srgbClr val="FFFFFF"/>
                </a:solidFill>
                <a:latin typeface="微软雅黑" panose="020B0503020204020204" pitchFamily="34" charset="-122"/>
                <a:ea typeface="微软雅黑" panose="020B0503020204020204" pitchFamily="34" charset="-122"/>
              </a:endParaRPr>
            </a:p>
          </p:txBody>
        </p:sp>
      </p:grpSp>
      <p:grpSp>
        <p:nvGrpSpPr>
          <p:cNvPr id="20" name="Group 56"/>
          <p:cNvGrpSpPr/>
          <p:nvPr/>
        </p:nvGrpSpPr>
        <p:grpSpPr bwMode="auto">
          <a:xfrm>
            <a:off x="574135" y="4399365"/>
            <a:ext cx="4668931" cy="918476"/>
            <a:chOff x="230803" y="2043891"/>
            <a:chExt cx="2528952" cy="495613"/>
          </a:xfrm>
        </p:grpSpPr>
        <p:sp>
          <p:nvSpPr>
            <p:cNvPr id="21" name="TextBox 20"/>
            <p:cNvSpPr txBox="1"/>
            <p:nvPr/>
          </p:nvSpPr>
          <p:spPr>
            <a:xfrm>
              <a:off x="1936957" y="2043891"/>
              <a:ext cx="822798" cy="185546"/>
            </a:xfrm>
            <a:prstGeom prst="rect">
              <a:avLst/>
            </a:prstGeom>
            <a:noFill/>
          </p:spPr>
          <p:txBody>
            <a:bodyPr wrap="none" lIns="0" tIns="0" rIns="0" bIns="0">
              <a:spAutoFit/>
            </a:bodyPr>
            <a:lstStyle/>
            <a:p>
              <a:pPr algn="r"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230803" y="2237993"/>
              <a:ext cx="2528952" cy="301511"/>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r" defTabSz="1691640">
                <a:spcBef>
                  <a:spcPct val="20000"/>
                </a:spcBef>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a:t>
              </a:r>
              <a:r>
                <a:rPr lang="en-US" altLang="zh-CN" sz="1800" dirty="0" err="1">
                  <a:solidFill>
                    <a:schemeClr val="tx1">
                      <a:lumMod val="50000"/>
                      <a:lumOff val="50000"/>
                    </a:schemeClr>
                  </a:solidFill>
                  <a:latin typeface="微软雅黑" panose="020B0503020204020204" pitchFamily="34" charset="-122"/>
                  <a:ea typeface="微软雅黑" panose="020B0503020204020204" pitchFamily="34" charset="-122"/>
                </a:rPr>
                <a:t>lorem</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800" dirty="0" err="1">
                  <a:solidFill>
                    <a:schemeClr val="tx1">
                      <a:lumMod val="50000"/>
                      <a:lumOff val="50000"/>
                    </a:schemeClr>
                  </a:solidFill>
                  <a:latin typeface="微软雅黑" panose="020B0503020204020204" pitchFamily="34" charset="-122"/>
                  <a:ea typeface="微软雅黑" panose="020B0503020204020204" pitchFamily="34" charset="-122"/>
                </a:rPr>
                <a:t>ipsum</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 available</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3" name="Oval 108"/>
          <p:cNvSpPr/>
          <p:nvPr/>
        </p:nvSpPr>
        <p:spPr>
          <a:xfrm>
            <a:off x="5395486" y="4449488"/>
            <a:ext cx="911588" cy="890434"/>
          </a:xfrm>
          <a:prstGeom prst="ellipse">
            <a:avLst/>
          </a:prstGeom>
          <a:solidFill>
            <a:schemeClr val="accent6"/>
          </a:solidFill>
          <a:ln w="12700">
            <a:miter lim="400000"/>
          </a:ln>
        </p:spPr>
        <p:txBody>
          <a:bodyPr lIns="0" tIns="0" rIns="0" bIns="0" anchor="ctr"/>
          <a:lstStyle/>
          <a:p>
            <a:r>
              <a:rPr lang="en-US" altLang="zh-CN" sz="2200" b="1">
                <a:solidFill>
                  <a:srgbClr val="FFFFFF"/>
                </a:solidFill>
                <a:latin typeface="微软雅黑" panose="020B0503020204020204" pitchFamily="34" charset="-122"/>
                <a:ea typeface="微软雅黑" panose="020B0503020204020204" pitchFamily="34" charset="-122"/>
              </a:rPr>
              <a:t></a:t>
            </a:r>
            <a:endParaRPr lang="en-US" altLang="zh-CN" sz="2200" b="1">
              <a:solidFill>
                <a:srgbClr val="FFFFFF"/>
              </a:solidFill>
              <a:latin typeface="微软雅黑" panose="020B0503020204020204" pitchFamily="34" charset="-122"/>
              <a:ea typeface="微软雅黑" panose="020B0503020204020204" pitchFamily="34" charset="-122"/>
            </a:endParaRPr>
          </a:p>
        </p:txBody>
      </p:sp>
      <p:grpSp>
        <p:nvGrpSpPr>
          <p:cNvPr id="24" name="Group 53"/>
          <p:cNvGrpSpPr/>
          <p:nvPr/>
        </p:nvGrpSpPr>
        <p:grpSpPr bwMode="auto">
          <a:xfrm>
            <a:off x="534298" y="5681944"/>
            <a:ext cx="5133784" cy="977301"/>
            <a:chOff x="147732" y="2777368"/>
            <a:chExt cx="2780740" cy="525786"/>
          </a:xfrm>
        </p:grpSpPr>
        <p:sp>
          <p:nvSpPr>
            <p:cNvPr id="25" name="TextBox 24"/>
            <p:cNvSpPr txBox="1"/>
            <p:nvPr/>
          </p:nvSpPr>
          <p:spPr>
            <a:xfrm>
              <a:off x="2105674" y="2777368"/>
              <a:ext cx="822798" cy="184993"/>
            </a:xfrm>
            <a:prstGeom prst="rect">
              <a:avLst/>
            </a:prstGeom>
            <a:noFill/>
          </p:spPr>
          <p:txBody>
            <a:bodyPr wrap="none" lIns="0" tIns="0" rIns="0" bIns="0">
              <a:spAutoFit/>
            </a:bodyPr>
            <a:lstStyle/>
            <a:p>
              <a:pPr algn="r"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47732" y="2972478"/>
              <a:ext cx="2780740" cy="330676"/>
            </a:xfrm>
            <a:prstGeom prst="rect">
              <a:avLst/>
            </a:prstGeom>
            <a:noFill/>
          </p:spPr>
          <p:txBody>
            <a:bodyPr wrap="non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r" defTabSz="1691640">
                <a:spcBef>
                  <a:spcPct val="20000"/>
                </a:spcBef>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输入您的内容输入您的输入您的内容输入您的内容</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defTabSz="1691640">
                <a:spcBef>
                  <a:spcPct val="20000"/>
                </a:spcBef>
              </a:pPr>
              <a:r>
                <a:rPr lang="en-US" altLang="zh-CN" sz="1800" dirty="0" err="1">
                  <a:solidFill>
                    <a:schemeClr val="tx1">
                      <a:lumMod val="50000"/>
                      <a:lumOff val="50000"/>
                    </a:schemeClr>
                  </a:solidFill>
                  <a:latin typeface="微软雅黑" panose="020B0503020204020204" pitchFamily="34" charset="-122"/>
                  <a:ea typeface="微软雅黑" panose="020B0503020204020204" pitchFamily="34" charset="-122"/>
                </a:rPr>
                <a:t>lorem</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800" dirty="0" err="1">
                  <a:solidFill>
                    <a:schemeClr val="tx1">
                      <a:lumMod val="50000"/>
                      <a:lumOff val="50000"/>
                    </a:schemeClr>
                  </a:solidFill>
                  <a:latin typeface="微软雅黑" panose="020B0503020204020204" pitchFamily="34" charset="-122"/>
                  <a:ea typeface="微软雅黑" panose="020B0503020204020204" pitchFamily="34" charset="-122"/>
                </a:rPr>
                <a:t>ipsum</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 available</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7" name="Oval 113"/>
          <p:cNvSpPr/>
          <p:nvPr/>
        </p:nvSpPr>
        <p:spPr>
          <a:xfrm>
            <a:off x="5928955" y="5732066"/>
            <a:ext cx="911588" cy="890434"/>
          </a:xfrm>
          <a:prstGeom prst="ellipse">
            <a:avLst/>
          </a:prstGeom>
          <a:solidFill>
            <a:schemeClr val="accent4"/>
          </a:solidFill>
          <a:ln w="12700">
            <a:miter lim="400000"/>
          </a:ln>
        </p:spPr>
        <p:txBody>
          <a:bodyPr lIns="0" tIns="0" rIns="0" bIns="0" anchor="ctr"/>
          <a:lstStyle/>
          <a:p>
            <a:r>
              <a:rPr lang="en-US" altLang="zh-CN" sz="2200" b="1">
                <a:solidFill>
                  <a:srgbClr val="FFFFFF"/>
                </a:solidFill>
                <a:latin typeface="微软雅黑" panose="020B0503020204020204" pitchFamily="34" charset="-122"/>
                <a:ea typeface="微软雅黑" panose="020B0503020204020204" pitchFamily="34" charset="-122"/>
              </a:rPr>
              <a:t></a:t>
            </a:r>
            <a:endParaRPr lang="en-US" altLang="zh-CN" sz="2200" b="1">
              <a:solidFill>
                <a:srgbClr val="FFFFFF"/>
              </a:solidFill>
              <a:latin typeface="微软雅黑" panose="020B0503020204020204" pitchFamily="34" charset="-122"/>
              <a:ea typeface="微软雅黑" panose="020B0503020204020204" pitchFamily="34" charset="-122"/>
            </a:endParaRPr>
          </a:p>
        </p:txBody>
      </p:sp>
      <p:grpSp>
        <p:nvGrpSpPr>
          <p:cNvPr id="28" name="Group 58"/>
          <p:cNvGrpSpPr/>
          <p:nvPr/>
        </p:nvGrpSpPr>
        <p:grpSpPr bwMode="auto">
          <a:xfrm>
            <a:off x="11174690" y="3246518"/>
            <a:ext cx="4938187" cy="918476"/>
            <a:chOff x="5396563" y="1329747"/>
            <a:chExt cx="2671955" cy="495614"/>
          </a:xfrm>
        </p:grpSpPr>
        <p:sp>
          <p:nvSpPr>
            <p:cNvPr id="29" name="TextBox 28"/>
            <p:cNvSpPr txBox="1"/>
            <p:nvPr/>
          </p:nvSpPr>
          <p:spPr>
            <a:xfrm>
              <a:off x="5396563" y="1329747"/>
              <a:ext cx="821925" cy="185546"/>
            </a:xfrm>
            <a:prstGeom prst="rect">
              <a:avLst/>
            </a:prstGeom>
            <a:noFill/>
          </p:spPr>
          <p:txBody>
            <a:bodyPr wrap="none" lIns="0" tIns="0" rIns="0" bIns="0">
              <a:spAutoFit/>
            </a:bodyPr>
            <a:lstStyle/>
            <a:p>
              <a:pPr algn="l"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5426456" y="1523849"/>
              <a:ext cx="2642062" cy="301512"/>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1" name="Oval 117"/>
          <p:cNvSpPr/>
          <p:nvPr/>
        </p:nvSpPr>
        <p:spPr>
          <a:xfrm>
            <a:off x="9710136" y="3296640"/>
            <a:ext cx="911588" cy="89043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algn="ctr"/>
            <a:r>
              <a:rPr lang="en-US" altLang="zh-CN" b="1">
                <a:solidFill>
                  <a:schemeClr val="bg1"/>
                </a:solidFill>
                <a:latin typeface="微软雅黑" panose="020B0503020204020204" pitchFamily="34" charset="-122"/>
                <a:ea typeface="微软雅黑" panose="020B0503020204020204" pitchFamily="34" charset="-122"/>
              </a:rPr>
              <a:t></a:t>
            </a:r>
            <a:endParaRPr lang="en-US" altLang="zh-CN" b="1">
              <a:solidFill>
                <a:schemeClr val="bg1"/>
              </a:solidFill>
              <a:latin typeface="微软雅黑" panose="020B0503020204020204" pitchFamily="34" charset="-122"/>
              <a:ea typeface="微软雅黑" panose="020B0503020204020204" pitchFamily="34" charset="-122"/>
            </a:endParaRPr>
          </a:p>
        </p:txBody>
      </p:sp>
      <p:grpSp>
        <p:nvGrpSpPr>
          <p:cNvPr id="32" name="Group 55"/>
          <p:cNvGrpSpPr/>
          <p:nvPr/>
        </p:nvGrpSpPr>
        <p:grpSpPr bwMode="auto">
          <a:xfrm>
            <a:off x="11229937" y="4399365"/>
            <a:ext cx="4882942" cy="918476"/>
            <a:chOff x="5551195" y="2039246"/>
            <a:chExt cx="2926469" cy="495613"/>
          </a:xfrm>
        </p:grpSpPr>
        <p:sp>
          <p:nvSpPr>
            <p:cNvPr id="33" name="TextBox 32"/>
            <p:cNvSpPr txBox="1"/>
            <p:nvPr/>
          </p:nvSpPr>
          <p:spPr>
            <a:xfrm>
              <a:off x="5551195" y="2039246"/>
              <a:ext cx="895391" cy="182685"/>
            </a:xfrm>
            <a:prstGeom prst="rect">
              <a:avLst/>
            </a:prstGeom>
            <a:noFill/>
          </p:spPr>
          <p:txBody>
            <a:bodyPr wrap="none" lIns="0" tIns="0" rIns="0" bIns="0">
              <a:spAutoFit/>
            </a:bodyPr>
            <a:lstStyle/>
            <a:p>
              <a:pPr algn="l"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5551195" y="2233348"/>
              <a:ext cx="2926469" cy="301511"/>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5" name="Oval 121"/>
          <p:cNvSpPr/>
          <p:nvPr/>
        </p:nvSpPr>
        <p:spPr>
          <a:xfrm>
            <a:off x="9818590" y="4449488"/>
            <a:ext cx="908656" cy="890434"/>
          </a:xfrm>
          <a:prstGeom prst="ellipse">
            <a:avLst/>
          </a:prstGeom>
          <a:solidFill>
            <a:schemeClr val="accent6"/>
          </a:solidFill>
          <a:ln w="12700">
            <a:miter lim="400000"/>
          </a:ln>
        </p:spPr>
        <p:txBody>
          <a:bodyPr lIns="0" tIns="0" rIns="0" bIns="0" anchor="ctr"/>
          <a:lstStyle/>
          <a:p>
            <a:r>
              <a:rPr lang="en-US" altLang="zh-CN" sz="2200" b="1" dirty="0">
                <a:solidFill>
                  <a:srgbClr val="FFFFFF"/>
                </a:solidFill>
                <a:latin typeface="微软雅黑" panose="020B0503020204020204" pitchFamily="34" charset="-122"/>
                <a:ea typeface="微软雅黑" panose="020B0503020204020204" pitchFamily="34" charset="-122"/>
              </a:rPr>
              <a:t></a:t>
            </a:r>
            <a:endParaRPr lang="en-US" altLang="zh-CN" sz="2200" b="1" dirty="0">
              <a:solidFill>
                <a:srgbClr val="FFFFFF"/>
              </a:solidFill>
              <a:latin typeface="微软雅黑" panose="020B0503020204020204" pitchFamily="34" charset="-122"/>
              <a:ea typeface="微软雅黑" panose="020B0503020204020204" pitchFamily="34" charset="-122"/>
            </a:endParaRPr>
          </a:p>
        </p:txBody>
      </p:sp>
      <p:grpSp>
        <p:nvGrpSpPr>
          <p:cNvPr id="36" name="Group 54"/>
          <p:cNvGrpSpPr/>
          <p:nvPr/>
        </p:nvGrpSpPr>
        <p:grpSpPr bwMode="auto">
          <a:xfrm>
            <a:off x="11140776" y="5681943"/>
            <a:ext cx="5232203" cy="938202"/>
            <a:chOff x="5448623" y="2772723"/>
            <a:chExt cx="2834051" cy="504751"/>
          </a:xfrm>
        </p:grpSpPr>
        <p:sp>
          <p:nvSpPr>
            <p:cNvPr id="37" name="TextBox 36"/>
            <p:cNvSpPr txBox="1"/>
            <p:nvPr/>
          </p:nvSpPr>
          <p:spPr>
            <a:xfrm>
              <a:off x="5448623" y="2772723"/>
              <a:ext cx="822799" cy="184993"/>
            </a:xfrm>
            <a:prstGeom prst="rect">
              <a:avLst/>
            </a:prstGeom>
            <a:noFill/>
          </p:spPr>
          <p:txBody>
            <a:bodyPr wrap="none" lIns="0" tIns="0" rIns="0" bIns="0">
              <a:spAutoFit/>
            </a:bodyPr>
            <a:lstStyle/>
            <a:p>
              <a:pPr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5448623" y="2967833"/>
              <a:ext cx="2834051" cy="309641"/>
            </a:xfrm>
            <a:prstGeom prst="rect">
              <a:avLst/>
            </a:prstGeom>
            <a:noFill/>
          </p:spPr>
          <p:txBody>
            <a:bodyPr wrap="non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a:p>
              <a:pPr algn="l" defTabSz="1691640">
                <a:spcBef>
                  <a:spcPct val="20000"/>
                </a:spcBef>
              </a:pPr>
              <a:r>
                <a:rPr lang="en-US" altLang="zh-CN" sz="1700" dirty="0" err="1">
                  <a:solidFill>
                    <a:schemeClr val="tx1">
                      <a:lumMod val="50000"/>
                      <a:lumOff val="50000"/>
                    </a:schemeClr>
                  </a:solidFill>
                  <a:latin typeface="微软雅黑" panose="020B0503020204020204" pitchFamily="34" charset="-122"/>
                  <a:ea typeface="微软雅黑" panose="020B0503020204020204" pitchFamily="34" charset="-122"/>
                </a:rPr>
                <a:t>lorem</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700" dirty="0" err="1">
                  <a:solidFill>
                    <a:schemeClr val="tx1">
                      <a:lumMod val="50000"/>
                      <a:lumOff val="50000"/>
                    </a:schemeClr>
                  </a:solidFill>
                  <a:latin typeface="微软雅黑" panose="020B0503020204020204" pitchFamily="34" charset="-122"/>
                  <a:ea typeface="微软雅黑" panose="020B0503020204020204" pitchFamily="34" charset="-122"/>
                </a:rPr>
                <a:t>ipsum</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 available</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9" name="Oval 131"/>
          <p:cNvSpPr/>
          <p:nvPr/>
        </p:nvSpPr>
        <p:spPr>
          <a:xfrm>
            <a:off x="9393572" y="5732066"/>
            <a:ext cx="911588" cy="890434"/>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algn="ctr"/>
            <a:r>
              <a:rPr lang="en-US" altLang="zh-CN" b="1">
                <a:solidFill>
                  <a:schemeClr val="bg1"/>
                </a:solidFill>
                <a:latin typeface="微软雅黑" panose="020B0503020204020204" pitchFamily="34" charset="-122"/>
                <a:ea typeface="微软雅黑" panose="020B0503020204020204" pitchFamily="34" charset="-122"/>
              </a:rPr>
              <a:t></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40" name="Oval 48"/>
          <p:cNvSpPr/>
          <p:nvPr/>
        </p:nvSpPr>
        <p:spPr>
          <a:xfrm>
            <a:off x="6459492" y="2258784"/>
            <a:ext cx="911586" cy="8904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169171" anchor="ctr"/>
          <a:lstStyle/>
          <a:p>
            <a:pPr algn="ctr"/>
            <a:r>
              <a:rPr lang="en-US" altLang="zh-CN" b="1">
                <a:solidFill>
                  <a:schemeClr val="bg1"/>
                </a:solidFill>
                <a:latin typeface="微软雅黑" panose="020B0503020204020204" pitchFamily="34" charset="-122"/>
                <a:ea typeface="微软雅黑" panose="020B0503020204020204" pitchFamily="34" charset="-122"/>
              </a:rPr>
              <a:t></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41" name="Oval 49"/>
          <p:cNvSpPr/>
          <p:nvPr/>
        </p:nvSpPr>
        <p:spPr>
          <a:xfrm>
            <a:off x="7629021" y="1937403"/>
            <a:ext cx="911588" cy="8904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algn="ctr"/>
            <a:r>
              <a:rPr lang="en-US" altLang="zh-CN" b="1">
                <a:solidFill>
                  <a:schemeClr val="bg1"/>
                </a:solidFill>
                <a:latin typeface="微软雅黑" panose="020B0503020204020204" pitchFamily="34" charset="-122"/>
                <a:ea typeface="微软雅黑" panose="020B0503020204020204" pitchFamily="34" charset="-122"/>
              </a:rPr>
              <a:t></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42" name="Oval 50"/>
          <p:cNvSpPr/>
          <p:nvPr/>
        </p:nvSpPr>
        <p:spPr>
          <a:xfrm>
            <a:off x="8860103" y="2344290"/>
            <a:ext cx="911588" cy="8904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algn="ctr"/>
            <a:r>
              <a:rPr lang="en-US" altLang="zh-CN" b="1">
                <a:solidFill>
                  <a:schemeClr val="bg1"/>
                </a:solidFill>
                <a:latin typeface="微软雅黑" panose="020B0503020204020204" pitchFamily="34" charset="-122"/>
                <a:ea typeface="微软雅黑" panose="020B0503020204020204" pitchFamily="34" charset="-122"/>
              </a:rPr>
              <a:t></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1433334" y="8125528"/>
            <a:ext cx="14016751" cy="838146"/>
          </a:xfrm>
          <a:prstGeom prst="rect">
            <a:avLst/>
          </a:prstGeom>
          <a:noFill/>
        </p:spPr>
        <p:txBody>
          <a:bodyPr lIns="0" tIns="0" rIns="0" bIns="0">
            <a:spAutoFit/>
          </a:bodyPr>
          <a:lstStyle/>
          <a:p>
            <a:pPr defTabSz="1908810">
              <a:defRPr/>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a:t>
            </a:r>
            <a:r>
              <a:rPr lang="en-US" sz="18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a:t>
            </a:r>
            <a:r>
              <a:rPr lang="en-US" sz="1800" dirty="0">
                <a:solidFill>
                  <a:schemeClr val="tx1">
                    <a:lumMod val="50000"/>
                    <a:lumOff val="50000"/>
                  </a:schemeClr>
                </a:solidFill>
                <a:latin typeface="微软雅黑" panose="020B0503020204020204" pitchFamily="34" charset="-122"/>
                <a:ea typeface="微软雅黑" panose="020B0503020204020204" pitchFamily="34" charset="-122"/>
              </a:rPr>
              <a:t> embarrassing hidden in the middle of text. All the lorem ipsum generators</a:t>
            </a:r>
            <a:endParaRPr lang="en-US"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4" name="Straight Connector 52"/>
          <p:cNvCxnSpPr/>
          <p:nvPr/>
        </p:nvCxnSpPr>
        <p:spPr>
          <a:xfrm>
            <a:off x="574134" y="7795985"/>
            <a:ext cx="15538744"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45" name="Group 59"/>
          <p:cNvGrpSpPr/>
          <p:nvPr/>
        </p:nvGrpSpPr>
        <p:grpSpPr bwMode="auto">
          <a:xfrm>
            <a:off x="10272917" y="2126103"/>
            <a:ext cx="5627417" cy="974352"/>
            <a:chOff x="5424838" y="1329747"/>
            <a:chExt cx="3048121" cy="525765"/>
          </a:xfrm>
        </p:grpSpPr>
        <p:sp>
          <p:nvSpPr>
            <p:cNvPr id="46" name="TextBox 45"/>
            <p:cNvSpPr txBox="1"/>
            <p:nvPr/>
          </p:nvSpPr>
          <p:spPr>
            <a:xfrm>
              <a:off x="5442303" y="1329747"/>
              <a:ext cx="822799" cy="185546"/>
            </a:xfrm>
            <a:prstGeom prst="rect">
              <a:avLst/>
            </a:prstGeom>
            <a:noFill/>
          </p:spPr>
          <p:txBody>
            <a:bodyPr wrap="none" lIns="0" tIns="0" rIns="0" bIns="0">
              <a:spAutoFit/>
            </a:bodyPr>
            <a:lstStyle/>
            <a:p>
              <a:pPr algn="l"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5424838" y="1523849"/>
              <a:ext cx="3048121" cy="331663"/>
            </a:xfrm>
            <a:prstGeom prst="rect">
              <a:avLst/>
            </a:prstGeom>
            <a:noFill/>
          </p:spPr>
          <p:txBody>
            <a:bodyPr wrap="non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a:p>
              <a:pPr algn="l" defTabSz="1691640">
                <a:spcBef>
                  <a:spcPct val="20000"/>
                </a:spcBef>
              </a:pPr>
              <a:r>
                <a:rPr lang="en-US" altLang="zh-CN" sz="1800" dirty="0" err="1">
                  <a:solidFill>
                    <a:schemeClr val="tx1">
                      <a:lumMod val="50000"/>
                      <a:lumOff val="50000"/>
                    </a:schemeClr>
                  </a:solidFill>
                  <a:latin typeface="微软雅黑" panose="020B0503020204020204" pitchFamily="34" charset="-122"/>
                  <a:ea typeface="微软雅黑" panose="020B0503020204020204" pitchFamily="34" charset="-122"/>
                </a:rPr>
                <a:t>lorem</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800" dirty="0" err="1">
                  <a:solidFill>
                    <a:schemeClr val="tx1">
                      <a:lumMod val="50000"/>
                      <a:lumOff val="50000"/>
                    </a:schemeClr>
                  </a:solidFill>
                  <a:latin typeface="微软雅黑" panose="020B0503020204020204" pitchFamily="34" charset="-122"/>
                  <a:ea typeface="微软雅黑" panose="020B0503020204020204" pitchFamily="34" charset="-122"/>
                </a:rPr>
                <a:t>ipsum</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 available</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8" name="Group 62"/>
          <p:cNvGrpSpPr/>
          <p:nvPr/>
        </p:nvGrpSpPr>
        <p:grpSpPr bwMode="auto">
          <a:xfrm>
            <a:off x="574133" y="2017009"/>
            <a:ext cx="5627418" cy="977302"/>
            <a:chOff x="-173150" y="1329747"/>
            <a:chExt cx="3048119" cy="525787"/>
          </a:xfrm>
        </p:grpSpPr>
        <p:sp>
          <p:nvSpPr>
            <p:cNvPr id="49" name="TextBox 48"/>
            <p:cNvSpPr txBox="1"/>
            <p:nvPr/>
          </p:nvSpPr>
          <p:spPr>
            <a:xfrm>
              <a:off x="2052171" y="1329747"/>
              <a:ext cx="822798" cy="184994"/>
            </a:xfrm>
            <a:prstGeom prst="rect">
              <a:avLst/>
            </a:prstGeom>
            <a:noFill/>
          </p:spPr>
          <p:txBody>
            <a:bodyPr wrap="none" lIns="0" tIns="0" rIns="0" bIns="0">
              <a:spAutoFit/>
            </a:bodyPr>
            <a:lstStyle/>
            <a:p>
              <a:pPr algn="r" defTabSz="1908810">
                <a:defRPr/>
              </a:pPr>
              <a:r>
                <a:rPr lang="en-US" sz="2200" b="1" dirty="0">
                  <a:solidFill>
                    <a:schemeClr val="tx1">
                      <a:lumMod val="65000"/>
                      <a:lumOff val="35000"/>
                    </a:schemeClr>
                  </a:solidFill>
                  <a:latin typeface="微软雅黑" panose="020B0503020204020204" pitchFamily="34" charset="-122"/>
                  <a:ea typeface="微软雅黑" panose="020B0503020204020204" pitchFamily="34" charset="-122"/>
                </a:rPr>
                <a:t>BE SIMPLE</a:t>
              </a:r>
              <a:endParaRPr 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173150" y="1524858"/>
              <a:ext cx="3048119" cy="330676"/>
            </a:xfrm>
            <a:prstGeom prst="rect">
              <a:avLst/>
            </a:prstGeom>
            <a:noFill/>
          </p:spPr>
          <p:txBody>
            <a:bodyPr wrap="non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r" defTabSz="1691640">
                <a:spcBef>
                  <a:spcPct val="20000"/>
                </a:spcBef>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defTabSz="1691640">
                <a:spcBef>
                  <a:spcPct val="20000"/>
                </a:spcBef>
              </a:pPr>
              <a:r>
                <a:rPr lang="en-US" altLang="zh-CN" sz="1800" dirty="0" err="1">
                  <a:solidFill>
                    <a:schemeClr val="tx1">
                      <a:lumMod val="50000"/>
                      <a:lumOff val="50000"/>
                    </a:schemeClr>
                  </a:solidFill>
                  <a:latin typeface="微软雅黑" panose="020B0503020204020204" pitchFamily="34" charset="-122"/>
                  <a:ea typeface="微软雅黑" panose="020B0503020204020204" pitchFamily="34" charset="-122"/>
                </a:rPr>
                <a:t>lorem</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800" dirty="0" err="1">
                  <a:solidFill>
                    <a:schemeClr val="tx1">
                      <a:lumMod val="50000"/>
                      <a:lumOff val="50000"/>
                    </a:schemeClr>
                  </a:solidFill>
                  <a:latin typeface="微软雅黑" panose="020B0503020204020204" pitchFamily="34" charset="-122"/>
                  <a:ea typeface="微软雅黑" panose="020B0503020204020204" pitchFamily="34" charset="-122"/>
                </a:rPr>
                <a:t>ipsum</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rPr>
                <a:t> available</a:t>
              </a:r>
              <a:endPar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51"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slide(fromBottom)">
                                      <p:cBhvr>
                                        <p:cTn id="12" dur="500"/>
                                        <p:tgtEl>
                                          <p:spTgt spid="41"/>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slide(fromBottom)">
                                      <p:cBhvr>
                                        <p:cTn id="16" dur="500"/>
                                        <p:tgtEl>
                                          <p:spTgt spid="42"/>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slide(fromLeft)">
                                      <p:cBhvr>
                                        <p:cTn id="20" dur="500"/>
                                        <p:tgtEl>
                                          <p:spTgt spid="45"/>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slide(fromBottom)">
                                      <p:cBhvr>
                                        <p:cTn id="24" dur="500"/>
                                        <p:tgtEl>
                                          <p:spTgt spid="40"/>
                                        </p:tgtEl>
                                      </p:cBhvr>
                                    </p:animEffect>
                                  </p:childTnLst>
                                </p:cTn>
                              </p:par>
                            </p:childTnLst>
                          </p:cTn>
                        </p:par>
                        <p:par>
                          <p:cTn id="25" fill="hold">
                            <p:stCondLst>
                              <p:cond delay="2500"/>
                            </p:stCondLst>
                            <p:childTnLst>
                              <p:par>
                                <p:cTn id="26" presetID="12" presetClass="entr" presetSubtype="2" fill="hold"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slide(fromRight)">
                                      <p:cBhvr>
                                        <p:cTn id="28" dur="500"/>
                                        <p:tgtEl>
                                          <p:spTgt spid="48"/>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slide(fromBottom)">
                                      <p:cBhvr>
                                        <p:cTn id="32" dur="500"/>
                                        <p:tgtEl>
                                          <p:spTgt spid="31"/>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slide(fromLeft)">
                                      <p:cBhvr>
                                        <p:cTn id="36" dur="500"/>
                                        <p:tgtEl>
                                          <p:spTgt spid="28"/>
                                        </p:tgtEl>
                                      </p:cBhvr>
                                    </p:animEffect>
                                  </p:childTnLst>
                                </p:cTn>
                              </p:par>
                            </p:childTnLst>
                          </p:cTn>
                        </p:par>
                        <p:par>
                          <p:cTn id="37" fill="hold">
                            <p:stCondLst>
                              <p:cond delay="4000"/>
                            </p:stCondLst>
                            <p:childTnLst>
                              <p:par>
                                <p:cTn id="38" presetID="1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slide(fromBottom)">
                                      <p:cBhvr>
                                        <p:cTn id="40" dur="500"/>
                                        <p:tgtEl>
                                          <p:spTgt spid="7"/>
                                        </p:tgtEl>
                                      </p:cBhvr>
                                    </p:animEffect>
                                  </p:childTnLst>
                                </p:cTn>
                              </p:par>
                            </p:childTnLst>
                          </p:cTn>
                        </p:par>
                        <p:par>
                          <p:cTn id="41" fill="hold">
                            <p:stCondLst>
                              <p:cond delay="4500"/>
                            </p:stCondLst>
                            <p:childTnLst>
                              <p:par>
                                <p:cTn id="42" presetID="12" presetClass="entr" presetSubtype="2"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slide(fromRight)">
                                      <p:cBhvr>
                                        <p:cTn id="44" dur="500"/>
                                        <p:tgtEl>
                                          <p:spTgt spid="4"/>
                                        </p:tgtEl>
                                      </p:cBhvr>
                                    </p:animEffect>
                                  </p:childTnLst>
                                </p:cTn>
                              </p:par>
                            </p:childTnLst>
                          </p:cTn>
                        </p:par>
                        <p:par>
                          <p:cTn id="45" fill="hold">
                            <p:stCondLst>
                              <p:cond delay="5000"/>
                            </p:stCondLst>
                            <p:childTnLst>
                              <p:par>
                                <p:cTn id="46" presetID="12" presetClass="entr" presetSubtype="4"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slide(fromBottom)">
                                      <p:cBhvr>
                                        <p:cTn id="48" dur="500"/>
                                        <p:tgtEl>
                                          <p:spTgt spid="35"/>
                                        </p:tgtEl>
                                      </p:cBhvr>
                                    </p:animEffect>
                                  </p:childTnLst>
                                </p:cTn>
                              </p:par>
                            </p:childTnLst>
                          </p:cTn>
                        </p:par>
                        <p:par>
                          <p:cTn id="49" fill="hold">
                            <p:stCondLst>
                              <p:cond delay="5500"/>
                            </p:stCondLst>
                            <p:childTnLst>
                              <p:par>
                                <p:cTn id="50" presetID="12" presetClass="entr" presetSubtype="8"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slide(fromLeft)">
                                      <p:cBhvr>
                                        <p:cTn id="52" dur="500"/>
                                        <p:tgtEl>
                                          <p:spTgt spid="32"/>
                                        </p:tgtEl>
                                      </p:cBhvr>
                                    </p:animEffect>
                                  </p:childTnLst>
                                </p:cTn>
                              </p:par>
                            </p:childTnLst>
                          </p:cTn>
                        </p:par>
                        <p:par>
                          <p:cTn id="53" fill="hold">
                            <p:stCondLst>
                              <p:cond delay="6000"/>
                            </p:stCondLst>
                            <p:childTnLst>
                              <p:par>
                                <p:cTn id="54" presetID="12" presetClass="entr" presetSubtype="4"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slide(fromBottom)">
                                      <p:cBhvr>
                                        <p:cTn id="56" dur="500"/>
                                        <p:tgtEl>
                                          <p:spTgt spid="23"/>
                                        </p:tgtEl>
                                      </p:cBhvr>
                                    </p:animEffect>
                                  </p:childTnLst>
                                </p:cTn>
                              </p:par>
                            </p:childTnLst>
                          </p:cTn>
                        </p:par>
                        <p:par>
                          <p:cTn id="57" fill="hold">
                            <p:stCondLst>
                              <p:cond delay="6500"/>
                            </p:stCondLst>
                            <p:childTnLst>
                              <p:par>
                                <p:cTn id="58" presetID="12" presetClass="entr" presetSubtype="2"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slide(fromRight)">
                                      <p:cBhvr>
                                        <p:cTn id="60" dur="500"/>
                                        <p:tgtEl>
                                          <p:spTgt spid="20"/>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slide(fromBottom)">
                                      <p:cBhvr>
                                        <p:cTn id="64" dur="500"/>
                                        <p:tgtEl>
                                          <p:spTgt spid="39"/>
                                        </p:tgtEl>
                                      </p:cBhvr>
                                    </p:animEffect>
                                  </p:childTnLst>
                                </p:cTn>
                              </p:par>
                            </p:childTnLst>
                          </p:cTn>
                        </p:par>
                        <p:par>
                          <p:cTn id="65" fill="hold">
                            <p:stCondLst>
                              <p:cond delay="7500"/>
                            </p:stCondLst>
                            <p:childTnLst>
                              <p:par>
                                <p:cTn id="66" presetID="12" presetClass="entr" presetSubtype="8"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slide(fromLeft)">
                                      <p:cBhvr>
                                        <p:cTn id="68" dur="500"/>
                                        <p:tgtEl>
                                          <p:spTgt spid="36"/>
                                        </p:tgtEl>
                                      </p:cBhvr>
                                    </p:animEffect>
                                  </p:childTnLst>
                                </p:cTn>
                              </p:par>
                            </p:childTnLst>
                          </p:cTn>
                        </p:par>
                        <p:par>
                          <p:cTn id="69" fill="hold">
                            <p:stCondLst>
                              <p:cond delay="8000"/>
                            </p:stCondLst>
                            <p:childTnLst>
                              <p:par>
                                <p:cTn id="70" presetID="12" presetClass="entr" presetSubtype="4"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slide(fromBottom)">
                                      <p:cBhvr>
                                        <p:cTn id="72" dur="500"/>
                                        <p:tgtEl>
                                          <p:spTgt spid="27"/>
                                        </p:tgtEl>
                                      </p:cBhvr>
                                    </p:animEffect>
                                  </p:childTnLst>
                                </p:cTn>
                              </p:par>
                            </p:childTnLst>
                          </p:cTn>
                        </p:par>
                        <p:par>
                          <p:cTn id="73" fill="hold">
                            <p:stCondLst>
                              <p:cond delay="8500"/>
                            </p:stCondLst>
                            <p:childTnLst>
                              <p:par>
                                <p:cTn id="74" presetID="12" presetClass="entr" presetSubtype="2" fill="hold"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slide(fromRight)">
                                      <p:cBhvr>
                                        <p:cTn id="76" dur="500"/>
                                        <p:tgtEl>
                                          <p:spTgt spid="24"/>
                                        </p:tgtEl>
                                      </p:cBhvr>
                                    </p:animEffect>
                                  </p:childTnLst>
                                </p:cTn>
                              </p:par>
                            </p:childTnLst>
                          </p:cTn>
                        </p:par>
                        <p:par>
                          <p:cTn id="77" fill="hold">
                            <p:stCondLst>
                              <p:cond delay="9000"/>
                            </p:stCondLst>
                            <p:childTnLst>
                              <p:par>
                                <p:cTn id="78" presetID="18" presetClass="entr" presetSubtype="3"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strips(upRight)">
                                      <p:cBhvr>
                                        <p:cTn id="80" dur="500"/>
                                        <p:tgtEl>
                                          <p:spTgt spid="44"/>
                                        </p:tgtEl>
                                      </p:cBhvr>
                                    </p:animEffect>
                                  </p:childTnLst>
                                </p:cTn>
                              </p:par>
                            </p:childTnLst>
                          </p:cTn>
                        </p:par>
                        <p:par>
                          <p:cTn id="81" fill="hold">
                            <p:stCondLst>
                              <p:cond delay="9500"/>
                            </p:stCondLst>
                            <p:childTnLst>
                              <p:par>
                                <p:cTn id="82" presetID="10" presetClass="entr" presetSubtype="0"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7" grpId="0" animBg="1"/>
      <p:bldP spid="31" grpId="0" animBg="1"/>
      <p:bldP spid="35" grpId="0" animBg="1"/>
      <p:bldP spid="39" grpId="0" animBg="1"/>
      <p:bldP spid="40" grpId="0" animBg="1"/>
      <p:bldP spid="41" grpId="0" animBg="1"/>
      <p:bldP spid="42" grpId="0" animBg="1"/>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3" y="6086466"/>
            <a:ext cx="17065622" cy="3492000"/>
          </a:xfrm>
          <a:prstGeom prst="rect">
            <a:avLst/>
          </a:prstGeom>
          <a:solidFill>
            <a:srgbClr val="4F2E15"/>
          </a:solidFill>
          <a:ln w="12700" cap="flat">
            <a:noFill/>
            <a:miter lim="400000"/>
          </a:ln>
          <a:effectLst>
            <a:outerShdw blurRad="508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1" name="Rectangle 8"/>
          <p:cNvSpPr/>
          <p:nvPr/>
        </p:nvSpPr>
        <p:spPr>
          <a:xfrm>
            <a:off x="3837354" y="2189910"/>
            <a:ext cx="13228271" cy="3956829"/>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algn="ctr"/>
            <a:endParaRPr lang="en-US">
              <a:solidFill>
                <a:srgbClr val="FFFFFF"/>
              </a:solidFill>
              <a:latin typeface="微软雅黑" panose="020B0503020204020204" pitchFamily="34" charset="-122"/>
              <a:ea typeface="微软雅黑" panose="020B0503020204020204" pitchFamily="34" charset="-122"/>
            </a:endParaRPr>
          </a:p>
        </p:txBody>
      </p:sp>
      <p:grpSp>
        <p:nvGrpSpPr>
          <p:cNvPr id="22" name="Group 9"/>
          <p:cNvGrpSpPr/>
          <p:nvPr/>
        </p:nvGrpSpPr>
        <p:grpSpPr bwMode="auto">
          <a:xfrm>
            <a:off x="3" y="2189910"/>
            <a:ext cx="4320508" cy="3956829"/>
            <a:chOff x="-165139" y="901147"/>
            <a:chExt cx="2339870" cy="2131459"/>
          </a:xfrm>
        </p:grpSpPr>
        <p:grpSp>
          <p:nvGrpSpPr>
            <p:cNvPr id="23" name="Group 41"/>
            <p:cNvGrpSpPr/>
            <p:nvPr/>
          </p:nvGrpSpPr>
          <p:grpSpPr>
            <a:xfrm>
              <a:off x="-165139" y="901147"/>
              <a:ext cx="2169802" cy="2131459"/>
              <a:chOff x="2973520" y="1419609"/>
              <a:chExt cx="2981049" cy="2131459"/>
            </a:xfrm>
            <a:solidFill>
              <a:schemeClr val="tx2">
                <a:lumMod val="60000"/>
                <a:lumOff val="40000"/>
              </a:schemeClr>
            </a:solidFill>
          </p:grpSpPr>
          <p:sp>
            <p:nvSpPr>
              <p:cNvPr id="25" name="Rectangle 12"/>
              <p:cNvSpPr/>
              <p:nvPr/>
            </p:nvSpPr>
            <p:spPr>
              <a:xfrm>
                <a:off x="2973520" y="1419609"/>
                <a:ext cx="2981049" cy="2131459"/>
              </a:xfrm>
              <a:prstGeom prst="rect">
                <a:avLst/>
              </a:prstGeom>
              <a:solidFill>
                <a:schemeClr val="accent3"/>
              </a:solid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908810">
                  <a:defRPr/>
                </a:pPr>
                <a:endParaRPr lang="en-US" dirty="0">
                  <a:latin typeface="微软雅黑" panose="020B0503020204020204" pitchFamily="34" charset="-122"/>
                  <a:ea typeface="微软雅黑" panose="020B0503020204020204" pitchFamily="34" charset="-122"/>
                </a:endParaRPr>
              </a:p>
            </p:txBody>
          </p:sp>
          <p:sp>
            <p:nvSpPr>
              <p:cNvPr id="26" name="TextBox 25"/>
              <p:cNvSpPr txBox="1"/>
              <p:nvPr/>
            </p:nvSpPr>
            <p:spPr>
              <a:xfrm>
                <a:off x="3477468" y="1892714"/>
                <a:ext cx="2189067" cy="1085942"/>
              </a:xfrm>
              <a:prstGeom prst="rect">
                <a:avLst/>
              </a:prstGeom>
              <a:noFill/>
            </p:spPr>
            <p:txBody>
              <a:bodyPr>
                <a:spAutoFit/>
              </a:bodyPr>
              <a:lstStyle/>
              <a:p>
                <a:pPr defTabSz="1908810">
                  <a:defRPr/>
                </a:pPr>
                <a:r>
                  <a:rPr lang="zh-CN" altLang="en-US" sz="3100" b="1" dirty="0">
                    <a:solidFill>
                      <a:schemeClr val="bg1"/>
                    </a:solidFill>
                    <a:latin typeface="微软雅黑" panose="020B0503020204020204" pitchFamily="34" charset="-122"/>
                    <a:ea typeface="微软雅黑" panose="020B0503020204020204" pitchFamily="34" charset="-122"/>
                  </a:rPr>
                  <a:t>输入您的标题</a:t>
                </a:r>
                <a:endParaRPr lang="en-US" altLang="zh-CN" sz="3100" b="1" dirty="0">
                  <a:solidFill>
                    <a:schemeClr val="bg1"/>
                  </a:solidFill>
                  <a:latin typeface="微软雅黑" panose="020B0503020204020204" pitchFamily="34" charset="-122"/>
                  <a:ea typeface="微软雅黑" panose="020B0503020204020204" pitchFamily="34" charset="-122"/>
                </a:endParaRPr>
              </a:p>
              <a:p>
                <a:pPr defTabSz="1908810">
                  <a:defRPr/>
                </a:pPr>
                <a:endParaRPr lang="en-US" sz="2600" b="1" dirty="0">
                  <a:solidFill>
                    <a:schemeClr val="bg1"/>
                  </a:solidFill>
                  <a:latin typeface="微软雅黑" panose="020B0503020204020204" pitchFamily="34" charset="-122"/>
                  <a:ea typeface="微软雅黑" panose="020B0503020204020204" pitchFamily="34" charset="-122"/>
                </a:endParaRPr>
              </a:p>
              <a:p>
                <a:pPr defTabSz="1908810">
                  <a:defRPr/>
                </a:pPr>
                <a:r>
                  <a:rPr lang="zh-CN" altLang="en-US" sz="1700" dirty="0">
                    <a:solidFill>
                      <a:schemeClr val="bg1"/>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a:t>
                </a:r>
                <a:endParaRPr lang="en-US" sz="1700" dirty="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4255162" y="1498957"/>
                <a:ext cx="633676" cy="787515"/>
              </a:xfrm>
              <a:prstGeom prst="rect">
                <a:avLst/>
              </a:prstGeom>
              <a:noFill/>
            </p:spPr>
            <p:txBody>
              <a:bodyPr anchor="ctr">
                <a:spAutoFit/>
              </a:bodyPr>
              <a:lstStyle/>
              <a:p>
                <a:pPr defTabSz="1908810">
                  <a:defRPr/>
                </a:pPr>
                <a:endParaRPr lang="en-US" sz="8900" dirty="0">
                  <a:solidFill>
                    <a:schemeClr val="bg1"/>
                  </a:solidFill>
                  <a:latin typeface="微软雅黑" panose="020B0503020204020204" pitchFamily="34" charset="-122"/>
                  <a:ea typeface="微软雅黑" panose="020B0503020204020204" pitchFamily="34" charset="-122"/>
                </a:endParaRPr>
              </a:p>
            </p:txBody>
          </p:sp>
        </p:grpSp>
        <p:sp>
          <p:nvSpPr>
            <p:cNvPr id="24" name="Isosceles Triangle 11"/>
            <p:cNvSpPr/>
            <p:nvPr/>
          </p:nvSpPr>
          <p:spPr>
            <a:xfrm rot="5400000">
              <a:off x="1846806" y="1869250"/>
              <a:ext cx="460598" cy="19525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微软雅黑" panose="020B0503020204020204" pitchFamily="34" charset="-122"/>
                <a:ea typeface="微软雅黑" panose="020B0503020204020204" pitchFamily="34" charset="-122"/>
              </a:endParaRPr>
            </a:p>
          </p:txBody>
        </p:sp>
      </p:grpSp>
      <p:sp>
        <p:nvSpPr>
          <p:cNvPr id="28" name="TextBox 27"/>
          <p:cNvSpPr txBox="1"/>
          <p:nvPr/>
        </p:nvSpPr>
        <p:spPr>
          <a:xfrm>
            <a:off x="677177" y="7747499"/>
            <a:ext cx="15654778" cy="784830"/>
          </a:xfrm>
          <a:prstGeom prst="rect">
            <a:avLst/>
          </a:prstGeom>
          <a:noFill/>
        </p:spPr>
        <p:txBody>
          <a:bodyPr wrap="square" lIns="0" tIns="0" rIns="0" bIns="0">
            <a:spAutoFit/>
          </a:bodyPr>
          <a:lstStyle/>
          <a:p>
            <a:pPr algn="just" defTabSz="1908810">
              <a:defRPr/>
            </a:pPr>
            <a:r>
              <a:rPr lang="zh-CN" altLang="en-US" sz="1700" dirty="0">
                <a:solidFill>
                  <a:schemeClr val="tx2">
                    <a:lumMod val="25000"/>
                    <a:lumOff val="75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a:t>
            </a:r>
            <a:r>
              <a:rPr lang="en-US" sz="1700" dirty="0">
                <a:solidFill>
                  <a:schemeClr val="tx2">
                    <a:lumMod val="25000"/>
                    <a:lumOff val="75000"/>
                  </a:schemeClr>
                </a:solidFill>
                <a:latin typeface="微软雅黑" panose="020B0503020204020204" pitchFamily="34" charset="-122"/>
                <a:ea typeface="微软雅黑" panose="020B0503020204020204" pitchFamily="34" charset="-122"/>
              </a:rPr>
              <a:t>.</a:t>
            </a:r>
            <a:r>
              <a:rPr lang="zh-CN" altLang="en-US" sz="1700" dirty="0">
                <a:solidFill>
                  <a:schemeClr val="tx2">
                    <a:lumMod val="25000"/>
                    <a:lumOff val="75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a:t>
            </a:r>
            <a:r>
              <a:rPr lang="en-US" sz="1700" dirty="0">
                <a:solidFill>
                  <a:schemeClr val="tx2">
                    <a:lumMod val="25000"/>
                    <a:lumOff val="75000"/>
                  </a:schemeClr>
                </a:solidFill>
                <a:latin typeface="微软雅黑" panose="020B0503020204020204" pitchFamily="34" charset="-122"/>
                <a:ea typeface="微软雅黑" panose="020B0503020204020204" pitchFamily="34" charset="-122"/>
              </a:rPr>
              <a:t> </a:t>
            </a:r>
            <a:r>
              <a:rPr lang="zh-CN" altLang="en-US" sz="1700" dirty="0">
                <a:solidFill>
                  <a:schemeClr val="tx2">
                    <a:lumMod val="25000"/>
                    <a:lumOff val="75000"/>
                  </a:schemeClr>
                </a:solidFill>
                <a:latin typeface="微软雅黑" panose="020B0503020204020204" pitchFamily="34" charset="-122"/>
                <a:ea typeface="微软雅黑" panose="020B0503020204020204" pitchFamily="34" charset="-122"/>
              </a:rPr>
              <a:t>入您的内容输入您的内容输入您的内容内容输入您的内容</a:t>
            </a:r>
            <a:r>
              <a:rPr lang="en-US" altLang="zh-CN" sz="1700" dirty="0">
                <a:solidFill>
                  <a:schemeClr val="tx2">
                    <a:lumMod val="25000"/>
                    <a:lumOff val="75000"/>
                  </a:schemeClr>
                </a:solidFill>
                <a:latin typeface="微软雅黑" panose="020B0503020204020204" pitchFamily="34" charset="-122"/>
                <a:ea typeface="微软雅黑" panose="020B0503020204020204" pitchFamily="34" charset="-122"/>
              </a:rPr>
              <a:t>.</a:t>
            </a:r>
            <a:r>
              <a:rPr lang="zh-CN" altLang="en-US" sz="1700" dirty="0">
                <a:solidFill>
                  <a:schemeClr val="tx2">
                    <a:lumMod val="25000"/>
                    <a:lumOff val="75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 </a:t>
            </a:r>
            <a:endParaRPr lang="en-US" sz="1700" dirty="0">
              <a:solidFill>
                <a:schemeClr val="tx2">
                  <a:lumMod val="25000"/>
                  <a:lumOff val="75000"/>
                </a:schemeClr>
              </a:solidFill>
              <a:latin typeface="微软雅黑" panose="020B0503020204020204" pitchFamily="34" charset="-122"/>
              <a:ea typeface="微软雅黑" panose="020B0503020204020204" pitchFamily="34" charset="-122"/>
            </a:endParaRPr>
          </a:p>
        </p:txBody>
      </p:sp>
      <p:sp>
        <p:nvSpPr>
          <p:cNvPr id="29" name="Oval 16"/>
          <p:cNvSpPr/>
          <p:nvPr/>
        </p:nvSpPr>
        <p:spPr>
          <a:xfrm>
            <a:off x="5177161" y="5509871"/>
            <a:ext cx="1163568" cy="1170440"/>
          </a:xfrm>
          <a:prstGeom prst="ellipse">
            <a:avLst/>
          </a:prstGeom>
          <a:solidFill>
            <a:srgbClr val="4F2E15"/>
          </a:solidFill>
          <a:ln w="57150">
            <a:solidFill>
              <a:schemeClr val="bg1"/>
            </a:solidFill>
            <a:miter lim="400000"/>
          </a:ln>
        </p:spPr>
        <p:txBody>
          <a:bodyPr lIns="0" tIns="0" rIns="0" bIns="0" anchor="ctr"/>
          <a:lstStyle/>
          <a:p>
            <a:r>
              <a:rPr lang="en-US" altLang="zh-CN" sz="2200" dirty="0">
                <a:solidFill>
                  <a:srgbClr val="FFFFFF"/>
                </a:solidFill>
                <a:latin typeface="微软雅黑" panose="020B0503020204020204" pitchFamily="34" charset="-122"/>
                <a:ea typeface="微软雅黑" panose="020B0503020204020204" pitchFamily="34" charset="-122"/>
              </a:rPr>
              <a:t></a:t>
            </a:r>
            <a:endParaRPr lang="en-US" altLang="zh-CN" sz="2200" dirty="0">
              <a:solidFill>
                <a:srgbClr val="FFFFFF"/>
              </a:solidFill>
              <a:latin typeface="微软雅黑" panose="020B0503020204020204" pitchFamily="34" charset="-122"/>
              <a:ea typeface="微软雅黑" panose="020B0503020204020204" pitchFamily="34" charset="-122"/>
            </a:endParaRPr>
          </a:p>
        </p:txBody>
      </p:sp>
      <p:sp>
        <p:nvSpPr>
          <p:cNvPr id="30" name="Oval 17"/>
          <p:cNvSpPr/>
          <p:nvPr/>
        </p:nvSpPr>
        <p:spPr>
          <a:xfrm>
            <a:off x="6713083" y="5509871"/>
            <a:ext cx="1163568" cy="1170440"/>
          </a:xfrm>
          <a:prstGeom prst="ellipse">
            <a:avLst/>
          </a:prstGeom>
          <a:solidFill>
            <a:schemeClr val="accent3"/>
          </a:solidFill>
          <a:ln w="57150">
            <a:solidFill>
              <a:schemeClr val="bg1"/>
            </a:solidFill>
            <a:miter lim="400000"/>
          </a:ln>
        </p:spPr>
        <p:txBody>
          <a:bodyPr lIns="0" tIns="0" rIns="0" bIns="0" anchor="ctr"/>
          <a:lstStyle/>
          <a:p>
            <a:r>
              <a:rPr lang="en-US" altLang="zh-CN" sz="2200" dirty="0">
                <a:solidFill>
                  <a:srgbClr val="FFFFFF"/>
                </a:solidFill>
                <a:latin typeface="微软雅黑" panose="020B0503020204020204" pitchFamily="34" charset="-122"/>
                <a:ea typeface="微软雅黑" panose="020B0503020204020204" pitchFamily="34" charset="-122"/>
              </a:rPr>
              <a:t></a:t>
            </a:r>
            <a:endParaRPr lang="en-US" altLang="zh-CN" sz="2200" dirty="0">
              <a:solidFill>
                <a:srgbClr val="FFFFFF"/>
              </a:solidFill>
              <a:latin typeface="微软雅黑" panose="020B0503020204020204" pitchFamily="34" charset="-122"/>
              <a:ea typeface="微软雅黑" panose="020B0503020204020204" pitchFamily="34" charset="-122"/>
            </a:endParaRPr>
          </a:p>
        </p:txBody>
      </p:sp>
      <p:sp>
        <p:nvSpPr>
          <p:cNvPr id="31" name="Oval 18"/>
          <p:cNvSpPr/>
          <p:nvPr/>
        </p:nvSpPr>
        <p:spPr>
          <a:xfrm>
            <a:off x="8249004" y="5509871"/>
            <a:ext cx="1163568" cy="1170440"/>
          </a:xfrm>
          <a:prstGeom prst="ellipse">
            <a:avLst/>
          </a:prstGeom>
          <a:solidFill>
            <a:schemeClr val="accent4"/>
          </a:solidFill>
          <a:ln w="57150">
            <a:solidFill>
              <a:schemeClr val="bg1"/>
            </a:solidFill>
            <a:miter lim="400000"/>
          </a:ln>
        </p:spPr>
        <p:txBody>
          <a:bodyPr lIns="0" tIns="0" rIns="0" bIns="0" anchor="ctr"/>
          <a:lstStyle/>
          <a:p>
            <a:r>
              <a:rPr lang="en-US" altLang="zh-CN" sz="2200">
                <a:solidFill>
                  <a:srgbClr val="FFFFFF"/>
                </a:solidFill>
                <a:latin typeface="微软雅黑" panose="020B0503020204020204" pitchFamily="34" charset="-122"/>
                <a:ea typeface="微软雅黑" panose="020B0503020204020204" pitchFamily="34" charset="-122"/>
              </a:rPr>
              <a:t></a:t>
            </a:r>
            <a:endParaRPr lang="en-US" altLang="zh-CN" sz="2200">
              <a:solidFill>
                <a:srgbClr val="FFFFFF"/>
              </a:solidFill>
              <a:latin typeface="微软雅黑" panose="020B0503020204020204" pitchFamily="34" charset="-122"/>
              <a:ea typeface="微软雅黑" panose="020B0503020204020204" pitchFamily="34" charset="-122"/>
            </a:endParaRPr>
          </a:p>
        </p:txBody>
      </p:sp>
      <p:sp>
        <p:nvSpPr>
          <p:cNvPr id="32" name="Oval 19"/>
          <p:cNvSpPr/>
          <p:nvPr/>
        </p:nvSpPr>
        <p:spPr>
          <a:xfrm>
            <a:off x="9784926" y="5509871"/>
            <a:ext cx="1163568" cy="1170440"/>
          </a:xfrm>
          <a:prstGeom prst="ellipse">
            <a:avLst/>
          </a:prstGeom>
          <a:solidFill>
            <a:schemeClr val="accent6"/>
          </a:solidFill>
          <a:ln w="57150">
            <a:solidFill>
              <a:schemeClr val="bg1"/>
            </a:solidFill>
            <a:miter lim="400000"/>
          </a:ln>
        </p:spPr>
        <p:txBody>
          <a:bodyPr lIns="0" tIns="0" rIns="0" bIns="0" anchor="ctr"/>
          <a:lstStyle/>
          <a:p>
            <a:r>
              <a:rPr lang="en-US" altLang="zh-CN" sz="2200" dirty="0">
                <a:solidFill>
                  <a:srgbClr val="FFFFFF"/>
                </a:solidFill>
                <a:latin typeface="微软雅黑" panose="020B0503020204020204" pitchFamily="34" charset="-122"/>
                <a:ea typeface="微软雅黑" panose="020B0503020204020204" pitchFamily="34" charset="-122"/>
              </a:rPr>
              <a:t></a:t>
            </a:r>
            <a:endParaRPr lang="en-US" altLang="zh-CN" sz="2200" dirty="0">
              <a:solidFill>
                <a:srgbClr val="FFFFFF"/>
              </a:solidFill>
              <a:latin typeface="微软雅黑" panose="020B0503020204020204" pitchFamily="34" charset="-122"/>
              <a:ea typeface="微软雅黑" panose="020B0503020204020204" pitchFamily="34" charset="-122"/>
            </a:endParaRPr>
          </a:p>
        </p:txBody>
      </p:sp>
      <p:cxnSp>
        <p:nvCxnSpPr>
          <p:cNvPr id="33" name="Straight Connector 20"/>
          <p:cNvCxnSpPr/>
          <p:nvPr/>
        </p:nvCxnSpPr>
        <p:spPr>
          <a:xfrm>
            <a:off x="688902" y="7214080"/>
            <a:ext cx="15643053"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4" name="Rectangle 21"/>
          <p:cNvSpPr/>
          <p:nvPr/>
        </p:nvSpPr>
        <p:spPr>
          <a:xfrm>
            <a:off x="793037" y="6680312"/>
            <a:ext cx="1512312" cy="451310"/>
          </a:xfrm>
          <a:prstGeom prst="rect">
            <a:avLst/>
          </a:prstGeom>
        </p:spPr>
        <p:txBody>
          <a:bodyPr wrap="none" lIns="0" tIns="0" rIns="0" bIns="0" anchor="ctr">
            <a:spAutoFit/>
          </a:bodyPr>
          <a:lstStyle/>
          <a:p>
            <a:pPr defTabSz="1908810">
              <a:defRPr/>
            </a:pPr>
            <a:r>
              <a:rPr lang="zh-CN" altLang="en-US" sz="2900" b="1" dirty="0">
                <a:solidFill>
                  <a:schemeClr val="tx2">
                    <a:lumMod val="25000"/>
                    <a:lumOff val="75000"/>
                  </a:schemeClr>
                </a:solidFill>
                <a:latin typeface="微软雅黑" panose="020B0503020204020204" pitchFamily="34" charset="-122"/>
                <a:ea typeface="微软雅黑" panose="020B0503020204020204" pitchFamily="34" charset="-122"/>
              </a:rPr>
              <a:t>关于我们</a:t>
            </a:r>
            <a:endParaRPr lang="en-US" sz="2900" b="1" dirty="0">
              <a:solidFill>
                <a:schemeClr val="tx2">
                  <a:lumMod val="25000"/>
                  <a:lumOff val="75000"/>
                </a:schemeClr>
              </a:solidFill>
              <a:latin typeface="微软雅黑" panose="020B0503020204020204" pitchFamily="34" charset="-122"/>
              <a:ea typeface="微软雅黑" panose="020B0503020204020204" pitchFamily="34" charset="-122"/>
            </a:endParaRPr>
          </a:p>
        </p:txBody>
      </p:sp>
      <p:sp>
        <p:nvSpPr>
          <p:cNvPr id="17"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14:flip dir="r"/>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decel="5000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1+#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ppt_x"/>
                                          </p:val>
                                        </p:tav>
                                        <p:tav tm="100000">
                                          <p:val>
                                            <p:strVal val="#ppt_x"/>
                                          </p:val>
                                        </p:tav>
                                      </p:tavLst>
                                    </p:anim>
                                    <p:anim calcmode="lin" valueType="num">
                                      <p:cBhvr additive="base">
                                        <p:cTn id="23" dur="500" fill="hold"/>
                                        <p:tgtEl>
                                          <p:spTgt spid="3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ppt_x"/>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2" accel="50000" decel="5000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1+#ppt_w/2"/>
                                          </p:val>
                                        </p:tav>
                                        <p:tav tm="100000">
                                          <p:val>
                                            <p:strVal val="#ppt_x"/>
                                          </p:val>
                                        </p:tav>
                                      </p:tavLst>
                                    </p:anim>
                                    <p:anim calcmode="lin" valueType="num">
                                      <p:cBhvr additive="base">
                                        <p:cTn id="38" dur="500" fill="hold"/>
                                        <p:tgtEl>
                                          <p:spTgt spid="3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18" presetClass="entr" presetSubtype="3"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strips(upRight)">
                                      <p:cBhvr>
                                        <p:cTn id="42" dur="500"/>
                                        <p:tgtEl>
                                          <p:spTgt spid="33"/>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8" grpId="0"/>
      <p:bldP spid="29" grpId="0" animBg="1"/>
      <p:bldP spid="30" grpId="0" animBg="1"/>
      <p:bldP spid="31" grpId="0" animBg="1"/>
      <p:bldP spid="32" grpId="0" animBg="1"/>
      <p:bldP spid="3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7" name="Shape 987"/>
          <p:cNvSpPr/>
          <p:nvPr/>
        </p:nvSpPr>
        <p:spPr>
          <a:xfrm>
            <a:off x="1821482" y="1964091"/>
            <a:ext cx="13956855" cy="784830"/>
          </a:xfrm>
          <a:prstGeom prst="rect">
            <a:avLst/>
          </a:prstGeom>
          <a:ln w="12700">
            <a:miter lim="400000"/>
          </a:ln>
        </p:spPr>
        <p:txBody>
          <a:bodyPr wrap="square" lIns="0" tIns="0" rIns="0" bIns="0">
            <a:spAutoFit/>
          </a:bodyPr>
          <a:lstStyle/>
          <a:p>
            <a:pPr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 入您的内容输入您的内容输入您的内容内容</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dictum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lectus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Fusce</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felis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tellus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volutpat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venenatis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non,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adipiscing</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orci</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Integer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condimentum</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leo</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erat</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ultrices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mollis</a:t>
            </a:r>
            <a:r>
              <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grpSp>
        <p:nvGrpSpPr>
          <p:cNvPr id="990" name="Group 990"/>
          <p:cNvGrpSpPr/>
          <p:nvPr/>
        </p:nvGrpSpPr>
        <p:grpSpPr>
          <a:xfrm>
            <a:off x="9321062" y="3846366"/>
            <a:ext cx="2555598" cy="5867361"/>
            <a:chOff x="0" y="0"/>
            <a:chExt cx="3651531" cy="8402783"/>
          </a:xfrm>
          <a:solidFill>
            <a:schemeClr val="accent1"/>
          </a:solidFill>
        </p:grpSpPr>
        <p:sp>
          <p:nvSpPr>
            <p:cNvPr id="988" name="Shape 988"/>
            <p:cNvSpPr/>
            <p:nvPr/>
          </p:nvSpPr>
          <p:spPr>
            <a:xfrm>
              <a:off x="0" y="193543"/>
              <a:ext cx="2821037" cy="8209241"/>
            </a:xfrm>
            <a:custGeom>
              <a:avLst/>
              <a:gdLst/>
              <a:ahLst/>
              <a:cxnLst>
                <a:cxn ang="0">
                  <a:pos x="wd2" y="hd2"/>
                </a:cxn>
                <a:cxn ang="5400000">
                  <a:pos x="wd2" y="hd2"/>
                </a:cxn>
                <a:cxn ang="10800000">
                  <a:pos x="wd2" y="hd2"/>
                </a:cxn>
                <a:cxn ang="16200000">
                  <a:pos x="wd2" y="hd2"/>
                </a:cxn>
              </a:cxnLst>
              <a:rect l="0" t="0" r="r" b="b"/>
              <a:pathLst>
                <a:path w="21600" h="21600" extrusionOk="0">
                  <a:moveTo>
                    <a:pt x="7838" y="21600"/>
                  </a:moveTo>
                  <a:lnTo>
                    <a:pt x="0" y="21600"/>
                  </a:lnTo>
                  <a:lnTo>
                    <a:pt x="0" y="6041"/>
                  </a:lnTo>
                  <a:cubicBezTo>
                    <a:pt x="0" y="2710"/>
                    <a:pt x="7885" y="0"/>
                    <a:pt x="17578" y="0"/>
                  </a:cubicBezTo>
                  <a:lnTo>
                    <a:pt x="21600" y="0"/>
                  </a:lnTo>
                  <a:lnTo>
                    <a:pt x="21600" y="2693"/>
                  </a:lnTo>
                  <a:lnTo>
                    <a:pt x="17578" y="2693"/>
                  </a:lnTo>
                  <a:cubicBezTo>
                    <a:pt x="12207" y="2693"/>
                    <a:pt x="7838" y="4195"/>
                    <a:pt x="7838" y="6041"/>
                  </a:cubicBezTo>
                  <a:cubicBezTo>
                    <a:pt x="7838" y="6041"/>
                    <a:pt x="7838" y="21600"/>
                    <a:pt x="7838" y="21600"/>
                  </a:cubicBezTo>
                  <a:close/>
                </a:path>
              </a:pathLst>
            </a:custGeom>
            <a:grpFill/>
            <a:ln w="12700" cap="flat">
              <a:noFill/>
              <a:miter lim="400000"/>
            </a:ln>
            <a:effectLst/>
          </p:spPr>
          <p:txBody>
            <a:bodyPr wrap="square" lIns="38100" tIns="38100" rIns="38100" bIns="38100" numCol="1" anchor="ctr">
              <a:noAutofit/>
            </a:bodyP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sp>
          <p:nvSpPr>
            <p:cNvPr id="989" name="Shape 989"/>
            <p:cNvSpPr/>
            <p:nvPr/>
          </p:nvSpPr>
          <p:spPr>
            <a:xfrm>
              <a:off x="2821389" y="0"/>
              <a:ext cx="830143" cy="13742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21600"/>
                  </a:lnTo>
                  <a:lnTo>
                    <a:pt x="0" y="0"/>
                  </a:lnTo>
                  <a:cubicBezTo>
                    <a:pt x="0" y="0"/>
                    <a:pt x="21600" y="10800"/>
                    <a:pt x="21600" y="10800"/>
                  </a:cubicBezTo>
                  <a:close/>
                </a:path>
              </a:pathLst>
            </a:custGeom>
            <a:grpFill/>
            <a:ln w="12700" cap="flat">
              <a:noFill/>
              <a:miter lim="400000"/>
            </a:ln>
            <a:effectLst/>
          </p:spPr>
          <p:txBody>
            <a:bodyPr wrap="square" lIns="38100" tIns="38100" rIns="38100" bIns="38100" numCol="1" anchor="ctr">
              <a:noAutofit/>
            </a:bodyP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grpSp>
      <p:sp>
        <p:nvSpPr>
          <p:cNvPr id="991" name="Shape 991"/>
          <p:cNvSpPr/>
          <p:nvPr/>
        </p:nvSpPr>
        <p:spPr>
          <a:xfrm>
            <a:off x="5507308" y="5189308"/>
            <a:ext cx="2403204" cy="4546422"/>
          </a:xfrm>
          <a:custGeom>
            <a:avLst/>
            <a:gdLst/>
            <a:ahLst/>
            <a:cxnLst>
              <a:cxn ang="0">
                <a:pos x="wd2" y="hd2"/>
              </a:cxn>
              <a:cxn ang="5400000">
                <a:pos x="wd2" y="hd2"/>
              </a:cxn>
              <a:cxn ang="10800000">
                <a:pos x="wd2" y="hd2"/>
              </a:cxn>
              <a:cxn ang="16200000">
                <a:pos x="wd2" y="hd2"/>
              </a:cxn>
            </a:cxnLst>
            <a:rect l="0" t="0" r="r" b="b"/>
            <a:pathLst>
              <a:path w="21600" h="21600" extrusionOk="0">
                <a:moveTo>
                  <a:pt x="9087" y="704"/>
                </a:moveTo>
                <a:lnTo>
                  <a:pt x="5387" y="704"/>
                </a:lnTo>
                <a:lnTo>
                  <a:pt x="5387" y="0"/>
                </a:lnTo>
                <a:lnTo>
                  <a:pt x="0" y="2351"/>
                </a:lnTo>
                <a:lnTo>
                  <a:pt x="5387" y="4702"/>
                </a:lnTo>
                <a:lnTo>
                  <a:pt x="5387" y="4101"/>
                </a:lnTo>
                <a:lnTo>
                  <a:pt x="9087" y="4101"/>
                </a:lnTo>
                <a:cubicBezTo>
                  <a:pt x="12436" y="4101"/>
                  <a:pt x="15160" y="5537"/>
                  <a:pt x="15160" y="7302"/>
                </a:cubicBezTo>
                <a:lnTo>
                  <a:pt x="15160" y="21600"/>
                </a:lnTo>
                <a:lnTo>
                  <a:pt x="21600" y="21600"/>
                </a:lnTo>
                <a:lnTo>
                  <a:pt x="21600" y="7302"/>
                </a:lnTo>
                <a:cubicBezTo>
                  <a:pt x="21600" y="3665"/>
                  <a:pt x="15987" y="704"/>
                  <a:pt x="9087" y="704"/>
                </a:cubicBezTo>
                <a:close/>
              </a:path>
            </a:pathLst>
          </a:custGeom>
          <a:solidFill>
            <a:schemeClr val="accent6"/>
          </a:solidFill>
          <a:ln w="12700">
            <a:miter lim="400000"/>
          </a:ln>
        </p:spPr>
        <p:txBody>
          <a:bodyPr lIns="26640" tIns="26640" rIns="26640" bIns="2664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sp>
        <p:nvSpPr>
          <p:cNvPr id="992" name="Shape 992"/>
          <p:cNvSpPr/>
          <p:nvPr/>
        </p:nvSpPr>
        <p:spPr>
          <a:xfrm>
            <a:off x="6180323" y="3640279"/>
            <a:ext cx="3156959" cy="6082815"/>
          </a:xfrm>
          <a:custGeom>
            <a:avLst/>
            <a:gdLst/>
            <a:ahLst/>
            <a:cxnLst>
              <a:cxn ang="0">
                <a:pos x="wd2" y="hd2"/>
              </a:cxn>
              <a:cxn ang="5400000">
                <a:pos x="wd2" y="hd2"/>
              </a:cxn>
              <a:cxn ang="10800000">
                <a:pos x="wd2" y="hd2"/>
              </a:cxn>
              <a:cxn ang="16200000">
                <a:pos x="wd2" y="hd2"/>
              </a:cxn>
            </a:cxnLst>
            <a:rect l="0" t="0" r="r" b="b"/>
            <a:pathLst>
              <a:path w="21600" h="21600" extrusionOk="0">
                <a:moveTo>
                  <a:pt x="11480" y="488"/>
                </a:moveTo>
                <a:lnTo>
                  <a:pt x="4126" y="488"/>
                </a:lnTo>
                <a:lnTo>
                  <a:pt x="4126" y="0"/>
                </a:lnTo>
                <a:lnTo>
                  <a:pt x="0" y="1768"/>
                </a:lnTo>
                <a:lnTo>
                  <a:pt x="4126" y="3536"/>
                </a:lnTo>
                <a:lnTo>
                  <a:pt x="4126" y="3026"/>
                </a:lnTo>
                <a:lnTo>
                  <a:pt x="11480" y="3026"/>
                </a:lnTo>
                <a:cubicBezTo>
                  <a:pt x="14357" y="3026"/>
                  <a:pt x="16697" y="4238"/>
                  <a:pt x="16697" y="5728"/>
                </a:cubicBezTo>
                <a:lnTo>
                  <a:pt x="16697" y="21600"/>
                </a:lnTo>
                <a:lnTo>
                  <a:pt x="21600" y="21600"/>
                </a:lnTo>
                <a:lnTo>
                  <a:pt x="21600" y="5728"/>
                </a:lnTo>
                <a:cubicBezTo>
                  <a:pt x="21600" y="2838"/>
                  <a:pt x="17060" y="488"/>
                  <a:pt x="11480" y="488"/>
                </a:cubicBezTo>
                <a:close/>
              </a:path>
            </a:pathLst>
          </a:custGeom>
          <a:solidFill>
            <a:schemeClr val="accent3"/>
          </a:solidFill>
          <a:ln w="12700">
            <a:miter lim="400000"/>
          </a:ln>
        </p:spPr>
        <p:txBody>
          <a:bodyPr lIns="26640" tIns="26640" rIns="26640" bIns="2664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grpSp>
        <p:nvGrpSpPr>
          <p:cNvPr id="995" name="Group 995"/>
          <p:cNvGrpSpPr/>
          <p:nvPr/>
        </p:nvGrpSpPr>
        <p:grpSpPr>
          <a:xfrm>
            <a:off x="10218416" y="6873484"/>
            <a:ext cx="2286002" cy="2815878"/>
            <a:chOff x="0" y="0"/>
            <a:chExt cx="3266323" cy="4032683"/>
          </a:xfrm>
          <a:solidFill>
            <a:schemeClr val="accent5"/>
          </a:solidFill>
        </p:grpSpPr>
        <p:sp>
          <p:nvSpPr>
            <p:cNvPr id="993" name="Shape 993"/>
            <p:cNvSpPr/>
            <p:nvPr/>
          </p:nvSpPr>
          <p:spPr>
            <a:xfrm>
              <a:off x="0" y="180843"/>
              <a:ext cx="2536171" cy="3851841"/>
            </a:xfrm>
            <a:custGeom>
              <a:avLst/>
              <a:gdLst/>
              <a:ahLst/>
              <a:cxnLst>
                <a:cxn ang="0">
                  <a:pos x="wd2" y="hd2"/>
                </a:cxn>
                <a:cxn ang="5400000">
                  <a:pos x="wd2" y="hd2"/>
                </a:cxn>
                <a:cxn ang="10800000">
                  <a:pos x="wd2" y="hd2"/>
                </a:cxn>
                <a:cxn ang="16200000">
                  <a:pos x="wd2" y="hd2"/>
                </a:cxn>
              </a:cxnLst>
              <a:rect l="0" t="0" r="r" b="b"/>
              <a:pathLst>
                <a:path w="21600" h="21600" extrusionOk="0">
                  <a:moveTo>
                    <a:pt x="8721" y="21600"/>
                  </a:moveTo>
                  <a:lnTo>
                    <a:pt x="0" y="21600"/>
                  </a:lnTo>
                  <a:lnTo>
                    <a:pt x="0" y="11091"/>
                  </a:lnTo>
                  <a:cubicBezTo>
                    <a:pt x="0" y="3628"/>
                    <a:pt x="5511" y="0"/>
                    <a:pt x="16844" y="0"/>
                  </a:cubicBezTo>
                  <a:lnTo>
                    <a:pt x="21600" y="0"/>
                  </a:lnTo>
                  <a:lnTo>
                    <a:pt x="21600" y="5742"/>
                  </a:lnTo>
                  <a:lnTo>
                    <a:pt x="16844" y="5742"/>
                  </a:lnTo>
                  <a:cubicBezTo>
                    <a:pt x="10389" y="5742"/>
                    <a:pt x="8721" y="6841"/>
                    <a:pt x="8721" y="11091"/>
                  </a:cubicBezTo>
                  <a:cubicBezTo>
                    <a:pt x="8721" y="11091"/>
                    <a:pt x="8721" y="21600"/>
                    <a:pt x="8721" y="21600"/>
                  </a:cubicBezTo>
                  <a:close/>
                </a:path>
              </a:pathLst>
            </a:custGeom>
            <a:grpFill/>
            <a:ln w="12700" cap="flat">
              <a:noFill/>
              <a:miter lim="400000"/>
            </a:ln>
            <a:effectLst/>
          </p:spPr>
          <p:txBody>
            <a:bodyPr wrap="square" lIns="38100" tIns="38100" rIns="38100" bIns="38100" numCol="1" anchor="ctr">
              <a:noAutofit/>
            </a:bodyP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sp>
          <p:nvSpPr>
            <p:cNvPr id="994" name="Shape 994"/>
            <p:cNvSpPr/>
            <p:nvPr/>
          </p:nvSpPr>
          <p:spPr>
            <a:xfrm>
              <a:off x="2345402" y="0"/>
              <a:ext cx="920922" cy="145372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21600"/>
                  </a:lnTo>
                  <a:lnTo>
                    <a:pt x="0" y="0"/>
                  </a:lnTo>
                  <a:cubicBezTo>
                    <a:pt x="0" y="0"/>
                    <a:pt x="21600" y="10800"/>
                    <a:pt x="21600" y="10800"/>
                  </a:cubicBezTo>
                  <a:close/>
                </a:path>
              </a:pathLst>
            </a:custGeom>
            <a:grpFill/>
            <a:ln w="12700" cap="flat">
              <a:noFill/>
              <a:miter lim="400000"/>
            </a:ln>
            <a:effectLst/>
          </p:spPr>
          <p:txBody>
            <a:bodyPr wrap="square" lIns="38100" tIns="38100" rIns="38100" bIns="38100" numCol="1" anchor="ctr">
              <a:noAutofit/>
            </a:bodyP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grpSp>
      <p:sp>
        <p:nvSpPr>
          <p:cNvPr id="996" name="Shape 996"/>
          <p:cNvSpPr/>
          <p:nvPr/>
        </p:nvSpPr>
        <p:spPr>
          <a:xfrm>
            <a:off x="7975031" y="5486201"/>
            <a:ext cx="3244663" cy="4236694"/>
          </a:xfrm>
          <a:custGeom>
            <a:avLst/>
            <a:gdLst/>
            <a:ahLst/>
            <a:cxnLst>
              <a:cxn ang="0">
                <a:pos x="wd2" y="hd2"/>
              </a:cxn>
              <a:cxn ang="5400000">
                <a:pos x="wd2" y="hd2"/>
              </a:cxn>
              <a:cxn ang="10800000">
                <a:pos x="wd2" y="hd2"/>
              </a:cxn>
              <a:cxn ang="16200000">
                <a:pos x="wd2" y="hd2"/>
              </a:cxn>
            </a:cxnLst>
            <a:rect l="0" t="0" r="r" b="b"/>
            <a:pathLst>
              <a:path w="21592" h="21600" extrusionOk="0">
                <a:moveTo>
                  <a:pt x="21592" y="2446"/>
                </a:moveTo>
                <a:lnTo>
                  <a:pt x="17727" y="0"/>
                </a:lnTo>
                <a:lnTo>
                  <a:pt x="17727" y="598"/>
                </a:lnTo>
                <a:lnTo>
                  <a:pt x="9547" y="598"/>
                </a:lnTo>
                <a:cubicBezTo>
                  <a:pt x="6693" y="598"/>
                  <a:pt x="4384" y="1273"/>
                  <a:pt x="2683" y="2602"/>
                </a:cubicBezTo>
                <a:cubicBezTo>
                  <a:pt x="45" y="4665"/>
                  <a:pt x="-8" y="7483"/>
                  <a:pt x="0" y="7911"/>
                </a:cubicBezTo>
                <a:lnTo>
                  <a:pt x="0" y="21600"/>
                </a:lnTo>
                <a:lnTo>
                  <a:pt x="4768" y="21600"/>
                </a:lnTo>
                <a:lnTo>
                  <a:pt x="4768" y="7895"/>
                </a:lnTo>
                <a:lnTo>
                  <a:pt x="4767" y="7854"/>
                </a:lnTo>
                <a:cubicBezTo>
                  <a:pt x="4767" y="7837"/>
                  <a:pt x="4778" y="6177"/>
                  <a:pt x="6093" y="5151"/>
                </a:cubicBezTo>
                <a:cubicBezTo>
                  <a:pt x="6873" y="4540"/>
                  <a:pt x="8003" y="4244"/>
                  <a:pt x="9547" y="4244"/>
                </a:cubicBezTo>
                <a:lnTo>
                  <a:pt x="17727" y="4244"/>
                </a:lnTo>
                <a:lnTo>
                  <a:pt x="17727" y="4891"/>
                </a:lnTo>
                <a:cubicBezTo>
                  <a:pt x="17727" y="4891"/>
                  <a:pt x="21592" y="2446"/>
                  <a:pt x="21592" y="2446"/>
                </a:cubicBezTo>
                <a:close/>
              </a:path>
            </a:pathLst>
          </a:custGeom>
          <a:solidFill>
            <a:schemeClr val="accent2"/>
          </a:solidFill>
          <a:ln w="12700">
            <a:miter lim="400000"/>
          </a:ln>
        </p:spPr>
        <p:txBody>
          <a:bodyPr lIns="26640" tIns="26640" rIns="26640" bIns="2664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sp>
        <p:nvSpPr>
          <p:cNvPr id="997" name="Shape 997"/>
          <p:cNvSpPr/>
          <p:nvPr/>
        </p:nvSpPr>
        <p:spPr>
          <a:xfrm>
            <a:off x="4341174" y="6381497"/>
            <a:ext cx="2793220" cy="3344890"/>
          </a:xfrm>
          <a:custGeom>
            <a:avLst/>
            <a:gdLst/>
            <a:ahLst/>
            <a:cxnLst>
              <a:cxn ang="0">
                <a:pos x="wd2" y="hd2"/>
              </a:cxn>
              <a:cxn ang="5400000">
                <a:pos x="wd2" y="hd2"/>
              </a:cxn>
              <a:cxn ang="10800000">
                <a:pos x="wd2" y="hd2"/>
              </a:cxn>
              <a:cxn ang="16200000">
                <a:pos x="wd2" y="hd2"/>
              </a:cxn>
            </a:cxnLst>
            <a:rect l="0" t="0" r="r" b="b"/>
            <a:pathLst>
              <a:path w="21475" h="21600" extrusionOk="0">
                <a:moveTo>
                  <a:pt x="18635" y="3807"/>
                </a:moveTo>
                <a:cubicBezTo>
                  <a:pt x="16537" y="1886"/>
                  <a:pt x="13527" y="912"/>
                  <a:pt x="9688" y="912"/>
                </a:cubicBezTo>
                <a:lnTo>
                  <a:pt x="4608" y="912"/>
                </a:lnTo>
                <a:lnTo>
                  <a:pt x="4608" y="0"/>
                </a:lnTo>
                <a:lnTo>
                  <a:pt x="0" y="3197"/>
                </a:lnTo>
                <a:lnTo>
                  <a:pt x="4608" y="6393"/>
                </a:lnTo>
                <a:lnTo>
                  <a:pt x="4608" y="5527"/>
                </a:lnTo>
                <a:lnTo>
                  <a:pt x="9688" y="5527"/>
                </a:lnTo>
                <a:cubicBezTo>
                  <a:pt x="11900" y="5527"/>
                  <a:pt x="13535" y="5990"/>
                  <a:pt x="14546" y="6901"/>
                </a:cubicBezTo>
                <a:cubicBezTo>
                  <a:pt x="16132" y="8329"/>
                  <a:pt x="15959" y="10565"/>
                  <a:pt x="15959" y="10569"/>
                </a:cubicBezTo>
                <a:lnTo>
                  <a:pt x="15948" y="10671"/>
                </a:lnTo>
                <a:lnTo>
                  <a:pt x="15948" y="21600"/>
                </a:lnTo>
                <a:lnTo>
                  <a:pt x="21457" y="21600"/>
                </a:lnTo>
                <a:lnTo>
                  <a:pt x="21457" y="10857"/>
                </a:lnTo>
                <a:cubicBezTo>
                  <a:pt x="21517" y="10067"/>
                  <a:pt x="21600" y="6522"/>
                  <a:pt x="18635" y="3807"/>
                </a:cubicBezTo>
                <a:close/>
              </a:path>
            </a:pathLst>
          </a:custGeom>
          <a:solidFill>
            <a:schemeClr val="accent4"/>
          </a:solidFill>
          <a:ln w="12700">
            <a:miter lim="400000"/>
          </a:ln>
        </p:spPr>
        <p:txBody>
          <a:bodyPr lIns="26640" tIns="26640" rIns="26640" bIns="26640" anchor="ctr"/>
          <a:lstStyle/>
          <a:p>
            <a:pPr defTabSz="31940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pitchFamily="34" charset="-122"/>
              <a:ea typeface="微软雅黑" panose="020B0503020204020204" pitchFamily="34" charset="-122"/>
            </a:endParaRPr>
          </a:p>
        </p:txBody>
      </p:sp>
      <p:sp>
        <p:nvSpPr>
          <p:cNvPr id="998" name="Shape 998"/>
          <p:cNvSpPr/>
          <p:nvPr/>
        </p:nvSpPr>
        <p:spPr>
          <a:xfrm>
            <a:off x="5348252" y="3649350"/>
            <a:ext cx="779064" cy="791465"/>
          </a:xfrm>
          <a:prstGeom prst="rect">
            <a:avLst/>
          </a:prstGeom>
          <a:ln w="12700">
            <a:miter lim="400000"/>
          </a:ln>
        </p:spPr>
        <p:txBody>
          <a:bodyPr wrap="none" lIns="49949" tIns="49949" rIns="49949" bIns="49949" anchor="ctr">
            <a:spAutoFit/>
          </a:bodyPr>
          <a:lstStyle>
            <a:lvl1pPr>
              <a:lnSpc>
                <a:spcPct val="150000"/>
              </a:lnSpc>
              <a:defRPr sz="6500">
                <a:solidFill>
                  <a:srgbClr val="44BE9B"/>
                </a:solidFill>
                <a:latin typeface="Lato Light"/>
                <a:ea typeface="Lato Light"/>
                <a:cs typeface="Lato Light"/>
                <a:sym typeface="Lato Light"/>
              </a:defRPr>
            </a:lvl1pPr>
          </a:lstStyle>
          <a:p>
            <a:pPr lvl="0">
              <a:lnSpc>
                <a:spcPct val="100000"/>
              </a:lnSpc>
              <a:defRPr sz="1800">
                <a:solidFill>
                  <a:srgbClr val="000000"/>
                </a:solidFill>
              </a:defRPr>
            </a:pPr>
            <a:r>
              <a:rPr sz="4500">
                <a:solidFill>
                  <a:schemeClr val="accent3"/>
                </a:solidFill>
                <a:latin typeface="微软雅黑" panose="020B0503020204020204" pitchFamily="34" charset="-122"/>
                <a:ea typeface="微软雅黑" panose="020B0503020204020204" pitchFamily="34" charset="-122"/>
              </a:rPr>
              <a:t>01</a:t>
            </a:r>
            <a:endParaRPr sz="4500">
              <a:solidFill>
                <a:schemeClr val="accent3"/>
              </a:solidFill>
              <a:latin typeface="微软雅黑" panose="020B0503020204020204" pitchFamily="34" charset="-122"/>
              <a:ea typeface="微软雅黑" panose="020B0503020204020204" pitchFamily="34" charset="-122"/>
            </a:endParaRPr>
          </a:p>
        </p:txBody>
      </p:sp>
      <p:sp>
        <p:nvSpPr>
          <p:cNvPr id="999" name="Shape 999"/>
          <p:cNvSpPr/>
          <p:nvPr/>
        </p:nvSpPr>
        <p:spPr>
          <a:xfrm>
            <a:off x="1878163" y="3786633"/>
            <a:ext cx="3288742" cy="266039"/>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44BE9B"/>
                </a:solidFill>
                <a:latin typeface="Lato"/>
                <a:ea typeface="Lato"/>
                <a:cs typeface="Lato"/>
                <a:sym typeface="Lato"/>
              </a:defRPr>
            </a:lvl1pPr>
          </a:lstStyle>
          <a:p>
            <a:pPr lvl="0">
              <a:lnSpc>
                <a:spcPct val="100000"/>
              </a:lnSpc>
              <a:defRPr sz="1800" b="0">
                <a:solidFill>
                  <a:srgbClr val="000000"/>
                </a:solidFill>
              </a:defRPr>
            </a:pPr>
            <a:r>
              <a:rPr sz="1700" dirty="0">
                <a:solidFill>
                  <a:schemeClr val="accent3"/>
                </a:solidFill>
                <a:latin typeface="微软雅黑" panose="020B0503020204020204" pitchFamily="34" charset="-122"/>
                <a:ea typeface="微软雅黑" panose="020B0503020204020204" pitchFamily="34" charset="-122"/>
              </a:rPr>
              <a:t>Title Example</a:t>
            </a:r>
            <a:endParaRPr sz="1700" dirty="0">
              <a:solidFill>
                <a:schemeClr val="accent3"/>
              </a:solidFill>
              <a:latin typeface="微软雅黑" panose="020B0503020204020204" pitchFamily="34" charset="-122"/>
              <a:ea typeface="微软雅黑" panose="020B0503020204020204" pitchFamily="34" charset="-122"/>
            </a:endParaRPr>
          </a:p>
        </p:txBody>
      </p:sp>
      <p:sp>
        <p:nvSpPr>
          <p:cNvPr id="1001" name="Shape 1001"/>
          <p:cNvSpPr/>
          <p:nvPr/>
        </p:nvSpPr>
        <p:spPr>
          <a:xfrm>
            <a:off x="11994677" y="3930411"/>
            <a:ext cx="779064" cy="791465"/>
          </a:xfrm>
          <a:prstGeom prst="rect">
            <a:avLst/>
          </a:prstGeom>
          <a:ln w="12700">
            <a:miter lim="400000"/>
          </a:ln>
        </p:spPr>
        <p:txBody>
          <a:bodyPr wrap="none" lIns="49949" tIns="49949" rIns="49949" bIns="49949" anchor="ctr">
            <a:spAutoFit/>
          </a:bodyPr>
          <a:lstStyle>
            <a:lvl1pPr>
              <a:lnSpc>
                <a:spcPct val="150000"/>
              </a:lnSpc>
              <a:defRPr sz="6500">
                <a:solidFill>
                  <a:srgbClr val="002641"/>
                </a:solidFill>
                <a:latin typeface="Lato Light"/>
                <a:ea typeface="Lato Light"/>
                <a:cs typeface="Lato Light"/>
                <a:sym typeface="Lato Light"/>
              </a:defRPr>
            </a:lvl1pPr>
          </a:lstStyle>
          <a:p>
            <a:pPr lvl="0">
              <a:lnSpc>
                <a:spcPct val="100000"/>
              </a:lnSpc>
              <a:defRPr sz="1800">
                <a:solidFill>
                  <a:srgbClr val="000000"/>
                </a:solidFill>
              </a:defRPr>
            </a:pPr>
            <a:r>
              <a:rPr sz="4500" dirty="0">
                <a:solidFill>
                  <a:schemeClr val="accent1"/>
                </a:solidFill>
                <a:latin typeface="微软雅黑" panose="020B0503020204020204" pitchFamily="34" charset="-122"/>
                <a:ea typeface="微软雅黑" panose="020B0503020204020204" pitchFamily="34" charset="-122"/>
              </a:rPr>
              <a:t>02</a:t>
            </a:r>
            <a:endParaRPr sz="4500" dirty="0">
              <a:solidFill>
                <a:schemeClr val="accent1"/>
              </a:solidFill>
              <a:latin typeface="微软雅黑" panose="020B0503020204020204" pitchFamily="34" charset="-122"/>
              <a:ea typeface="微软雅黑" panose="020B0503020204020204" pitchFamily="34" charset="-122"/>
            </a:endParaRPr>
          </a:p>
        </p:txBody>
      </p:sp>
      <p:sp>
        <p:nvSpPr>
          <p:cNvPr id="1002" name="Shape 1002"/>
          <p:cNvSpPr/>
          <p:nvPr/>
        </p:nvSpPr>
        <p:spPr>
          <a:xfrm>
            <a:off x="12910232" y="4061752"/>
            <a:ext cx="3288742" cy="266039"/>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sz="1700" dirty="0">
                <a:solidFill>
                  <a:schemeClr val="accent1"/>
                </a:solidFill>
                <a:latin typeface="微软雅黑" panose="020B0503020204020204" pitchFamily="34" charset="-122"/>
                <a:ea typeface="微软雅黑" panose="020B0503020204020204" pitchFamily="34" charset="-122"/>
              </a:rPr>
              <a:t>Title Example</a:t>
            </a:r>
            <a:endParaRPr sz="1700" dirty="0">
              <a:solidFill>
                <a:schemeClr val="accent1"/>
              </a:solidFill>
              <a:latin typeface="微软雅黑" panose="020B0503020204020204" pitchFamily="34" charset="-122"/>
              <a:ea typeface="微软雅黑" panose="020B0503020204020204" pitchFamily="34" charset="-122"/>
            </a:endParaRPr>
          </a:p>
        </p:txBody>
      </p:sp>
      <p:sp>
        <p:nvSpPr>
          <p:cNvPr id="1004" name="Shape 1004"/>
          <p:cNvSpPr/>
          <p:nvPr/>
        </p:nvSpPr>
        <p:spPr>
          <a:xfrm>
            <a:off x="11284214" y="5486201"/>
            <a:ext cx="779064" cy="791465"/>
          </a:xfrm>
          <a:prstGeom prst="rect">
            <a:avLst/>
          </a:prstGeom>
          <a:ln w="12700">
            <a:miter lim="400000"/>
          </a:ln>
        </p:spPr>
        <p:txBody>
          <a:bodyPr wrap="none" lIns="49949" tIns="49949" rIns="49949" bIns="49949" anchor="ctr">
            <a:spAutoFit/>
          </a:bodyPr>
          <a:lstStyle>
            <a:lvl1pPr>
              <a:lnSpc>
                <a:spcPct val="150000"/>
              </a:lnSpc>
              <a:defRPr sz="6500">
                <a:solidFill>
                  <a:srgbClr val="0087B1"/>
                </a:solidFill>
                <a:latin typeface="Lato Light"/>
                <a:ea typeface="Lato Light"/>
                <a:cs typeface="Lato Light"/>
                <a:sym typeface="Lato Light"/>
              </a:defRPr>
            </a:lvl1pPr>
          </a:lstStyle>
          <a:p>
            <a:pPr lvl="0">
              <a:lnSpc>
                <a:spcPct val="100000"/>
              </a:lnSpc>
              <a:defRPr sz="1800">
                <a:solidFill>
                  <a:srgbClr val="000000"/>
                </a:solidFill>
              </a:defRPr>
            </a:pPr>
            <a:r>
              <a:rPr sz="4500" dirty="0">
                <a:solidFill>
                  <a:schemeClr val="accent2"/>
                </a:solidFill>
                <a:latin typeface="微软雅黑" panose="020B0503020204020204" pitchFamily="34" charset="-122"/>
                <a:ea typeface="微软雅黑" panose="020B0503020204020204" pitchFamily="34" charset="-122"/>
              </a:rPr>
              <a:t>04</a:t>
            </a:r>
            <a:endParaRPr sz="4500" dirty="0">
              <a:solidFill>
                <a:schemeClr val="accent2"/>
              </a:solidFill>
              <a:latin typeface="微软雅黑" panose="020B0503020204020204" pitchFamily="34" charset="-122"/>
              <a:ea typeface="微软雅黑" panose="020B0503020204020204" pitchFamily="34" charset="-122"/>
            </a:endParaRPr>
          </a:p>
        </p:txBody>
      </p:sp>
      <p:sp>
        <p:nvSpPr>
          <p:cNvPr id="1005" name="Shape 1005"/>
          <p:cNvSpPr/>
          <p:nvPr/>
        </p:nvSpPr>
        <p:spPr>
          <a:xfrm>
            <a:off x="12194328" y="5623484"/>
            <a:ext cx="3288742" cy="266039"/>
          </a:xfrm>
          <a:prstGeom prst="rect">
            <a:avLst/>
          </a:prstGeom>
          <a:ln w="12700">
            <a:miter lim="400000"/>
          </a:ln>
        </p:spPr>
        <p:txBody>
          <a:bodyPr lIns="0" tIns="0" rIns="0" bIns="0">
            <a:spAutoFit/>
          </a:bodyPr>
          <a:lstStyle>
            <a:lvl1pPr algn="l" defTabSz="647700">
              <a:lnSpc>
                <a:spcPct val="120000"/>
              </a:lnSpc>
              <a:spcBef>
                <a:spcPts val="1700"/>
              </a:spcBef>
              <a:defRPr sz="2500" b="1">
                <a:solidFill>
                  <a:srgbClr val="0087B1"/>
                </a:solidFill>
                <a:latin typeface="Lato"/>
                <a:ea typeface="Lato"/>
                <a:cs typeface="Lato"/>
                <a:sym typeface="Lato"/>
              </a:defRPr>
            </a:lvl1pPr>
          </a:lstStyle>
          <a:p>
            <a:pPr lvl="0">
              <a:lnSpc>
                <a:spcPct val="100000"/>
              </a:lnSpc>
              <a:defRPr sz="1800" b="0">
                <a:solidFill>
                  <a:srgbClr val="000000"/>
                </a:solidFill>
              </a:defRPr>
            </a:pPr>
            <a:r>
              <a:rPr sz="1700">
                <a:solidFill>
                  <a:schemeClr val="accent2"/>
                </a:solidFill>
                <a:latin typeface="微软雅黑" panose="020B0503020204020204" pitchFamily="34" charset="-122"/>
                <a:ea typeface="微软雅黑" panose="020B0503020204020204" pitchFamily="34" charset="-122"/>
              </a:rPr>
              <a:t>Title Example</a:t>
            </a:r>
            <a:endParaRPr sz="1700">
              <a:solidFill>
                <a:schemeClr val="accent2"/>
              </a:solidFill>
              <a:latin typeface="微软雅黑" panose="020B0503020204020204" pitchFamily="34" charset="-122"/>
              <a:ea typeface="微软雅黑" panose="020B0503020204020204" pitchFamily="34" charset="-122"/>
            </a:endParaRPr>
          </a:p>
        </p:txBody>
      </p:sp>
      <p:sp>
        <p:nvSpPr>
          <p:cNvPr id="1007" name="Shape 1007"/>
          <p:cNvSpPr/>
          <p:nvPr/>
        </p:nvSpPr>
        <p:spPr>
          <a:xfrm>
            <a:off x="4520125" y="5248997"/>
            <a:ext cx="779064" cy="791465"/>
          </a:xfrm>
          <a:prstGeom prst="rect">
            <a:avLst/>
          </a:prstGeom>
          <a:ln w="12700">
            <a:miter lim="400000"/>
          </a:ln>
        </p:spPr>
        <p:txBody>
          <a:bodyPr wrap="none" lIns="49949" tIns="49949" rIns="49949" bIns="49949" anchor="ctr">
            <a:spAutoFit/>
          </a:bodyPr>
          <a:lstStyle>
            <a:lvl1pPr>
              <a:lnSpc>
                <a:spcPct val="150000"/>
              </a:lnSpc>
              <a:defRPr sz="6500">
                <a:solidFill>
                  <a:srgbClr val="D44024"/>
                </a:solidFill>
                <a:latin typeface="Lato Light"/>
                <a:ea typeface="Lato Light"/>
                <a:cs typeface="Lato Light"/>
                <a:sym typeface="Lato Light"/>
              </a:defRPr>
            </a:lvl1pPr>
          </a:lstStyle>
          <a:p>
            <a:pPr lvl="0">
              <a:lnSpc>
                <a:spcPct val="100000"/>
              </a:lnSpc>
              <a:defRPr sz="1800">
                <a:solidFill>
                  <a:srgbClr val="000000"/>
                </a:solidFill>
              </a:defRPr>
            </a:pPr>
            <a:r>
              <a:rPr sz="4500" dirty="0">
                <a:solidFill>
                  <a:schemeClr val="accent5"/>
                </a:solidFill>
                <a:latin typeface="微软雅黑" panose="020B0503020204020204" pitchFamily="34" charset="-122"/>
                <a:ea typeface="微软雅黑" panose="020B0503020204020204" pitchFamily="34" charset="-122"/>
              </a:rPr>
              <a:t>03</a:t>
            </a:r>
            <a:endParaRPr sz="4500" dirty="0">
              <a:solidFill>
                <a:schemeClr val="accent5"/>
              </a:solidFill>
              <a:latin typeface="微软雅黑" panose="020B0503020204020204" pitchFamily="34" charset="-122"/>
              <a:ea typeface="微软雅黑" panose="020B0503020204020204" pitchFamily="34" charset="-122"/>
            </a:endParaRPr>
          </a:p>
        </p:txBody>
      </p:sp>
      <p:sp>
        <p:nvSpPr>
          <p:cNvPr id="1008" name="Shape 1008"/>
          <p:cNvSpPr/>
          <p:nvPr/>
        </p:nvSpPr>
        <p:spPr>
          <a:xfrm>
            <a:off x="1050036" y="5386280"/>
            <a:ext cx="3288742" cy="266039"/>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D44024"/>
                </a:solidFill>
                <a:latin typeface="Lato"/>
                <a:ea typeface="Lato"/>
                <a:cs typeface="Lato"/>
                <a:sym typeface="Lato"/>
              </a:defRPr>
            </a:lvl1pPr>
          </a:lstStyle>
          <a:p>
            <a:pPr lvl="0">
              <a:lnSpc>
                <a:spcPct val="100000"/>
              </a:lnSpc>
              <a:defRPr sz="1800" b="0">
                <a:solidFill>
                  <a:srgbClr val="000000"/>
                </a:solidFill>
              </a:defRPr>
            </a:pPr>
            <a:r>
              <a:rPr sz="1700">
                <a:solidFill>
                  <a:schemeClr val="accent5"/>
                </a:solidFill>
                <a:latin typeface="微软雅黑" panose="020B0503020204020204" pitchFamily="34" charset="-122"/>
                <a:ea typeface="微软雅黑" panose="020B0503020204020204" pitchFamily="34" charset="-122"/>
              </a:rPr>
              <a:t>Title Example</a:t>
            </a:r>
            <a:endParaRPr sz="1700">
              <a:solidFill>
                <a:schemeClr val="accent5"/>
              </a:solidFill>
              <a:latin typeface="微软雅黑" panose="020B0503020204020204" pitchFamily="34" charset="-122"/>
              <a:ea typeface="微软雅黑" panose="020B0503020204020204" pitchFamily="34" charset="-122"/>
            </a:endParaRPr>
          </a:p>
        </p:txBody>
      </p:sp>
      <p:sp>
        <p:nvSpPr>
          <p:cNvPr id="1010" name="Shape 1010"/>
          <p:cNvSpPr/>
          <p:nvPr/>
        </p:nvSpPr>
        <p:spPr>
          <a:xfrm>
            <a:off x="3454328" y="6439608"/>
            <a:ext cx="779064" cy="791465"/>
          </a:xfrm>
          <a:prstGeom prst="rect">
            <a:avLst/>
          </a:prstGeom>
          <a:ln w="12700">
            <a:miter lim="400000"/>
          </a:ln>
        </p:spPr>
        <p:txBody>
          <a:bodyPr wrap="none" lIns="49949" tIns="49949" rIns="49949" bIns="49949" anchor="ctr">
            <a:spAutoFit/>
          </a:bodyPr>
          <a:lstStyle>
            <a:lvl1pPr>
              <a:lnSpc>
                <a:spcPct val="150000"/>
              </a:lnSpc>
              <a:defRPr sz="6500">
                <a:solidFill>
                  <a:srgbClr val="A0BC35"/>
                </a:solidFill>
                <a:latin typeface="Lato Light"/>
                <a:ea typeface="Lato Light"/>
                <a:cs typeface="Lato Light"/>
                <a:sym typeface="Lato Light"/>
              </a:defRPr>
            </a:lvl1pPr>
          </a:lstStyle>
          <a:p>
            <a:pPr lvl="0">
              <a:lnSpc>
                <a:spcPct val="100000"/>
              </a:lnSpc>
              <a:defRPr sz="1800">
                <a:solidFill>
                  <a:srgbClr val="000000"/>
                </a:solidFill>
              </a:defRPr>
            </a:pPr>
            <a:r>
              <a:rPr sz="4500" dirty="0">
                <a:solidFill>
                  <a:schemeClr val="accent3"/>
                </a:solidFill>
                <a:latin typeface="微软雅黑" panose="020B0503020204020204" pitchFamily="34" charset="-122"/>
                <a:ea typeface="微软雅黑" panose="020B0503020204020204" pitchFamily="34" charset="-122"/>
              </a:rPr>
              <a:t>05</a:t>
            </a:r>
            <a:endParaRPr sz="4500" dirty="0">
              <a:solidFill>
                <a:schemeClr val="accent3"/>
              </a:solidFill>
              <a:latin typeface="微软雅黑" panose="020B0503020204020204" pitchFamily="34" charset="-122"/>
              <a:ea typeface="微软雅黑" panose="020B0503020204020204" pitchFamily="34" charset="-122"/>
            </a:endParaRPr>
          </a:p>
        </p:txBody>
      </p:sp>
      <p:sp>
        <p:nvSpPr>
          <p:cNvPr id="1011" name="Shape 1011"/>
          <p:cNvSpPr/>
          <p:nvPr/>
        </p:nvSpPr>
        <p:spPr>
          <a:xfrm>
            <a:off x="1453572" y="6576891"/>
            <a:ext cx="1819409" cy="268637"/>
          </a:xfrm>
          <a:prstGeom prst="rect">
            <a:avLst/>
          </a:prstGeom>
          <a:ln w="12700">
            <a:miter lim="400000"/>
          </a:ln>
        </p:spPr>
        <p:txBody>
          <a:bodyPr wrap="square" lIns="0" tIns="0" rIns="0" bIns="0">
            <a:spAutoFit/>
          </a:bodyPr>
          <a:lstStyle>
            <a:lvl1pPr algn="r" defTabSz="647700">
              <a:lnSpc>
                <a:spcPct val="120000"/>
              </a:lnSpc>
              <a:spcBef>
                <a:spcPts val="1700"/>
              </a:spcBef>
              <a:defRPr sz="2500" b="1">
                <a:solidFill>
                  <a:srgbClr val="A0BC35"/>
                </a:solidFill>
                <a:latin typeface="Lato"/>
                <a:ea typeface="Lato"/>
                <a:cs typeface="Lato"/>
                <a:sym typeface="Lato"/>
              </a:defRPr>
            </a:lvl1pPr>
          </a:lstStyle>
          <a:p>
            <a:pPr lvl="0">
              <a:lnSpc>
                <a:spcPct val="100000"/>
              </a:lnSpc>
              <a:defRPr sz="1800" b="0">
                <a:solidFill>
                  <a:srgbClr val="000000"/>
                </a:solidFill>
              </a:defRPr>
            </a:pPr>
            <a:r>
              <a:rPr sz="1700" dirty="0">
                <a:solidFill>
                  <a:schemeClr val="accent3"/>
                </a:solidFill>
                <a:latin typeface="微软雅黑" panose="020B0503020204020204" pitchFamily="34" charset="-122"/>
                <a:ea typeface="微软雅黑" panose="020B0503020204020204" pitchFamily="34" charset="-122"/>
              </a:rPr>
              <a:t>Title Example</a:t>
            </a:r>
            <a:endParaRPr sz="1700" dirty="0">
              <a:solidFill>
                <a:schemeClr val="accent3"/>
              </a:solidFill>
              <a:latin typeface="微软雅黑" panose="020B0503020204020204" pitchFamily="34" charset="-122"/>
              <a:ea typeface="微软雅黑" panose="020B0503020204020204" pitchFamily="34" charset="-122"/>
            </a:endParaRPr>
          </a:p>
        </p:txBody>
      </p:sp>
      <p:sp>
        <p:nvSpPr>
          <p:cNvPr id="1013" name="Shape 1013"/>
          <p:cNvSpPr/>
          <p:nvPr/>
        </p:nvSpPr>
        <p:spPr>
          <a:xfrm>
            <a:off x="12705971" y="6972454"/>
            <a:ext cx="779064" cy="791465"/>
          </a:xfrm>
          <a:prstGeom prst="rect">
            <a:avLst/>
          </a:prstGeom>
          <a:ln w="12700">
            <a:miter lim="400000"/>
          </a:ln>
        </p:spPr>
        <p:txBody>
          <a:bodyPr wrap="none" lIns="49949" tIns="49949" rIns="49949" bIns="49949" anchor="ctr">
            <a:spAutoFit/>
          </a:bodyPr>
          <a:lstStyle>
            <a:lvl1pPr>
              <a:lnSpc>
                <a:spcPct val="150000"/>
              </a:lnSpc>
              <a:defRPr sz="6500">
                <a:solidFill>
                  <a:srgbClr val="FB8734"/>
                </a:solidFill>
                <a:latin typeface="Lato Light"/>
                <a:ea typeface="Lato Light"/>
                <a:cs typeface="Lato Light"/>
                <a:sym typeface="Lato Light"/>
              </a:defRPr>
            </a:lvl1pPr>
          </a:lstStyle>
          <a:p>
            <a:pPr lvl="0">
              <a:lnSpc>
                <a:spcPct val="100000"/>
              </a:lnSpc>
              <a:defRPr sz="1800">
                <a:solidFill>
                  <a:srgbClr val="000000"/>
                </a:solidFill>
              </a:defRPr>
            </a:pPr>
            <a:r>
              <a:rPr sz="4500" dirty="0">
                <a:solidFill>
                  <a:schemeClr val="accent5"/>
                </a:solidFill>
                <a:latin typeface="微软雅黑" panose="020B0503020204020204" pitchFamily="34" charset="-122"/>
                <a:ea typeface="微软雅黑" panose="020B0503020204020204" pitchFamily="34" charset="-122"/>
              </a:rPr>
              <a:t>06</a:t>
            </a:r>
            <a:endParaRPr sz="4500" dirty="0">
              <a:solidFill>
                <a:schemeClr val="accent5"/>
              </a:solidFill>
              <a:latin typeface="微软雅黑" panose="020B0503020204020204" pitchFamily="34" charset="-122"/>
              <a:ea typeface="微软雅黑" panose="020B0503020204020204" pitchFamily="34" charset="-122"/>
            </a:endParaRPr>
          </a:p>
        </p:txBody>
      </p:sp>
      <p:sp>
        <p:nvSpPr>
          <p:cNvPr id="1014" name="Shape 1014"/>
          <p:cNvSpPr/>
          <p:nvPr/>
        </p:nvSpPr>
        <p:spPr>
          <a:xfrm>
            <a:off x="13639350" y="7328201"/>
            <a:ext cx="1733358" cy="268637"/>
          </a:xfrm>
          <a:prstGeom prst="rect">
            <a:avLst/>
          </a:prstGeom>
          <a:ln w="12700">
            <a:miter lim="400000"/>
          </a:ln>
        </p:spPr>
        <p:txBody>
          <a:bodyPr wrap="square" lIns="0" tIns="0" rIns="0" bIns="0">
            <a:spAutoFit/>
          </a:bodyPr>
          <a:lstStyle>
            <a:lvl1pPr algn="l" defTabSz="647700">
              <a:lnSpc>
                <a:spcPct val="120000"/>
              </a:lnSpc>
              <a:spcBef>
                <a:spcPts val="1700"/>
              </a:spcBef>
              <a:defRPr sz="2500" b="1">
                <a:solidFill>
                  <a:srgbClr val="FB8734"/>
                </a:solidFill>
                <a:latin typeface="Lato"/>
                <a:ea typeface="Lato"/>
                <a:cs typeface="Lato"/>
                <a:sym typeface="Lato"/>
              </a:defRPr>
            </a:lvl1pPr>
          </a:lstStyle>
          <a:p>
            <a:pPr lvl="0">
              <a:lnSpc>
                <a:spcPct val="100000"/>
              </a:lnSpc>
              <a:defRPr sz="1800" b="0">
                <a:solidFill>
                  <a:srgbClr val="000000"/>
                </a:solidFill>
              </a:defRPr>
            </a:pPr>
            <a:r>
              <a:rPr sz="1700" dirty="0">
                <a:solidFill>
                  <a:schemeClr val="accent5"/>
                </a:solidFill>
                <a:latin typeface="微软雅黑" panose="020B0503020204020204" pitchFamily="34" charset="-122"/>
                <a:ea typeface="微软雅黑" panose="020B0503020204020204" pitchFamily="34" charset="-122"/>
              </a:rPr>
              <a:t>Title Example</a:t>
            </a:r>
            <a:endParaRPr sz="1700" dirty="0">
              <a:solidFill>
                <a:schemeClr val="accent5"/>
              </a:solidFill>
              <a:latin typeface="微软雅黑" panose="020B0503020204020204" pitchFamily="34" charset="-122"/>
              <a:ea typeface="微软雅黑" panose="020B0503020204020204" pitchFamily="34" charset="-122"/>
            </a:endParaRPr>
          </a:p>
        </p:txBody>
      </p:sp>
      <p:sp>
        <p:nvSpPr>
          <p:cNvPr id="37" name="Shape 967"/>
          <p:cNvSpPr/>
          <p:nvPr/>
        </p:nvSpPr>
        <p:spPr>
          <a:xfrm>
            <a:off x="1857020" y="4194771"/>
            <a:ext cx="3411450" cy="644728"/>
          </a:xfrm>
          <a:prstGeom prst="rect">
            <a:avLst/>
          </a:prstGeom>
          <a:ln w="12700">
            <a:miter lim="400000"/>
          </a:ln>
        </p:spPr>
        <p:txBody>
          <a:bodyPr wrap="square" lIns="0" tIns="0" rIns="0" bIns="0">
            <a:spAutoFit/>
          </a:bodyPr>
          <a:lstStyle/>
          <a:p>
            <a:pPr algn="r"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输入您的内容输入您的内容输入您的内容输入您的内容输入您的内容输入您的内容输入您的内容</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38" name="Shape 967"/>
          <p:cNvSpPr/>
          <p:nvPr/>
        </p:nvSpPr>
        <p:spPr>
          <a:xfrm>
            <a:off x="1857020" y="5708567"/>
            <a:ext cx="2484154" cy="644728"/>
          </a:xfrm>
          <a:prstGeom prst="rect">
            <a:avLst/>
          </a:prstGeom>
          <a:ln w="12700">
            <a:miter lim="400000"/>
          </a:ln>
        </p:spPr>
        <p:txBody>
          <a:bodyPr wrap="square" lIns="0" tIns="0" rIns="0" bIns="0">
            <a:spAutoFit/>
          </a:bodyPr>
          <a:lstStyle/>
          <a:p>
            <a:pPr algn="r"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39" name="Shape 967"/>
          <p:cNvSpPr/>
          <p:nvPr/>
        </p:nvSpPr>
        <p:spPr>
          <a:xfrm>
            <a:off x="1685607" y="7146434"/>
            <a:ext cx="2484154" cy="644728"/>
          </a:xfrm>
          <a:prstGeom prst="rect">
            <a:avLst/>
          </a:prstGeom>
          <a:ln w="12700">
            <a:miter lim="400000"/>
          </a:ln>
        </p:spPr>
        <p:txBody>
          <a:bodyPr wrap="square" lIns="0" tIns="0" rIns="0" bIns="0">
            <a:spAutoFit/>
          </a:bodyPr>
          <a:lstStyle/>
          <a:p>
            <a:pPr algn="r"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40" name="Shape 967"/>
          <p:cNvSpPr/>
          <p:nvPr/>
        </p:nvSpPr>
        <p:spPr>
          <a:xfrm>
            <a:off x="12896536" y="4411250"/>
            <a:ext cx="2484154" cy="644728"/>
          </a:xfrm>
          <a:prstGeom prst="rect">
            <a:avLst/>
          </a:prstGeom>
          <a:ln w="12700">
            <a:miter lim="400000"/>
          </a:ln>
        </p:spPr>
        <p:txBody>
          <a:bodyPr wrap="square" lIns="0" tIns="0" rIns="0" bIns="0">
            <a:spAutoFit/>
          </a:bodyPr>
          <a:lstStyle/>
          <a:p>
            <a:pPr algn="l"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41" name="Shape 967"/>
          <p:cNvSpPr/>
          <p:nvPr/>
        </p:nvSpPr>
        <p:spPr>
          <a:xfrm>
            <a:off x="12182155" y="5955302"/>
            <a:ext cx="3029514" cy="644728"/>
          </a:xfrm>
          <a:prstGeom prst="rect">
            <a:avLst/>
          </a:prstGeom>
          <a:ln w="12700">
            <a:miter lim="400000"/>
          </a:ln>
        </p:spPr>
        <p:txBody>
          <a:bodyPr wrap="square" lIns="0" tIns="0" rIns="0" bIns="0">
            <a:spAutoFit/>
          </a:bodyPr>
          <a:lstStyle/>
          <a:p>
            <a:pPr algn="l"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42" name="Shape 967"/>
          <p:cNvSpPr/>
          <p:nvPr/>
        </p:nvSpPr>
        <p:spPr>
          <a:xfrm>
            <a:off x="12705972" y="7776264"/>
            <a:ext cx="2674719" cy="644728"/>
          </a:xfrm>
          <a:prstGeom prst="rect">
            <a:avLst/>
          </a:prstGeom>
          <a:ln w="12700">
            <a:miter lim="400000"/>
          </a:ln>
        </p:spPr>
        <p:txBody>
          <a:bodyPr wrap="square" lIns="0" tIns="0" rIns="0" bIns="0">
            <a:spAutoFit/>
          </a:bodyPr>
          <a:lstStyle/>
          <a:p>
            <a:pPr algn="l" defTabSz="452755">
              <a:spcBef>
                <a:spcPts val="1190"/>
              </a:spcBef>
              <a:defRPr sz="18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32"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6" nodeType="afterEffect">
                                  <p:stCondLst>
                                    <p:cond delay="200"/>
                                  </p:stCondLst>
                                  <p:childTnLst>
                                    <p:set>
                                      <p:cBhvr>
                                        <p:cTn id="6" dur="indefinite" fill="hold"/>
                                        <p:tgtEl>
                                          <p:spTgt spid="987"/>
                                        </p:tgtEl>
                                        <p:attrNameLst>
                                          <p:attrName>style.visibility</p:attrName>
                                        </p:attrNameLst>
                                      </p:cBhvr>
                                      <p:to>
                                        <p:strVal val="visible"/>
                                      </p:to>
                                    </p:set>
                                    <p:anim calcmode="lin" valueType="num">
                                      <p:cBhvr>
                                        <p:cTn id="7" dur="700" fill="hold"/>
                                        <p:tgtEl>
                                          <p:spTgt spid="987"/>
                                        </p:tgtEl>
                                        <p:attrNameLst>
                                          <p:attrName>ppt_x</p:attrName>
                                        </p:attrNameLst>
                                      </p:cBhvr>
                                      <p:tavLst>
                                        <p:tav tm="0">
                                          <p:val>
                                            <p:strVal val="#ppt_x"/>
                                          </p:val>
                                        </p:tav>
                                        <p:tav tm="100000">
                                          <p:val>
                                            <p:strVal val="#ppt_x"/>
                                          </p:val>
                                        </p:tav>
                                      </p:tavLst>
                                    </p:anim>
                                    <p:anim calcmode="lin" valueType="num">
                                      <p:cBhvr>
                                        <p:cTn id="8" dur="700" fill="hold"/>
                                        <p:tgtEl>
                                          <p:spTgt spid="987"/>
                                        </p:tgtEl>
                                        <p:attrNameLst>
                                          <p:attrName>ppt_y</p:attrName>
                                        </p:attrNameLst>
                                      </p:cBhvr>
                                      <p:tavLst>
                                        <p:tav tm="0">
                                          <p:val>
                                            <p:strVal val="1+#ppt_h/2"/>
                                          </p:val>
                                        </p:tav>
                                        <p:tav tm="100000">
                                          <p:val>
                                            <p:strVal val="#ppt_y"/>
                                          </p:val>
                                        </p:tav>
                                      </p:tavLst>
                                    </p:anim>
                                  </p:childTnLst>
                                </p:cTn>
                              </p:par>
                            </p:childTnLst>
                          </p:cTn>
                        </p:par>
                        <p:par>
                          <p:cTn id="9" fill="hold">
                            <p:stCondLst>
                              <p:cond delay="1200"/>
                            </p:stCondLst>
                            <p:childTnLst>
                              <p:par>
                                <p:cTn id="10" presetID="22" presetClass="entr" presetSubtype="4" fill="hold" grpId="7" nodeType="afterEffect">
                                  <p:stCondLst>
                                    <p:cond delay="100"/>
                                  </p:stCondLst>
                                  <p:childTnLst>
                                    <p:set>
                                      <p:cBhvr>
                                        <p:cTn id="11" dur="indefinite" fill="hold"/>
                                        <p:tgtEl>
                                          <p:spTgt spid="992"/>
                                        </p:tgtEl>
                                        <p:attrNameLst>
                                          <p:attrName>style.visibility</p:attrName>
                                        </p:attrNameLst>
                                      </p:cBhvr>
                                      <p:to>
                                        <p:strVal val="visible"/>
                                      </p:to>
                                    </p:set>
                                    <p:animEffect transition="in" filter="wipe(down)">
                                      <p:cBhvr>
                                        <p:cTn id="12" dur="250"/>
                                        <p:tgtEl>
                                          <p:spTgt spid="992"/>
                                        </p:tgtEl>
                                      </p:cBhvr>
                                    </p:animEffect>
                                  </p:childTnLst>
                                </p:cTn>
                              </p:par>
                            </p:childTnLst>
                          </p:cTn>
                        </p:par>
                        <p:par>
                          <p:cTn id="13" fill="hold">
                            <p:stCondLst>
                              <p:cond delay="1800"/>
                            </p:stCondLst>
                            <p:childTnLst>
                              <p:par>
                                <p:cTn id="14" presetID="22" presetClass="entr" presetSubtype="4" fill="hold" grpId="8" nodeType="afterEffect">
                                  <p:stCondLst>
                                    <p:cond delay="100"/>
                                  </p:stCondLst>
                                  <p:childTnLst>
                                    <p:set>
                                      <p:cBhvr>
                                        <p:cTn id="15" dur="indefinite" fill="hold"/>
                                        <p:tgtEl>
                                          <p:spTgt spid="991"/>
                                        </p:tgtEl>
                                        <p:attrNameLst>
                                          <p:attrName>style.visibility</p:attrName>
                                        </p:attrNameLst>
                                      </p:cBhvr>
                                      <p:to>
                                        <p:strVal val="visible"/>
                                      </p:to>
                                    </p:set>
                                    <p:animEffect transition="in" filter="wipe(down)">
                                      <p:cBhvr>
                                        <p:cTn id="16" dur="250"/>
                                        <p:tgtEl>
                                          <p:spTgt spid="991"/>
                                        </p:tgtEl>
                                      </p:cBhvr>
                                    </p:animEffect>
                                  </p:childTnLst>
                                </p:cTn>
                              </p:par>
                            </p:childTnLst>
                          </p:cTn>
                        </p:par>
                        <p:par>
                          <p:cTn id="17" fill="hold">
                            <p:stCondLst>
                              <p:cond delay="2400"/>
                            </p:stCondLst>
                            <p:childTnLst>
                              <p:par>
                                <p:cTn id="18" presetID="22" presetClass="entr" presetSubtype="4" fill="hold" grpId="9" nodeType="afterEffect">
                                  <p:stCondLst>
                                    <p:cond delay="100"/>
                                  </p:stCondLst>
                                  <p:childTnLst>
                                    <p:set>
                                      <p:cBhvr>
                                        <p:cTn id="19" dur="indefinite" fill="hold"/>
                                        <p:tgtEl>
                                          <p:spTgt spid="996"/>
                                        </p:tgtEl>
                                        <p:attrNameLst>
                                          <p:attrName>style.visibility</p:attrName>
                                        </p:attrNameLst>
                                      </p:cBhvr>
                                      <p:to>
                                        <p:strVal val="visible"/>
                                      </p:to>
                                    </p:set>
                                    <p:animEffect transition="in" filter="wipe(down)">
                                      <p:cBhvr>
                                        <p:cTn id="20" dur="250"/>
                                        <p:tgtEl>
                                          <p:spTgt spid="996"/>
                                        </p:tgtEl>
                                      </p:cBhvr>
                                    </p:animEffect>
                                  </p:childTnLst>
                                </p:cTn>
                              </p:par>
                            </p:childTnLst>
                          </p:cTn>
                        </p:par>
                        <p:par>
                          <p:cTn id="21" fill="hold">
                            <p:stCondLst>
                              <p:cond delay="3000"/>
                            </p:stCondLst>
                            <p:childTnLst>
                              <p:par>
                                <p:cTn id="22" presetID="22" presetClass="entr" presetSubtype="4" fill="hold" grpId="10" nodeType="afterEffect">
                                  <p:stCondLst>
                                    <p:cond delay="100"/>
                                  </p:stCondLst>
                                  <p:childTnLst>
                                    <p:set>
                                      <p:cBhvr>
                                        <p:cTn id="23" dur="indefinite" fill="hold"/>
                                        <p:tgtEl>
                                          <p:spTgt spid="997"/>
                                        </p:tgtEl>
                                        <p:attrNameLst>
                                          <p:attrName>style.visibility</p:attrName>
                                        </p:attrNameLst>
                                      </p:cBhvr>
                                      <p:to>
                                        <p:strVal val="visible"/>
                                      </p:to>
                                    </p:set>
                                    <p:animEffect transition="in" filter="wipe(down)">
                                      <p:cBhvr>
                                        <p:cTn id="24" dur="250"/>
                                        <p:tgtEl>
                                          <p:spTgt spid="997"/>
                                        </p:tgtEl>
                                      </p:cBhvr>
                                    </p:animEffect>
                                  </p:childTnLst>
                                </p:cTn>
                              </p:par>
                            </p:childTnLst>
                          </p:cTn>
                        </p:par>
                        <p:par>
                          <p:cTn id="25" fill="hold">
                            <p:stCondLst>
                              <p:cond delay="3600"/>
                            </p:stCondLst>
                            <p:childTnLst>
                              <p:par>
                                <p:cTn id="26" presetID="22" presetClass="entr" presetSubtype="4" fill="hold" grpId="11" nodeType="afterEffect">
                                  <p:stCondLst>
                                    <p:cond delay="100"/>
                                  </p:stCondLst>
                                  <p:childTnLst>
                                    <p:set>
                                      <p:cBhvr>
                                        <p:cTn id="27" dur="indefinite" fill="hold"/>
                                        <p:tgtEl>
                                          <p:spTgt spid="990"/>
                                        </p:tgtEl>
                                        <p:attrNameLst>
                                          <p:attrName>style.visibility</p:attrName>
                                        </p:attrNameLst>
                                      </p:cBhvr>
                                      <p:to>
                                        <p:strVal val="visible"/>
                                      </p:to>
                                    </p:set>
                                    <p:animEffect transition="in" filter="wipe(down)">
                                      <p:cBhvr>
                                        <p:cTn id="28" dur="250"/>
                                        <p:tgtEl>
                                          <p:spTgt spid="990"/>
                                        </p:tgtEl>
                                      </p:cBhvr>
                                    </p:animEffect>
                                  </p:childTnLst>
                                </p:cTn>
                              </p:par>
                            </p:childTnLst>
                          </p:cTn>
                        </p:par>
                        <p:par>
                          <p:cTn id="29" fill="hold">
                            <p:stCondLst>
                              <p:cond delay="4200"/>
                            </p:stCondLst>
                            <p:childTnLst>
                              <p:par>
                                <p:cTn id="30" presetID="22" presetClass="entr" presetSubtype="4" fill="hold" grpId="12" nodeType="afterEffect">
                                  <p:stCondLst>
                                    <p:cond delay="100"/>
                                  </p:stCondLst>
                                  <p:childTnLst>
                                    <p:set>
                                      <p:cBhvr>
                                        <p:cTn id="31" dur="indefinite" fill="hold"/>
                                        <p:tgtEl>
                                          <p:spTgt spid="995"/>
                                        </p:tgtEl>
                                        <p:attrNameLst>
                                          <p:attrName>style.visibility</p:attrName>
                                        </p:attrNameLst>
                                      </p:cBhvr>
                                      <p:to>
                                        <p:strVal val="visible"/>
                                      </p:to>
                                    </p:set>
                                    <p:animEffect transition="in" filter="wipe(down)">
                                      <p:cBhvr>
                                        <p:cTn id="32" dur="250"/>
                                        <p:tgtEl>
                                          <p:spTgt spid="995"/>
                                        </p:tgtEl>
                                      </p:cBhvr>
                                    </p:animEffect>
                                  </p:childTnLst>
                                </p:cTn>
                              </p:par>
                            </p:childTnLst>
                          </p:cTn>
                        </p:par>
                        <p:par>
                          <p:cTn id="33" fill="hold">
                            <p:stCondLst>
                              <p:cond delay="4800"/>
                            </p:stCondLst>
                            <p:childTnLst>
                              <p:par>
                                <p:cTn id="34" presetID="9" presetClass="entr" presetSubtype="0" fill="hold" grpId="13" nodeType="afterEffect">
                                  <p:stCondLst>
                                    <p:cond delay="100"/>
                                  </p:stCondLst>
                                  <p:childTnLst>
                                    <p:set>
                                      <p:cBhvr>
                                        <p:cTn id="35" dur="indefinite" fill="hold"/>
                                        <p:tgtEl>
                                          <p:spTgt spid="998"/>
                                        </p:tgtEl>
                                        <p:attrNameLst>
                                          <p:attrName>style.visibility</p:attrName>
                                        </p:attrNameLst>
                                      </p:cBhvr>
                                      <p:to>
                                        <p:strVal val="visible"/>
                                      </p:to>
                                    </p:set>
                                    <p:animEffect transition="in" filter="dissolve(in)">
                                      <p:cBhvr>
                                        <p:cTn id="36" dur="250"/>
                                        <p:tgtEl>
                                          <p:spTgt spid="998"/>
                                        </p:tgtEl>
                                      </p:cBhvr>
                                    </p:animEffect>
                                  </p:childTnLst>
                                </p:cTn>
                              </p:par>
                            </p:childTnLst>
                          </p:cTn>
                        </p:par>
                        <p:par>
                          <p:cTn id="37" fill="hold">
                            <p:stCondLst>
                              <p:cond delay="5400"/>
                            </p:stCondLst>
                            <p:childTnLst>
                              <p:par>
                                <p:cTn id="38" presetID="2" presetClass="entr" presetSubtype="8" fill="hold" grpId="14" nodeType="afterEffect">
                                  <p:stCondLst>
                                    <p:cond delay="100"/>
                                  </p:stCondLst>
                                  <p:childTnLst>
                                    <p:set>
                                      <p:cBhvr>
                                        <p:cTn id="39" dur="indefinite" fill="hold"/>
                                        <p:tgtEl>
                                          <p:spTgt spid="999"/>
                                        </p:tgtEl>
                                        <p:attrNameLst>
                                          <p:attrName>style.visibility</p:attrName>
                                        </p:attrNameLst>
                                      </p:cBhvr>
                                      <p:to>
                                        <p:strVal val="visible"/>
                                      </p:to>
                                    </p:set>
                                    <p:anim calcmode="lin" valueType="num">
                                      <p:cBhvr>
                                        <p:cTn id="40" dur="250" fill="hold"/>
                                        <p:tgtEl>
                                          <p:spTgt spid="999"/>
                                        </p:tgtEl>
                                        <p:attrNameLst>
                                          <p:attrName>ppt_x</p:attrName>
                                        </p:attrNameLst>
                                      </p:cBhvr>
                                      <p:tavLst>
                                        <p:tav tm="0">
                                          <p:val>
                                            <p:strVal val="0-#ppt_w/2"/>
                                          </p:val>
                                        </p:tav>
                                        <p:tav tm="100000">
                                          <p:val>
                                            <p:strVal val="#ppt_x"/>
                                          </p:val>
                                        </p:tav>
                                      </p:tavLst>
                                    </p:anim>
                                    <p:anim calcmode="lin" valueType="num">
                                      <p:cBhvr>
                                        <p:cTn id="41" dur="250" fill="hold"/>
                                        <p:tgtEl>
                                          <p:spTgt spid="999"/>
                                        </p:tgtEl>
                                        <p:attrNameLst>
                                          <p:attrName>ppt_y</p:attrName>
                                        </p:attrNameLst>
                                      </p:cBhvr>
                                      <p:tavLst>
                                        <p:tav tm="0">
                                          <p:val>
                                            <p:strVal val="#ppt_y"/>
                                          </p:val>
                                        </p:tav>
                                        <p:tav tm="100000">
                                          <p:val>
                                            <p:strVal val="#ppt_y"/>
                                          </p:val>
                                        </p:tav>
                                      </p:tavLst>
                                    </p:anim>
                                  </p:childTnLst>
                                </p:cTn>
                              </p:par>
                            </p:childTnLst>
                          </p:cTn>
                        </p:par>
                        <p:par>
                          <p:cTn id="42" fill="hold">
                            <p:stCondLst>
                              <p:cond delay="6000"/>
                            </p:stCondLst>
                            <p:childTnLst>
                              <p:par>
                                <p:cTn id="43" presetID="9" presetClass="entr" presetSubtype="0" fill="hold" grpId="16" nodeType="afterEffect">
                                  <p:stCondLst>
                                    <p:cond delay="100"/>
                                  </p:stCondLst>
                                  <p:childTnLst>
                                    <p:set>
                                      <p:cBhvr>
                                        <p:cTn id="44" dur="indefinite" fill="hold"/>
                                        <p:tgtEl>
                                          <p:spTgt spid="1001"/>
                                        </p:tgtEl>
                                        <p:attrNameLst>
                                          <p:attrName>style.visibility</p:attrName>
                                        </p:attrNameLst>
                                      </p:cBhvr>
                                      <p:to>
                                        <p:strVal val="visible"/>
                                      </p:to>
                                    </p:set>
                                    <p:animEffect transition="in" filter="dissolve(in)">
                                      <p:cBhvr>
                                        <p:cTn id="45" dur="250"/>
                                        <p:tgtEl>
                                          <p:spTgt spid="1001"/>
                                        </p:tgtEl>
                                      </p:cBhvr>
                                    </p:animEffect>
                                  </p:childTnLst>
                                </p:cTn>
                              </p:par>
                            </p:childTnLst>
                          </p:cTn>
                        </p:par>
                        <p:par>
                          <p:cTn id="46" fill="hold">
                            <p:stCondLst>
                              <p:cond delay="6600"/>
                            </p:stCondLst>
                            <p:childTnLst>
                              <p:par>
                                <p:cTn id="47" presetID="2" presetClass="entr" presetSubtype="2" fill="hold" grpId="17" nodeType="afterEffect">
                                  <p:stCondLst>
                                    <p:cond delay="100"/>
                                  </p:stCondLst>
                                  <p:childTnLst>
                                    <p:set>
                                      <p:cBhvr>
                                        <p:cTn id="48" dur="indefinite" fill="hold"/>
                                        <p:tgtEl>
                                          <p:spTgt spid="1002"/>
                                        </p:tgtEl>
                                        <p:attrNameLst>
                                          <p:attrName>style.visibility</p:attrName>
                                        </p:attrNameLst>
                                      </p:cBhvr>
                                      <p:to>
                                        <p:strVal val="visible"/>
                                      </p:to>
                                    </p:set>
                                    <p:anim calcmode="lin" valueType="num">
                                      <p:cBhvr>
                                        <p:cTn id="49" dur="250" fill="hold"/>
                                        <p:tgtEl>
                                          <p:spTgt spid="1002"/>
                                        </p:tgtEl>
                                        <p:attrNameLst>
                                          <p:attrName>ppt_x</p:attrName>
                                        </p:attrNameLst>
                                      </p:cBhvr>
                                      <p:tavLst>
                                        <p:tav tm="0">
                                          <p:val>
                                            <p:strVal val="1+#ppt_w/2"/>
                                          </p:val>
                                        </p:tav>
                                        <p:tav tm="100000">
                                          <p:val>
                                            <p:strVal val="#ppt_x"/>
                                          </p:val>
                                        </p:tav>
                                      </p:tavLst>
                                    </p:anim>
                                    <p:anim calcmode="lin" valueType="num">
                                      <p:cBhvr>
                                        <p:cTn id="50" dur="250" fill="hold"/>
                                        <p:tgtEl>
                                          <p:spTgt spid="1002"/>
                                        </p:tgtEl>
                                        <p:attrNameLst>
                                          <p:attrName>ppt_y</p:attrName>
                                        </p:attrNameLst>
                                      </p:cBhvr>
                                      <p:tavLst>
                                        <p:tav tm="0">
                                          <p:val>
                                            <p:strVal val="#ppt_y"/>
                                          </p:val>
                                        </p:tav>
                                        <p:tav tm="100000">
                                          <p:val>
                                            <p:strVal val="#ppt_y"/>
                                          </p:val>
                                        </p:tav>
                                      </p:tavLst>
                                    </p:anim>
                                  </p:childTnLst>
                                </p:cTn>
                              </p:par>
                            </p:childTnLst>
                          </p:cTn>
                        </p:par>
                        <p:par>
                          <p:cTn id="51" fill="hold">
                            <p:stCondLst>
                              <p:cond delay="7200"/>
                            </p:stCondLst>
                            <p:childTnLst>
                              <p:par>
                                <p:cTn id="52" presetID="9" presetClass="entr" presetSubtype="0" fill="hold" grpId="19" nodeType="afterEffect">
                                  <p:stCondLst>
                                    <p:cond delay="100"/>
                                  </p:stCondLst>
                                  <p:childTnLst>
                                    <p:set>
                                      <p:cBhvr>
                                        <p:cTn id="53" dur="indefinite" fill="hold"/>
                                        <p:tgtEl>
                                          <p:spTgt spid="1004"/>
                                        </p:tgtEl>
                                        <p:attrNameLst>
                                          <p:attrName>style.visibility</p:attrName>
                                        </p:attrNameLst>
                                      </p:cBhvr>
                                      <p:to>
                                        <p:strVal val="visible"/>
                                      </p:to>
                                    </p:set>
                                    <p:animEffect transition="in" filter="dissolve(in)">
                                      <p:cBhvr>
                                        <p:cTn id="54" dur="250"/>
                                        <p:tgtEl>
                                          <p:spTgt spid="1004"/>
                                        </p:tgtEl>
                                      </p:cBhvr>
                                    </p:animEffect>
                                  </p:childTnLst>
                                </p:cTn>
                              </p:par>
                            </p:childTnLst>
                          </p:cTn>
                        </p:par>
                        <p:par>
                          <p:cTn id="55" fill="hold">
                            <p:stCondLst>
                              <p:cond delay="7800"/>
                            </p:stCondLst>
                            <p:childTnLst>
                              <p:par>
                                <p:cTn id="56" presetID="2" presetClass="entr" presetSubtype="2" fill="hold" grpId="20" nodeType="afterEffect">
                                  <p:stCondLst>
                                    <p:cond delay="100"/>
                                  </p:stCondLst>
                                  <p:childTnLst>
                                    <p:set>
                                      <p:cBhvr>
                                        <p:cTn id="57" dur="indefinite" fill="hold"/>
                                        <p:tgtEl>
                                          <p:spTgt spid="1005"/>
                                        </p:tgtEl>
                                        <p:attrNameLst>
                                          <p:attrName>style.visibility</p:attrName>
                                        </p:attrNameLst>
                                      </p:cBhvr>
                                      <p:to>
                                        <p:strVal val="visible"/>
                                      </p:to>
                                    </p:set>
                                    <p:anim calcmode="lin" valueType="num">
                                      <p:cBhvr>
                                        <p:cTn id="58" dur="250" fill="hold"/>
                                        <p:tgtEl>
                                          <p:spTgt spid="1005"/>
                                        </p:tgtEl>
                                        <p:attrNameLst>
                                          <p:attrName>ppt_x</p:attrName>
                                        </p:attrNameLst>
                                      </p:cBhvr>
                                      <p:tavLst>
                                        <p:tav tm="0">
                                          <p:val>
                                            <p:strVal val="1+#ppt_w/2"/>
                                          </p:val>
                                        </p:tav>
                                        <p:tav tm="100000">
                                          <p:val>
                                            <p:strVal val="#ppt_x"/>
                                          </p:val>
                                        </p:tav>
                                      </p:tavLst>
                                    </p:anim>
                                    <p:anim calcmode="lin" valueType="num">
                                      <p:cBhvr>
                                        <p:cTn id="59" dur="250" fill="hold"/>
                                        <p:tgtEl>
                                          <p:spTgt spid="1005"/>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9" presetClass="entr" presetSubtype="0" fill="hold" grpId="22" nodeType="afterEffect">
                                  <p:stCondLst>
                                    <p:cond delay="100"/>
                                  </p:stCondLst>
                                  <p:childTnLst>
                                    <p:set>
                                      <p:cBhvr>
                                        <p:cTn id="62" dur="indefinite" fill="hold"/>
                                        <p:tgtEl>
                                          <p:spTgt spid="1007"/>
                                        </p:tgtEl>
                                        <p:attrNameLst>
                                          <p:attrName>style.visibility</p:attrName>
                                        </p:attrNameLst>
                                      </p:cBhvr>
                                      <p:to>
                                        <p:strVal val="visible"/>
                                      </p:to>
                                    </p:set>
                                    <p:animEffect transition="in" filter="dissolve(in)">
                                      <p:cBhvr>
                                        <p:cTn id="63" dur="250"/>
                                        <p:tgtEl>
                                          <p:spTgt spid="1007"/>
                                        </p:tgtEl>
                                      </p:cBhvr>
                                    </p:animEffect>
                                  </p:childTnLst>
                                </p:cTn>
                              </p:par>
                            </p:childTnLst>
                          </p:cTn>
                        </p:par>
                        <p:par>
                          <p:cTn id="64" fill="hold">
                            <p:stCondLst>
                              <p:cond delay="9000"/>
                            </p:stCondLst>
                            <p:childTnLst>
                              <p:par>
                                <p:cTn id="65" presetID="2" presetClass="entr" presetSubtype="8" fill="hold" grpId="23" nodeType="afterEffect">
                                  <p:stCondLst>
                                    <p:cond delay="100"/>
                                  </p:stCondLst>
                                  <p:childTnLst>
                                    <p:set>
                                      <p:cBhvr>
                                        <p:cTn id="66" dur="indefinite" fill="hold"/>
                                        <p:tgtEl>
                                          <p:spTgt spid="1008"/>
                                        </p:tgtEl>
                                        <p:attrNameLst>
                                          <p:attrName>style.visibility</p:attrName>
                                        </p:attrNameLst>
                                      </p:cBhvr>
                                      <p:to>
                                        <p:strVal val="visible"/>
                                      </p:to>
                                    </p:set>
                                    <p:anim calcmode="lin" valueType="num">
                                      <p:cBhvr>
                                        <p:cTn id="67" dur="250" fill="hold"/>
                                        <p:tgtEl>
                                          <p:spTgt spid="1008"/>
                                        </p:tgtEl>
                                        <p:attrNameLst>
                                          <p:attrName>ppt_x</p:attrName>
                                        </p:attrNameLst>
                                      </p:cBhvr>
                                      <p:tavLst>
                                        <p:tav tm="0">
                                          <p:val>
                                            <p:strVal val="0-#ppt_w/2"/>
                                          </p:val>
                                        </p:tav>
                                        <p:tav tm="100000">
                                          <p:val>
                                            <p:strVal val="#ppt_x"/>
                                          </p:val>
                                        </p:tav>
                                      </p:tavLst>
                                    </p:anim>
                                    <p:anim calcmode="lin" valueType="num">
                                      <p:cBhvr>
                                        <p:cTn id="68" dur="250" fill="hold"/>
                                        <p:tgtEl>
                                          <p:spTgt spid="1008"/>
                                        </p:tgtEl>
                                        <p:attrNameLst>
                                          <p:attrName>ppt_y</p:attrName>
                                        </p:attrNameLst>
                                      </p:cBhvr>
                                      <p:tavLst>
                                        <p:tav tm="0">
                                          <p:val>
                                            <p:strVal val="#ppt_y"/>
                                          </p:val>
                                        </p:tav>
                                        <p:tav tm="100000">
                                          <p:val>
                                            <p:strVal val="#ppt_y"/>
                                          </p:val>
                                        </p:tav>
                                      </p:tavLst>
                                    </p:anim>
                                  </p:childTnLst>
                                </p:cTn>
                              </p:par>
                            </p:childTnLst>
                          </p:cTn>
                        </p:par>
                        <p:par>
                          <p:cTn id="69" fill="hold">
                            <p:stCondLst>
                              <p:cond delay="9600"/>
                            </p:stCondLst>
                            <p:childTnLst>
                              <p:par>
                                <p:cTn id="70" presetID="9" presetClass="entr" presetSubtype="0" fill="hold" grpId="25" nodeType="afterEffect">
                                  <p:stCondLst>
                                    <p:cond delay="100"/>
                                  </p:stCondLst>
                                  <p:childTnLst>
                                    <p:set>
                                      <p:cBhvr>
                                        <p:cTn id="71" dur="indefinite" fill="hold"/>
                                        <p:tgtEl>
                                          <p:spTgt spid="1010"/>
                                        </p:tgtEl>
                                        <p:attrNameLst>
                                          <p:attrName>style.visibility</p:attrName>
                                        </p:attrNameLst>
                                      </p:cBhvr>
                                      <p:to>
                                        <p:strVal val="visible"/>
                                      </p:to>
                                    </p:set>
                                    <p:animEffect transition="in" filter="dissolve(in)">
                                      <p:cBhvr>
                                        <p:cTn id="72" dur="250"/>
                                        <p:tgtEl>
                                          <p:spTgt spid="1010"/>
                                        </p:tgtEl>
                                      </p:cBhvr>
                                    </p:animEffect>
                                  </p:childTnLst>
                                </p:cTn>
                              </p:par>
                            </p:childTnLst>
                          </p:cTn>
                        </p:par>
                        <p:par>
                          <p:cTn id="73" fill="hold">
                            <p:stCondLst>
                              <p:cond delay="10200"/>
                            </p:stCondLst>
                            <p:childTnLst>
                              <p:par>
                                <p:cTn id="74" presetID="2" presetClass="entr" presetSubtype="8" fill="hold" grpId="26" nodeType="afterEffect">
                                  <p:stCondLst>
                                    <p:cond delay="100"/>
                                  </p:stCondLst>
                                  <p:childTnLst>
                                    <p:set>
                                      <p:cBhvr>
                                        <p:cTn id="75" dur="indefinite" fill="hold"/>
                                        <p:tgtEl>
                                          <p:spTgt spid="1011"/>
                                        </p:tgtEl>
                                        <p:attrNameLst>
                                          <p:attrName>style.visibility</p:attrName>
                                        </p:attrNameLst>
                                      </p:cBhvr>
                                      <p:to>
                                        <p:strVal val="visible"/>
                                      </p:to>
                                    </p:set>
                                    <p:anim calcmode="lin" valueType="num">
                                      <p:cBhvr>
                                        <p:cTn id="76" dur="250" fill="hold"/>
                                        <p:tgtEl>
                                          <p:spTgt spid="1011"/>
                                        </p:tgtEl>
                                        <p:attrNameLst>
                                          <p:attrName>ppt_x</p:attrName>
                                        </p:attrNameLst>
                                      </p:cBhvr>
                                      <p:tavLst>
                                        <p:tav tm="0">
                                          <p:val>
                                            <p:strVal val="0-#ppt_w/2"/>
                                          </p:val>
                                        </p:tav>
                                        <p:tav tm="100000">
                                          <p:val>
                                            <p:strVal val="#ppt_x"/>
                                          </p:val>
                                        </p:tav>
                                      </p:tavLst>
                                    </p:anim>
                                    <p:anim calcmode="lin" valueType="num">
                                      <p:cBhvr>
                                        <p:cTn id="77" dur="250" fill="hold"/>
                                        <p:tgtEl>
                                          <p:spTgt spid="1011"/>
                                        </p:tgtEl>
                                        <p:attrNameLst>
                                          <p:attrName>ppt_y</p:attrName>
                                        </p:attrNameLst>
                                      </p:cBhvr>
                                      <p:tavLst>
                                        <p:tav tm="0">
                                          <p:val>
                                            <p:strVal val="#ppt_y"/>
                                          </p:val>
                                        </p:tav>
                                        <p:tav tm="100000">
                                          <p:val>
                                            <p:strVal val="#ppt_y"/>
                                          </p:val>
                                        </p:tav>
                                      </p:tavLst>
                                    </p:anim>
                                  </p:childTnLst>
                                </p:cTn>
                              </p:par>
                            </p:childTnLst>
                          </p:cTn>
                        </p:par>
                        <p:par>
                          <p:cTn id="78" fill="hold">
                            <p:stCondLst>
                              <p:cond delay="10800"/>
                            </p:stCondLst>
                            <p:childTnLst>
                              <p:par>
                                <p:cTn id="79" presetID="9" presetClass="entr" presetSubtype="0" fill="hold" grpId="28" nodeType="afterEffect">
                                  <p:stCondLst>
                                    <p:cond delay="100"/>
                                  </p:stCondLst>
                                  <p:childTnLst>
                                    <p:set>
                                      <p:cBhvr>
                                        <p:cTn id="80" dur="indefinite" fill="hold"/>
                                        <p:tgtEl>
                                          <p:spTgt spid="1013"/>
                                        </p:tgtEl>
                                        <p:attrNameLst>
                                          <p:attrName>style.visibility</p:attrName>
                                        </p:attrNameLst>
                                      </p:cBhvr>
                                      <p:to>
                                        <p:strVal val="visible"/>
                                      </p:to>
                                    </p:set>
                                    <p:animEffect transition="in" filter="dissolve(in)">
                                      <p:cBhvr>
                                        <p:cTn id="81" dur="250"/>
                                        <p:tgtEl>
                                          <p:spTgt spid="1013"/>
                                        </p:tgtEl>
                                      </p:cBhvr>
                                    </p:animEffect>
                                  </p:childTnLst>
                                </p:cTn>
                              </p:par>
                            </p:childTnLst>
                          </p:cTn>
                        </p:par>
                        <p:par>
                          <p:cTn id="82" fill="hold">
                            <p:stCondLst>
                              <p:cond delay="11400"/>
                            </p:stCondLst>
                            <p:childTnLst>
                              <p:par>
                                <p:cTn id="83" presetID="2" presetClass="entr" presetSubtype="2" fill="hold" grpId="29" nodeType="afterEffect">
                                  <p:stCondLst>
                                    <p:cond delay="100"/>
                                  </p:stCondLst>
                                  <p:childTnLst>
                                    <p:set>
                                      <p:cBhvr>
                                        <p:cTn id="84" dur="indefinite" fill="hold"/>
                                        <p:tgtEl>
                                          <p:spTgt spid="1014"/>
                                        </p:tgtEl>
                                        <p:attrNameLst>
                                          <p:attrName>style.visibility</p:attrName>
                                        </p:attrNameLst>
                                      </p:cBhvr>
                                      <p:to>
                                        <p:strVal val="visible"/>
                                      </p:to>
                                    </p:set>
                                    <p:anim calcmode="lin" valueType="num">
                                      <p:cBhvr>
                                        <p:cTn id="85" dur="250" fill="hold"/>
                                        <p:tgtEl>
                                          <p:spTgt spid="1014"/>
                                        </p:tgtEl>
                                        <p:attrNameLst>
                                          <p:attrName>ppt_x</p:attrName>
                                        </p:attrNameLst>
                                      </p:cBhvr>
                                      <p:tavLst>
                                        <p:tav tm="0">
                                          <p:val>
                                            <p:strVal val="1+#ppt_w/2"/>
                                          </p:val>
                                        </p:tav>
                                        <p:tav tm="100000">
                                          <p:val>
                                            <p:strVal val="#ppt_x"/>
                                          </p:val>
                                        </p:tav>
                                      </p:tavLst>
                                    </p:anim>
                                    <p:anim calcmode="lin" valueType="num">
                                      <p:cBhvr>
                                        <p:cTn id="86" dur="250" fill="hold"/>
                                        <p:tgtEl>
                                          <p:spTgt spid="1014"/>
                                        </p:tgtEl>
                                        <p:attrNameLst>
                                          <p:attrName>ppt_y</p:attrName>
                                        </p:attrNameLst>
                                      </p:cBhvr>
                                      <p:tavLst>
                                        <p:tav tm="0">
                                          <p:val>
                                            <p:strVal val="#ppt_y"/>
                                          </p:val>
                                        </p:tav>
                                        <p:tav tm="100000">
                                          <p:val>
                                            <p:strVal val="#ppt_y"/>
                                          </p:val>
                                        </p:tav>
                                      </p:tavLst>
                                    </p:anim>
                                  </p:childTnLst>
                                </p:cTn>
                              </p:par>
                            </p:childTnLst>
                          </p:cTn>
                        </p:par>
                        <p:par>
                          <p:cTn id="87" fill="hold">
                            <p:stCondLst>
                              <p:cond delay="12000"/>
                            </p:stCondLst>
                            <p:childTnLst>
                              <p:par>
                                <p:cTn id="88" presetID="2" presetClass="entr" presetSubtype="4" fill="hold" grpId="0" nodeType="afterEffect">
                                  <p:stCondLst>
                                    <p:cond delay="100"/>
                                  </p:stCondLst>
                                  <p:childTnLst>
                                    <p:set>
                                      <p:cBhvr>
                                        <p:cTn id="89" dur="indefinite" fill="hold"/>
                                        <p:tgtEl>
                                          <p:spTgt spid="37"/>
                                        </p:tgtEl>
                                        <p:attrNameLst>
                                          <p:attrName>style.visibility</p:attrName>
                                        </p:attrNameLst>
                                      </p:cBhvr>
                                      <p:to>
                                        <p:strVal val="visible"/>
                                      </p:to>
                                    </p:set>
                                    <p:anim calcmode="lin" valueType="num">
                                      <p:cBhvr>
                                        <p:cTn id="90" dur="250" fill="hold"/>
                                        <p:tgtEl>
                                          <p:spTgt spid="37"/>
                                        </p:tgtEl>
                                        <p:attrNameLst>
                                          <p:attrName>ppt_x</p:attrName>
                                        </p:attrNameLst>
                                      </p:cBhvr>
                                      <p:tavLst>
                                        <p:tav tm="0">
                                          <p:val>
                                            <p:strVal val="#ppt_x"/>
                                          </p:val>
                                        </p:tav>
                                        <p:tav tm="100000">
                                          <p:val>
                                            <p:strVal val="#ppt_x"/>
                                          </p:val>
                                        </p:tav>
                                      </p:tavLst>
                                    </p:anim>
                                    <p:anim calcmode="lin" valueType="num">
                                      <p:cBhvr>
                                        <p:cTn id="91" dur="250" fill="hold"/>
                                        <p:tgtEl>
                                          <p:spTgt spid="37"/>
                                        </p:tgtEl>
                                        <p:attrNameLst>
                                          <p:attrName>ppt_y</p:attrName>
                                        </p:attrNameLst>
                                      </p:cBhvr>
                                      <p:tavLst>
                                        <p:tav tm="0">
                                          <p:val>
                                            <p:strVal val="1+#ppt_h/2"/>
                                          </p:val>
                                        </p:tav>
                                        <p:tav tm="100000">
                                          <p:val>
                                            <p:strVal val="#ppt_y"/>
                                          </p:val>
                                        </p:tav>
                                      </p:tavLst>
                                    </p:anim>
                                  </p:childTnLst>
                                </p:cTn>
                              </p:par>
                            </p:childTnLst>
                          </p:cTn>
                        </p:par>
                        <p:par>
                          <p:cTn id="92" fill="hold">
                            <p:stCondLst>
                              <p:cond delay="12600"/>
                            </p:stCondLst>
                            <p:childTnLst>
                              <p:par>
                                <p:cTn id="93" presetID="2" presetClass="entr" presetSubtype="4" fill="hold" grpId="0" nodeType="afterEffect">
                                  <p:stCondLst>
                                    <p:cond delay="100"/>
                                  </p:stCondLst>
                                  <p:childTnLst>
                                    <p:set>
                                      <p:cBhvr>
                                        <p:cTn id="94" dur="indefinite" fill="hold"/>
                                        <p:tgtEl>
                                          <p:spTgt spid="38"/>
                                        </p:tgtEl>
                                        <p:attrNameLst>
                                          <p:attrName>style.visibility</p:attrName>
                                        </p:attrNameLst>
                                      </p:cBhvr>
                                      <p:to>
                                        <p:strVal val="visible"/>
                                      </p:to>
                                    </p:set>
                                    <p:anim calcmode="lin" valueType="num">
                                      <p:cBhvr>
                                        <p:cTn id="95" dur="250" fill="hold"/>
                                        <p:tgtEl>
                                          <p:spTgt spid="38"/>
                                        </p:tgtEl>
                                        <p:attrNameLst>
                                          <p:attrName>ppt_x</p:attrName>
                                        </p:attrNameLst>
                                      </p:cBhvr>
                                      <p:tavLst>
                                        <p:tav tm="0">
                                          <p:val>
                                            <p:strVal val="#ppt_x"/>
                                          </p:val>
                                        </p:tav>
                                        <p:tav tm="100000">
                                          <p:val>
                                            <p:strVal val="#ppt_x"/>
                                          </p:val>
                                        </p:tav>
                                      </p:tavLst>
                                    </p:anim>
                                    <p:anim calcmode="lin" valueType="num">
                                      <p:cBhvr>
                                        <p:cTn id="96" dur="250" fill="hold"/>
                                        <p:tgtEl>
                                          <p:spTgt spid="38"/>
                                        </p:tgtEl>
                                        <p:attrNameLst>
                                          <p:attrName>ppt_y</p:attrName>
                                        </p:attrNameLst>
                                      </p:cBhvr>
                                      <p:tavLst>
                                        <p:tav tm="0">
                                          <p:val>
                                            <p:strVal val="1+#ppt_h/2"/>
                                          </p:val>
                                        </p:tav>
                                        <p:tav tm="100000">
                                          <p:val>
                                            <p:strVal val="#ppt_y"/>
                                          </p:val>
                                        </p:tav>
                                      </p:tavLst>
                                    </p:anim>
                                  </p:childTnLst>
                                </p:cTn>
                              </p:par>
                            </p:childTnLst>
                          </p:cTn>
                        </p:par>
                        <p:par>
                          <p:cTn id="97" fill="hold">
                            <p:stCondLst>
                              <p:cond delay="13200"/>
                            </p:stCondLst>
                            <p:childTnLst>
                              <p:par>
                                <p:cTn id="98" presetID="2" presetClass="entr" presetSubtype="4" fill="hold" grpId="0" nodeType="afterEffect">
                                  <p:stCondLst>
                                    <p:cond delay="100"/>
                                  </p:stCondLst>
                                  <p:childTnLst>
                                    <p:set>
                                      <p:cBhvr>
                                        <p:cTn id="99" dur="indefinite" fill="hold"/>
                                        <p:tgtEl>
                                          <p:spTgt spid="39"/>
                                        </p:tgtEl>
                                        <p:attrNameLst>
                                          <p:attrName>style.visibility</p:attrName>
                                        </p:attrNameLst>
                                      </p:cBhvr>
                                      <p:to>
                                        <p:strVal val="visible"/>
                                      </p:to>
                                    </p:set>
                                    <p:anim calcmode="lin" valueType="num">
                                      <p:cBhvr>
                                        <p:cTn id="100" dur="250" fill="hold"/>
                                        <p:tgtEl>
                                          <p:spTgt spid="39"/>
                                        </p:tgtEl>
                                        <p:attrNameLst>
                                          <p:attrName>ppt_x</p:attrName>
                                        </p:attrNameLst>
                                      </p:cBhvr>
                                      <p:tavLst>
                                        <p:tav tm="0">
                                          <p:val>
                                            <p:strVal val="#ppt_x"/>
                                          </p:val>
                                        </p:tav>
                                        <p:tav tm="100000">
                                          <p:val>
                                            <p:strVal val="#ppt_x"/>
                                          </p:val>
                                        </p:tav>
                                      </p:tavLst>
                                    </p:anim>
                                    <p:anim calcmode="lin" valueType="num">
                                      <p:cBhvr>
                                        <p:cTn id="101" dur="250" fill="hold"/>
                                        <p:tgtEl>
                                          <p:spTgt spid="39"/>
                                        </p:tgtEl>
                                        <p:attrNameLst>
                                          <p:attrName>ppt_y</p:attrName>
                                        </p:attrNameLst>
                                      </p:cBhvr>
                                      <p:tavLst>
                                        <p:tav tm="0">
                                          <p:val>
                                            <p:strVal val="1+#ppt_h/2"/>
                                          </p:val>
                                        </p:tav>
                                        <p:tav tm="100000">
                                          <p:val>
                                            <p:strVal val="#ppt_y"/>
                                          </p:val>
                                        </p:tav>
                                      </p:tavLst>
                                    </p:anim>
                                  </p:childTnLst>
                                </p:cTn>
                              </p:par>
                            </p:childTnLst>
                          </p:cTn>
                        </p:par>
                        <p:par>
                          <p:cTn id="102" fill="hold">
                            <p:stCondLst>
                              <p:cond delay="13800"/>
                            </p:stCondLst>
                            <p:childTnLst>
                              <p:par>
                                <p:cTn id="103" presetID="2" presetClass="entr" presetSubtype="4" fill="hold" grpId="0" nodeType="afterEffect">
                                  <p:stCondLst>
                                    <p:cond delay="100"/>
                                  </p:stCondLst>
                                  <p:childTnLst>
                                    <p:set>
                                      <p:cBhvr>
                                        <p:cTn id="104" dur="indefinite" fill="hold"/>
                                        <p:tgtEl>
                                          <p:spTgt spid="40"/>
                                        </p:tgtEl>
                                        <p:attrNameLst>
                                          <p:attrName>style.visibility</p:attrName>
                                        </p:attrNameLst>
                                      </p:cBhvr>
                                      <p:to>
                                        <p:strVal val="visible"/>
                                      </p:to>
                                    </p:set>
                                    <p:anim calcmode="lin" valueType="num">
                                      <p:cBhvr>
                                        <p:cTn id="105" dur="250" fill="hold"/>
                                        <p:tgtEl>
                                          <p:spTgt spid="40"/>
                                        </p:tgtEl>
                                        <p:attrNameLst>
                                          <p:attrName>ppt_x</p:attrName>
                                        </p:attrNameLst>
                                      </p:cBhvr>
                                      <p:tavLst>
                                        <p:tav tm="0">
                                          <p:val>
                                            <p:strVal val="#ppt_x"/>
                                          </p:val>
                                        </p:tav>
                                        <p:tav tm="100000">
                                          <p:val>
                                            <p:strVal val="#ppt_x"/>
                                          </p:val>
                                        </p:tav>
                                      </p:tavLst>
                                    </p:anim>
                                    <p:anim calcmode="lin" valueType="num">
                                      <p:cBhvr>
                                        <p:cTn id="106" dur="250" fill="hold"/>
                                        <p:tgtEl>
                                          <p:spTgt spid="40"/>
                                        </p:tgtEl>
                                        <p:attrNameLst>
                                          <p:attrName>ppt_y</p:attrName>
                                        </p:attrNameLst>
                                      </p:cBhvr>
                                      <p:tavLst>
                                        <p:tav tm="0">
                                          <p:val>
                                            <p:strVal val="1+#ppt_h/2"/>
                                          </p:val>
                                        </p:tav>
                                        <p:tav tm="100000">
                                          <p:val>
                                            <p:strVal val="#ppt_y"/>
                                          </p:val>
                                        </p:tav>
                                      </p:tavLst>
                                    </p:anim>
                                  </p:childTnLst>
                                </p:cTn>
                              </p:par>
                            </p:childTnLst>
                          </p:cTn>
                        </p:par>
                        <p:par>
                          <p:cTn id="107" fill="hold">
                            <p:stCondLst>
                              <p:cond delay="14400"/>
                            </p:stCondLst>
                            <p:childTnLst>
                              <p:par>
                                <p:cTn id="108" presetID="2" presetClass="entr" presetSubtype="4" fill="hold" grpId="0" nodeType="afterEffect">
                                  <p:stCondLst>
                                    <p:cond delay="100"/>
                                  </p:stCondLst>
                                  <p:childTnLst>
                                    <p:set>
                                      <p:cBhvr>
                                        <p:cTn id="109" dur="indefinite" fill="hold"/>
                                        <p:tgtEl>
                                          <p:spTgt spid="41"/>
                                        </p:tgtEl>
                                        <p:attrNameLst>
                                          <p:attrName>style.visibility</p:attrName>
                                        </p:attrNameLst>
                                      </p:cBhvr>
                                      <p:to>
                                        <p:strVal val="visible"/>
                                      </p:to>
                                    </p:set>
                                    <p:anim calcmode="lin" valueType="num">
                                      <p:cBhvr>
                                        <p:cTn id="110" dur="250" fill="hold"/>
                                        <p:tgtEl>
                                          <p:spTgt spid="41"/>
                                        </p:tgtEl>
                                        <p:attrNameLst>
                                          <p:attrName>ppt_x</p:attrName>
                                        </p:attrNameLst>
                                      </p:cBhvr>
                                      <p:tavLst>
                                        <p:tav tm="0">
                                          <p:val>
                                            <p:strVal val="#ppt_x"/>
                                          </p:val>
                                        </p:tav>
                                        <p:tav tm="100000">
                                          <p:val>
                                            <p:strVal val="#ppt_x"/>
                                          </p:val>
                                        </p:tav>
                                      </p:tavLst>
                                    </p:anim>
                                    <p:anim calcmode="lin" valueType="num">
                                      <p:cBhvr>
                                        <p:cTn id="111" dur="250" fill="hold"/>
                                        <p:tgtEl>
                                          <p:spTgt spid="41"/>
                                        </p:tgtEl>
                                        <p:attrNameLst>
                                          <p:attrName>ppt_y</p:attrName>
                                        </p:attrNameLst>
                                      </p:cBhvr>
                                      <p:tavLst>
                                        <p:tav tm="0">
                                          <p:val>
                                            <p:strVal val="1+#ppt_h/2"/>
                                          </p:val>
                                        </p:tav>
                                        <p:tav tm="100000">
                                          <p:val>
                                            <p:strVal val="#ppt_y"/>
                                          </p:val>
                                        </p:tav>
                                      </p:tavLst>
                                    </p:anim>
                                  </p:childTnLst>
                                </p:cTn>
                              </p:par>
                            </p:childTnLst>
                          </p:cTn>
                        </p:par>
                        <p:par>
                          <p:cTn id="112" fill="hold">
                            <p:stCondLst>
                              <p:cond delay="15000"/>
                            </p:stCondLst>
                            <p:childTnLst>
                              <p:par>
                                <p:cTn id="113" presetID="2" presetClass="entr" presetSubtype="4" fill="hold" grpId="0" nodeType="afterEffect">
                                  <p:stCondLst>
                                    <p:cond delay="100"/>
                                  </p:stCondLst>
                                  <p:childTnLst>
                                    <p:set>
                                      <p:cBhvr>
                                        <p:cTn id="114" dur="indefinite" fill="hold"/>
                                        <p:tgtEl>
                                          <p:spTgt spid="42"/>
                                        </p:tgtEl>
                                        <p:attrNameLst>
                                          <p:attrName>style.visibility</p:attrName>
                                        </p:attrNameLst>
                                      </p:cBhvr>
                                      <p:to>
                                        <p:strVal val="visible"/>
                                      </p:to>
                                    </p:set>
                                    <p:anim calcmode="lin" valueType="num">
                                      <p:cBhvr>
                                        <p:cTn id="115" dur="250" fill="hold"/>
                                        <p:tgtEl>
                                          <p:spTgt spid="42"/>
                                        </p:tgtEl>
                                        <p:attrNameLst>
                                          <p:attrName>ppt_x</p:attrName>
                                        </p:attrNameLst>
                                      </p:cBhvr>
                                      <p:tavLst>
                                        <p:tav tm="0">
                                          <p:val>
                                            <p:strVal val="#ppt_x"/>
                                          </p:val>
                                        </p:tav>
                                        <p:tav tm="100000">
                                          <p:val>
                                            <p:strVal val="#ppt_x"/>
                                          </p:val>
                                        </p:tav>
                                      </p:tavLst>
                                    </p:anim>
                                    <p:anim calcmode="lin" valueType="num">
                                      <p:cBhvr>
                                        <p:cTn id="116" dur="25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 grpId="6" animBg="1" advAuto="0"/>
      <p:bldP spid="990" grpId="11" animBg="1" advAuto="0"/>
      <p:bldP spid="991" grpId="8" animBg="1" advAuto="0"/>
      <p:bldP spid="992" grpId="7" animBg="1" advAuto="0"/>
      <p:bldP spid="995" grpId="12" animBg="1" advAuto="0"/>
      <p:bldP spid="996" grpId="9" animBg="1" advAuto="0"/>
      <p:bldP spid="997" grpId="10" animBg="1" advAuto="0"/>
      <p:bldP spid="998" grpId="13" animBg="1" advAuto="0"/>
      <p:bldP spid="999" grpId="14" animBg="1" advAuto="0"/>
      <p:bldP spid="1001" grpId="16" animBg="1" advAuto="0"/>
      <p:bldP spid="1002" grpId="17" animBg="1" advAuto="0"/>
      <p:bldP spid="1004" grpId="19" animBg="1" advAuto="0"/>
      <p:bldP spid="1005" grpId="20" animBg="1" advAuto="0"/>
      <p:bldP spid="1007" grpId="22" animBg="1" advAuto="0"/>
      <p:bldP spid="1008" grpId="23" animBg="1" advAuto="0"/>
      <p:bldP spid="1010" grpId="25" animBg="1" advAuto="0"/>
      <p:bldP spid="1011" grpId="26" animBg="1" advAuto="0"/>
      <p:bldP spid="1013" grpId="28" animBg="1" advAuto="0"/>
      <p:bldP spid="1014" grpId="29" animBg="1" advAuto="0"/>
      <p:bldP spid="37" grpId="0" animBg="1" advAuto="0"/>
      <p:bldP spid="38" grpId="0" animBg="1" advAuto="0"/>
      <p:bldP spid="39" grpId="0" animBg="1" advAuto="0"/>
      <p:bldP spid="40" grpId="0" animBg="1" advAuto="0"/>
      <p:bldP spid="41" grpId="0" animBg="1" advAuto="0"/>
      <p:bldP spid="42" grpId="0"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2795" y="-28320"/>
            <a:ext cx="17098419" cy="9605386"/>
          </a:xfrm>
          <a:prstGeom prst="rect">
            <a:avLst/>
          </a:prstGeom>
          <a:noFill/>
          <a:extLst>
            <a:ext uri="{909E8E84-426E-40DD-AFC4-6F175D3DCCD1}">
              <a14:hiddenFill xmlns:a14="http://schemas.microsoft.com/office/drawing/2010/main">
                <a:solidFill>
                  <a:srgbClr val="FFFFFF"/>
                </a:solidFill>
              </a14:hiddenFill>
            </a:ext>
          </a:extLst>
        </p:spPr>
      </p:pic>
      <p:sp>
        <p:nvSpPr>
          <p:cNvPr id="15" name="Shape 1753"/>
          <p:cNvSpPr/>
          <p:nvPr/>
        </p:nvSpPr>
        <p:spPr>
          <a:xfrm>
            <a:off x="1281410" y="3088631"/>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0"/>
                  <a:pt x="15014" y="844"/>
                </a:cubicBezTo>
                <a:cubicBezTo>
                  <a:pt x="16319" y="1409"/>
                  <a:pt x="17466" y="2177"/>
                  <a:pt x="18450" y="3157"/>
                </a:cubicBezTo>
                <a:cubicBezTo>
                  <a:pt x="19433" y="4134"/>
                  <a:pt x="20201" y="5277"/>
                  <a:pt x="20761" y="6590"/>
                </a:cubicBezTo>
                <a:cubicBezTo>
                  <a:pt x="21320" y="7900"/>
                  <a:pt x="21600" y="9304"/>
                  <a:pt x="21600" y="10800"/>
                </a:cubicBezTo>
                <a:cubicBezTo>
                  <a:pt x="21600" y="12296"/>
                  <a:pt x="21320" y="13697"/>
                  <a:pt x="20761" y="15010"/>
                </a:cubicBezTo>
                <a:cubicBezTo>
                  <a:pt x="20201" y="16320"/>
                  <a:pt x="19433" y="17464"/>
                  <a:pt x="18450" y="18443"/>
                </a:cubicBezTo>
                <a:cubicBezTo>
                  <a:pt x="17466" y="19423"/>
                  <a:pt x="16319" y="20191"/>
                  <a:pt x="15014" y="20753"/>
                </a:cubicBezTo>
                <a:cubicBezTo>
                  <a:pt x="13706" y="21320"/>
                  <a:pt x="12305" y="21600"/>
                  <a:pt x="10807" y="21600"/>
                </a:cubicBezTo>
                <a:cubicBezTo>
                  <a:pt x="9310" y="21600"/>
                  <a:pt x="7905" y="21320"/>
                  <a:pt x="6594" y="20753"/>
                </a:cubicBezTo>
                <a:cubicBezTo>
                  <a:pt x="5281" y="20191"/>
                  <a:pt x="4136" y="19423"/>
                  <a:pt x="3159" y="18443"/>
                </a:cubicBezTo>
                <a:cubicBezTo>
                  <a:pt x="2181" y="17464"/>
                  <a:pt x="1410" y="16320"/>
                  <a:pt x="845" y="15010"/>
                </a:cubicBezTo>
                <a:cubicBezTo>
                  <a:pt x="283" y="13697"/>
                  <a:pt x="0" y="12296"/>
                  <a:pt x="0" y="10800"/>
                </a:cubicBezTo>
                <a:cubicBezTo>
                  <a:pt x="0" y="9304"/>
                  <a:pt x="283" y="7900"/>
                  <a:pt x="845" y="6590"/>
                </a:cubicBezTo>
                <a:cubicBezTo>
                  <a:pt x="1410" y="5277"/>
                  <a:pt x="2181" y="4134"/>
                  <a:pt x="3159" y="3157"/>
                </a:cubicBezTo>
                <a:cubicBezTo>
                  <a:pt x="4136" y="2177"/>
                  <a:pt x="5281" y="1409"/>
                  <a:pt x="6594" y="844"/>
                </a:cubicBezTo>
                <a:cubicBezTo>
                  <a:pt x="7905" y="280"/>
                  <a:pt x="9310" y="0"/>
                  <a:pt x="10807" y="0"/>
                </a:cubicBezTo>
                <a:moveTo>
                  <a:pt x="3246" y="10800"/>
                </a:moveTo>
                <a:cubicBezTo>
                  <a:pt x="3246" y="11853"/>
                  <a:pt x="3444" y="12839"/>
                  <a:pt x="3840" y="13748"/>
                </a:cubicBezTo>
                <a:cubicBezTo>
                  <a:pt x="4238" y="14657"/>
                  <a:pt x="4778" y="15453"/>
                  <a:pt x="5459" y="16139"/>
                </a:cubicBezTo>
                <a:cubicBezTo>
                  <a:pt x="6137" y="16825"/>
                  <a:pt x="6936" y="17365"/>
                  <a:pt x="7852" y="17763"/>
                </a:cubicBezTo>
                <a:cubicBezTo>
                  <a:pt x="8767" y="18155"/>
                  <a:pt x="9753" y="18356"/>
                  <a:pt x="10807" y="18356"/>
                </a:cubicBezTo>
                <a:lnTo>
                  <a:pt x="10807" y="3241"/>
                </a:lnTo>
                <a:cubicBezTo>
                  <a:pt x="9753" y="3241"/>
                  <a:pt x="8767" y="3439"/>
                  <a:pt x="7852" y="3834"/>
                </a:cubicBezTo>
                <a:cubicBezTo>
                  <a:pt x="6936" y="4232"/>
                  <a:pt x="6137" y="4772"/>
                  <a:pt x="5459" y="5458"/>
                </a:cubicBezTo>
                <a:cubicBezTo>
                  <a:pt x="4778" y="6144"/>
                  <a:pt x="4238" y="6940"/>
                  <a:pt x="3840" y="7849"/>
                </a:cubicBezTo>
                <a:cubicBezTo>
                  <a:pt x="3444" y="8764"/>
                  <a:pt x="3246" y="9744"/>
                  <a:pt x="3246" y="10800"/>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6" name="Shape 1754"/>
          <p:cNvSpPr/>
          <p:nvPr/>
        </p:nvSpPr>
        <p:spPr>
          <a:xfrm>
            <a:off x="1995898" y="3088631"/>
            <a:ext cx="307314" cy="306601"/>
          </a:xfrm>
          <a:custGeom>
            <a:avLst/>
            <a:gdLst/>
            <a:ahLst/>
            <a:cxnLst>
              <a:cxn ang="0">
                <a:pos x="wd2" y="hd2"/>
              </a:cxn>
              <a:cxn ang="5400000">
                <a:pos x="wd2" y="hd2"/>
              </a:cxn>
              <a:cxn ang="10800000">
                <a:pos x="wd2" y="hd2"/>
              </a:cxn>
              <a:cxn ang="16200000">
                <a:pos x="wd2" y="hd2"/>
              </a:cxn>
            </a:cxnLst>
            <a:rect l="0" t="0" r="r" b="b"/>
            <a:pathLst>
              <a:path w="21503" h="21600" extrusionOk="0">
                <a:moveTo>
                  <a:pt x="20786" y="13514"/>
                </a:moveTo>
                <a:cubicBezTo>
                  <a:pt x="21135" y="13699"/>
                  <a:pt x="21361" y="13966"/>
                  <a:pt x="21456" y="14313"/>
                </a:cubicBezTo>
                <a:cubicBezTo>
                  <a:pt x="21550" y="14662"/>
                  <a:pt x="21503" y="15000"/>
                  <a:pt x="21311" y="15326"/>
                </a:cubicBezTo>
                <a:lnTo>
                  <a:pt x="20230" y="17071"/>
                </a:lnTo>
                <a:cubicBezTo>
                  <a:pt x="20029" y="17400"/>
                  <a:pt x="19740" y="17608"/>
                  <a:pt x="19356" y="17696"/>
                </a:cubicBezTo>
                <a:cubicBezTo>
                  <a:pt x="18976" y="17785"/>
                  <a:pt x="18608" y="17741"/>
                  <a:pt x="18256" y="17564"/>
                </a:cubicBezTo>
                <a:lnTo>
                  <a:pt x="13277" y="14865"/>
                </a:lnTo>
                <a:lnTo>
                  <a:pt x="13277" y="20249"/>
                </a:lnTo>
                <a:cubicBezTo>
                  <a:pt x="13277" y="20634"/>
                  <a:pt x="13136" y="20954"/>
                  <a:pt x="12856" y="21212"/>
                </a:cubicBezTo>
                <a:cubicBezTo>
                  <a:pt x="12576" y="21471"/>
                  <a:pt x="12227" y="21600"/>
                  <a:pt x="11816" y="21600"/>
                </a:cubicBezTo>
                <a:lnTo>
                  <a:pt x="9697" y="21600"/>
                </a:lnTo>
                <a:cubicBezTo>
                  <a:pt x="9285" y="21600"/>
                  <a:pt x="8940" y="21471"/>
                  <a:pt x="8666" y="21212"/>
                </a:cubicBezTo>
                <a:cubicBezTo>
                  <a:pt x="8389" y="20954"/>
                  <a:pt x="8251" y="20642"/>
                  <a:pt x="8251" y="20278"/>
                </a:cubicBezTo>
                <a:lnTo>
                  <a:pt x="8251" y="14865"/>
                </a:lnTo>
                <a:lnTo>
                  <a:pt x="3257" y="17564"/>
                </a:lnTo>
                <a:cubicBezTo>
                  <a:pt x="2905" y="17749"/>
                  <a:pt x="2537" y="17796"/>
                  <a:pt x="2157" y="17705"/>
                </a:cubicBezTo>
                <a:cubicBezTo>
                  <a:pt x="1776" y="17611"/>
                  <a:pt x="1484" y="17400"/>
                  <a:pt x="1283" y="17071"/>
                </a:cubicBezTo>
                <a:lnTo>
                  <a:pt x="201" y="15326"/>
                </a:lnTo>
                <a:cubicBezTo>
                  <a:pt x="22" y="15000"/>
                  <a:pt x="-25" y="14662"/>
                  <a:pt x="66" y="14313"/>
                </a:cubicBezTo>
                <a:cubicBezTo>
                  <a:pt x="157" y="13966"/>
                  <a:pt x="377" y="13699"/>
                  <a:pt x="730" y="13514"/>
                </a:cubicBezTo>
                <a:lnTo>
                  <a:pt x="5752" y="10800"/>
                </a:lnTo>
                <a:lnTo>
                  <a:pt x="730" y="8086"/>
                </a:lnTo>
                <a:cubicBezTo>
                  <a:pt x="377" y="7898"/>
                  <a:pt x="151" y="7631"/>
                  <a:pt x="51" y="7284"/>
                </a:cubicBezTo>
                <a:cubicBezTo>
                  <a:pt x="-50" y="6938"/>
                  <a:pt x="0" y="6600"/>
                  <a:pt x="201" y="6271"/>
                </a:cubicBezTo>
                <a:lnTo>
                  <a:pt x="1283" y="4526"/>
                </a:lnTo>
                <a:cubicBezTo>
                  <a:pt x="1484" y="4200"/>
                  <a:pt x="1776" y="3992"/>
                  <a:pt x="2157" y="3904"/>
                </a:cubicBezTo>
                <a:cubicBezTo>
                  <a:pt x="2537" y="3812"/>
                  <a:pt x="2905" y="3859"/>
                  <a:pt x="3257" y="4036"/>
                </a:cubicBezTo>
                <a:lnTo>
                  <a:pt x="8251" y="6735"/>
                </a:lnTo>
                <a:lnTo>
                  <a:pt x="8251" y="1348"/>
                </a:lnTo>
                <a:cubicBezTo>
                  <a:pt x="8251" y="966"/>
                  <a:pt x="8389" y="646"/>
                  <a:pt x="8666" y="388"/>
                </a:cubicBezTo>
                <a:cubicBezTo>
                  <a:pt x="8940" y="129"/>
                  <a:pt x="9285" y="0"/>
                  <a:pt x="9697" y="0"/>
                </a:cubicBezTo>
                <a:lnTo>
                  <a:pt x="11816" y="0"/>
                </a:lnTo>
                <a:cubicBezTo>
                  <a:pt x="12227" y="0"/>
                  <a:pt x="12576" y="129"/>
                  <a:pt x="12856" y="388"/>
                </a:cubicBezTo>
                <a:cubicBezTo>
                  <a:pt x="13136" y="646"/>
                  <a:pt x="13277" y="958"/>
                  <a:pt x="13277" y="1325"/>
                </a:cubicBezTo>
                <a:lnTo>
                  <a:pt x="13277" y="6735"/>
                </a:lnTo>
                <a:lnTo>
                  <a:pt x="18256" y="4036"/>
                </a:lnTo>
                <a:cubicBezTo>
                  <a:pt x="18608" y="3868"/>
                  <a:pt x="18976" y="3824"/>
                  <a:pt x="19356" y="3909"/>
                </a:cubicBezTo>
                <a:cubicBezTo>
                  <a:pt x="19740" y="3995"/>
                  <a:pt x="20029" y="4200"/>
                  <a:pt x="20230" y="4526"/>
                </a:cubicBezTo>
                <a:lnTo>
                  <a:pt x="21283" y="6271"/>
                </a:lnTo>
                <a:cubicBezTo>
                  <a:pt x="21484" y="6600"/>
                  <a:pt x="21537" y="6938"/>
                  <a:pt x="21446" y="7284"/>
                </a:cubicBezTo>
                <a:cubicBezTo>
                  <a:pt x="21358" y="7631"/>
                  <a:pt x="21135" y="7898"/>
                  <a:pt x="20786" y="8086"/>
                </a:cubicBezTo>
                <a:lnTo>
                  <a:pt x="15776" y="10800"/>
                </a:lnTo>
                <a:lnTo>
                  <a:pt x="20786" y="13514"/>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7" name="Shape 1755"/>
          <p:cNvSpPr/>
          <p:nvPr/>
        </p:nvSpPr>
        <p:spPr>
          <a:xfrm>
            <a:off x="2762876" y="3088631"/>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2"/>
                  <a:pt x="15014" y="844"/>
                </a:cubicBezTo>
                <a:cubicBezTo>
                  <a:pt x="16322" y="1406"/>
                  <a:pt x="17466" y="2180"/>
                  <a:pt x="18450" y="3154"/>
                </a:cubicBezTo>
                <a:cubicBezTo>
                  <a:pt x="19433" y="4134"/>
                  <a:pt x="20204" y="5278"/>
                  <a:pt x="20761" y="6591"/>
                </a:cubicBezTo>
                <a:cubicBezTo>
                  <a:pt x="21323" y="7901"/>
                  <a:pt x="21600" y="9305"/>
                  <a:pt x="21600" y="10801"/>
                </a:cubicBezTo>
                <a:cubicBezTo>
                  <a:pt x="21600" y="12298"/>
                  <a:pt x="21323" y="13702"/>
                  <a:pt x="20761" y="15012"/>
                </a:cubicBezTo>
                <a:cubicBezTo>
                  <a:pt x="20204" y="16322"/>
                  <a:pt x="19433" y="17469"/>
                  <a:pt x="18450" y="18446"/>
                </a:cubicBezTo>
                <a:cubicBezTo>
                  <a:pt x="17466" y="19423"/>
                  <a:pt x="16322" y="20194"/>
                  <a:pt x="15014" y="20758"/>
                </a:cubicBezTo>
                <a:cubicBezTo>
                  <a:pt x="13706" y="21320"/>
                  <a:pt x="12305" y="21600"/>
                  <a:pt x="10807" y="21600"/>
                </a:cubicBezTo>
                <a:cubicBezTo>
                  <a:pt x="9310" y="21600"/>
                  <a:pt x="7905" y="21320"/>
                  <a:pt x="6594" y="20758"/>
                </a:cubicBezTo>
                <a:cubicBezTo>
                  <a:pt x="5281" y="20194"/>
                  <a:pt x="4136" y="19423"/>
                  <a:pt x="3159" y="18446"/>
                </a:cubicBezTo>
                <a:cubicBezTo>
                  <a:pt x="2181" y="17469"/>
                  <a:pt x="1410" y="16322"/>
                  <a:pt x="848" y="15012"/>
                </a:cubicBezTo>
                <a:cubicBezTo>
                  <a:pt x="283" y="13702"/>
                  <a:pt x="0" y="12298"/>
                  <a:pt x="0" y="10801"/>
                </a:cubicBezTo>
                <a:cubicBezTo>
                  <a:pt x="0" y="9305"/>
                  <a:pt x="283" y="7901"/>
                  <a:pt x="848" y="6591"/>
                </a:cubicBezTo>
                <a:cubicBezTo>
                  <a:pt x="1410" y="5278"/>
                  <a:pt x="2181" y="4134"/>
                  <a:pt x="3159" y="3154"/>
                </a:cubicBezTo>
                <a:cubicBezTo>
                  <a:pt x="4136" y="2180"/>
                  <a:pt x="5281" y="1406"/>
                  <a:pt x="6594" y="844"/>
                </a:cubicBezTo>
                <a:cubicBezTo>
                  <a:pt x="7905" y="282"/>
                  <a:pt x="9310" y="0"/>
                  <a:pt x="10807" y="0"/>
                </a:cubicBezTo>
                <a:moveTo>
                  <a:pt x="10807" y="3242"/>
                </a:moveTo>
                <a:cubicBezTo>
                  <a:pt x="9753" y="3242"/>
                  <a:pt x="8767" y="3442"/>
                  <a:pt x="7852" y="3838"/>
                </a:cubicBezTo>
                <a:cubicBezTo>
                  <a:pt x="6936" y="4236"/>
                  <a:pt x="6140" y="4775"/>
                  <a:pt x="5459" y="5461"/>
                </a:cubicBezTo>
                <a:cubicBezTo>
                  <a:pt x="4778" y="6148"/>
                  <a:pt x="4238" y="6944"/>
                  <a:pt x="3843" y="7853"/>
                </a:cubicBezTo>
                <a:cubicBezTo>
                  <a:pt x="3447" y="8765"/>
                  <a:pt x="3246" y="9745"/>
                  <a:pt x="3246" y="10801"/>
                </a:cubicBezTo>
                <a:cubicBezTo>
                  <a:pt x="3246" y="11561"/>
                  <a:pt x="3354" y="12281"/>
                  <a:pt x="3566" y="12964"/>
                </a:cubicBezTo>
                <a:cubicBezTo>
                  <a:pt x="3778" y="13648"/>
                  <a:pt x="4077" y="14286"/>
                  <a:pt x="4464" y="14871"/>
                </a:cubicBezTo>
                <a:lnTo>
                  <a:pt x="14878" y="4462"/>
                </a:lnTo>
                <a:cubicBezTo>
                  <a:pt x="14282" y="4072"/>
                  <a:pt x="13647" y="3773"/>
                  <a:pt x="12966" y="3564"/>
                </a:cubicBezTo>
                <a:cubicBezTo>
                  <a:pt x="12285" y="3352"/>
                  <a:pt x="11564" y="3242"/>
                  <a:pt x="10807" y="3242"/>
                </a:cubicBezTo>
                <a:moveTo>
                  <a:pt x="10807" y="18358"/>
                </a:moveTo>
                <a:cubicBezTo>
                  <a:pt x="11864" y="18358"/>
                  <a:pt x="12844" y="18160"/>
                  <a:pt x="13757" y="17762"/>
                </a:cubicBezTo>
                <a:cubicBezTo>
                  <a:pt x="14667" y="17364"/>
                  <a:pt x="15463" y="16825"/>
                  <a:pt x="16150" y="16141"/>
                </a:cubicBezTo>
                <a:cubicBezTo>
                  <a:pt x="16836" y="15458"/>
                  <a:pt x="17376" y="14656"/>
                  <a:pt x="17774" y="13747"/>
                </a:cubicBezTo>
                <a:cubicBezTo>
                  <a:pt x="18170" y="12837"/>
                  <a:pt x="18368" y="11855"/>
                  <a:pt x="18368" y="10801"/>
                </a:cubicBezTo>
                <a:cubicBezTo>
                  <a:pt x="18368" y="10045"/>
                  <a:pt x="18263" y="9327"/>
                  <a:pt x="18051" y="8638"/>
                </a:cubicBezTo>
                <a:cubicBezTo>
                  <a:pt x="17839" y="7952"/>
                  <a:pt x="17548" y="7320"/>
                  <a:pt x="17178" y="6732"/>
                </a:cubicBezTo>
                <a:lnTo>
                  <a:pt x="6736" y="17169"/>
                </a:lnTo>
                <a:cubicBezTo>
                  <a:pt x="7332" y="17539"/>
                  <a:pt x="7970" y="17827"/>
                  <a:pt x="8651" y="18042"/>
                </a:cubicBezTo>
                <a:cubicBezTo>
                  <a:pt x="9332" y="18251"/>
                  <a:pt x="10050" y="18358"/>
                  <a:pt x="10807" y="18358"/>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8" name="Shape 1756"/>
          <p:cNvSpPr/>
          <p:nvPr/>
        </p:nvSpPr>
        <p:spPr>
          <a:xfrm>
            <a:off x="3508091" y="3088631"/>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9" name="Shape 1757"/>
          <p:cNvSpPr/>
          <p:nvPr/>
        </p:nvSpPr>
        <p:spPr>
          <a:xfrm>
            <a:off x="4293001" y="3088631"/>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804" y="21600"/>
                </a:moveTo>
                <a:lnTo>
                  <a:pt x="0" y="21600"/>
                </a:lnTo>
                <a:lnTo>
                  <a:pt x="0" y="0"/>
                </a:lnTo>
                <a:lnTo>
                  <a:pt x="1804" y="0"/>
                </a:lnTo>
                <a:lnTo>
                  <a:pt x="1804" y="21600"/>
                </a:lnTo>
                <a:close/>
                <a:moveTo>
                  <a:pt x="3094" y="21600"/>
                </a:moveTo>
                <a:lnTo>
                  <a:pt x="2661" y="21600"/>
                </a:lnTo>
                <a:lnTo>
                  <a:pt x="2661" y="0"/>
                </a:lnTo>
                <a:lnTo>
                  <a:pt x="3094" y="0"/>
                </a:lnTo>
                <a:lnTo>
                  <a:pt x="3094" y="21600"/>
                </a:lnTo>
                <a:close/>
                <a:moveTo>
                  <a:pt x="5543" y="21600"/>
                </a:moveTo>
                <a:lnTo>
                  <a:pt x="4172" y="21600"/>
                </a:lnTo>
                <a:lnTo>
                  <a:pt x="4172" y="0"/>
                </a:lnTo>
                <a:lnTo>
                  <a:pt x="5543" y="0"/>
                </a:lnTo>
                <a:lnTo>
                  <a:pt x="5543" y="21600"/>
                </a:lnTo>
                <a:close/>
                <a:moveTo>
                  <a:pt x="7303" y="21600"/>
                </a:moveTo>
                <a:lnTo>
                  <a:pt x="6387" y="21600"/>
                </a:lnTo>
                <a:lnTo>
                  <a:pt x="6387" y="0"/>
                </a:lnTo>
                <a:lnTo>
                  <a:pt x="7303" y="0"/>
                </a:lnTo>
                <a:lnTo>
                  <a:pt x="7303" y="21600"/>
                </a:lnTo>
                <a:close/>
                <a:moveTo>
                  <a:pt x="9271" y="21600"/>
                </a:moveTo>
                <a:lnTo>
                  <a:pt x="8380" y="21600"/>
                </a:lnTo>
                <a:lnTo>
                  <a:pt x="8380" y="0"/>
                </a:lnTo>
                <a:lnTo>
                  <a:pt x="9271" y="0"/>
                </a:lnTo>
                <a:lnTo>
                  <a:pt x="9271" y="21600"/>
                </a:lnTo>
                <a:close/>
                <a:moveTo>
                  <a:pt x="11017" y="21600"/>
                </a:moveTo>
                <a:lnTo>
                  <a:pt x="10583" y="21600"/>
                </a:lnTo>
                <a:lnTo>
                  <a:pt x="10583" y="0"/>
                </a:lnTo>
                <a:lnTo>
                  <a:pt x="11017" y="0"/>
                </a:lnTo>
                <a:lnTo>
                  <a:pt x="11017" y="21600"/>
                </a:lnTo>
                <a:close/>
                <a:moveTo>
                  <a:pt x="13678" y="21600"/>
                </a:moveTo>
                <a:lnTo>
                  <a:pt x="11886" y="21600"/>
                </a:lnTo>
                <a:lnTo>
                  <a:pt x="11886" y="0"/>
                </a:lnTo>
                <a:lnTo>
                  <a:pt x="13678" y="0"/>
                </a:lnTo>
                <a:lnTo>
                  <a:pt x="13678" y="21600"/>
                </a:lnTo>
                <a:close/>
                <a:moveTo>
                  <a:pt x="15213" y="21600"/>
                </a:moveTo>
                <a:lnTo>
                  <a:pt x="14309" y="21600"/>
                </a:lnTo>
                <a:lnTo>
                  <a:pt x="14309" y="0"/>
                </a:lnTo>
                <a:lnTo>
                  <a:pt x="15213" y="0"/>
                </a:lnTo>
                <a:lnTo>
                  <a:pt x="15213" y="21600"/>
                </a:lnTo>
                <a:close/>
                <a:moveTo>
                  <a:pt x="16971" y="21600"/>
                </a:moveTo>
                <a:lnTo>
                  <a:pt x="16513" y="21600"/>
                </a:lnTo>
                <a:lnTo>
                  <a:pt x="16513" y="0"/>
                </a:lnTo>
                <a:lnTo>
                  <a:pt x="16971" y="0"/>
                </a:lnTo>
                <a:lnTo>
                  <a:pt x="16971" y="21600"/>
                </a:lnTo>
                <a:close/>
                <a:moveTo>
                  <a:pt x="18939" y="21600"/>
                </a:moveTo>
                <a:lnTo>
                  <a:pt x="18506" y="21600"/>
                </a:lnTo>
                <a:lnTo>
                  <a:pt x="18506" y="0"/>
                </a:lnTo>
                <a:lnTo>
                  <a:pt x="18939" y="0"/>
                </a:lnTo>
                <a:lnTo>
                  <a:pt x="18939" y="21600"/>
                </a:lnTo>
                <a:close/>
                <a:moveTo>
                  <a:pt x="21600" y="21600"/>
                </a:moveTo>
                <a:lnTo>
                  <a:pt x="19808" y="21600"/>
                </a:lnTo>
                <a:lnTo>
                  <a:pt x="19808" y="0"/>
                </a:lnTo>
                <a:lnTo>
                  <a:pt x="21600" y="0"/>
                </a:lnTo>
                <a:lnTo>
                  <a:pt x="21600" y="2160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20" name="Shape 1758"/>
          <p:cNvSpPr/>
          <p:nvPr/>
        </p:nvSpPr>
        <p:spPr>
          <a:xfrm>
            <a:off x="5035651" y="3088631"/>
            <a:ext cx="307309" cy="306601"/>
          </a:xfrm>
          <a:custGeom>
            <a:avLst/>
            <a:gdLst/>
            <a:ahLst/>
            <a:cxnLst>
              <a:cxn ang="0">
                <a:pos x="wd2" y="hd2"/>
              </a:cxn>
              <a:cxn ang="5400000">
                <a:pos x="wd2" y="hd2"/>
              </a:cxn>
              <a:cxn ang="10800000">
                <a:pos x="wd2" y="hd2"/>
              </a:cxn>
              <a:cxn ang="16200000">
                <a:pos x="wd2" y="hd2"/>
              </a:cxn>
            </a:cxnLst>
            <a:rect l="0" t="0" r="r" b="b"/>
            <a:pathLst>
              <a:path w="21376" h="21600" extrusionOk="0">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7" y="2168"/>
                </a:lnTo>
                <a:cubicBezTo>
                  <a:pt x="6123" y="2168"/>
                  <a:pt x="5871" y="2062"/>
                  <a:pt x="5670" y="1850"/>
                </a:cubicBezTo>
                <a:cubicBezTo>
                  <a:pt x="5473" y="1639"/>
                  <a:pt x="5372" y="1380"/>
                  <a:pt x="5372" y="1072"/>
                </a:cubicBezTo>
                <a:cubicBezTo>
                  <a:pt x="5372" y="778"/>
                  <a:pt x="5473" y="529"/>
                  <a:pt x="5670" y="320"/>
                </a:cubicBezTo>
                <a:cubicBezTo>
                  <a:pt x="5871" y="109"/>
                  <a:pt x="6123" y="0"/>
                  <a:pt x="6427"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21" name="Shape 1759"/>
          <p:cNvSpPr/>
          <p:nvPr/>
        </p:nvSpPr>
        <p:spPr>
          <a:xfrm>
            <a:off x="5791114" y="3088631"/>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7080" y="5514"/>
                </a:moveTo>
                <a:cubicBezTo>
                  <a:pt x="17129" y="6606"/>
                  <a:pt x="17242" y="7685"/>
                  <a:pt x="17416" y="8752"/>
                </a:cubicBezTo>
                <a:cubicBezTo>
                  <a:pt x="17593" y="9819"/>
                  <a:pt x="17853" y="10844"/>
                  <a:pt x="18196" y="11821"/>
                </a:cubicBezTo>
                <a:cubicBezTo>
                  <a:pt x="18540" y="12800"/>
                  <a:pt x="18989" y="13718"/>
                  <a:pt x="19540" y="14576"/>
                </a:cubicBezTo>
                <a:cubicBezTo>
                  <a:pt x="20094" y="15437"/>
                  <a:pt x="20779" y="16211"/>
                  <a:pt x="21600" y="16897"/>
                </a:cubicBezTo>
                <a:cubicBezTo>
                  <a:pt x="21564" y="17526"/>
                  <a:pt x="21336" y="18043"/>
                  <a:pt x="20910" y="18444"/>
                </a:cubicBezTo>
                <a:cubicBezTo>
                  <a:pt x="20487" y="18845"/>
                  <a:pt x="19994" y="19042"/>
                  <a:pt x="19438" y="19042"/>
                </a:cubicBezTo>
                <a:lnTo>
                  <a:pt x="13679" y="19042"/>
                </a:lnTo>
                <a:cubicBezTo>
                  <a:pt x="13530" y="19782"/>
                  <a:pt x="13194" y="20395"/>
                  <a:pt x="12666" y="20874"/>
                </a:cubicBezTo>
                <a:cubicBezTo>
                  <a:pt x="12138" y="21357"/>
                  <a:pt x="11519" y="21600"/>
                  <a:pt x="10817" y="21600"/>
                </a:cubicBezTo>
                <a:cubicBezTo>
                  <a:pt x="10114" y="21600"/>
                  <a:pt x="9493" y="21357"/>
                  <a:pt x="8957" y="20874"/>
                </a:cubicBezTo>
                <a:cubicBezTo>
                  <a:pt x="8421" y="20395"/>
                  <a:pt x="8075" y="19782"/>
                  <a:pt x="7921" y="19042"/>
                </a:cubicBezTo>
                <a:lnTo>
                  <a:pt x="2160" y="19042"/>
                </a:lnTo>
                <a:cubicBezTo>
                  <a:pt x="1603" y="19042"/>
                  <a:pt x="1113" y="18842"/>
                  <a:pt x="687" y="18438"/>
                </a:cubicBezTo>
                <a:cubicBezTo>
                  <a:pt x="262" y="18032"/>
                  <a:pt x="31" y="17515"/>
                  <a:pt x="0" y="16897"/>
                </a:cubicBezTo>
                <a:cubicBezTo>
                  <a:pt x="852" y="16194"/>
                  <a:pt x="1554" y="15414"/>
                  <a:pt x="2111" y="14565"/>
                </a:cubicBezTo>
                <a:cubicBezTo>
                  <a:pt x="2668" y="13712"/>
                  <a:pt x="3114" y="12806"/>
                  <a:pt x="3450" y="11849"/>
                </a:cubicBezTo>
                <a:cubicBezTo>
                  <a:pt x="3786" y="10889"/>
                  <a:pt x="4030" y="9878"/>
                  <a:pt x="4186" y="8820"/>
                </a:cubicBezTo>
                <a:cubicBezTo>
                  <a:pt x="4343" y="7761"/>
                  <a:pt x="4458" y="6680"/>
                  <a:pt x="4530" y="5570"/>
                </a:cubicBezTo>
                <a:cubicBezTo>
                  <a:pt x="4579" y="4811"/>
                  <a:pt x="4809" y="4096"/>
                  <a:pt x="5217" y="3419"/>
                </a:cubicBezTo>
                <a:cubicBezTo>
                  <a:pt x="5628" y="2744"/>
                  <a:pt x="6143" y="2154"/>
                  <a:pt x="6764" y="1649"/>
                </a:cubicBezTo>
                <a:cubicBezTo>
                  <a:pt x="7387" y="1146"/>
                  <a:pt x="8054" y="745"/>
                  <a:pt x="8767" y="449"/>
                </a:cubicBezTo>
                <a:cubicBezTo>
                  <a:pt x="9480" y="150"/>
                  <a:pt x="10163" y="0"/>
                  <a:pt x="10817" y="0"/>
                </a:cubicBezTo>
                <a:cubicBezTo>
                  <a:pt x="11422" y="0"/>
                  <a:pt x="12091" y="150"/>
                  <a:pt x="12817" y="449"/>
                </a:cubicBezTo>
                <a:cubicBezTo>
                  <a:pt x="13546" y="745"/>
                  <a:pt x="14226" y="1143"/>
                  <a:pt x="14851" y="1635"/>
                </a:cubicBezTo>
                <a:cubicBezTo>
                  <a:pt x="15477" y="2131"/>
                  <a:pt x="16006" y="2713"/>
                  <a:pt x="16434" y="3382"/>
                </a:cubicBezTo>
                <a:cubicBezTo>
                  <a:pt x="16865" y="4046"/>
                  <a:pt x="17080" y="4760"/>
                  <a:pt x="17080" y="5514"/>
                </a:cubicBezTo>
                <a:moveTo>
                  <a:pt x="18689" y="16899"/>
                </a:moveTo>
                <a:cubicBezTo>
                  <a:pt x="18050" y="16123"/>
                  <a:pt x="17519" y="15296"/>
                  <a:pt x="17098" y="14418"/>
                </a:cubicBezTo>
                <a:cubicBezTo>
                  <a:pt x="16678" y="13537"/>
                  <a:pt x="16331" y="12631"/>
                  <a:pt x="16067" y="11688"/>
                </a:cubicBezTo>
                <a:cubicBezTo>
                  <a:pt x="15800" y="10748"/>
                  <a:pt x="15595" y="9782"/>
                  <a:pt x="15452" y="8797"/>
                </a:cubicBezTo>
                <a:cubicBezTo>
                  <a:pt x="15308" y="7809"/>
                  <a:pt x="15205" y="6807"/>
                  <a:pt x="15139" y="5787"/>
                </a:cubicBezTo>
                <a:cubicBezTo>
                  <a:pt x="15105" y="5293"/>
                  <a:pt x="14939" y="4825"/>
                  <a:pt x="14636" y="4382"/>
                </a:cubicBezTo>
                <a:cubicBezTo>
                  <a:pt x="14333" y="3941"/>
                  <a:pt x="13969" y="3554"/>
                  <a:pt x="13543" y="3221"/>
                </a:cubicBezTo>
                <a:cubicBezTo>
                  <a:pt x="13117" y="2888"/>
                  <a:pt x="12661" y="2628"/>
                  <a:pt x="12174" y="2445"/>
                </a:cubicBezTo>
                <a:cubicBezTo>
                  <a:pt x="11686" y="2259"/>
                  <a:pt x="11235" y="2168"/>
                  <a:pt x="10817" y="2168"/>
                </a:cubicBezTo>
                <a:cubicBezTo>
                  <a:pt x="10432" y="2168"/>
                  <a:pt x="9993" y="2264"/>
                  <a:pt x="9496" y="2456"/>
                </a:cubicBezTo>
                <a:cubicBezTo>
                  <a:pt x="9001" y="2651"/>
                  <a:pt x="8534" y="2908"/>
                  <a:pt x="8098" y="3221"/>
                </a:cubicBezTo>
                <a:cubicBezTo>
                  <a:pt x="7659" y="3535"/>
                  <a:pt x="7285" y="3910"/>
                  <a:pt x="6974" y="4342"/>
                </a:cubicBezTo>
                <a:cubicBezTo>
                  <a:pt x="6661" y="4777"/>
                  <a:pt x="6500" y="5220"/>
                  <a:pt x="6482" y="5680"/>
                </a:cubicBezTo>
                <a:cubicBezTo>
                  <a:pt x="6433" y="6682"/>
                  <a:pt x="6336" y="7682"/>
                  <a:pt x="6195" y="8690"/>
                </a:cubicBezTo>
                <a:cubicBezTo>
                  <a:pt x="6051" y="9692"/>
                  <a:pt x="5843" y="10674"/>
                  <a:pt x="5569" y="11631"/>
                </a:cubicBezTo>
                <a:cubicBezTo>
                  <a:pt x="5294" y="12594"/>
                  <a:pt x="4938" y="13514"/>
                  <a:pt x="4499" y="14404"/>
                </a:cubicBezTo>
                <a:cubicBezTo>
                  <a:pt x="4060" y="15290"/>
                  <a:pt x="3535" y="16123"/>
                  <a:pt x="2922" y="16899"/>
                </a:cubicBezTo>
                <a:lnTo>
                  <a:pt x="18689" y="16899"/>
                </a:lnTo>
                <a:close/>
                <a:moveTo>
                  <a:pt x="10817" y="20626"/>
                </a:moveTo>
                <a:cubicBezTo>
                  <a:pt x="10965" y="20626"/>
                  <a:pt x="11037" y="20536"/>
                  <a:pt x="11037" y="20355"/>
                </a:cubicBezTo>
                <a:cubicBezTo>
                  <a:pt x="11037" y="20174"/>
                  <a:pt x="10965" y="20081"/>
                  <a:pt x="10817" y="20073"/>
                </a:cubicBezTo>
                <a:cubicBezTo>
                  <a:pt x="10383" y="20073"/>
                  <a:pt x="10011" y="19903"/>
                  <a:pt x="9698" y="19570"/>
                </a:cubicBezTo>
                <a:cubicBezTo>
                  <a:pt x="9388" y="19237"/>
                  <a:pt x="9234" y="18833"/>
                  <a:pt x="9234" y="18353"/>
                </a:cubicBezTo>
                <a:cubicBezTo>
                  <a:pt x="9234" y="18175"/>
                  <a:pt x="9155" y="18085"/>
                  <a:pt x="9001" y="18085"/>
                </a:cubicBezTo>
                <a:cubicBezTo>
                  <a:pt x="8836" y="18085"/>
                  <a:pt x="8754" y="18175"/>
                  <a:pt x="8754" y="18353"/>
                </a:cubicBezTo>
                <a:cubicBezTo>
                  <a:pt x="8754" y="18986"/>
                  <a:pt x="8954" y="19522"/>
                  <a:pt x="9357" y="19965"/>
                </a:cubicBezTo>
                <a:cubicBezTo>
                  <a:pt x="9757" y="20406"/>
                  <a:pt x="10245" y="20626"/>
                  <a:pt x="10817" y="20626"/>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22" name="Shape 1760"/>
          <p:cNvSpPr/>
          <p:nvPr/>
        </p:nvSpPr>
        <p:spPr>
          <a:xfrm>
            <a:off x="6504317" y="3079690"/>
            <a:ext cx="307306" cy="306600"/>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5"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4"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23" name="Shape 1761"/>
          <p:cNvSpPr/>
          <p:nvPr/>
        </p:nvSpPr>
        <p:spPr>
          <a:xfrm>
            <a:off x="7202163" y="3088630"/>
            <a:ext cx="307310" cy="306603"/>
          </a:xfrm>
          <a:custGeom>
            <a:avLst/>
            <a:gdLst/>
            <a:ahLst/>
            <a:cxnLst>
              <a:cxn ang="0">
                <a:pos x="wd2" y="hd2"/>
              </a:cxn>
              <a:cxn ang="5400000">
                <a:pos x="wd2" y="hd2"/>
              </a:cxn>
              <a:cxn ang="10800000">
                <a:pos x="wd2" y="hd2"/>
              </a:cxn>
              <a:cxn ang="16200000">
                <a:pos x="wd2" y="hd2"/>
              </a:cxn>
            </a:cxnLst>
            <a:rect l="0" t="0" r="r" b="b"/>
            <a:pathLst>
              <a:path w="21459" h="21561" extrusionOk="0">
                <a:moveTo>
                  <a:pt x="20359" y="4320"/>
                </a:moveTo>
                <a:cubicBezTo>
                  <a:pt x="20702" y="4452"/>
                  <a:pt x="20959" y="4654"/>
                  <a:pt x="21124" y="4924"/>
                </a:cubicBezTo>
                <a:cubicBezTo>
                  <a:pt x="21467" y="5419"/>
                  <a:pt x="21546" y="6026"/>
                  <a:pt x="21363" y="6735"/>
                </a:cubicBezTo>
                <a:lnTo>
                  <a:pt x="17812" y="19433"/>
                </a:lnTo>
                <a:cubicBezTo>
                  <a:pt x="17663" y="20051"/>
                  <a:pt x="17338" y="20561"/>
                  <a:pt x="16840" y="20960"/>
                </a:cubicBezTo>
                <a:cubicBezTo>
                  <a:pt x="16342" y="21362"/>
                  <a:pt x="15810" y="21561"/>
                  <a:pt x="15241" y="21561"/>
                </a:cubicBezTo>
                <a:lnTo>
                  <a:pt x="3373" y="21561"/>
                </a:lnTo>
                <a:cubicBezTo>
                  <a:pt x="3030" y="21561"/>
                  <a:pt x="2697" y="21497"/>
                  <a:pt x="2378" y="21359"/>
                </a:cubicBezTo>
                <a:cubicBezTo>
                  <a:pt x="2055" y="21224"/>
                  <a:pt x="1746" y="21042"/>
                  <a:pt x="1455" y="20811"/>
                </a:cubicBezTo>
                <a:cubicBezTo>
                  <a:pt x="1162" y="20582"/>
                  <a:pt x="905" y="20312"/>
                  <a:pt x="682" y="19999"/>
                </a:cubicBezTo>
                <a:cubicBezTo>
                  <a:pt x="462" y="19685"/>
                  <a:pt x="287" y="19345"/>
                  <a:pt x="161" y="18979"/>
                </a:cubicBezTo>
                <a:cubicBezTo>
                  <a:pt x="-46" y="18345"/>
                  <a:pt x="-54" y="17750"/>
                  <a:pt x="137" y="17199"/>
                </a:cubicBezTo>
                <a:cubicBezTo>
                  <a:pt x="156" y="17050"/>
                  <a:pt x="171" y="16900"/>
                  <a:pt x="187" y="16760"/>
                </a:cubicBezTo>
                <a:cubicBezTo>
                  <a:pt x="205" y="16613"/>
                  <a:pt x="221" y="16449"/>
                  <a:pt x="237" y="16273"/>
                </a:cubicBezTo>
                <a:cubicBezTo>
                  <a:pt x="237" y="16179"/>
                  <a:pt x="221" y="16083"/>
                  <a:pt x="187" y="15986"/>
                </a:cubicBezTo>
                <a:cubicBezTo>
                  <a:pt x="156" y="15889"/>
                  <a:pt x="145" y="15792"/>
                  <a:pt x="161" y="15696"/>
                </a:cubicBezTo>
                <a:cubicBezTo>
                  <a:pt x="179" y="15549"/>
                  <a:pt x="245" y="15403"/>
                  <a:pt x="357" y="15256"/>
                </a:cubicBezTo>
                <a:cubicBezTo>
                  <a:pt x="470" y="15109"/>
                  <a:pt x="578" y="14942"/>
                  <a:pt x="677" y="14758"/>
                </a:cubicBezTo>
                <a:cubicBezTo>
                  <a:pt x="871" y="14412"/>
                  <a:pt x="1060" y="13987"/>
                  <a:pt x="1248" y="13486"/>
                </a:cubicBezTo>
                <a:cubicBezTo>
                  <a:pt x="1437" y="12987"/>
                  <a:pt x="1573" y="12554"/>
                  <a:pt x="1655" y="12190"/>
                </a:cubicBezTo>
                <a:cubicBezTo>
                  <a:pt x="1689" y="12041"/>
                  <a:pt x="1686" y="11897"/>
                  <a:pt x="1641" y="11762"/>
                </a:cubicBezTo>
                <a:cubicBezTo>
                  <a:pt x="1602" y="11627"/>
                  <a:pt x="1597" y="11504"/>
                  <a:pt x="1631" y="11390"/>
                </a:cubicBezTo>
                <a:cubicBezTo>
                  <a:pt x="1665" y="11240"/>
                  <a:pt x="1733" y="11111"/>
                  <a:pt x="1838" y="11006"/>
                </a:cubicBezTo>
                <a:cubicBezTo>
                  <a:pt x="1943" y="10897"/>
                  <a:pt x="2027" y="10789"/>
                  <a:pt x="2095" y="10672"/>
                </a:cubicBezTo>
                <a:cubicBezTo>
                  <a:pt x="2179" y="10508"/>
                  <a:pt x="2268" y="10308"/>
                  <a:pt x="2365" y="10082"/>
                </a:cubicBezTo>
                <a:cubicBezTo>
                  <a:pt x="2459" y="9860"/>
                  <a:pt x="2551" y="9628"/>
                  <a:pt x="2635" y="9391"/>
                </a:cubicBezTo>
                <a:cubicBezTo>
                  <a:pt x="2718" y="9150"/>
                  <a:pt x="2784" y="8919"/>
                  <a:pt x="2836" y="8690"/>
                </a:cubicBezTo>
                <a:cubicBezTo>
                  <a:pt x="2886" y="8462"/>
                  <a:pt x="2918" y="8271"/>
                  <a:pt x="2936" y="8119"/>
                </a:cubicBezTo>
                <a:cubicBezTo>
                  <a:pt x="2952" y="7972"/>
                  <a:pt x="2944" y="7817"/>
                  <a:pt x="2910" y="7655"/>
                </a:cubicBezTo>
                <a:cubicBezTo>
                  <a:pt x="2876" y="7497"/>
                  <a:pt x="2876" y="7365"/>
                  <a:pt x="2910" y="7248"/>
                </a:cubicBezTo>
                <a:cubicBezTo>
                  <a:pt x="2959" y="7101"/>
                  <a:pt x="3046" y="6978"/>
                  <a:pt x="3166" y="6879"/>
                </a:cubicBezTo>
                <a:cubicBezTo>
                  <a:pt x="3287" y="6779"/>
                  <a:pt x="3389" y="6665"/>
                  <a:pt x="3476" y="6533"/>
                </a:cubicBezTo>
                <a:cubicBezTo>
                  <a:pt x="3557" y="6421"/>
                  <a:pt x="3649" y="6263"/>
                  <a:pt x="3746" y="6049"/>
                </a:cubicBezTo>
                <a:cubicBezTo>
                  <a:pt x="3840" y="5841"/>
                  <a:pt x="3937" y="5610"/>
                  <a:pt x="4034" y="5354"/>
                </a:cubicBezTo>
                <a:cubicBezTo>
                  <a:pt x="4128" y="5102"/>
                  <a:pt x="4209" y="4856"/>
                  <a:pt x="4278" y="4619"/>
                </a:cubicBezTo>
                <a:cubicBezTo>
                  <a:pt x="4343" y="4381"/>
                  <a:pt x="4385" y="4170"/>
                  <a:pt x="4403" y="3980"/>
                </a:cubicBezTo>
                <a:cubicBezTo>
                  <a:pt x="4419" y="3868"/>
                  <a:pt x="4403" y="3754"/>
                  <a:pt x="4354" y="3637"/>
                </a:cubicBezTo>
                <a:cubicBezTo>
                  <a:pt x="4304" y="3519"/>
                  <a:pt x="4293" y="3391"/>
                  <a:pt x="4327" y="3250"/>
                </a:cubicBezTo>
                <a:cubicBezTo>
                  <a:pt x="4361" y="3121"/>
                  <a:pt x="4437" y="2980"/>
                  <a:pt x="4561" y="2837"/>
                </a:cubicBezTo>
                <a:cubicBezTo>
                  <a:pt x="4681" y="2693"/>
                  <a:pt x="4791" y="2543"/>
                  <a:pt x="4893" y="2394"/>
                </a:cubicBezTo>
                <a:cubicBezTo>
                  <a:pt x="5024" y="2159"/>
                  <a:pt x="5145" y="1887"/>
                  <a:pt x="5250" y="1573"/>
                </a:cubicBezTo>
                <a:cubicBezTo>
                  <a:pt x="5355" y="1262"/>
                  <a:pt x="5480" y="975"/>
                  <a:pt x="5624" y="717"/>
                </a:cubicBezTo>
                <a:cubicBezTo>
                  <a:pt x="5771" y="462"/>
                  <a:pt x="5965" y="260"/>
                  <a:pt x="6204" y="116"/>
                </a:cubicBezTo>
                <a:cubicBezTo>
                  <a:pt x="6439" y="-30"/>
                  <a:pt x="6767" y="-39"/>
                  <a:pt x="7176" y="93"/>
                </a:cubicBezTo>
                <a:lnTo>
                  <a:pt x="7149" y="152"/>
                </a:lnTo>
                <a:cubicBezTo>
                  <a:pt x="7409" y="55"/>
                  <a:pt x="7634" y="11"/>
                  <a:pt x="7828" y="11"/>
                </a:cubicBezTo>
                <a:lnTo>
                  <a:pt x="17613" y="11"/>
                </a:lnTo>
                <a:cubicBezTo>
                  <a:pt x="18265" y="11"/>
                  <a:pt x="18763" y="278"/>
                  <a:pt x="19106" y="805"/>
                </a:cubicBezTo>
                <a:cubicBezTo>
                  <a:pt x="19447" y="1303"/>
                  <a:pt x="19523" y="1904"/>
                  <a:pt x="19329" y="2617"/>
                </a:cubicBezTo>
                <a:lnTo>
                  <a:pt x="15781" y="15329"/>
                </a:lnTo>
                <a:cubicBezTo>
                  <a:pt x="15629" y="15918"/>
                  <a:pt x="15307" y="16420"/>
                  <a:pt x="14809" y="16830"/>
                </a:cubicBezTo>
                <a:cubicBezTo>
                  <a:pt x="14311" y="17243"/>
                  <a:pt x="13782" y="17448"/>
                  <a:pt x="13221" y="17448"/>
                </a:cubicBezTo>
                <a:lnTo>
                  <a:pt x="2019" y="17448"/>
                </a:lnTo>
                <a:cubicBezTo>
                  <a:pt x="1935" y="17448"/>
                  <a:pt x="1851" y="17460"/>
                  <a:pt x="1762" y="17478"/>
                </a:cubicBezTo>
                <a:cubicBezTo>
                  <a:pt x="1675" y="17495"/>
                  <a:pt x="1597" y="17551"/>
                  <a:pt x="1529" y="17645"/>
                </a:cubicBezTo>
                <a:cubicBezTo>
                  <a:pt x="1429" y="17832"/>
                  <a:pt x="1429" y="18096"/>
                  <a:pt x="1529" y="18430"/>
                </a:cubicBezTo>
                <a:cubicBezTo>
                  <a:pt x="1665" y="18835"/>
                  <a:pt x="1914" y="19187"/>
                  <a:pt x="2283" y="19489"/>
                </a:cubicBezTo>
                <a:cubicBezTo>
                  <a:pt x="2650" y="19796"/>
                  <a:pt x="3014" y="19946"/>
                  <a:pt x="3373" y="19946"/>
                </a:cubicBezTo>
                <a:lnTo>
                  <a:pt x="15241" y="19946"/>
                </a:lnTo>
                <a:cubicBezTo>
                  <a:pt x="15485" y="19946"/>
                  <a:pt x="15723" y="19846"/>
                  <a:pt x="15962" y="19644"/>
                </a:cubicBezTo>
                <a:cubicBezTo>
                  <a:pt x="16200" y="19445"/>
                  <a:pt x="16358" y="19222"/>
                  <a:pt x="16434" y="18976"/>
                </a:cubicBezTo>
                <a:lnTo>
                  <a:pt x="20309" y="5129"/>
                </a:lnTo>
                <a:cubicBezTo>
                  <a:pt x="20343" y="4979"/>
                  <a:pt x="20364" y="4841"/>
                  <a:pt x="20372" y="4715"/>
                </a:cubicBezTo>
                <a:cubicBezTo>
                  <a:pt x="20377" y="4592"/>
                  <a:pt x="20372" y="4460"/>
                  <a:pt x="20359" y="4320"/>
                </a:cubicBezTo>
                <a:moveTo>
                  <a:pt x="6285" y="8083"/>
                </a:moveTo>
                <a:cubicBezTo>
                  <a:pt x="6201" y="8447"/>
                  <a:pt x="6311" y="8629"/>
                  <a:pt x="6610" y="8629"/>
                </a:cubicBezTo>
                <a:lnTo>
                  <a:pt x="14324" y="8629"/>
                </a:lnTo>
                <a:cubicBezTo>
                  <a:pt x="14460" y="8629"/>
                  <a:pt x="14586" y="8579"/>
                  <a:pt x="14707" y="8473"/>
                </a:cubicBezTo>
                <a:cubicBezTo>
                  <a:pt x="14830" y="8371"/>
                  <a:pt x="14906" y="8239"/>
                  <a:pt x="14940" y="8083"/>
                </a:cubicBezTo>
                <a:lnTo>
                  <a:pt x="15241" y="7028"/>
                </a:lnTo>
                <a:cubicBezTo>
                  <a:pt x="15275" y="6882"/>
                  <a:pt x="15262" y="6753"/>
                  <a:pt x="15205" y="6641"/>
                </a:cubicBezTo>
                <a:cubicBezTo>
                  <a:pt x="15144" y="6536"/>
                  <a:pt x="15050" y="6483"/>
                  <a:pt x="14914" y="6483"/>
                </a:cubicBezTo>
                <a:lnTo>
                  <a:pt x="7202" y="6483"/>
                </a:lnTo>
                <a:cubicBezTo>
                  <a:pt x="7066" y="6483"/>
                  <a:pt x="6935" y="6533"/>
                  <a:pt x="6806" y="6638"/>
                </a:cubicBezTo>
                <a:cubicBezTo>
                  <a:pt x="6675" y="6741"/>
                  <a:pt x="6594" y="6870"/>
                  <a:pt x="6560" y="7028"/>
                </a:cubicBezTo>
                <a:lnTo>
                  <a:pt x="6285" y="8083"/>
                </a:lnTo>
                <a:close/>
                <a:moveTo>
                  <a:pt x="7149" y="4868"/>
                </a:moveTo>
                <a:cubicBezTo>
                  <a:pt x="7115" y="5017"/>
                  <a:pt x="7131" y="5140"/>
                  <a:pt x="7194" y="5240"/>
                </a:cubicBezTo>
                <a:cubicBezTo>
                  <a:pt x="7257" y="5337"/>
                  <a:pt x="7354" y="5387"/>
                  <a:pt x="7488" y="5387"/>
                </a:cubicBezTo>
                <a:lnTo>
                  <a:pt x="15192" y="5387"/>
                </a:lnTo>
                <a:cubicBezTo>
                  <a:pt x="15325" y="5387"/>
                  <a:pt x="15451" y="5337"/>
                  <a:pt x="15574" y="5240"/>
                </a:cubicBezTo>
                <a:cubicBezTo>
                  <a:pt x="15695" y="5140"/>
                  <a:pt x="15784" y="5017"/>
                  <a:pt x="15844" y="4868"/>
                </a:cubicBezTo>
                <a:lnTo>
                  <a:pt x="16119" y="3772"/>
                </a:lnTo>
                <a:cubicBezTo>
                  <a:pt x="16153" y="3622"/>
                  <a:pt x="16140" y="3493"/>
                  <a:pt x="16082" y="3388"/>
                </a:cubicBezTo>
                <a:cubicBezTo>
                  <a:pt x="16022" y="3279"/>
                  <a:pt x="15923" y="3224"/>
                  <a:pt x="15781" y="3224"/>
                </a:cubicBezTo>
                <a:lnTo>
                  <a:pt x="8077" y="3224"/>
                </a:lnTo>
                <a:cubicBezTo>
                  <a:pt x="7943" y="3224"/>
                  <a:pt x="7818" y="3279"/>
                  <a:pt x="7695" y="3388"/>
                </a:cubicBezTo>
                <a:cubicBezTo>
                  <a:pt x="7574" y="3493"/>
                  <a:pt x="7488" y="3622"/>
                  <a:pt x="7438" y="3772"/>
                </a:cubicBezTo>
                <a:lnTo>
                  <a:pt x="7149" y="4868"/>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24" name="Shape 1762"/>
          <p:cNvSpPr/>
          <p:nvPr/>
        </p:nvSpPr>
        <p:spPr>
          <a:xfrm>
            <a:off x="7884629" y="3088631"/>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3364" y="21145"/>
                </a:moveTo>
                <a:cubicBezTo>
                  <a:pt x="2985" y="21447"/>
                  <a:pt x="2524" y="21600"/>
                  <a:pt x="1984" y="21600"/>
                </a:cubicBezTo>
                <a:cubicBezTo>
                  <a:pt x="1444" y="21600"/>
                  <a:pt x="976" y="21445"/>
                  <a:pt x="587" y="21134"/>
                </a:cubicBezTo>
                <a:cubicBezTo>
                  <a:pt x="198" y="20820"/>
                  <a:pt x="0" y="20448"/>
                  <a:pt x="0" y="20013"/>
                </a:cubicBezTo>
                <a:lnTo>
                  <a:pt x="0" y="1584"/>
                </a:lnTo>
                <a:cubicBezTo>
                  <a:pt x="0" y="1155"/>
                  <a:pt x="198" y="780"/>
                  <a:pt x="587" y="466"/>
                </a:cubicBezTo>
                <a:cubicBezTo>
                  <a:pt x="976" y="155"/>
                  <a:pt x="1444" y="0"/>
                  <a:pt x="1984" y="0"/>
                </a:cubicBezTo>
                <a:lnTo>
                  <a:pt x="19637" y="0"/>
                </a:lnTo>
                <a:cubicBezTo>
                  <a:pt x="20178" y="0"/>
                  <a:pt x="20638" y="155"/>
                  <a:pt x="21024" y="466"/>
                </a:cubicBezTo>
                <a:cubicBezTo>
                  <a:pt x="21409" y="780"/>
                  <a:pt x="21600" y="1155"/>
                  <a:pt x="21600" y="1584"/>
                </a:cubicBezTo>
                <a:lnTo>
                  <a:pt x="21600" y="20013"/>
                </a:lnTo>
                <a:cubicBezTo>
                  <a:pt x="21600" y="20448"/>
                  <a:pt x="21409" y="20820"/>
                  <a:pt x="21024" y="21134"/>
                </a:cubicBezTo>
                <a:cubicBezTo>
                  <a:pt x="20638" y="21445"/>
                  <a:pt x="20178" y="21600"/>
                  <a:pt x="19637" y="21600"/>
                </a:cubicBezTo>
                <a:cubicBezTo>
                  <a:pt x="19097" y="21600"/>
                  <a:pt x="18636" y="21447"/>
                  <a:pt x="18258" y="21145"/>
                </a:cubicBezTo>
                <a:lnTo>
                  <a:pt x="10811" y="15193"/>
                </a:lnTo>
                <a:lnTo>
                  <a:pt x="3364" y="21145"/>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25" name="Shape 1763"/>
          <p:cNvSpPr/>
          <p:nvPr/>
        </p:nvSpPr>
        <p:spPr>
          <a:xfrm>
            <a:off x="8601675" y="3088631"/>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9634" y="0"/>
                </a:moveTo>
                <a:cubicBezTo>
                  <a:pt x="20174" y="0"/>
                  <a:pt x="20638" y="158"/>
                  <a:pt x="21024" y="469"/>
                </a:cubicBezTo>
                <a:cubicBezTo>
                  <a:pt x="21406" y="780"/>
                  <a:pt x="21600" y="1155"/>
                  <a:pt x="21600" y="1586"/>
                </a:cubicBezTo>
                <a:lnTo>
                  <a:pt x="21600" y="20014"/>
                </a:lnTo>
                <a:cubicBezTo>
                  <a:pt x="21600" y="20445"/>
                  <a:pt x="21406" y="20817"/>
                  <a:pt x="21024" y="21131"/>
                </a:cubicBezTo>
                <a:cubicBezTo>
                  <a:pt x="20638" y="21439"/>
                  <a:pt x="20174" y="21600"/>
                  <a:pt x="19634" y="21600"/>
                </a:cubicBezTo>
                <a:cubicBezTo>
                  <a:pt x="19094" y="21600"/>
                  <a:pt x="18633" y="21447"/>
                  <a:pt x="18254" y="21145"/>
                </a:cubicBezTo>
                <a:lnTo>
                  <a:pt x="10807" y="15191"/>
                </a:lnTo>
                <a:lnTo>
                  <a:pt x="3360" y="21145"/>
                </a:lnTo>
                <a:cubicBezTo>
                  <a:pt x="2982" y="21447"/>
                  <a:pt x="2521" y="21600"/>
                  <a:pt x="1981" y="21600"/>
                </a:cubicBezTo>
                <a:cubicBezTo>
                  <a:pt x="1440" y="21600"/>
                  <a:pt x="976" y="21442"/>
                  <a:pt x="583" y="21131"/>
                </a:cubicBezTo>
                <a:cubicBezTo>
                  <a:pt x="194" y="20817"/>
                  <a:pt x="0" y="20445"/>
                  <a:pt x="0" y="20014"/>
                </a:cubicBezTo>
                <a:lnTo>
                  <a:pt x="0" y="1586"/>
                </a:lnTo>
                <a:cubicBezTo>
                  <a:pt x="0" y="1155"/>
                  <a:pt x="194" y="780"/>
                  <a:pt x="583" y="469"/>
                </a:cubicBezTo>
                <a:cubicBezTo>
                  <a:pt x="976" y="158"/>
                  <a:pt x="1440" y="0"/>
                  <a:pt x="1981" y="0"/>
                </a:cubicBezTo>
                <a:lnTo>
                  <a:pt x="19634" y="0"/>
                </a:lnTo>
                <a:close/>
                <a:moveTo>
                  <a:pt x="2723" y="2151"/>
                </a:moveTo>
                <a:lnTo>
                  <a:pt x="2723" y="18609"/>
                </a:lnTo>
                <a:lnTo>
                  <a:pt x="10807" y="12116"/>
                </a:lnTo>
                <a:lnTo>
                  <a:pt x="18892" y="18609"/>
                </a:lnTo>
                <a:lnTo>
                  <a:pt x="18892" y="2151"/>
                </a:lnTo>
                <a:lnTo>
                  <a:pt x="2723" y="2151"/>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26" name="Shape 1764"/>
          <p:cNvSpPr/>
          <p:nvPr/>
        </p:nvSpPr>
        <p:spPr>
          <a:xfrm>
            <a:off x="9339208" y="3088631"/>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0" y="11153"/>
                </a:moveTo>
                <a:lnTo>
                  <a:pt x="0" y="5936"/>
                </a:lnTo>
                <a:cubicBezTo>
                  <a:pt x="0" y="5499"/>
                  <a:pt x="132" y="5117"/>
                  <a:pt x="397" y="4796"/>
                </a:cubicBezTo>
                <a:cubicBezTo>
                  <a:pt x="663" y="4479"/>
                  <a:pt x="979" y="4318"/>
                  <a:pt x="1346" y="4318"/>
                </a:cubicBezTo>
                <a:lnTo>
                  <a:pt x="6316" y="4318"/>
                </a:lnTo>
                <a:lnTo>
                  <a:pt x="6316" y="1072"/>
                </a:lnTo>
                <a:cubicBezTo>
                  <a:pt x="6316" y="781"/>
                  <a:pt x="6399" y="529"/>
                  <a:pt x="6568" y="320"/>
                </a:cubicBezTo>
                <a:cubicBezTo>
                  <a:pt x="6737" y="109"/>
                  <a:pt x="6945" y="0"/>
                  <a:pt x="7195" y="0"/>
                </a:cubicBezTo>
                <a:lnTo>
                  <a:pt x="14402" y="0"/>
                </a:lnTo>
                <a:cubicBezTo>
                  <a:pt x="14662" y="0"/>
                  <a:pt x="14877" y="109"/>
                  <a:pt x="15054" y="320"/>
                </a:cubicBezTo>
                <a:cubicBezTo>
                  <a:pt x="15227" y="529"/>
                  <a:pt x="15318" y="781"/>
                  <a:pt x="15318" y="1072"/>
                </a:cubicBezTo>
                <a:lnTo>
                  <a:pt x="15318" y="4318"/>
                </a:lnTo>
                <a:lnTo>
                  <a:pt x="20263" y="4318"/>
                </a:lnTo>
                <a:cubicBezTo>
                  <a:pt x="20631" y="4318"/>
                  <a:pt x="20944" y="4479"/>
                  <a:pt x="21206" y="4796"/>
                </a:cubicBezTo>
                <a:cubicBezTo>
                  <a:pt x="21468" y="5117"/>
                  <a:pt x="21600" y="5499"/>
                  <a:pt x="21600" y="5936"/>
                </a:cubicBezTo>
                <a:lnTo>
                  <a:pt x="21600" y="11153"/>
                </a:lnTo>
                <a:lnTo>
                  <a:pt x="0" y="11153"/>
                </a:lnTo>
                <a:close/>
                <a:moveTo>
                  <a:pt x="21600" y="12783"/>
                </a:moveTo>
                <a:lnTo>
                  <a:pt x="21600" y="19982"/>
                </a:lnTo>
                <a:cubicBezTo>
                  <a:pt x="21600" y="20425"/>
                  <a:pt x="21468" y="20801"/>
                  <a:pt x="21206" y="21121"/>
                </a:cubicBezTo>
                <a:cubicBezTo>
                  <a:pt x="20944" y="21438"/>
                  <a:pt x="20631" y="21600"/>
                  <a:pt x="20263" y="21600"/>
                </a:cubicBezTo>
                <a:lnTo>
                  <a:pt x="1346" y="21600"/>
                </a:lnTo>
                <a:cubicBezTo>
                  <a:pt x="979" y="21600"/>
                  <a:pt x="663" y="21438"/>
                  <a:pt x="397" y="21121"/>
                </a:cubicBezTo>
                <a:cubicBezTo>
                  <a:pt x="132" y="20801"/>
                  <a:pt x="0" y="20425"/>
                  <a:pt x="0" y="19982"/>
                </a:cubicBezTo>
                <a:lnTo>
                  <a:pt x="0" y="12783"/>
                </a:lnTo>
                <a:lnTo>
                  <a:pt x="8356" y="12783"/>
                </a:lnTo>
                <a:cubicBezTo>
                  <a:pt x="8341" y="12841"/>
                  <a:pt x="8333" y="12929"/>
                  <a:pt x="8333" y="13053"/>
                </a:cubicBezTo>
                <a:lnTo>
                  <a:pt x="8333" y="15200"/>
                </a:lnTo>
                <a:cubicBezTo>
                  <a:pt x="8333" y="15714"/>
                  <a:pt x="8483" y="16160"/>
                  <a:pt x="8784" y="16542"/>
                </a:cubicBezTo>
                <a:cubicBezTo>
                  <a:pt x="9085" y="16921"/>
                  <a:pt x="9462" y="17112"/>
                  <a:pt x="9915" y="17112"/>
                </a:cubicBezTo>
                <a:lnTo>
                  <a:pt x="11707" y="17112"/>
                </a:lnTo>
                <a:cubicBezTo>
                  <a:pt x="12138" y="17112"/>
                  <a:pt x="12508" y="16924"/>
                  <a:pt x="12816" y="16548"/>
                </a:cubicBezTo>
                <a:cubicBezTo>
                  <a:pt x="13125" y="16175"/>
                  <a:pt x="13279" y="15726"/>
                  <a:pt x="13279" y="15200"/>
                </a:cubicBezTo>
                <a:lnTo>
                  <a:pt x="13279" y="13053"/>
                </a:lnTo>
                <a:cubicBezTo>
                  <a:pt x="13279" y="12938"/>
                  <a:pt x="13267" y="12847"/>
                  <a:pt x="13242" y="12783"/>
                </a:cubicBezTo>
                <a:lnTo>
                  <a:pt x="21600" y="12783"/>
                </a:lnTo>
                <a:close/>
                <a:moveTo>
                  <a:pt x="8108" y="4321"/>
                </a:moveTo>
                <a:lnTo>
                  <a:pt x="13511" y="4321"/>
                </a:lnTo>
                <a:lnTo>
                  <a:pt x="13511" y="2171"/>
                </a:lnTo>
                <a:lnTo>
                  <a:pt x="8108" y="2171"/>
                </a:lnTo>
                <a:lnTo>
                  <a:pt x="8108" y="4321"/>
                </a:lnTo>
                <a:close/>
                <a:moveTo>
                  <a:pt x="11707" y="12783"/>
                </a:moveTo>
                <a:cubicBezTo>
                  <a:pt x="11849" y="12783"/>
                  <a:pt x="11922" y="12874"/>
                  <a:pt x="11930" y="13053"/>
                </a:cubicBezTo>
                <a:lnTo>
                  <a:pt x="11930" y="15200"/>
                </a:lnTo>
                <a:cubicBezTo>
                  <a:pt x="11930" y="15367"/>
                  <a:pt x="11856" y="15455"/>
                  <a:pt x="11707" y="15467"/>
                </a:cubicBezTo>
                <a:lnTo>
                  <a:pt x="9915" y="15467"/>
                </a:lnTo>
                <a:cubicBezTo>
                  <a:pt x="9758" y="15467"/>
                  <a:pt x="9675" y="15379"/>
                  <a:pt x="9668" y="15200"/>
                </a:cubicBezTo>
                <a:lnTo>
                  <a:pt x="9668" y="13053"/>
                </a:lnTo>
                <a:cubicBezTo>
                  <a:pt x="9668" y="12882"/>
                  <a:pt x="9751" y="12794"/>
                  <a:pt x="9915" y="12783"/>
                </a:cubicBezTo>
                <a:lnTo>
                  <a:pt x="11707" y="12783"/>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27" name="Shape 1765"/>
          <p:cNvSpPr/>
          <p:nvPr/>
        </p:nvSpPr>
        <p:spPr>
          <a:xfrm>
            <a:off x="10081862" y="3088631"/>
            <a:ext cx="307306" cy="306601"/>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28" name="Shape 1766"/>
          <p:cNvSpPr/>
          <p:nvPr/>
        </p:nvSpPr>
        <p:spPr>
          <a:xfrm>
            <a:off x="10825798" y="3088631"/>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7"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29" name="Shape 1767"/>
          <p:cNvSpPr/>
          <p:nvPr/>
        </p:nvSpPr>
        <p:spPr>
          <a:xfrm>
            <a:off x="10825798" y="3722272"/>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2"/>
                  <a:pt x="15014" y="844"/>
                </a:cubicBezTo>
                <a:cubicBezTo>
                  <a:pt x="16322" y="1409"/>
                  <a:pt x="17466" y="2177"/>
                  <a:pt x="18450" y="3157"/>
                </a:cubicBezTo>
                <a:cubicBezTo>
                  <a:pt x="19433" y="4134"/>
                  <a:pt x="20204" y="5280"/>
                  <a:pt x="20761" y="6590"/>
                </a:cubicBezTo>
                <a:cubicBezTo>
                  <a:pt x="21320" y="7900"/>
                  <a:pt x="21600" y="9304"/>
                  <a:pt x="21600" y="10800"/>
                </a:cubicBezTo>
                <a:cubicBezTo>
                  <a:pt x="21600" y="12296"/>
                  <a:pt x="21320" y="13697"/>
                  <a:pt x="20761" y="15010"/>
                </a:cubicBezTo>
                <a:cubicBezTo>
                  <a:pt x="20204" y="16320"/>
                  <a:pt x="19433" y="17464"/>
                  <a:pt x="18450" y="18443"/>
                </a:cubicBezTo>
                <a:cubicBezTo>
                  <a:pt x="17466" y="19423"/>
                  <a:pt x="16322" y="20191"/>
                  <a:pt x="15014" y="20756"/>
                </a:cubicBezTo>
                <a:cubicBezTo>
                  <a:pt x="13706" y="21320"/>
                  <a:pt x="12305" y="21600"/>
                  <a:pt x="10807" y="21600"/>
                </a:cubicBezTo>
                <a:cubicBezTo>
                  <a:pt x="9310" y="21600"/>
                  <a:pt x="7905" y="21320"/>
                  <a:pt x="6594" y="20756"/>
                </a:cubicBezTo>
                <a:cubicBezTo>
                  <a:pt x="5281" y="20191"/>
                  <a:pt x="4136" y="19423"/>
                  <a:pt x="3159" y="18443"/>
                </a:cubicBezTo>
                <a:cubicBezTo>
                  <a:pt x="2181" y="17464"/>
                  <a:pt x="1410" y="16320"/>
                  <a:pt x="845" y="15010"/>
                </a:cubicBezTo>
                <a:cubicBezTo>
                  <a:pt x="283" y="13697"/>
                  <a:pt x="0" y="12296"/>
                  <a:pt x="0" y="10800"/>
                </a:cubicBezTo>
                <a:cubicBezTo>
                  <a:pt x="0" y="9304"/>
                  <a:pt x="283" y="7900"/>
                  <a:pt x="845" y="6590"/>
                </a:cubicBezTo>
                <a:cubicBezTo>
                  <a:pt x="1410" y="5280"/>
                  <a:pt x="2181" y="4134"/>
                  <a:pt x="3159" y="3157"/>
                </a:cubicBezTo>
                <a:cubicBezTo>
                  <a:pt x="4136" y="2177"/>
                  <a:pt x="5281" y="1409"/>
                  <a:pt x="6594" y="844"/>
                </a:cubicBezTo>
                <a:cubicBezTo>
                  <a:pt x="7905" y="282"/>
                  <a:pt x="9310" y="0"/>
                  <a:pt x="10807" y="0"/>
                </a:cubicBezTo>
                <a:moveTo>
                  <a:pt x="12525" y="3961"/>
                </a:moveTo>
                <a:cubicBezTo>
                  <a:pt x="12525" y="3871"/>
                  <a:pt x="12488" y="3772"/>
                  <a:pt x="12418" y="3665"/>
                </a:cubicBezTo>
                <a:cubicBezTo>
                  <a:pt x="12344" y="3594"/>
                  <a:pt x="12240" y="3555"/>
                  <a:pt x="12104" y="3544"/>
                </a:cubicBezTo>
                <a:lnTo>
                  <a:pt x="9496" y="3544"/>
                </a:lnTo>
                <a:cubicBezTo>
                  <a:pt x="9369" y="3544"/>
                  <a:pt x="9270" y="3583"/>
                  <a:pt x="9197" y="3665"/>
                </a:cubicBezTo>
                <a:cubicBezTo>
                  <a:pt x="9126" y="3775"/>
                  <a:pt x="9089" y="3874"/>
                  <a:pt x="9089" y="3961"/>
                </a:cubicBezTo>
                <a:lnTo>
                  <a:pt x="9279" y="13948"/>
                </a:lnTo>
                <a:cubicBezTo>
                  <a:pt x="9315" y="14211"/>
                  <a:pt x="9454" y="14341"/>
                  <a:pt x="9697" y="14341"/>
                </a:cubicBezTo>
                <a:lnTo>
                  <a:pt x="11889" y="14341"/>
                </a:lnTo>
                <a:cubicBezTo>
                  <a:pt x="11997" y="14341"/>
                  <a:pt x="12093" y="14304"/>
                  <a:pt x="12172" y="14233"/>
                </a:cubicBezTo>
                <a:cubicBezTo>
                  <a:pt x="12254" y="14163"/>
                  <a:pt x="12296" y="14067"/>
                  <a:pt x="12296" y="13948"/>
                </a:cubicBezTo>
                <a:lnTo>
                  <a:pt x="12525" y="3961"/>
                </a:lnTo>
                <a:close/>
                <a:moveTo>
                  <a:pt x="12443" y="15640"/>
                </a:moveTo>
                <a:cubicBezTo>
                  <a:pt x="12443" y="15532"/>
                  <a:pt x="12401" y="15436"/>
                  <a:pt x="12316" y="15354"/>
                </a:cubicBezTo>
                <a:cubicBezTo>
                  <a:pt x="12228" y="15275"/>
                  <a:pt x="12132" y="15233"/>
                  <a:pt x="12025" y="15233"/>
                </a:cubicBezTo>
                <a:lnTo>
                  <a:pt x="9589" y="15233"/>
                </a:lnTo>
                <a:cubicBezTo>
                  <a:pt x="9482" y="15233"/>
                  <a:pt x="9389" y="15275"/>
                  <a:pt x="9312" y="15354"/>
                </a:cubicBezTo>
                <a:cubicBezTo>
                  <a:pt x="9236" y="15436"/>
                  <a:pt x="9197" y="15532"/>
                  <a:pt x="9197" y="15640"/>
                </a:cubicBezTo>
                <a:lnTo>
                  <a:pt x="9197" y="17992"/>
                </a:lnTo>
                <a:cubicBezTo>
                  <a:pt x="9197" y="18099"/>
                  <a:pt x="9233" y="18195"/>
                  <a:pt x="9307" y="18282"/>
                </a:cubicBezTo>
                <a:cubicBezTo>
                  <a:pt x="9377" y="18367"/>
                  <a:pt x="9473" y="18409"/>
                  <a:pt x="9589" y="18409"/>
                </a:cubicBezTo>
                <a:lnTo>
                  <a:pt x="12025" y="18409"/>
                </a:lnTo>
                <a:cubicBezTo>
                  <a:pt x="12132" y="18409"/>
                  <a:pt x="12228" y="18370"/>
                  <a:pt x="12316" y="18288"/>
                </a:cubicBezTo>
                <a:cubicBezTo>
                  <a:pt x="12401" y="18206"/>
                  <a:pt x="12443" y="18107"/>
                  <a:pt x="12443" y="17992"/>
                </a:cubicBezTo>
                <a:lnTo>
                  <a:pt x="12443" y="1564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30" name="Shape 1768"/>
          <p:cNvSpPr/>
          <p:nvPr/>
        </p:nvSpPr>
        <p:spPr>
          <a:xfrm>
            <a:off x="11547965" y="3722272"/>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7548" y="12501"/>
                </a:moveTo>
                <a:cubicBezTo>
                  <a:pt x="17869" y="12791"/>
                  <a:pt x="18219" y="13020"/>
                  <a:pt x="18601" y="13191"/>
                </a:cubicBezTo>
                <a:cubicBezTo>
                  <a:pt x="18985" y="13358"/>
                  <a:pt x="19387" y="13455"/>
                  <a:pt x="19810" y="13470"/>
                </a:cubicBezTo>
                <a:lnTo>
                  <a:pt x="19810" y="17282"/>
                </a:lnTo>
                <a:cubicBezTo>
                  <a:pt x="19810" y="17870"/>
                  <a:pt x="19712" y="18428"/>
                  <a:pt x="19516" y="18951"/>
                </a:cubicBezTo>
                <a:cubicBezTo>
                  <a:pt x="19320" y="19468"/>
                  <a:pt x="19059" y="19926"/>
                  <a:pt x="18730" y="20319"/>
                </a:cubicBezTo>
                <a:cubicBezTo>
                  <a:pt x="18402" y="20713"/>
                  <a:pt x="18023" y="21024"/>
                  <a:pt x="17594" y="21256"/>
                </a:cubicBezTo>
                <a:cubicBezTo>
                  <a:pt x="17163" y="21485"/>
                  <a:pt x="16698" y="21600"/>
                  <a:pt x="16199" y="21600"/>
                </a:cubicBezTo>
                <a:lnTo>
                  <a:pt x="3597" y="21600"/>
                </a:lnTo>
                <a:cubicBezTo>
                  <a:pt x="3107" y="21600"/>
                  <a:pt x="2639" y="21485"/>
                  <a:pt x="2199" y="21256"/>
                </a:cubicBezTo>
                <a:cubicBezTo>
                  <a:pt x="1758" y="21024"/>
                  <a:pt x="1376" y="20710"/>
                  <a:pt x="1055" y="20319"/>
                </a:cubicBezTo>
                <a:cubicBezTo>
                  <a:pt x="735" y="19926"/>
                  <a:pt x="480" y="19468"/>
                  <a:pt x="286" y="18951"/>
                </a:cubicBezTo>
                <a:cubicBezTo>
                  <a:pt x="95" y="18428"/>
                  <a:pt x="0" y="17870"/>
                  <a:pt x="0" y="17282"/>
                </a:cubicBezTo>
                <a:lnTo>
                  <a:pt x="0" y="4318"/>
                </a:lnTo>
                <a:cubicBezTo>
                  <a:pt x="0" y="3727"/>
                  <a:pt x="95" y="3169"/>
                  <a:pt x="286" y="2638"/>
                </a:cubicBezTo>
                <a:cubicBezTo>
                  <a:pt x="480" y="2106"/>
                  <a:pt x="735" y="1651"/>
                  <a:pt x="1055" y="1266"/>
                </a:cubicBezTo>
                <a:cubicBezTo>
                  <a:pt x="1376" y="881"/>
                  <a:pt x="1758" y="576"/>
                  <a:pt x="2199" y="347"/>
                </a:cubicBezTo>
                <a:cubicBezTo>
                  <a:pt x="2639" y="115"/>
                  <a:pt x="3107" y="0"/>
                  <a:pt x="3597" y="0"/>
                </a:cubicBezTo>
                <a:lnTo>
                  <a:pt x="10420" y="0"/>
                </a:lnTo>
                <a:cubicBezTo>
                  <a:pt x="10403" y="132"/>
                  <a:pt x="10389" y="261"/>
                  <a:pt x="10374" y="388"/>
                </a:cubicBezTo>
                <a:cubicBezTo>
                  <a:pt x="10357" y="514"/>
                  <a:pt x="10349" y="652"/>
                  <a:pt x="10349" y="802"/>
                </a:cubicBezTo>
                <a:lnTo>
                  <a:pt x="10349" y="2041"/>
                </a:lnTo>
                <a:cubicBezTo>
                  <a:pt x="10349" y="2256"/>
                  <a:pt x="10374" y="2479"/>
                  <a:pt x="10420" y="2714"/>
                </a:cubicBezTo>
                <a:lnTo>
                  <a:pt x="3597" y="2714"/>
                </a:lnTo>
                <a:cubicBezTo>
                  <a:pt x="3232" y="2714"/>
                  <a:pt x="2916" y="2873"/>
                  <a:pt x="2654" y="3184"/>
                </a:cubicBezTo>
                <a:cubicBezTo>
                  <a:pt x="2392" y="3501"/>
                  <a:pt x="2262" y="3877"/>
                  <a:pt x="2262" y="4318"/>
                </a:cubicBezTo>
                <a:lnTo>
                  <a:pt x="2262" y="17282"/>
                </a:lnTo>
                <a:cubicBezTo>
                  <a:pt x="2262" y="17723"/>
                  <a:pt x="2392" y="18102"/>
                  <a:pt x="2654" y="18413"/>
                </a:cubicBezTo>
                <a:cubicBezTo>
                  <a:pt x="2916" y="18727"/>
                  <a:pt x="3232" y="18886"/>
                  <a:pt x="3597" y="18886"/>
                </a:cubicBezTo>
                <a:lnTo>
                  <a:pt x="16199" y="18886"/>
                </a:lnTo>
                <a:cubicBezTo>
                  <a:pt x="16566" y="18886"/>
                  <a:pt x="16882" y="18727"/>
                  <a:pt x="17149" y="18413"/>
                </a:cubicBezTo>
                <a:cubicBezTo>
                  <a:pt x="17413" y="18102"/>
                  <a:pt x="17548" y="17723"/>
                  <a:pt x="17548" y="17282"/>
                </a:cubicBezTo>
                <a:lnTo>
                  <a:pt x="17548" y="12501"/>
                </a:lnTo>
                <a:close/>
                <a:moveTo>
                  <a:pt x="21600" y="2012"/>
                </a:moveTo>
                <a:lnTo>
                  <a:pt x="21600" y="8903"/>
                </a:lnTo>
                <a:cubicBezTo>
                  <a:pt x="21600" y="9138"/>
                  <a:pt x="21531" y="9331"/>
                  <a:pt x="21394" y="9493"/>
                </a:cubicBezTo>
                <a:cubicBezTo>
                  <a:pt x="21257" y="9652"/>
                  <a:pt x="21103" y="9722"/>
                  <a:pt x="20932" y="9701"/>
                </a:cubicBezTo>
                <a:lnTo>
                  <a:pt x="19923" y="9701"/>
                </a:lnTo>
                <a:cubicBezTo>
                  <a:pt x="19727" y="9701"/>
                  <a:pt x="19565" y="9625"/>
                  <a:pt x="19438" y="9472"/>
                </a:cubicBezTo>
                <a:cubicBezTo>
                  <a:pt x="19308" y="9317"/>
                  <a:pt x="19245" y="9126"/>
                  <a:pt x="19245" y="8903"/>
                </a:cubicBezTo>
                <a:lnTo>
                  <a:pt x="19245" y="5134"/>
                </a:lnTo>
                <a:lnTo>
                  <a:pt x="10195" y="15961"/>
                </a:lnTo>
                <a:cubicBezTo>
                  <a:pt x="10070" y="16110"/>
                  <a:pt x="9911" y="16184"/>
                  <a:pt x="9720" y="16184"/>
                </a:cubicBezTo>
                <a:cubicBezTo>
                  <a:pt x="9529" y="16184"/>
                  <a:pt x="9365" y="16113"/>
                  <a:pt x="9233" y="15961"/>
                </a:cubicBezTo>
                <a:lnTo>
                  <a:pt x="8307" y="14836"/>
                </a:lnTo>
                <a:cubicBezTo>
                  <a:pt x="8183" y="14683"/>
                  <a:pt x="8119" y="14492"/>
                  <a:pt x="8114" y="14260"/>
                </a:cubicBezTo>
                <a:cubicBezTo>
                  <a:pt x="8112" y="14025"/>
                  <a:pt x="8175" y="13831"/>
                  <a:pt x="8307" y="13684"/>
                </a:cubicBezTo>
                <a:lnTo>
                  <a:pt x="17332" y="2826"/>
                </a:lnTo>
                <a:lnTo>
                  <a:pt x="14181" y="2826"/>
                </a:lnTo>
                <a:cubicBezTo>
                  <a:pt x="13985" y="2826"/>
                  <a:pt x="13824" y="2749"/>
                  <a:pt x="13699" y="2594"/>
                </a:cubicBezTo>
                <a:cubicBezTo>
                  <a:pt x="13574" y="2441"/>
                  <a:pt x="13513" y="2247"/>
                  <a:pt x="13513" y="2012"/>
                </a:cubicBezTo>
                <a:lnTo>
                  <a:pt x="13513" y="802"/>
                </a:lnTo>
                <a:cubicBezTo>
                  <a:pt x="13496" y="587"/>
                  <a:pt x="13557" y="399"/>
                  <a:pt x="13694" y="238"/>
                </a:cubicBezTo>
                <a:cubicBezTo>
                  <a:pt x="13831" y="82"/>
                  <a:pt x="13993" y="0"/>
                  <a:pt x="14181" y="0"/>
                </a:cubicBezTo>
                <a:lnTo>
                  <a:pt x="20932" y="0"/>
                </a:lnTo>
                <a:cubicBezTo>
                  <a:pt x="21110" y="0"/>
                  <a:pt x="21267" y="82"/>
                  <a:pt x="21399" y="247"/>
                </a:cubicBezTo>
                <a:cubicBezTo>
                  <a:pt x="21534" y="411"/>
                  <a:pt x="21600" y="599"/>
                  <a:pt x="21600" y="802"/>
                </a:cubicBezTo>
                <a:lnTo>
                  <a:pt x="21600" y="2012"/>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31" name="Shape 1769"/>
          <p:cNvSpPr/>
          <p:nvPr/>
        </p:nvSpPr>
        <p:spPr>
          <a:xfrm>
            <a:off x="12293180" y="3722276"/>
            <a:ext cx="307306" cy="306597"/>
          </a:xfrm>
          <a:custGeom>
            <a:avLst/>
            <a:gdLst/>
            <a:ahLst/>
            <a:cxnLst>
              <a:cxn ang="0">
                <a:pos x="wd2" y="hd2"/>
              </a:cxn>
              <a:cxn ang="5400000">
                <a:pos x="wd2" y="hd2"/>
              </a:cxn>
              <a:cxn ang="10800000">
                <a:pos x="wd2" y="hd2"/>
              </a:cxn>
              <a:cxn ang="16200000">
                <a:pos x="wd2" y="hd2"/>
              </a:cxn>
            </a:cxnLst>
            <a:rect l="0" t="0" r="r" b="b"/>
            <a:pathLst>
              <a:path w="21598" h="21580" extrusionOk="0">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32" name="Shape 1770"/>
          <p:cNvSpPr/>
          <p:nvPr/>
        </p:nvSpPr>
        <p:spPr>
          <a:xfrm>
            <a:off x="13008945" y="3720995"/>
            <a:ext cx="307307" cy="306600"/>
          </a:xfrm>
          <a:custGeom>
            <a:avLst/>
            <a:gdLst/>
            <a:ahLst/>
            <a:cxnLst>
              <a:cxn ang="0">
                <a:pos x="wd2" y="hd2"/>
              </a:cxn>
              <a:cxn ang="5400000">
                <a:pos x="wd2" y="hd2"/>
              </a:cxn>
              <a:cxn ang="10800000">
                <a:pos x="wd2" y="hd2"/>
              </a:cxn>
              <a:cxn ang="16200000">
                <a:pos x="wd2" y="hd2"/>
              </a:cxn>
            </a:cxnLst>
            <a:rect l="0" t="0" r="r" b="b"/>
            <a:pathLst>
              <a:path w="21598" h="21600" extrusionOk="0">
                <a:moveTo>
                  <a:pt x="21333" y="9360"/>
                </a:moveTo>
                <a:cubicBezTo>
                  <a:pt x="21512" y="9815"/>
                  <a:pt x="21600" y="10304"/>
                  <a:pt x="21598" y="10815"/>
                </a:cubicBezTo>
                <a:cubicBezTo>
                  <a:pt x="21593" y="11337"/>
                  <a:pt x="21505" y="11811"/>
                  <a:pt x="21333" y="12241"/>
                </a:cubicBezTo>
                <a:cubicBezTo>
                  <a:pt x="20707" y="13729"/>
                  <a:pt x="20002" y="15055"/>
                  <a:pt x="19217" y="16224"/>
                </a:cubicBezTo>
                <a:cubicBezTo>
                  <a:pt x="18434" y="17389"/>
                  <a:pt x="17594" y="18370"/>
                  <a:pt x="16701" y="19164"/>
                </a:cubicBezTo>
                <a:cubicBezTo>
                  <a:pt x="15805" y="19954"/>
                  <a:pt x="14863" y="20560"/>
                  <a:pt x="13870" y="20975"/>
                </a:cubicBezTo>
                <a:cubicBezTo>
                  <a:pt x="12879" y="21391"/>
                  <a:pt x="11856" y="21600"/>
                  <a:pt x="10801" y="21600"/>
                </a:cubicBezTo>
                <a:cubicBezTo>
                  <a:pt x="9764" y="21600"/>
                  <a:pt x="8748" y="21391"/>
                  <a:pt x="7755" y="20975"/>
                </a:cubicBezTo>
                <a:cubicBezTo>
                  <a:pt x="6764" y="20560"/>
                  <a:pt x="5814" y="19950"/>
                  <a:pt x="4909" y="19145"/>
                </a:cubicBezTo>
                <a:cubicBezTo>
                  <a:pt x="4003" y="18341"/>
                  <a:pt x="3157" y="17356"/>
                  <a:pt x="2374" y="16191"/>
                </a:cubicBezTo>
                <a:cubicBezTo>
                  <a:pt x="1588" y="15022"/>
                  <a:pt x="896" y="13707"/>
                  <a:pt x="294" y="12241"/>
                </a:cubicBezTo>
                <a:cubicBezTo>
                  <a:pt x="98" y="11807"/>
                  <a:pt x="0" y="11333"/>
                  <a:pt x="0" y="10815"/>
                </a:cubicBezTo>
                <a:cubicBezTo>
                  <a:pt x="0" y="10300"/>
                  <a:pt x="98" y="9815"/>
                  <a:pt x="294" y="9360"/>
                </a:cubicBezTo>
                <a:cubicBezTo>
                  <a:pt x="903" y="7890"/>
                  <a:pt x="1598" y="6578"/>
                  <a:pt x="2379" y="5417"/>
                </a:cubicBezTo>
                <a:cubicBezTo>
                  <a:pt x="3159" y="4255"/>
                  <a:pt x="4003" y="3271"/>
                  <a:pt x="4909" y="2462"/>
                </a:cubicBezTo>
                <a:cubicBezTo>
                  <a:pt x="5814" y="1654"/>
                  <a:pt x="6761" y="1040"/>
                  <a:pt x="7750" y="625"/>
                </a:cubicBezTo>
                <a:cubicBezTo>
                  <a:pt x="8738" y="206"/>
                  <a:pt x="9754" y="0"/>
                  <a:pt x="10801" y="0"/>
                </a:cubicBezTo>
                <a:cubicBezTo>
                  <a:pt x="11856" y="0"/>
                  <a:pt x="12879" y="206"/>
                  <a:pt x="13870" y="625"/>
                </a:cubicBezTo>
                <a:cubicBezTo>
                  <a:pt x="14863" y="1040"/>
                  <a:pt x="15805" y="1646"/>
                  <a:pt x="16701" y="2444"/>
                </a:cubicBezTo>
                <a:cubicBezTo>
                  <a:pt x="17594" y="3245"/>
                  <a:pt x="18434" y="4222"/>
                  <a:pt x="19217" y="5383"/>
                </a:cubicBezTo>
                <a:cubicBezTo>
                  <a:pt x="20002" y="6545"/>
                  <a:pt x="20707" y="7864"/>
                  <a:pt x="21333" y="9360"/>
                </a:cubicBezTo>
                <a:moveTo>
                  <a:pt x="10801" y="18906"/>
                </a:moveTo>
                <a:cubicBezTo>
                  <a:pt x="11731" y="18906"/>
                  <a:pt x="12624" y="18715"/>
                  <a:pt x="13478" y="18326"/>
                </a:cubicBezTo>
                <a:cubicBezTo>
                  <a:pt x="14332" y="17940"/>
                  <a:pt x="15142" y="17400"/>
                  <a:pt x="15908" y="16709"/>
                </a:cubicBezTo>
                <a:cubicBezTo>
                  <a:pt x="16674" y="16014"/>
                  <a:pt x="17384" y="15166"/>
                  <a:pt x="18040" y="14155"/>
                </a:cubicBezTo>
                <a:cubicBezTo>
                  <a:pt x="18698" y="13148"/>
                  <a:pt x="19283" y="12027"/>
                  <a:pt x="19799" y="10796"/>
                </a:cubicBezTo>
                <a:cubicBezTo>
                  <a:pt x="19173" y="9282"/>
                  <a:pt x="18441" y="7956"/>
                  <a:pt x="17602" y="6813"/>
                </a:cubicBezTo>
                <a:cubicBezTo>
                  <a:pt x="16762" y="5670"/>
                  <a:pt x="15840" y="4751"/>
                  <a:pt x="14831" y="4061"/>
                </a:cubicBezTo>
                <a:cubicBezTo>
                  <a:pt x="15230" y="4751"/>
                  <a:pt x="15539" y="5534"/>
                  <a:pt x="15761" y="6401"/>
                </a:cubicBezTo>
                <a:cubicBezTo>
                  <a:pt x="15984" y="7265"/>
                  <a:pt x="16097" y="8206"/>
                  <a:pt x="16097" y="9216"/>
                </a:cubicBezTo>
                <a:cubicBezTo>
                  <a:pt x="16097" y="10341"/>
                  <a:pt x="15957" y="11388"/>
                  <a:pt x="15681" y="12362"/>
                </a:cubicBezTo>
                <a:cubicBezTo>
                  <a:pt x="15404" y="13339"/>
                  <a:pt x="15017" y="14195"/>
                  <a:pt x="14521" y="14941"/>
                </a:cubicBezTo>
                <a:cubicBezTo>
                  <a:pt x="14024" y="15684"/>
                  <a:pt x="13449" y="16272"/>
                  <a:pt x="12793" y="16691"/>
                </a:cubicBezTo>
                <a:cubicBezTo>
                  <a:pt x="12137" y="17113"/>
                  <a:pt x="11437" y="17326"/>
                  <a:pt x="10696" y="17326"/>
                </a:cubicBezTo>
                <a:cubicBezTo>
                  <a:pt x="9945" y="17326"/>
                  <a:pt x="9247" y="17113"/>
                  <a:pt x="8599" y="16691"/>
                </a:cubicBezTo>
                <a:cubicBezTo>
                  <a:pt x="7950" y="16272"/>
                  <a:pt x="7380" y="15684"/>
                  <a:pt x="6884" y="14941"/>
                </a:cubicBezTo>
                <a:cubicBezTo>
                  <a:pt x="6387" y="14195"/>
                  <a:pt x="6000" y="13339"/>
                  <a:pt x="5724" y="12362"/>
                </a:cubicBezTo>
                <a:cubicBezTo>
                  <a:pt x="5445" y="11388"/>
                  <a:pt x="5308" y="10341"/>
                  <a:pt x="5308" y="9216"/>
                </a:cubicBezTo>
                <a:cubicBezTo>
                  <a:pt x="5308" y="8301"/>
                  <a:pt x="5406" y="7427"/>
                  <a:pt x="5606" y="6603"/>
                </a:cubicBezTo>
                <a:cubicBezTo>
                  <a:pt x="5804" y="5777"/>
                  <a:pt x="6071" y="5023"/>
                  <a:pt x="6409" y="4340"/>
                </a:cubicBezTo>
                <a:cubicBezTo>
                  <a:pt x="5496" y="5034"/>
                  <a:pt x="4645" y="5927"/>
                  <a:pt x="3861" y="7026"/>
                </a:cubicBezTo>
                <a:cubicBezTo>
                  <a:pt x="3076" y="8121"/>
                  <a:pt x="2391" y="9382"/>
                  <a:pt x="1804" y="10796"/>
                </a:cubicBezTo>
                <a:cubicBezTo>
                  <a:pt x="2320" y="12016"/>
                  <a:pt x="2902" y="13133"/>
                  <a:pt x="3556" y="14148"/>
                </a:cubicBezTo>
                <a:cubicBezTo>
                  <a:pt x="4209" y="15166"/>
                  <a:pt x="4919" y="16014"/>
                  <a:pt x="5689" y="16709"/>
                </a:cubicBezTo>
                <a:cubicBezTo>
                  <a:pt x="6458" y="17400"/>
                  <a:pt x="7270" y="17940"/>
                  <a:pt x="8124" y="18326"/>
                </a:cubicBezTo>
                <a:cubicBezTo>
                  <a:pt x="8981" y="18719"/>
                  <a:pt x="9871" y="18906"/>
                  <a:pt x="10801" y="18906"/>
                </a:cubicBezTo>
                <a:moveTo>
                  <a:pt x="10696" y="3954"/>
                </a:moveTo>
                <a:cubicBezTo>
                  <a:pt x="10219" y="3954"/>
                  <a:pt x="9764" y="4090"/>
                  <a:pt x="9331" y="4366"/>
                </a:cubicBezTo>
                <a:cubicBezTo>
                  <a:pt x="8897" y="4645"/>
                  <a:pt x="8525" y="5016"/>
                  <a:pt x="8217" y="5486"/>
                </a:cubicBezTo>
                <a:cubicBezTo>
                  <a:pt x="7909" y="5953"/>
                  <a:pt x="7662" y="6512"/>
                  <a:pt x="7476" y="7166"/>
                </a:cubicBezTo>
                <a:cubicBezTo>
                  <a:pt x="7287" y="7816"/>
                  <a:pt x="7192" y="8496"/>
                  <a:pt x="7192" y="9216"/>
                </a:cubicBezTo>
                <a:cubicBezTo>
                  <a:pt x="7192" y="9484"/>
                  <a:pt x="7258" y="9716"/>
                  <a:pt x="7385" y="9918"/>
                </a:cubicBezTo>
                <a:cubicBezTo>
                  <a:pt x="7515" y="10120"/>
                  <a:pt x="7679" y="10216"/>
                  <a:pt x="7872" y="10216"/>
                </a:cubicBezTo>
                <a:cubicBezTo>
                  <a:pt x="8068" y="10216"/>
                  <a:pt x="8227" y="10117"/>
                  <a:pt x="8352" y="9911"/>
                </a:cubicBezTo>
                <a:cubicBezTo>
                  <a:pt x="8479" y="9701"/>
                  <a:pt x="8540" y="9473"/>
                  <a:pt x="8540" y="9216"/>
                </a:cubicBezTo>
                <a:cubicBezTo>
                  <a:pt x="8540" y="8301"/>
                  <a:pt x="8751" y="7533"/>
                  <a:pt x="9167" y="6912"/>
                </a:cubicBezTo>
                <a:cubicBezTo>
                  <a:pt x="9585" y="6287"/>
                  <a:pt x="10094" y="5979"/>
                  <a:pt x="10696" y="5979"/>
                </a:cubicBezTo>
                <a:cubicBezTo>
                  <a:pt x="10892" y="5979"/>
                  <a:pt x="11053" y="5872"/>
                  <a:pt x="11183" y="5670"/>
                </a:cubicBezTo>
                <a:cubicBezTo>
                  <a:pt x="11310" y="5464"/>
                  <a:pt x="11376" y="5229"/>
                  <a:pt x="11376" y="4957"/>
                </a:cubicBezTo>
                <a:cubicBezTo>
                  <a:pt x="11376" y="4663"/>
                  <a:pt x="11310" y="4424"/>
                  <a:pt x="11183" y="4233"/>
                </a:cubicBezTo>
                <a:cubicBezTo>
                  <a:pt x="11053" y="4046"/>
                  <a:pt x="10892" y="3954"/>
                  <a:pt x="10696" y="3954"/>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33" name="Shape 1771"/>
          <p:cNvSpPr/>
          <p:nvPr/>
        </p:nvSpPr>
        <p:spPr>
          <a:xfrm>
            <a:off x="13751599" y="3720995"/>
            <a:ext cx="307306" cy="306600"/>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812" y="11"/>
                  <a:pt x="20922" y="53"/>
                  <a:pt x="21049" y="117"/>
                </a:cubicBezTo>
                <a:cubicBezTo>
                  <a:pt x="21416" y="342"/>
                  <a:pt x="21600" y="731"/>
                  <a:pt x="21600" y="1282"/>
                </a:cubicBezTo>
                <a:lnTo>
                  <a:pt x="21600" y="20332"/>
                </a:lnTo>
                <a:cubicBezTo>
                  <a:pt x="21600" y="20883"/>
                  <a:pt x="21416" y="21272"/>
                  <a:pt x="21049" y="21498"/>
                </a:cubicBezTo>
                <a:cubicBezTo>
                  <a:pt x="20922" y="21565"/>
                  <a:pt x="20812" y="21600"/>
                  <a:pt x="20709" y="21600"/>
                </a:cubicBezTo>
                <a:cubicBezTo>
                  <a:pt x="20452" y="21600"/>
                  <a:pt x="20236" y="21476"/>
                  <a:pt x="20065" y="21229"/>
                </a:cubicBezTo>
                <a:lnTo>
                  <a:pt x="14402" y="13268"/>
                </a:lnTo>
                <a:lnTo>
                  <a:pt x="14402" y="17275"/>
                </a:lnTo>
                <a:cubicBezTo>
                  <a:pt x="14402" y="17801"/>
                  <a:pt x="14331" y="18306"/>
                  <a:pt x="14187" y="18776"/>
                </a:cubicBezTo>
                <a:cubicBezTo>
                  <a:pt x="14043" y="19249"/>
                  <a:pt x="13849" y="19665"/>
                  <a:pt x="13607" y="20029"/>
                </a:cubicBezTo>
                <a:cubicBezTo>
                  <a:pt x="13364" y="20385"/>
                  <a:pt x="13080" y="20671"/>
                  <a:pt x="12757" y="20880"/>
                </a:cubicBezTo>
                <a:cubicBezTo>
                  <a:pt x="12432" y="21092"/>
                  <a:pt x="12084" y="21194"/>
                  <a:pt x="11707" y="21194"/>
                </a:cubicBezTo>
                <a:lnTo>
                  <a:pt x="2705" y="21194"/>
                </a:lnTo>
                <a:cubicBezTo>
                  <a:pt x="2340" y="21194"/>
                  <a:pt x="1990" y="21092"/>
                  <a:pt x="1665" y="20880"/>
                </a:cubicBezTo>
                <a:cubicBezTo>
                  <a:pt x="1334" y="20671"/>
                  <a:pt x="1048" y="20385"/>
                  <a:pt x="803" y="20029"/>
                </a:cubicBezTo>
                <a:cubicBezTo>
                  <a:pt x="556" y="19665"/>
                  <a:pt x="360" y="19252"/>
                  <a:pt x="215" y="18786"/>
                </a:cubicBezTo>
                <a:cubicBezTo>
                  <a:pt x="71" y="18317"/>
                  <a:pt x="0" y="17815"/>
                  <a:pt x="0" y="17275"/>
                </a:cubicBezTo>
                <a:lnTo>
                  <a:pt x="0" y="4293"/>
                </a:lnTo>
                <a:cubicBezTo>
                  <a:pt x="0" y="3760"/>
                  <a:pt x="71" y="3262"/>
                  <a:pt x="215" y="2789"/>
                </a:cubicBezTo>
                <a:cubicBezTo>
                  <a:pt x="360" y="2313"/>
                  <a:pt x="556" y="1907"/>
                  <a:pt x="803" y="1561"/>
                </a:cubicBezTo>
                <a:cubicBezTo>
                  <a:pt x="1048" y="1222"/>
                  <a:pt x="1334" y="946"/>
                  <a:pt x="1665" y="734"/>
                </a:cubicBezTo>
                <a:cubicBezTo>
                  <a:pt x="1990" y="526"/>
                  <a:pt x="2340" y="420"/>
                  <a:pt x="2705" y="420"/>
                </a:cubicBezTo>
                <a:lnTo>
                  <a:pt x="11707" y="420"/>
                </a:lnTo>
                <a:cubicBezTo>
                  <a:pt x="12074" y="420"/>
                  <a:pt x="12422" y="526"/>
                  <a:pt x="12752" y="734"/>
                </a:cubicBezTo>
                <a:cubicBezTo>
                  <a:pt x="13078" y="946"/>
                  <a:pt x="13364" y="1222"/>
                  <a:pt x="13607" y="1561"/>
                </a:cubicBezTo>
                <a:cubicBezTo>
                  <a:pt x="13849" y="1907"/>
                  <a:pt x="14043" y="2313"/>
                  <a:pt x="14187" y="2789"/>
                </a:cubicBezTo>
                <a:cubicBezTo>
                  <a:pt x="14331" y="3262"/>
                  <a:pt x="14402" y="3760"/>
                  <a:pt x="14402" y="4293"/>
                </a:cubicBezTo>
                <a:lnTo>
                  <a:pt x="14402" y="8346"/>
                </a:lnTo>
                <a:lnTo>
                  <a:pt x="20065" y="388"/>
                </a:lnTo>
                <a:cubicBezTo>
                  <a:pt x="20244" y="127"/>
                  <a:pt x="20457" y="0"/>
                  <a:pt x="20709" y="0"/>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34" name="Shape 1772"/>
          <p:cNvSpPr/>
          <p:nvPr/>
        </p:nvSpPr>
        <p:spPr>
          <a:xfrm>
            <a:off x="14517301" y="3722272"/>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4" y="162"/>
                  <a:pt x="21206" y="479"/>
                </a:cubicBezTo>
                <a:cubicBezTo>
                  <a:pt x="21468" y="799"/>
                  <a:pt x="21600" y="1178"/>
                  <a:pt x="21600" y="1618"/>
                </a:cubicBezTo>
                <a:lnTo>
                  <a:pt x="21600" y="19982"/>
                </a:lnTo>
                <a:cubicBezTo>
                  <a:pt x="21600" y="20422"/>
                  <a:pt x="21468" y="20801"/>
                  <a:pt x="21206" y="21121"/>
                </a:cubicBezTo>
                <a:cubicBezTo>
                  <a:pt x="20944" y="21438"/>
                  <a:pt x="20631" y="21600"/>
                  <a:pt x="20263" y="21600"/>
                </a:cubicBezTo>
                <a:lnTo>
                  <a:pt x="1346" y="21600"/>
                </a:lnTo>
                <a:cubicBezTo>
                  <a:pt x="982" y="21600"/>
                  <a:pt x="663" y="21438"/>
                  <a:pt x="399" y="21121"/>
                </a:cubicBezTo>
                <a:cubicBezTo>
                  <a:pt x="132" y="20801"/>
                  <a:pt x="0" y="20422"/>
                  <a:pt x="0" y="19982"/>
                </a:cubicBezTo>
                <a:lnTo>
                  <a:pt x="0" y="1618"/>
                </a:lnTo>
                <a:cubicBezTo>
                  <a:pt x="0" y="1178"/>
                  <a:pt x="132" y="799"/>
                  <a:pt x="399" y="479"/>
                </a:cubicBezTo>
                <a:cubicBezTo>
                  <a:pt x="663" y="162"/>
                  <a:pt x="982" y="0"/>
                  <a:pt x="1346" y="0"/>
                </a:cubicBezTo>
                <a:lnTo>
                  <a:pt x="20263" y="0"/>
                </a:lnTo>
                <a:close/>
                <a:moveTo>
                  <a:pt x="4052" y="2171"/>
                </a:moveTo>
                <a:cubicBezTo>
                  <a:pt x="4052" y="2021"/>
                  <a:pt x="4010" y="1892"/>
                  <a:pt x="3924" y="1783"/>
                </a:cubicBezTo>
                <a:cubicBezTo>
                  <a:pt x="3839" y="1677"/>
                  <a:pt x="3729" y="1621"/>
                  <a:pt x="3594" y="1621"/>
                </a:cubicBezTo>
                <a:lnTo>
                  <a:pt x="1802" y="1621"/>
                </a:lnTo>
                <a:cubicBezTo>
                  <a:pt x="1677" y="1621"/>
                  <a:pt x="1569" y="1674"/>
                  <a:pt x="1481" y="1777"/>
                </a:cubicBezTo>
                <a:cubicBezTo>
                  <a:pt x="1391" y="1880"/>
                  <a:pt x="1344" y="2012"/>
                  <a:pt x="1344" y="2171"/>
                </a:cubicBezTo>
                <a:lnTo>
                  <a:pt x="1344" y="4321"/>
                </a:lnTo>
                <a:cubicBezTo>
                  <a:pt x="1344" y="4470"/>
                  <a:pt x="1388" y="4603"/>
                  <a:pt x="1474" y="4708"/>
                </a:cubicBezTo>
                <a:cubicBezTo>
                  <a:pt x="1559" y="4817"/>
                  <a:pt x="1670" y="4867"/>
                  <a:pt x="1802" y="4867"/>
                </a:cubicBezTo>
                <a:lnTo>
                  <a:pt x="3594" y="4867"/>
                </a:lnTo>
                <a:cubicBezTo>
                  <a:pt x="3721" y="4867"/>
                  <a:pt x="3829" y="4820"/>
                  <a:pt x="3917" y="4717"/>
                </a:cubicBezTo>
                <a:cubicBezTo>
                  <a:pt x="4008" y="4614"/>
                  <a:pt x="4052" y="4482"/>
                  <a:pt x="4052" y="4321"/>
                </a:cubicBezTo>
                <a:lnTo>
                  <a:pt x="4052" y="2171"/>
                </a:lnTo>
                <a:close/>
                <a:moveTo>
                  <a:pt x="4052" y="7202"/>
                </a:moveTo>
                <a:cubicBezTo>
                  <a:pt x="4052" y="7055"/>
                  <a:pt x="4010" y="6926"/>
                  <a:pt x="3924" y="6817"/>
                </a:cubicBezTo>
                <a:cubicBezTo>
                  <a:pt x="3839" y="6709"/>
                  <a:pt x="3729" y="6656"/>
                  <a:pt x="3594" y="6656"/>
                </a:cubicBezTo>
                <a:lnTo>
                  <a:pt x="1802" y="6656"/>
                </a:lnTo>
                <a:cubicBezTo>
                  <a:pt x="1677" y="6656"/>
                  <a:pt x="1569" y="6709"/>
                  <a:pt x="1481" y="6817"/>
                </a:cubicBezTo>
                <a:cubicBezTo>
                  <a:pt x="1391" y="6926"/>
                  <a:pt x="1344" y="7055"/>
                  <a:pt x="1344" y="7202"/>
                </a:cubicBezTo>
                <a:lnTo>
                  <a:pt x="1344" y="9370"/>
                </a:lnTo>
                <a:cubicBezTo>
                  <a:pt x="1344" y="9516"/>
                  <a:pt x="1388" y="9646"/>
                  <a:pt x="1474" y="9757"/>
                </a:cubicBezTo>
                <a:cubicBezTo>
                  <a:pt x="1559" y="9863"/>
                  <a:pt x="1670" y="9916"/>
                  <a:pt x="1802" y="9916"/>
                </a:cubicBezTo>
                <a:lnTo>
                  <a:pt x="3594" y="9916"/>
                </a:lnTo>
                <a:cubicBezTo>
                  <a:pt x="3721" y="9916"/>
                  <a:pt x="3829" y="9863"/>
                  <a:pt x="3917" y="9757"/>
                </a:cubicBezTo>
                <a:cubicBezTo>
                  <a:pt x="4008" y="9646"/>
                  <a:pt x="4052" y="9516"/>
                  <a:pt x="4052" y="9370"/>
                </a:cubicBezTo>
                <a:lnTo>
                  <a:pt x="4052" y="7202"/>
                </a:lnTo>
                <a:close/>
                <a:moveTo>
                  <a:pt x="4052" y="12233"/>
                </a:moveTo>
                <a:cubicBezTo>
                  <a:pt x="4052" y="12084"/>
                  <a:pt x="4010" y="11957"/>
                  <a:pt x="3924" y="11846"/>
                </a:cubicBezTo>
                <a:cubicBezTo>
                  <a:pt x="3839" y="11740"/>
                  <a:pt x="3729" y="11687"/>
                  <a:pt x="3594" y="11687"/>
                </a:cubicBezTo>
                <a:lnTo>
                  <a:pt x="1802" y="11687"/>
                </a:lnTo>
                <a:cubicBezTo>
                  <a:pt x="1677" y="11687"/>
                  <a:pt x="1569" y="11740"/>
                  <a:pt x="1481" y="11846"/>
                </a:cubicBezTo>
                <a:cubicBezTo>
                  <a:pt x="1391" y="11957"/>
                  <a:pt x="1344" y="12084"/>
                  <a:pt x="1344" y="12233"/>
                </a:cubicBezTo>
                <a:lnTo>
                  <a:pt x="1344" y="14401"/>
                </a:lnTo>
                <a:cubicBezTo>
                  <a:pt x="1344" y="14548"/>
                  <a:pt x="1388" y="14677"/>
                  <a:pt x="1474" y="14786"/>
                </a:cubicBezTo>
                <a:cubicBezTo>
                  <a:pt x="1559" y="14894"/>
                  <a:pt x="1670" y="14947"/>
                  <a:pt x="1802" y="14947"/>
                </a:cubicBezTo>
                <a:lnTo>
                  <a:pt x="3594" y="14947"/>
                </a:lnTo>
                <a:cubicBezTo>
                  <a:pt x="3721" y="14947"/>
                  <a:pt x="3829" y="14894"/>
                  <a:pt x="3917" y="14786"/>
                </a:cubicBezTo>
                <a:cubicBezTo>
                  <a:pt x="4008" y="14677"/>
                  <a:pt x="4052" y="14548"/>
                  <a:pt x="4052" y="14401"/>
                </a:cubicBezTo>
                <a:lnTo>
                  <a:pt x="4052" y="12233"/>
                </a:lnTo>
                <a:close/>
                <a:moveTo>
                  <a:pt x="4052" y="17285"/>
                </a:moveTo>
                <a:cubicBezTo>
                  <a:pt x="4052" y="17136"/>
                  <a:pt x="4010" y="17006"/>
                  <a:pt x="3924" y="16898"/>
                </a:cubicBezTo>
                <a:cubicBezTo>
                  <a:pt x="3839" y="16792"/>
                  <a:pt x="3729" y="16736"/>
                  <a:pt x="3594" y="16736"/>
                </a:cubicBezTo>
                <a:lnTo>
                  <a:pt x="1802" y="16736"/>
                </a:lnTo>
                <a:cubicBezTo>
                  <a:pt x="1677" y="16736"/>
                  <a:pt x="1569" y="16789"/>
                  <a:pt x="1481" y="16892"/>
                </a:cubicBezTo>
                <a:cubicBezTo>
                  <a:pt x="1391" y="16995"/>
                  <a:pt x="1344" y="17124"/>
                  <a:pt x="1344" y="17285"/>
                </a:cubicBezTo>
                <a:lnTo>
                  <a:pt x="1344" y="19435"/>
                </a:lnTo>
                <a:cubicBezTo>
                  <a:pt x="1344" y="19585"/>
                  <a:pt x="1388" y="19714"/>
                  <a:pt x="1474" y="19823"/>
                </a:cubicBezTo>
                <a:cubicBezTo>
                  <a:pt x="1559" y="19929"/>
                  <a:pt x="1670" y="19985"/>
                  <a:pt x="1802" y="19985"/>
                </a:cubicBezTo>
                <a:lnTo>
                  <a:pt x="3594" y="19985"/>
                </a:lnTo>
                <a:cubicBezTo>
                  <a:pt x="3721" y="19985"/>
                  <a:pt x="3829" y="19932"/>
                  <a:pt x="3917" y="19829"/>
                </a:cubicBezTo>
                <a:cubicBezTo>
                  <a:pt x="4008" y="19726"/>
                  <a:pt x="4052" y="19597"/>
                  <a:pt x="4052" y="19435"/>
                </a:cubicBezTo>
                <a:lnTo>
                  <a:pt x="4052" y="17285"/>
                </a:lnTo>
                <a:close/>
                <a:moveTo>
                  <a:pt x="16194" y="2171"/>
                </a:moveTo>
                <a:cubicBezTo>
                  <a:pt x="16194" y="2021"/>
                  <a:pt x="16150" y="1892"/>
                  <a:pt x="16065" y="1783"/>
                </a:cubicBezTo>
                <a:cubicBezTo>
                  <a:pt x="15979" y="1677"/>
                  <a:pt x="15871" y="1621"/>
                  <a:pt x="15737" y="1621"/>
                </a:cubicBezTo>
                <a:lnTo>
                  <a:pt x="5858" y="1621"/>
                </a:lnTo>
                <a:cubicBezTo>
                  <a:pt x="5731" y="1621"/>
                  <a:pt x="5623" y="1674"/>
                  <a:pt x="5535" y="1777"/>
                </a:cubicBezTo>
                <a:cubicBezTo>
                  <a:pt x="5445" y="1880"/>
                  <a:pt x="5401" y="2012"/>
                  <a:pt x="5401" y="2171"/>
                </a:cubicBezTo>
                <a:lnTo>
                  <a:pt x="5401" y="9370"/>
                </a:lnTo>
                <a:cubicBezTo>
                  <a:pt x="5401"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4"/>
                  <a:pt x="16150" y="11957"/>
                  <a:pt x="16065" y="11846"/>
                </a:cubicBezTo>
                <a:cubicBezTo>
                  <a:pt x="15979" y="11740"/>
                  <a:pt x="15871" y="11687"/>
                  <a:pt x="15737" y="11687"/>
                </a:cubicBezTo>
                <a:lnTo>
                  <a:pt x="5858" y="11687"/>
                </a:lnTo>
                <a:cubicBezTo>
                  <a:pt x="5731" y="11687"/>
                  <a:pt x="5623" y="11740"/>
                  <a:pt x="5535" y="11846"/>
                </a:cubicBezTo>
                <a:cubicBezTo>
                  <a:pt x="5445" y="11957"/>
                  <a:pt x="5401" y="12084"/>
                  <a:pt x="5401" y="12233"/>
                </a:cubicBezTo>
                <a:lnTo>
                  <a:pt x="5401" y="19432"/>
                </a:lnTo>
                <a:cubicBezTo>
                  <a:pt x="5401" y="19582"/>
                  <a:pt x="5442" y="19711"/>
                  <a:pt x="5528" y="19820"/>
                </a:cubicBezTo>
                <a:cubicBezTo>
                  <a:pt x="5616" y="19926"/>
                  <a:pt x="5724" y="19982"/>
                  <a:pt x="5858" y="19982"/>
                </a:cubicBezTo>
                <a:lnTo>
                  <a:pt x="15737" y="19982"/>
                </a:lnTo>
                <a:cubicBezTo>
                  <a:pt x="15862" y="19982"/>
                  <a:pt x="15969" y="19929"/>
                  <a:pt x="16060" y="19826"/>
                </a:cubicBezTo>
                <a:cubicBezTo>
                  <a:pt x="16148" y="19723"/>
                  <a:pt x="16194" y="19594"/>
                  <a:pt x="16194" y="19432"/>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4"/>
                  <a:pt x="20217" y="11957"/>
                  <a:pt x="20129" y="11846"/>
                </a:cubicBezTo>
                <a:cubicBezTo>
                  <a:pt x="20038" y="11740"/>
                  <a:pt x="19930" y="11687"/>
                  <a:pt x="19806" y="11687"/>
                </a:cubicBezTo>
                <a:lnTo>
                  <a:pt x="18001" y="11687"/>
                </a:lnTo>
                <a:cubicBezTo>
                  <a:pt x="17876" y="11687"/>
                  <a:pt x="17769" y="11740"/>
                  <a:pt x="17678" y="11846"/>
                </a:cubicBezTo>
                <a:cubicBezTo>
                  <a:pt x="17590" y="11957"/>
                  <a:pt x="17546" y="12084"/>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5"/>
                </a:moveTo>
                <a:cubicBezTo>
                  <a:pt x="20263" y="17136"/>
                  <a:pt x="20217" y="17006"/>
                  <a:pt x="20129" y="16898"/>
                </a:cubicBezTo>
                <a:cubicBezTo>
                  <a:pt x="20038" y="16792"/>
                  <a:pt x="19930" y="16736"/>
                  <a:pt x="19806" y="16736"/>
                </a:cubicBezTo>
                <a:lnTo>
                  <a:pt x="18001" y="16736"/>
                </a:lnTo>
                <a:cubicBezTo>
                  <a:pt x="17876" y="16736"/>
                  <a:pt x="17769" y="16789"/>
                  <a:pt x="17678" y="16892"/>
                </a:cubicBezTo>
                <a:cubicBezTo>
                  <a:pt x="17590" y="16995"/>
                  <a:pt x="17546" y="17124"/>
                  <a:pt x="17546" y="17285"/>
                </a:cubicBezTo>
                <a:lnTo>
                  <a:pt x="17546" y="19435"/>
                </a:lnTo>
                <a:cubicBezTo>
                  <a:pt x="17546" y="19585"/>
                  <a:pt x="17590" y="19714"/>
                  <a:pt x="17678" y="19823"/>
                </a:cubicBezTo>
                <a:cubicBezTo>
                  <a:pt x="17769" y="19929"/>
                  <a:pt x="17876" y="19985"/>
                  <a:pt x="18001" y="19985"/>
                </a:cubicBezTo>
                <a:lnTo>
                  <a:pt x="19806" y="19985"/>
                </a:lnTo>
                <a:cubicBezTo>
                  <a:pt x="19930" y="19985"/>
                  <a:pt x="20038" y="19932"/>
                  <a:pt x="20129" y="19829"/>
                </a:cubicBezTo>
                <a:cubicBezTo>
                  <a:pt x="20217" y="19726"/>
                  <a:pt x="20263" y="19597"/>
                  <a:pt x="20263" y="19435"/>
                </a:cubicBezTo>
                <a:lnTo>
                  <a:pt x="20263" y="17285"/>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35" name="Shape 1773"/>
          <p:cNvSpPr/>
          <p:nvPr/>
        </p:nvSpPr>
        <p:spPr>
          <a:xfrm>
            <a:off x="15289406" y="3723550"/>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20523" y="0"/>
                </a:moveTo>
                <a:cubicBezTo>
                  <a:pt x="20825" y="0"/>
                  <a:pt x="21082" y="104"/>
                  <a:pt x="21289" y="308"/>
                </a:cubicBezTo>
                <a:cubicBezTo>
                  <a:pt x="21493" y="518"/>
                  <a:pt x="21600" y="775"/>
                  <a:pt x="21600" y="1077"/>
                </a:cubicBezTo>
                <a:cubicBezTo>
                  <a:pt x="21600" y="1379"/>
                  <a:pt x="21493" y="1630"/>
                  <a:pt x="21280" y="1834"/>
                </a:cubicBezTo>
                <a:lnTo>
                  <a:pt x="13495" y="9622"/>
                </a:lnTo>
                <a:lnTo>
                  <a:pt x="13495" y="20523"/>
                </a:lnTo>
                <a:cubicBezTo>
                  <a:pt x="13495" y="20825"/>
                  <a:pt x="13388" y="21082"/>
                  <a:pt x="13184" y="21289"/>
                </a:cubicBezTo>
                <a:cubicBezTo>
                  <a:pt x="12977" y="21496"/>
                  <a:pt x="12723" y="21600"/>
                  <a:pt x="12418" y="21600"/>
                </a:cubicBezTo>
                <a:cubicBezTo>
                  <a:pt x="12116" y="21600"/>
                  <a:pt x="11862" y="21493"/>
                  <a:pt x="11661" y="21283"/>
                </a:cubicBezTo>
                <a:lnTo>
                  <a:pt x="8407" y="18044"/>
                </a:lnTo>
                <a:cubicBezTo>
                  <a:pt x="8197" y="17831"/>
                  <a:pt x="8096" y="17575"/>
                  <a:pt x="8105" y="17272"/>
                </a:cubicBezTo>
                <a:lnTo>
                  <a:pt x="8105" y="9622"/>
                </a:lnTo>
                <a:lnTo>
                  <a:pt x="317" y="1834"/>
                </a:lnTo>
                <a:cubicBezTo>
                  <a:pt x="107" y="1621"/>
                  <a:pt x="0" y="1371"/>
                  <a:pt x="0" y="1077"/>
                </a:cubicBezTo>
                <a:cubicBezTo>
                  <a:pt x="0" y="775"/>
                  <a:pt x="104" y="518"/>
                  <a:pt x="308" y="308"/>
                </a:cubicBezTo>
                <a:cubicBezTo>
                  <a:pt x="515" y="104"/>
                  <a:pt x="772" y="0"/>
                  <a:pt x="1074" y="0"/>
                </a:cubicBezTo>
                <a:lnTo>
                  <a:pt x="20523" y="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36" name="Shape 1774"/>
          <p:cNvSpPr/>
          <p:nvPr/>
        </p:nvSpPr>
        <p:spPr>
          <a:xfrm>
            <a:off x="1289092" y="4311193"/>
            <a:ext cx="307305" cy="306608"/>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1"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2"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9"/>
                </a:cubicBezTo>
                <a:cubicBezTo>
                  <a:pt x="15119" y="13098"/>
                  <a:pt x="14997" y="13079"/>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19"/>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1" y="8347"/>
                  <a:pt x="17955" y="8404"/>
                  <a:pt x="18077" y="8547"/>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37" name="Shape 1775"/>
          <p:cNvSpPr/>
          <p:nvPr/>
        </p:nvSpPr>
        <p:spPr>
          <a:xfrm>
            <a:off x="2004856" y="4320142"/>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3"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38" name="Shape 1776"/>
          <p:cNvSpPr/>
          <p:nvPr/>
        </p:nvSpPr>
        <p:spPr>
          <a:xfrm>
            <a:off x="2760315" y="4311201"/>
            <a:ext cx="307306" cy="306600"/>
          </a:xfrm>
          <a:custGeom>
            <a:avLst/>
            <a:gdLst/>
            <a:ahLst/>
            <a:cxnLst>
              <a:cxn ang="0">
                <a:pos x="wd2" y="hd2"/>
              </a:cxn>
              <a:cxn ang="5400000">
                <a:pos x="wd2" y="hd2"/>
              </a:cxn>
              <a:cxn ang="10800000">
                <a:pos x="wd2" y="hd2"/>
              </a:cxn>
              <a:cxn ang="16200000">
                <a:pos x="wd2" y="hd2"/>
              </a:cxn>
            </a:cxnLst>
            <a:rect l="0" t="0" r="r" b="b"/>
            <a:pathLst>
              <a:path w="21600" h="21600" extrusionOk="0">
                <a:moveTo>
                  <a:pt x="20263" y="3220"/>
                </a:moveTo>
                <a:cubicBezTo>
                  <a:pt x="20631" y="3220"/>
                  <a:pt x="20944" y="3384"/>
                  <a:pt x="21206" y="3713"/>
                </a:cubicBezTo>
                <a:cubicBezTo>
                  <a:pt x="21468" y="4039"/>
                  <a:pt x="21600" y="4424"/>
                  <a:pt x="21600" y="4868"/>
                </a:cubicBezTo>
                <a:lnTo>
                  <a:pt x="21600" y="19981"/>
                </a:lnTo>
                <a:cubicBezTo>
                  <a:pt x="21600" y="20422"/>
                  <a:pt x="21468" y="20801"/>
                  <a:pt x="21206" y="21124"/>
                </a:cubicBezTo>
                <a:cubicBezTo>
                  <a:pt x="20944" y="21441"/>
                  <a:pt x="20631" y="21600"/>
                  <a:pt x="20263" y="21600"/>
                </a:cubicBezTo>
                <a:lnTo>
                  <a:pt x="1346" y="21600"/>
                </a:lnTo>
                <a:cubicBezTo>
                  <a:pt x="982" y="21600"/>
                  <a:pt x="663" y="21441"/>
                  <a:pt x="399" y="21124"/>
                </a:cubicBezTo>
                <a:cubicBezTo>
                  <a:pt x="132" y="20801"/>
                  <a:pt x="0" y="20422"/>
                  <a:pt x="0" y="19981"/>
                </a:cubicBezTo>
                <a:lnTo>
                  <a:pt x="0" y="1616"/>
                </a:lnTo>
                <a:cubicBezTo>
                  <a:pt x="0" y="1178"/>
                  <a:pt x="132" y="796"/>
                  <a:pt x="399" y="476"/>
                </a:cubicBezTo>
                <a:cubicBezTo>
                  <a:pt x="663" y="159"/>
                  <a:pt x="982" y="0"/>
                  <a:pt x="1346" y="0"/>
                </a:cubicBezTo>
                <a:lnTo>
                  <a:pt x="9457" y="0"/>
                </a:lnTo>
                <a:cubicBezTo>
                  <a:pt x="9824" y="0"/>
                  <a:pt x="10140" y="159"/>
                  <a:pt x="10407" y="476"/>
                </a:cubicBezTo>
                <a:cubicBezTo>
                  <a:pt x="10674" y="796"/>
                  <a:pt x="10806" y="1178"/>
                  <a:pt x="10806" y="1616"/>
                </a:cubicBezTo>
                <a:cubicBezTo>
                  <a:pt x="10806" y="2056"/>
                  <a:pt x="10936" y="2435"/>
                  <a:pt x="11198" y="2749"/>
                </a:cubicBezTo>
                <a:cubicBezTo>
                  <a:pt x="11460" y="3061"/>
                  <a:pt x="11773" y="3220"/>
                  <a:pt x="12143" y="3220"/>
                </a:cubicBezTo>
                <a:lnTo>
                  <a:pt x="20263" y="322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39" name="Shape 1777"/>
          <p:cNvSpPr/>
          <p:nvPr/>
        </p:nvSpPr>
        <p:spPr>
          <a:xfrm>
            <a:off x="3517055" y="4311201"/>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4277" y="7976"/>
                </a:moveTo>
                <a:cubicBezTo>
                  <a:pt x="3988" y="7976"/>
                  <a:pt x="3706" y="8031"/>
                  <a:pt x="3435" y="8149"/>
                </a:cubicBezTo>
                <a:cubicBezTo>
                  <a:pt x="3161" y="8266"/>
                  <a:pt x="2904" y="8428"/>
                  <a:pt x="2666" y="8628"/>
                </a:cubicBezTo>
                <a:cubicBezTo>
                  <a:pt x="2429" y="8830"/>
                  <a:pt x="2220" y="9071"/>
                  <a:pt x="2044" y="9344"/>
                </a:cubicBezTo>
                <a:cubicBezTo>
                  <a:pt x="1868" y="9621"/>
                  <a:pt x="1731" y="9926"/>
                  <a:pt x="1628" y="10252"/>
                </a:cubicBezTo>
                <a:lnTo>
                  <a:pt x="0" y="16271"/>
                </a:lnTo>
                <a:lnTo>
                  <a:pt x="0" y="1619"/>
                </a:lnTo>
                <a:cubicBezTo>
                  <a:pt x="0" y="1178"/>
                  <a:pt x="132" y="796"/>
                  <a:pt x="399" y="479"/>
                </a:cubicBezTo>
                <a:cubicBezTo>
                  <a:pt x="663" y="162"/>
                  <a:pt x="982" y="0"/>
                  <a:pt x="1349" y="0"/>
                </a:cubicBezTo>
                <a:lnTo>
                  <a:pt x="9460" y="0"/>
                </a:lnTo>
                <a:cubicBezTo>
                  <a:pt x="9824" y="0"/>
                  <a:pt x="10140" y="162"/>
                  <a:pt x="10407" y="479"/>
                </a:cubicBezTo>
                <a:cubicBezTo>
                  <a:pt x="10674" y="796"/>
                  <a:pt x="10806" y="1178"/>
                  <a:pt x="10806" y="1619"/>
                </a:cubicBezTo>
                <a:cubicBezTo>
                  <a:pt x="10806" y="2059"/>
                  <a:pt x="10938" y="2438"/>
                  <a:pt x="11198" y="2750"/>
                </a:cubicBezTo>
                <a:cubicBezTo>
                  <a:pt x="11460" y="3064"/>
                  <a:pt x="11773" y="3223"/>
                  <a:pt x="12143" y="3223"/>
                </a:cubicBezTo>
                <a:lnTo>
                  <a:pt x="17333" y="3223"/>
                </a:lnTo>
                <a:cubicBezTo>
                  <a:pt x="17700" y="3223"/>
                  <a:pt x="18016" y="3384"/>
                  <a:pt x="18278" y="3713"/>
                </a:cubicBezTo>
                <a:cubicBezTo>
                  <a:pt x="18540" y="4042"/>
                  <a:pt x="18670" y="4427"/>
                  <a:pt x="18670" y="4868"/>
                </a:cubicBezTo>
                <a:lnTo>
                  <a:pt x="18670" y="7976"/>
                </a:lnTo>
                <a:lnTo>
                  <a:pt x="4277" y="7976"/>
                </a:lnTo>
                <a:close/>
                <a:moveTo>
                  <a:pt x="21600" y="10141"/>
                </a:moveTo>
                <a:lnTo>
                  <a:pt x="18552" y="20801"/>
                </a:lnTo>
                <a:cubicBezTo>
                  <a:pt x="18506" y="21015"/>
                  <a:pt x="18386" y="21203"/>
                  <a:pt x="18195" y="21362"/>
                </a:cubicBezTo>
                <a:cubicBezTo>
                  <a:pt x="18004" y="21521"/>
                  <a:pt x="17818" y="21600"/>
                  <a:pt x="17639" y="21600"/>
                </a:cubicBezTo>
                <a:lnTo>
                  <a:pt x="504" y="21600"/>
                </a:lnTo>
                <a:lnTo>
                  <a:pt x="3388" y="10913"/>
                </a:lnTo>
                <a:cubicBezTo>
                  <a:pt x="3435" y="10699"/>
                  <a:pt x="3552" y="10517"/>
                  <a:pt x="3746" y="10364"/>
                </a:cubicBezTo>
                <a:cubicBezTo>
                  <a:pt x="3937" y="10214"/>
                  <a:pt x="4120" y="10141"/>
                  <a:pt x="4301" y="10141"/>
                </a:cubicBezTo>
                <a:lnTo>
                  <a:pt x="21600" y="10141"/>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40" name="Shape 1778"/>
          <p:cNvSpPr/>
          <p:nvPr/>
        </p:nvSpPr>
        <p:spPr>
          <a:xfrm>
            <a:off x="4295562" y="4320142"/>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21151" y="7569"/>
                </a:moveTo>
                <a:cubicBezTo>
                  <a:pt x="21274" y="7569"/>
                  <a:pt x="21379" y="7618"/>
                  <a:pt x="21468" y="7728"/>
                </a:cubicBezTo>
                <a:cubicBezTo>
                  <a:pt x="21554" y="7834"/>
                  <a:pt x="21600" y="7958"/>
                  <a:pt x="21600" y="8105"/>
                </a:cubicBezTo>
                <a:lnTo>
                  <a:pt x="21600" y="13495"/>
                </a:lnTo>
                <a:cubicBezTo>
                  <a:pt x="21600" y="13642"/>
                  <a:pt x="21557" y="13769"/>
                  <a:pt x="21473" y="13872"/>
                </a:cubicBezTo>
                <a:cubicBezTo>
                  <a:pt x="21389" y="13979"/>
                  <a:pt x="21281" y="14033"/>
                  <a:pt x="21151" y="14033"/>
                </a:cubicBezTo>
                <a:lnTo>
                  <a:pt x="19807" y="14033"/>
                </a:lnTo>
                <a:lnTo>
                  <a:pt x="19807" y="19985"/>
                </a:lnTo>
                <a:cubicBezTo>
                  <a:pt x="19807" y="20420"/>
                  <a:pt x="19675" y="20797"/>
                  <a:pt x="19411" y="21116"/>
                </a:cubicBezTo>
                <a:cubicBezTo>
                  <a:pt x="19145" y="21439"/>
                  <a:pt x="18826" y="21600"/>
                  <a:pt x="18451" y="21600"/>
                </a:cubicBezTo>
                <a:lnTo>
                  <a:pt x="3146" y="21600"/>
                </a:lnTo>
                <a:cubicBezTo>
                  <a:pt x="2772" y="21600"/>
                  <a:pt x="2455" y="21439"/>
                  <a:pt x="2198" y="21116"/>
                </a:cubicBezTo>
                <a:cubicBezTo>
                  <a:pt x="1942" y="20797"/>
                  <a:pt x="1814" y="20420"/>
                  <a:pt x="1814" y="19985"/>
                </a:cubicBezTo>
                <a:lnTo>
                  <a:pt x="1814" y="14033"/>
                </a:lnTo>
                <a:lnTo>
                  <a:pt x="446" y="14033"/>
                </a:lnTo>
                <a:cubicBezTo>
                  <a:pt x="324" y="14033"/>
                  <a:pt x="218" y="13982"/>
                  <a:pt x="132" y="13881"/>
                </a:cubicBezTo>
                <a:cubicBezTo>
                  <a:pt x="43" y="13780"/>
                  <a:pt x="0" y="13650"/>
                  <a:pt x="0" y="13495"/>
                </a:cubicBezTo>
                <a:lnTo>
                  <a:pt x="0" y="8105"/>
                </a:lnTo>
                <a:cubicBezTo>
                  <a:pt x="0" y="7958"/>
                  <a:pt x="43" y="7834"/>
                  <a:pt x="132" y="7728"/>
                </a:cubicBezTo>
                <a:cubicBezTo>
                  <a:pt x="218" y="7618"/>
                  <a:pt x="324" y="7569"/>
                  <a:pt x="446" y="7569"/>
                </a:cubicBezTo>
                <a:lnTo>
                  <a:pt x="6638" y="7569"/>
                </a:lnTo>
                <a:cubicBezTo>
                  <a:pt x="6204" y="7569"/>
                  <a:pt x="5791" y="7469"/>
                  <a:pt x="5405" y="7270"/>
                </a:cubicBezTo>
                <a:cubicBezTo>
                  <a:pt x="5018" y="7074"/>
                  <a:pt x="4682" y="6804"/>
                  <a:pt x="4399" y="6467"/>
                </a:cubicBezTo>
                <a:cubicBezTo>
                  <a:pt x="4116" y="6127"/>
                  <a:pt x="3893" y="5724"/>
                  <a:pt x="3727" y="5266"/>
                </a:cubicBezTo>
                <a:cubicBezTo>
                  <a:pt x="3562" y="4808"/>
                  <a:pt x="3480" y="4316"/>
                  <a:pt x="3480" y="3789"/>
                </a:cubicBezTo>
                <a:cubicBezTo>
                  <a:pt x="3480" y="3268"/>
                  <a:pt x="3562" y="2776"/>
                  <a:pt x="3727" y="2312"/>
                </a:cubicBezTo>
                <a:cubicBezTo>
                  <a:pt x="3893" y="1846"/>
                  <a:pt x="4116" y="1445"/>
                  <a:pt x="4399" y="1103"/>
                </a:cubicBezTo>
                <a:cubicBezTo>
                  <a:pt x="4682" y="766"/>
                  <a:pt x="5016" y="495"/>
                  <a:pt x="5400" y="297"/>
                </a:cubicBezTo>
                <a:cubicBezTo>
                  <a:pt x="5782" y="101"/>
                  <a:pt x="6194" y="0"/>
                  <a:pt x="6638" y="0"/>
                </a:cubicBezTo>
                <a:cubicBezTo>
                  <a:pt x="7106" y="0"/>
                  <a:pt x="7550" y="112"/>
                  <a:pt x="7968" y="337"/>
                </a:cubicBezTo>
                <a:cubicBezTo>
                  <a:pt x="8386" y="561"/>
                  <a:pt x="8724" y="884"/>
                  <a:pt x="8986" y="1296"/>
                </a:cubicBezTo>
                <a:lnTo>
                  <a:pt x="10800" y="4094"/>
                </a:lnTo>
                <a:lnTo>
                  <a:pt x="12614" y="1296"/>
                </a:lnTo>
                <a:cubicBezTo>
                  <a:pt x="12883" y="884"/>
                  <a:pt x="13224" y="561"/>
                  <a:pt x="13637" y="337"/>
                </a:cubicBezTo>
                <a:cubicBezTo>
                  <a:pt x="14050" y="112"/>
                  <a:pt x="14494" y="0"/>
                  <a:pt x="14971" y="0"/>
                </a:cubicBezTo>
                <a:cubicBezTo>
                  <a:pt x="15406" y="0"/>
                  <a:pt x="15816" y="101"/>
                  <a:pt x="16200" y="297"/>
                </a:cubicBezTo>
                <a:cubicBezTo>
                  <a:pt x="16582" y="495"/>
                  <a:pt x="16915" y="766"/>
                  <a:pt x="17198" y="1103"/>
                </a:cubicBezTo>
                <a:cubicBezTo>
                  <a:pt x="17482" y="1445"/>
                  <a:pt x="17705" y="1846"/>
                  <a:pt x="17870" y="2303"/>
                </a:cubicBezTo>
                <a:cubicBezTo>
                  <a:pt x="18036" y="2761"/>
                  <a:pt x="18118" y="3259"/>
                  <a:pt x="18118" y="3789"/>
                </a:cubicBezTo>
                <a:cubicBezTo>
                  <a:pt x="18118" y="4316"/>
                  <a:pt x="18036" y="4808"/>
                  <a:pt x="17870" y="5266"/>
                </a:cubicBezTo>
                <a:cubicBezTo>
                  <a:pt x="17705" y="5724"/>
                  <a:pt x="17482" y="6127"/>
                  <a:pt x="17198" y="6467"/>
                </a:cubicBezTo>
                <a:cubicBezTo>
                  <a:pt x="16915" y="6804"/>
                  <a:pt x="16582" y="7074"/>
                  <a:pt x="16200" y="7270"/>
                </a:cubicBezTo>
                <a:cubicBezTo>
                  <a:pt x="15816" y="7469"/>
                  <a:pt x="15406" y="7569"/>
                  <a:pt x="14971" y="7569"/>
                </a:cubicBezTo>
                <a:lnTo>
                  <a:pt x="21151" y="7569"/>
                </a:lnTo>
                <a:close/>
                <a:moveTo>
                  <a:pt x="5294" y="3789"/>
                </a:moveTo>
                <a:cubicBezTo>
                  <a:pt x="5294" y="4244"/>
                  <a:pt x="5424" y="4621"/>
                  <a:pt x="5681" y="4929"/>
                </a:cubicBezTo>
                <a:cubicBezTo>
                  <a:pt x="5938" y="5234"/>
                  <a:pt x="6257" y="5390"/>
                  <a:pt x="6638" y="5390"/>
                </a:cubicBezTo>
                <a:lnTo>
                  <a:pt x="9362" y="5390"/>
                </a:lnTo>
                <a:lnTo>
                  <a:pt x="7630" y="2689"/>
                </a:lnTo>
                <a:cubicBezTo>
                  <a:pt x="7550" y="2597"/>
                  <a:pt x="7430" y="2485"/>
                  <a:pt x="7260" y="2349"/>
                </a:cubicBezTo>
                <a:cubicBezTo>
                  <a:pt x="7092" y="2217"/>
                  <a:pt x="6886" y="2151"/>
                  <a:pt x="6638" y="2151"/>
                </a:cubicBezTo>
                <a:cubicBezTo>
                  <a:pt x="6264" y="2151"/>
                  <a:pt x="5947" y="2312"/>
                  <a:pt x="5686" y="2635"/>
                </a:cubicBezTo>
                <a:cubicBezTo>
                  <a:pt x="5426" y="2954"/>
                  <a:pt x="5294" y="3343"/>
                  <a:pt x="5294" y="3789"/>
                </a:cubicBezTo>
                <a:moveTo>
                  <a:pt x="13063" y="7569"/>
                </a:moveTo>
                <a:lnTo>
                  <a:pt x="8534" y="7569"/>
                </a:lnTo>
                <a:lnTo>
                  <a:pt x="8534" y="18554"/>
                </a:lnTo>
                <a:cubicBezTo>
                  <a:pt x="8534" y="18856"/>
                  <a:pt x="8628" y="19118"/>
                  <a:pt x="8810" y="19334"/>
                </a:cubicBezTo>
                <a:cubicBezTo>
                  <a:pt x="8995" y="19547"/>
                  <a:pt x="9209" y="19656"/>
                  <a:pt x="9456" y="19656"/>
                </a:cubicBezTo>
                <a:lnTo>
                  <a:pt x="12144" y="19656"/>
                </a:lnTo>
                <a:cubicBezTo>
                  <a:pt x="12396" y="19656"/>
                  <a:pt x="12612" y="19547"/>
                  <a:pt x="12792" y="19334"/>
                </a:cubicBezTo>
                <a:cubicBezTo>
                  <a:pt x="12972" y="19118"/>
                  <a:pt x="13063" y="18856"/>
                  <a:pt x="13063" y="18554"/>
                </a:cubicBezTo>
                <a:lnTo>
                  <a:pt x="13063" y="7569"/>
                </a:lnTo>
                <a:close/>
                <a:moveTo>
                  <a:pt x="12235" y="5390"/>
                </a:moveTo>
                <a:lnTo>
                  <a:pt x="14971" y="5390"/>
                </a:lnTo>
                <a:cubicBezTo>
                  <a:pt x="15346" y="5390"/>
                  <a:pt x="15660" y="5235"/>
                  <a:pt x="15917" y="4929"/>
                </a:cubicBezTo>
                <a:cubicBezTo>
                  <a:pt x="16174" y="4621"/>
                  <a:pt x="16303" y="4244"/>
                  <a:pt x="16303" y="3789"/>
                </a:cubicBezTo>
                <a:cubicBezTo>
                  <a:pt x="16303" y="3340"/>
                  <a:pt x="16174" y="2954"/>
                  <a:pt x="15917" y="2635"/>
                </a:cubicBezTo>
                <a:cubicBezTo>
                  <a:pt x="15660" y="2312"/>
                  <a:pt x="15346" y="2151"/>
                  <a:pt x="14971" y="2151"/>
                </a:cubicBezTo>
                <a:cubicBezTo>
                  <a:pt x="14717" y="2151"/>
                  <a:pt x="14508" y="2217"/>
                  <a:pt x="14342" y="2349"/>
                </a:cubicBezTo>
                <a:cubicBezTo>
                  <a:pt x="14179" y="2485"/>
                  <a:pt x="14059" y="2597"/>
                  <a:pt x="13982" y="2689"/>
                </a:cubicBezTo>
                <a:lnTo>
                  <a:pt x="12235" y="539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41" name="Shape 1779"/>
          <p:cNvSpPr/>
          <p:nvPr/>
        </p:nvSpPr>
        <p:spPr>
          <a:xfrm>
            <a:off x="5035655" y="4320142"/>
            <a:ext cx="307305" cy="306601"/>
          </a:xfrm>
          <a:custGeom>
            <a:avLst/>
            <a:gdLst/>
            <a:ahLst/>
            <a:cxnLst>
              <a:cxn ang="0">
                <a:pos x="wd2" y="hd2"/>
              </a:cxn>
              <a:cxn ang="5400000">
                <a:pos x="wd2" y="hd2"/>
              </a:cxn>
              <a:cxn ang="10800000">
                <a:pos x="wd2" y="hd2"/>
              </a:cxn>
              <a:cxn ang="16200000">
                <a:pos x="wd2" y="hd2"/>
              </a:cxn>
            </a:cxnLst>
            <a:rect l="0" t="0" r="r" b="b"/>
            <a:pathLst>
              <a:path w="21424" h="21600" extrusionOk="0">
                <a:moveTo>
                  <a:pt x="12593" y="10421"/>
                </a:moveTo>
                <a:lnTo>
                  <a:pt x="12593" y="19432"/>
                </a:lnTo>
                <a:lnTo>
                  <a:pt x="16047" y="19432"/>
                </a:lnTo>
                <a:cubicBezTo>
                  <a:pt x="16353" y="19432"/>
                  <a:pt x="16612" y="19538"/>
                  <a:pt x="16821" y="19750"/>
                </a:cubicBezTo>
                <a:cubicBezTo>
                  <a:pt x="17028" y="19961"/>
                  <a:pt x="17136" y="20211"/>
                  <a:pt x="17136" y="20504"/>
                </a:cubicBezTo>
                <a:cubicBezTo>
                  <a:pt x="17136" y="20810"/>
                  <a:pt x="17028" y="21071"/>
                  <a:pt x="16821" y="21283"/>
                </a:cubicBezTo>
                <a:cubicBezTo>
                  <a:pt x="16612" y="21494"/>
                  <a:pt x="16353" y="21600"/>
                  <a:pt x="16047" y="21600"/>
                </a:cubicBezTo>
                <a:lnTo>
                  <a:pt x="5351" y="21600"/>
                </a:lnTo>
                <a:cubicBezTo>
                  <a:pt x="5062" y="21600"/>
                  <a:pt x="4812" y="21494"/>
                  <a:pt x="4603" y="21283"/>
                </a:cubicBezTo>
                <a:cubicBezTo>
                  <a:pt x="4396" y="21071"/>
                  <a:pt x="4288" y="20810"/>
                  <a:pt x="4288" y="20504"/>
                </a:cubicBezTo>
                <a:cubicBezTo>
                  <a:pt x="4288" y="20211"/>
                  <a:pt x="4396" y="19961"/>
                  <a:pt x="4603" y="19750"/>
                </a:cubicBezTo>
                <a:cubicBezTo>
                  <a:pt x="4812" y="19538"/>
                  <a:pt x="5062" y="19432"/>
                  <a:pt x="5351" y="19432"/>
                </a:cubicBezTo>
                <a:lnTo>
                  <a:pt x="8834" y="19432"/>
                </a:lnTo>
                <a:lnTo>
                  <a:pt x="8834" y="10421"/>
                </a:lnTo>
                <a:lnTo>
                  <a:pt x="334" y="1842"/>
                </a:lnTo>
                <a:cubicBezTo>
                  <a:pt x="-9" y="1498"/>
                  <a:pt x="-88" y="1101"/>
                  <a:pt x="98" y="661"/>
                </a:cubicBezTo>
                <a:cubicBezTo>
                  <a:pt x="284" y="220"/>
                  <a:pt x="607" y="0"/>
                  <a:pt x="1073" y="0"/>
                </a:cubicBezTo>
                <a:lnTo>
                  <a:pt x="20325" y="0"/>
                </a:lnTo>
                <a:cubicBezTo>
                  <a:pt x="20799" y="0"/>
                  <a:pt x="21134" y="220"/>
                  <a:pt x="21326" y="661"/>
                </a:cubicBezTo>
                <a:cubicBezTo>
                  <a:pt x="21512" y="1101"/>
                  <a:pt x="21433" y="1498"/>
                  <a:pt x="21090" y="1842"/>
                </a:cubicBezTo>
                <a:lnTo>
                  <a:pt x="12593" y="10421"/>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42" name="Shape 1780"/>
          <p:cNvSpPr/>
          <p:nvPr/>
        </p:nvSpPr>
        <p:spPr>
          <a:xfrm>
            <a:off x="5791114" y="4320142"/>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cubicBezTo>
                  <a:pt x="12265" y="0"/>
                  <a:pt x="13649" y="288"/>
                  <a:pt x="14958" y="861"/>
                </a:cubicBezTo>
                <a:cubicBezTo>
                  <a:pt x="16266" y="1434"/>
                  <a:pt x="17413" y="2211"/>
                  <a:pt x="18399" y="3199"/>
                </a:cubicBezTo>
                <a:cubicBezTo>
                  <a:pt x="19388" y="4187"/>
                  <a:pt x="20168" y="5333"/>
                  <a:pt x="20738" y="6646"/>
                </a:cubicBezTo>
                <a:cubicBezTo>
                  <a:pt x="21312" y="7959"/>
                  <a:pt x="21600" y="9342"/>
                  <a:pt x="21600" y="10801"/>
                </a:cubicBezTo>
                <a:cubicBezTo>
                  <a:pt x="21600" y="12281"/>
                  <a:pt x="21312" y="13670"/>
                  <a:pt x="20738" y="14971"/>
                </a:cubicBezTo>
                <a:cubicBezTo>
                  <a:pt x="20168" y="16273"/>
                  <a:pt x="19388" y="17413"/>
                  <a:pt x="18399" y="18401"/>
                </a:cubicBezTo>
                <a:cubicBezTo>
                  <a:pt x="17413" y="19387"/>
                  <a:pt x="16266" y="20172"/>
                  <a:pt x="14958" y="20739"/>
                </a:cubicBezTo>
                <a:cubicBezTo>
                  <a:pt x="13649" y="21312"/>
                  <a:pt x="12265" y="21600"/>
                  <a:pt x="10804" y="21600"/>
                </a:cubicBezTo>
                <a:cubicBezTo>
                  <a:pt x="9327" y="21600"/>
                  <a:pt x="7936" y="21312"/>
                  <a:pt x="6634" y="20739"/>
                </a:cubicBezTo>
                <a:cubicBezTo>
                  <a:pt x="5329" y="20172"/>
                  <a:pt x="4184" y="19387"/>
                  <a:pt x="3196" y="18401"/>
                </a:cubicBezTo>
                <a:cubicBezTo>
                  <a:pt x="2209" y="17413"/>
                  <a:pt x="1430" y="16273"/>
                  <a:pt x="856" y="14971"/>
                </a:cubicBezTo>
                <a:cubicBezTo>
                  <a:pt x="285" y="13670"/>
                  <a:pt x="0" y="12281"/>
                  <a:pt x="0" y="10801"/>
                </a:cubicBezTo>
                <a:cubicBezTo>
                  <a:pt x="0" y="9342"/>
                  <a:pt x="285" y="7959"/>
                  <a:pt x="856" y="6646"/>
                </a:cubicBezTo>
                <a:cubicBezTo>
                  <a:pt x="1430" y="5333"/>
                  <a:pt x="2209" y="4187"/>
                  <a:pt x="3196" y="3199"/>
                </a:cubicBezTo>
                <a:cubicBezTo>
                  <a:pt x="4184" y="2211"/>
                  <a:pt x="5329" y="1434"/>
                  <a:pt x="6634" y="861"/>
                </a:cubicBezTo>
                <a:cubicBezTo>
                  <a:pt x="7936" y="285"/>
                  <a:pt x="9327" y="0"/>
                  <a:pt x="10804" y="0"/>
                </a:cubicBezTo>
                <a:moveTo>
                  <a:pt x="6450" y="2242"/>
                </a:moveTo>
                <a:cubicBezTo>
                  <a:pt x="6134" y="2259"/>
                  <a:pt x="5784" y="2408"/>
                  <a:pt x="5394" y="2688"/>
                </a:cubicBezTo>
                <a:cubicBezTo>
                  <a:pt x="5007" y="2970"/>
                  <a:pt x="4628" y="3295"/>
                  <a:pt x="4258" y="3659"/>
                </a:cubicBezTo>
                <a:cubicBezTo>
                  <a:pt x="3891" y="4029"/>
                  <a:pt x="3549" y="4410"/>
                  <a:pt x="3238" y="4794"/>
                </a:cubicBezTo>
                <a:cubicBezTo>
                  <a:pt x="2927" y="5186"/>
                  <a:pt x="2684" y="5505"/>
                  <a:pt x="2515" y="5754"/>
                </a:cubicBezTo>
                <a:lnTo>
                  <a:pt x="2568" y="5754"/>
                </a:lnTo>
                <a:cubicBezTo>
                  <a:pt x="2605" y="5754"/>
                  <a:pt x="2662" y="5742"/>
                  <a:pt x="2738" y="5717"/>
                </a:cubicBezTo>
                <a:cubicBezTo>
                  <a:pt x="2814" y="5689"/>
                  <a:pt x="2851" y="5728"/>
                  <a:pt x="2851" y="5838"/>
                </a:cubicBezTo>
                <a:cubicBezTo>
                  <a:pt x="2851" y="5875"/>
                  <a:pt x="2840" y="5920"/>
                  <a:pt x="2811" y="5979"/>
                </a:cubicBezTo>
                <a:cubicBezTo>
                  <a:pt x="2783" y="6036"/>
                  <a:pt x="2834" y="6070"/>
                  <a:pt x="2961" y="6070"/>
                </a:cubicBezTo>
                <a:cubicBezTo>
                  <a:pt x="2998" y="6070"/>
                  <a:pt x="3020" y="6042"/>
                  <a:pt x="3029" y="5985"/>
                </a:cubicBezTo>
                <a:cubicBezTo>
                  <a:pt x="3037" y="5931"/>
                  <a:pt x="3051" y="5931"/>
                  <a:pt x="3068" y="5985"/>
                </a:cubicBezTo>
                <a:lnTo>
                  <a:pt x="3122" y="6200"/>
                </a:lnTo>
                <a:lnTo>
                  <a:pt x="3122" y="6228"/>
                </a:lnTo>
                <a:cubicBezTo>
                  <a:pt x="3122" y="6267"/>
                  <a:pt x="3099" y="6296"/>
                  <a:pt x="3054" y="6313"/>
                </a:cubicBezTo>
                <a:cubicBezTo>
                  <a:pt x="3012" y="6327"/>
                  <a:pt x="2998" y="6355"/>
                  <a:pt x="3015" y="6394"/>
                </a:cubicBezTo>
                <a:cubicBezTo>
                  <a:pt x="3051" y="6428"/>
                  <a:pt x="3094" y="6442"/>
                  <a:pt x="3142" y="6442"/>
                </a:cubicBezTo>
                <a:lnTo>
                  <a:pt x="3272" y="6442"/>
                </a:lnTo>
                <a:lnTo>
                  <a:pt x="3325" y="6417"/>
                </a:lnTo>
                <a:lnTo>
                  <a:pt x="3354" y="6394"/>
                </a:lnTo>
                <a:cubicBezTo>
                  <a:pt x="3354" y="6442"/>
                  <a:pt x="3379" y="6482"/>
                  <a:pt x="3433" y="6505"/>
                </a:cubicBezTo>
                <a:cubicBezTo>
                  <a:pt x="3489" y="6533"/>
                  <a:pt x="3535" y="6544"/>
                  <a:pt x="3568" y="6544"/>
                </a:cubicBezTo>
                <a:lnTo>
                  <a:pt x="3597" y="6544"/>
                </a:lnTo>
                <a:cubicBezTo>
                  <a:pt x="3597" y="6558"/>
                  <a:pt x="3577" y="6575"/>
                  <a:pt x="3543" y="6592"/>
                </a:cubicBezTo>
                <a:cubicBezTo>
                  <a:pt x="3506" y="6615"/>
                  <a:pt x="3506" y="6643"/>
                  <a:pt x="3543" y="6674"/>
                </a:cubicBezTo>
                <a:lnTo>
                  <a:pt x="3854" y="6730"/>
                </a:lnTo>
                <a:lnTo>
                  <a:pt x="3854" y="6759"/>
                </a:lnTo>
                <a:lnTo>
                  <a:pt x="4043" y="7148"/>
                </a:lnTo>
                <a:cubicBezTo>
                  <a:pt x="4043" y="7182"/>
                  <a:pt x="4029" y="7233"/>
                  <a:pt x="4004" y="7281"/>
                </a:cubicBezTo>
                <a:cubicBezTo>
                  <a:pt x="3975" y="7337"/>
                  <a:pt x="3944" y="7366"/>
                  <a:pt x="3908" y="7366"/>
                </a:cubicBezTo>
                <a:cubicBezTo>
                  <a:pt x="3871" y="7366"/>
                  <a:pt x="3857" y="7354"/>
                  <a:pt x="3868" y="7326"/>
                </a:cubicBezTo>
                <a:cubicBezTo>
                  <a:pt x="3876" y="7298"/>
                  <a:pt x="3879" y="7264"/>
                  <a:pt x="3879" y="7233"/>
                </a:cubicBezTo>
                <a:cubicBezTo>
                  <a:pt x="3879" y="7193"/>
                  <a:pt x="3871" y="7160"/>
                  <a:pt x="3854" y="7134"/>
                </a:cubicBezTo>
                <a:cubicBezTo>
                  <a:pt x="3837" y="7106"/>
                  <a:pt x="3769" y="7095"/>
                  <a:pt x="3650" y="7095"/>
                </a:cubicBezTo>
                <a:cubicBezTo>
                  <a:pt x="3633" y="7095"/>
                  <a:pt x="3608" y="7100"/>
                  <a:pt x="3583" y="7106"/>
                </a:cubicBezTo>
                <a:cubicBezTo>
                  <a:pt x="3554" y="7117"/>
                  <a:pt x="3552" y="7140"/>
                  <a:pt x="3568" y="7176"/>
                </a:cubicBezTo>
                <a:lnTo>
                  <a:pt x="3732" y="7524"/>
                </a:lnTo>
                <a:lnTo>
                  <a:pt x="3772" y="7552"/>
                </a:lnTo>
                <a:lnTo>
                  <a:pt x="3800" y="7580"/>
                </a:lnTo>
                <a:cubicBezTo>
                  <a:pt x="3710" y="7580"/>
                  <a:pt x="3648" y="7690"/>
                  <a:pt x="3616" y="7905"/>
                </a:cubicBezTo>
                <a:cubicBezTo>
                  <a:pt x="3585" y="8119"/>
                  <a:pt x="3568" y="8275"/>
                  <a:pt x="3568" y="8362"/>
                </a:cubicBezTo>
                <a:lnTo>
                  <a:pt x="3622" y="8611"/>
                </a:lnTo>
                <a:lnTo>
                  <a:pt x="3650" y="8687"/>
                </a:lnTo>
                <a:lnTo>
                  <a:pt x="3650" y="8743"/>
                </a:lnTo>
                <a:lnTo>
                  <a:pt x="3597" y="9003"/>
                </a:lnTo>
                <a:lnTo>
                  <a:pt x="3989" y="9582"/>
                </a:lnTo>
                <a:lnTo>
                  <a:pt x="4071" y="9582"/>
                </a:lnTo>
                <a:cubicBezTo>
                  <a:pt x="4088" y="9618"/>
                  <a:pt x="4080" y="9652"/>
                  <a:pt x="4043" y="9692"/>
                </a:cubicBezTo>
                <a:cubicBezTo>
                  <a:pt x="4006" y="9726"/>
                  <a:pt x="3998" y="9762"/>
                  <a:pt x="4015" y="9796"/>
                </a:cubicBezTo>
                <a:lnTo>
                  <a:pt x="4125" y="9906"/>
                </a:lnTo>
                <a:cubicBezTo>
                  <a:pt x="4125" y="9994"/>
                  <a:pt x="4142" y="10062"/>
                  <a:pt x="4179" y="10098"/>
                </a:cubicBezTo>
                <a:cubicBezTo>
                  <a:pt x="4213" y="10143"/>
                  <a:pt x="4272" y="10197"/>
                  <a:pt x="4354" y="10271"/>
                </a:cubicBezTo>
                <a:cubicBezTo>
                  <a:pt x="4334" y="10381"/>
                  <a:pt x="4427" y="10479"/>
                  <a:pt x="4631" y="10573"/>
                </a:cubicBezTo>
                <a:cubicBezTo>
                  <a:pt x="4834" y="10669"/>
                  <a:pt x="4961" y="10734"/>
                  <a:pt x="5018" y="10773"/>
                </a:cubicBezTo>
                <a:cubicBezTo>
                  <a:pt x="5089" y="10976"/>
                  <a:pt x="5179" y="11180"/>
                  <a:pt x="5286" y="11383"/>
                </a:cubicBezTo>
                <a:cubicBezTo>
                  <a:pt x="5394" y="11589"/>
                  <a:pt x="5526" y="11758"/>
                  <a:pt x="5679" y="11908"/>
                </a:cubicBezTo>
                <a:lnTo>
                  <a:pt x="5707" y="12094"/>
                </a:lnTo>
                <a:cubicBezTo>
                  <a:pt x="5707" y="12111"/>
                  <a:pt x="5685" y="12134"/>
                  <a:pt x="5639" y="12151"/>
                </a:cubicBezTo>
                <a:cubicBezTo>
                  <a:pt x="5594" y="12168"/>
                  <a:pt x="5589" y="12196"/>
                  <a:pt x="5625" y="12227"/>
                </a:cubicBezTo>
                <a:lnTo>
                  <a:pt x="5843" y="12326"/>
                </a:lnTo>
                <a:cubicBezTo>
                  <a:pt x="5877" y="12289"/>
                  <a:pt x="5925" y="12326"/>
                  <a:pt x="5984" y="12433"/>
                </a:cubicBezTo>
                <a:cubicBezTo>
                  <a:pt x="6041" y="12543"/>
                  <a:pt x="6089" y="12614"/>
                  <a:pt x="6125" y="12648"/>
                </a:cubicBezTo>
                <a:lnTo>
                  <a:pt x="6097" y="12730"/>
                </a:lnTo>
                <a:lnTo>
                  <a:pt x="6261" y="12961"/>
                </a:lnTo>
                <a:lnTo>
                  <a:pt x="6343" y="12989"/>
                </a:lnTo>
                <a:lnTo>
                  <a:pt x="6397" y="12879"/>
                </a:lnTo>
                <a:cubicBezTo>
                  <a:pt x="6360" y="12789"/>
                  <a:pt x="6298" y="12667"/>
                  <a:pt x="6207" y="12521"/>
                </a:cubicBezTo>
                <a:cubicBezTo>
                  <a:pt x="6117" y="12371"/>
                  <a:pt x="6024" y="12227"/>
                  <a:pt x="5930" y="12089"/>
                </a:cubicBezTo>
                <a:cubicBezTo>
                  <a:pt x="5834" y="11947"/>
                  <a:pt x="5755" y="11826"/>
                  <a:pt x="5693" y="11710"/>
                </a:cubicBezTo>
                <a:cubicBezTo>
                  <a:pt x="5628" y="11600"/>
                  <a:pt x="5597" y="11532"/>
                  <a:pt x="5597" y="11515"/>
                </a:cubicBezTo>
                <a:cubicBezTo>
                  <a:pt x="5597" y="11493"/>
                  <a:pt x="5589" y="11422"/>
                  <a:pt x="5572" y="11295"/>
                </a:cubicBezTo>
                <a:cubicBezTo>
                  <a:pt x="5552" y="11168"/>
                  <a:pt x="5535" y="11098"/>
                  <a:pt x="5518" y="11069"/>
                </a:cubicBezTo>
                <a:cubicBezTo>
                  <a:pt x="5572" y="11103"/>
                  <a:pt x="5639" y="11137"/>
                  <a:pt x="5721" y="11168"/>
                </a:cubicBezTo>
                <a:cubicBezTo>
                  <a:pt x="5801" y="11202"/>
                  <a:pt x="5868" y="11236"/>
                  <a:pt x="5922" y="11267"/>
                </a:cubicBezTo>
                <a:cubicBezTo>
                  <a:pt x="5959" y="11493"/>
                  <a:pt x="6046" y="11676"/>
                  <a:pt x="6188" y="11809"/>
                </a:cubicBezTo>
                <a:cubicBezTo>
                  <a:pt x="6326" y="11947"/>
                  <a:pt x="6450" y="12100"/>
                  <a:pt x="6558" y="12272"/>
                </a:cubicBezTo>
                <a:cubicBezTo>
                  <a:pt x="6521" y="12306"/>
                  <a:pt x="6521" y="12326"/>
                  <a:pt x="6558" y="12337"/>
                </a:cubicBezTo>
                <a:cubicBezTo>
                  <a:pt x="6594" y="12348"/>
                  <a:pt x="6626" y="12354"/>
                  <a:pt x="6654" y="12354"/>
                </a:cubicBezTo>
                <a:cubicBezTo>
                  <a:pt x="6688" y="12388"/>
                  <a:pt x="6707" y="12453"/>
                  <a:pt x="6707" y="12543"/>
                </a:cubicBezTo>
                <a:cubicBezTo>
                  <a:pt x="6835" y="12684"/>
                  <a:pt x="6998" y="12885"/>
                  <a:pt x="7199" y="13139"/>
                </a:cubicBezTo>
                <a:cubicBezTo>
                  <a:pt x="7403" y="13384"/>
                  <a:pt x="7504" y="13585"/>
                  <a:pt x="7504" y="13732"/>
                </a:cubicBezTo>
                <a:lnTo>
                  <a:pt x="7504" y="13754"/>
                </a:lnTo>
                <a:lnTo>
                  <a:pt x="7451" y="13949"/>
                </a:lnTo>
                <a:cubicBezTo>
                  <a:pt x="7504" y="14090"/>
                  <a:pt x="7597" y="14206"/>
                  <a:pt x="7727" y="14291"/>
                </a:cubicBezTo>
                <a:cubicBezTo>
                  <a:pt x="7857" y="14378"/>
                  <a:pt x="7987" y="14443"/>
                  <a:pt x="8115" y="14500"/>
                </a:cubicBezTo>
                <a:lnTo>
                  <a:pt x="8168" y="14500"/>
                </a:lnTo>
                <a:cubicBezTo>
                  <a:pt x="8349" y="14593"/>
                  <a:pt x="8533" y="14686"/>
                  <a:pt x="8722" y="14790"/>
                </a:cubicBezTo>
                <a:cubicBezTo>
                  <a:pt x="8911" y="14898"/>
                  <a:pt x="9106" y="14985"/>
                  <a:pt x="9304" y="15056"/>
                </a:cubicBezTo>
                <a:lnTo>
                  <a:pt x="9615" y="14864"/>
                </a:lnTo>
                <a:cubicBezTo>
                  <a:pt x="9688" y="14886"/>
                  <a:pt x="9765" y="14929"/>
                  <a:pt x="9846" y="15002"/>
                </a:cubicBezTo>
                <a:cubicBezTo>
                  <a:pt x="9926" y="15073"/>
                  <a:pt x="10019" y="15155"/>
                  <a:pt x="10123" y="15251"/>
                </a:cubicBezTo>
                <a:cubicBezTo>
                  <a:pt x="10225" y="15344"/>
                  <a:pt x="10347" y="15431"/>
                  <a:pt x="10488" y="15513"/>
                </a:cubicBezTo>
                <a:cubicBezTo>
                  <a:pt x="10626" y="15598"/>
                  <a:pt x="10787" y="15646"/>
                  <a:pt x="10968" y="15663"/>
                </a:cubicBezTo>
                <a:cubicBezTo>
                  <a:pt x="11092" y="15575"/>
                  <a:pt x="11157" y="15598"/>
                  <a:pt x="11157" y="15728"/>
                </a:cubicBezTo>
                <a:lnTo>
                  <a:pt x="11157" y="15784"/>
                </a:lnTo>
                <a:lnTo>
                  <a:pt x="11496" y="16194"/>
                </a:lnTo>
                <a:lnTo>
                  <a:pt x="11550" y="16391"/>
                </a:lnTo>
                <a:cubicBezTo>
                  <a:pt x="11641" y="16445"/>
                  <a:pt x="11731" y="16513"/>
                  <a:pt x="11827" y="16594"/>
                </a:cubicBezTo>
                <a:cubicBezTo>
                  <a:pt x="11920" y="16676"/>
                  <a:pt x="11997" y="16767"/>
                  <a:pt x="12050" y="16865"/>
                </a:cubicBezTo>
                <a:lnTo>
                  <a:pt x="12104" y="16865"/>
                </a:lnTo>
                <a:cubicBezTo>
                  <a:pt x="12194" y="16865"/>
                  <a:pt x="12268" y="16908"/>
                  <a:pt x="12327" y="16987"/>
                </a:cubicBezTo>
                <a:cubicBezTo>
                  <a:pt x="12386" y="17069"/>
                  <a:pt x="12460" y="17108"/>
                  <a:pt x="12550" y="17108"/>
                </a:cubicBezTo>
                <a:cubicBezTo>
                  <a:pt x="12604" y="17108"/>
                  <a:pt x="12632" y="17080"/>
                  <a:pt x="12632" y="17029"/>
                </a:cubicBezTo>
                <a:cubicBezTo>
                  <a:pt x="12632" y="16902"/>
                  <a:pt x="12641" y="16820"/>
                  <a:pt x="12658" y="16778"/>
                </a:cubicBezTo>
                <a:cubicBezTo>
                  <a:pt x="12675" y="16738"/>
                  <a:pt x="12700" y="16710"/>
                  <a:pt x="12726" y="16705"/>
                </a:cubicBezTo>
                <a:cubicBezTo>
                  <a:pt x="12754" y="16693"/>
                  <a:pt x="12782" y="16688"/>
                  <a:pt x="12807" y="16688"/>
                </a:cubicBezTo>
                <a:cubicBezTo>
                  <a:pt x="12836" y="16688"/>
                  <a:pt x="12850" y="16671"/>
                  <a:pt x="12850" y="16634"/>
                </a:cubicBezTo>
                <a:lnTo>
                  <a:pt x="12793" y="16555"/>
                </a:lnTo>
                <a:cubicBezTo>
                  <a:pt x="12757" y="16555"/>
                  <a:pt x="12731" y="16577"/>
                  <a:pt x="12714" y="16622"/>
                </a:cubicBezTo>
                <a:cubicBezTo>
                  <a:pt x="12694" y="16668"/>
                  <a:pt x="12669" y="16670"/>
                  <a:pt x="12632" y="16634"/>
                </a:cubicBezTo>
                <a:lnTo>
                  <a:pt x="12440" y="16744"/>
                </a:lnTo>
                <a:lnTo>
                  <a:pt x="12211" y="16687"/>
                </a:lnTo>
                <a:lnTo>
                  <a:pt x="11889" y="16137"/>
                </a:lnTo>
                <a:lnTo>
                  <a:pt x="11997" y="15366"/>
                </a:lnTo>
                <a:cubicBezTo>
                  <a:pt x="12014" y="15332"/>
                  <a:pt x="11980" y="15287"/>
                  <a:pt x="11895" y="15245"/>
                </a:cubicBezTo>
                <a:cubicBezTo>
                  <a:pt x="11807" y="15200"/>
                  <a:pt x="11785" y="15154"/>
                  <a:pt x="11819" y="15112"/>
                </a:cubicBezTo>
                <a:cubicBezTo>
                  <a:pt x="11694" y="15033"/>
                  <a:pt x="11542" y="15002"/>
                  <a:pt x="11361" y="15002"/>
                </a:cubicBezTo>
                <a:cubicBezTo>
                  <a:pt x="11324" y="15002"/>
                  <a:pt x="11231" y="15013"/>
                  <a:pt x="11084" y="15039"/>
                </a:cubicBezTo>
                <a:cubicBezTo>
                  <a:pt x="10934" y="15067"/>
                  <a:pt x="10858" y="15056"/>
                  <a:pt x="10858" y="15002"/>
                </a:cubicBezTo>
                <a:cubicBezTo>
                  <a:pt x="10858" y="14946"/>
                  <a:pt x="10872" y="14875"/>
                  <a:pt x="10900" y="14785"/>
                </a:cubicBezTo>
                <a:cubicBezTo>
                  <a:pt x="10926" y="14691"/>
                  <a:pt x="10960" y="14598"/>
                  <a:pt x="10994" y="14494"/>
                </a:cubicBezTo>
                <a:cubicBezTo>
                  <a:pt x="11030" y="14389"/>
                  <a:pt x="11059" y="14302"/>
                  <a:pt x="11075" y="14228"/>
                </a:cubicBezTo>
                <a:cubicBezTo>
                  <a:pt x="11092" y="14158"/>
                  <a:pt x="11104" y="14113"/>
                  <a:pt x="11104" y="14096"/>
                </a:cubicBezTo>
                <a:lnTo>
                  <a:pt x="11279" y="13732"/>
                </a:lnTo>
                <a:lnTo>
                  <a:pt x="11239" y="13678"/>
                </a:lnTo>
                <a:lnTo>
                  <a:pt x="11022" y="13621"/>
                </a:lnTo>
                <a:cubicBezTo>
                  <a:pt x="10985" y="13621"/>
                  <a:pt x="10926" y="13650"/>
                  <a:pt x="10847" y="13706"/>
                </a:cubicBezTo>
                <a:cubicBezTo>
                  <a:pt x="10765" y="13754"/>
                  <a:pt x="10686" y="13822"/>
                  <a:pt x="10609" y="13898"/>
                </a:cubicBezTo>
                <a:cubicBezTo>
                  <a:pt x="10533" y="13974"/>
                  <a:pt x="10468" y="14053"/>
                  <a:pt x="10414" y="14124"/>
                </a:cubicBezTo>
                <a:cubicBezTo>
                  <a:pt x="10361" y="14197"/>
                  <a:pt x="10332" y="14257"/>
                  <a:pt x="10332" y="14313"/>
                </a:cubicBezTo>
                <a:lnTo>
                  <a:pt x="9725" y="14443"/>
                </a:lnTo>
                <a:cubicBezTo>
                  <a:pt x="9598" y="14443"/>
                  <a:pt x="9493" y="14395"/>
                  <a:pt x="9411" y="14285"/>
                </a:cubicBezTo>
                <a:cubicBezTo>
                  <a:pt x="9377" y="14141"/>
                  <a:pt x="9301" y="13980"/>
                  <a:pt x="9182" y="13805"/>
                </a:cubicBezTo>
                <a:cubicBezTo>
                  <a:pt x="9067" y="13627"/>
                  <a:pt x="9007" y="13475"/>
                  <a:pt x="9007" y="13336"/>
                </a:cubicBezTo>
                <a:cubicBezTo>
                  <a:pt x="9007" y="13133"/>
                  <a:pt x="9041" y="12938"/>
                  <a:pt x="9115" y="12758"/>
                </a:cubicBezTo>
                <a:cubicBezTo>
                  <a:pt x="9188" y="12577"/>
                  <a:pt x="9160" y="12382"/>
                  <a:pt x="9033" y="12179"/>
                </a:cubicBezTo>
                <a:cubicBezTo>
                  <a:pt x="9053" y="12179"/>
                  <a:pt x="9075" y="12168"/>
                  <a:pt x="9101" y="12151"/>
                </a:cubicBezTo>
                <a:cubicBezTo>
                  <a:pt x="9129" y="12134"/>
                  <a:pt x="9134" y="12105"/>
                  <a:pt x="9115" y="12069"/>
                </a:cubicBezTo>
                <a:lnTo>
                  <a:pt x="9276" y="11880"/>
                </a:lnTo>
                <a:lnTo>
                  <a:pt x="9304" y="11851"/>
                </a:lnTo>
                <a:lnTo>
                  <a:pt x="9329" y="11880"/>
                </a:lnTo>
                <a:cubicBezTo>
                  <a:pt x="9457" y="11786"/>
                  <a:pt x="9623" y="11758"/>
                  <a:pt x="9832" y="11786"/>
                </a:cubicBezTo>
                <a:cubicBezTo>
                  <a:pt x="10039" y="11809"/>
                  <a:pt x="10169" y="11747"/>
                  <a:pt x="10225" y="11594"/>
                </a:cubicBezTo>
                <a:lnTo>
                  <a:pt x="10440" y="11770"/>
                </a:lnTo>
                <a:cubicBezTo>
                  <a:pt x="10476" y="11787"/>
                  <a:pt x="10516" y="11770"/>
                  <a:pt x="10561" y="11710"/>
                </a:cubicBezTo>
                <a:cubicBezTo>
                  <a:pt x="10606" y="11654"/>
                  <a:pt x="10629" y="11606"/>
                  <a:pt x="10629" y="11566"/>
                </a:cubicBezTo>
                <a:lnTo>
                  <a:pt x="10522" y="11515"/>
                </a:lnTo>
                <a:lnTo>
                  <a:pt x="11050" y="11377"/>
                </a:lnTo>
                <a:lnTo>
                  <a:pt x="11075" y="11462"/>
                </a:lnTo>
                <a:lnTo>
                  <a:pt x="11333" y="11434"/>
                </a:lnTo>
                <a:lnTo>
                  <a:pt x="11629" y="11620"/>
                </a:lnTo>
                <a:cubicBezTo>
                  <a:pt x="11666" y="11620"/>
                  <a:pt x="11703" y="11600"/>
                  <a:pt x="11739" y="11555"/>
                </a:cubicBezTo>
                <a:cubicBezTo>
                  <a:pt x="11776" y="11510"/>
                  <a:pt x="11816" y="11504"/>
                  <a:pt x="11861" y="11538"/>
                </a:cubicBezTo>
                <a:lnTo>
                  <a:pt x="12132" y="11826"/>
                </a:lnTo>
                <a:cubicBezTo>
                  <a:pt x="12095" y="11896"/>
                  <a:pt x="12090" y="11953"/>
                  <a:pt x="12118" y="11984"/>
                </a:cubicBezTo>
                <a:cubicBezTo>
                  <a:pt x="12143" y="12024"/>
                  <a:pt x="12158" y="12057"/>
                  <a:pt x="12158" y="12094"/>
                </a:cubicBezTo>
                <a:cubicBezTo>
                  <a:pt x="12158" y="12151"/>
                  <a:pt x="12206" y="12272"/>
                  <a:pt x="12299" y="12464"/>
                </a:cubicBezTo>
                <a:cubicBezTo>
                  <a:pt x="12395" y="12659"/>
                  <a:pt x="12480" y="12758"/>
                  <a:pt x="12550" y="12758"/>
                </a:cubicBezTo>
                <a:cubicBezTo>
                  <a:pt x="12641" y="12758"/>
                  <a:pt x="12680" y="12698"/>
                  <a:pt x="12672" y="12583"/>
                </a:cubicBezTo>
                <a:cubicBezTo>
                  <a:pt x="12663" y="12467"/>
                  <a:pt x="12658" y="12391"/>
                  <a:pt x="12658" y="12357"/>
                </a:cubicBezTo>
                <a:cubicBezTo>
                  <a:pt x="12658" y="12176"/>
                  <a:pt x="12621" y="11998"/>
                  <a:pt x="12550" y="11829"/>
                </a:cubicBezTo>
                <a:cubicBezTo>
                  <a:pt x="12480" y="11657"/>
                  <a:pt x="12409" y="11482"/>
                  <a:pt x="12347" y="11298"/>
                </a:cubicBezTo>
                <a:lnTo>
                  <a:pt x="12347" y="11222"/>
                </a:lnTo>
                <a:cubicBezTo>
                  <a:pt x="12347" y="11129"/>
                  <a:pt x="12403" y="11050"/>
                  <a:pt x="12516" y="10985"/>
                </a:cubicBezTo>
                <a:cubicBezTo>
                  <a:pt x="12629" y="10911"/>
                  <a:pt x="12686" y="10874"/>
                  <a:pt x="12686" y="10852"/>
                </a:cubicBezTo>
                <a:cubicBezTo>
                  <a:pt x="12776" y="10781"/>
                  <a:pt x="12878" y="10708"/>
                  <a:pt x="12991" y="10637"/>
                </a:cubicBezTo>
                <a:cubicBezTo>
                  <a:pt x="13101" y="10564"/>
                  <a:pt x="13186" y="10482"/>
                  <a:pt x="13240" y="10383"/>
                </a:cubicBezTo>
                <a:lnTo>
                  <a:pt x="13347" y="10163"/>
                </a:lnTo>
                <a:lnTo>
                  <a:pt x="13347" y="10030"/>
                </a:lnTo>
                <a:lnTo>
                  <a:pt x="13429" y="10030"/>
                </a:lnTo>
                <a:cubicBezTo>
                  <a:pt x="13466" y="10030"/>
                  <a:pt x="13483" y="10002"/>
                  <a:pt x="13483" y="9949"/>
                </a:cubicBezTo>
                <a:cubicBezTo>
                  <a:pt x="13483" y="9932"/>
                  <a:pt x="13471" y="9915"/>
                  <a:pt x="13443" y="9903"/>
                </a:cubicBezTo>
                <a:cubicBezTo>
                  <a:pt x="13415" y="9886"/>
                  <a:pt x="13384" y="9864"/>
                  <a:pt x="13347" y="9827"/>
                </a:cubicBezTo>
                <a:cubicBezTo>
                  <a:pt x="13313" y="9810"/>
                  <a:pt x="13276" y="9782"/>
                  <a:pt x="13240" y="9742"/>
                </a:cubicBezTo>
                <a:lnTo>
                  <a:pt x="13322" y="9694"/>
                </a:lnTo>
                <a:cubicBezTo>
                  <a:pt x="13358" y="9638"/>
                  <a:pt x="13384" y="9573"/>
                  <a:pt x="13404" y="9491"/>
                </a:cubicBezTo>
                <a:cubicBezTo>
                  <a:pt x="13421" y="9407"/>
                  <a:pt x="13412" y="9336"/>
                  <a:pt x="13375" y="9274"/>
                </a:cubicBezTo>
                <a:lnTo>
                  <a:pt x="13579" y="9164"/>
                </a:lnTo>
                <a:cubicBezTo>
                  <a:pt x="13559" y="9220"/>
                  <a:pt x="13579" y="9254"/>
                  <a:pt x="13632" y="9274"/>
                </a:cubicBezTo>
                <a:cubicBezTo>
                  <a:pt x="13686" y="9291"/>
                  <a:pt x="13731" y="9291"/>
                  <a:pt x="13768" y="9274"/>
                </a:cubicBezTo>
                <a:lnTo>
                  <a:pt x="13904" y="9054"/>
                </a:lnTo>
                <a:cubicBezTo>
                  <a:pt x="13867" y="8966"/>
                  <a:pt x="13844" y="8932"/>
                  <a:pt x="13836" y="8961"/>
                </a:cubicBezTo>
                <a:cubicBezTo>
                  <a:pt x="13827" y="8989"/>
                  <a:pt x="13850" y="8961"/>
                  <a:pt x="13904" y="8867"/>
                </a:cubicBezTo>
                <a:cubicBezTo>
                  <a:pt x="13994" y="8834"/>
                  <a:pt x="14082" y="8788"/>
                  <a:pt x="14166" y="8740"/>
                </a:cubicBezTo>
                <a:cubicBezTo>
                  <a:pt x="14254" y="8689"/>
                  <a:pt x="14339" y="8664"/>
                  <a:pt x="14432" y="8664"/>
                </a:cubicBezTo>
                <a:cubicBezTo>
                  <a:pt x="14449" y="8684"/>
                  <a:pt x="14466" y="8689"/>
                  <a:pt x="14486" y="8689"/>
                </a:cubicBezTo>
                <a:cubicBezTo>
                  <a:pt x="14539" y="8689"/>
                  <a:pt x="14565" y="8684"/>
                  <a:pt x="14565" y="8664"/>
                </a:cubicBezTo>
                <a:cubicBezTo>
                  <a:pt x="14565" y="8574"/>
                  <a:pt x="14548" y="8520"/>
                  <a:pt x="14511" y="8503"/>
                </a:cubicBezTo>
                <a:lnTo>
                  <a:pt x="14675" y="8167"/>
                </a:lnTo>
                <a:cubicBezTo>
                  <a:pt x="14799" y="8167"/>
                  <a:pt x="14895" y="8111"/>
                  <a:pt x="14958" y="8001"/>
                </a:cubicBezTo>
                <a:lnTo>
                  <a:pt x="15203" y="7972"/>
                </a:lnTo>
                <a:cubicBezTo>
                  <a:pt x="15257" y="7958"/>
                  <a:pt x="15282" y="7924"/>
                  <a:pt x="15282" y="7868"/>
                </a:cubicBezTo>
                <a:lnTo>
                  <a:pt x="15282" y="7843"/>
                </a:lnTo>
                <a:lnTo>
                  <a:pt x="15757" y="7704"/>
                </a:lnTo>
                <a:lnTo>
                  <a:pt x="15811" y="7555"/>
                </a:lnTo>
                <a:lnTo>
                  <a:pt x="15675" y="7368"/>
                </a:lnTo>
                <a:cubicBezTo>
                  <a:pt x="15692" y="7368"/>
                  <a:pt x="15701" y="7351"/>
                  <a:pt x="15701" y="7312"/>
                </a:cubicBezTo>
                <a:cubicBezTo>
                  <a:pt x="15701" y="7278"/>
                  <a:pt x="15684" y="7252"/>
                  <a:pt x="15647" y="7235"/>
                </a:cubicBezTo>
                <a:cubicBezTo>
                  <a:pt x="15613" y="7213"/>
                  <a:pt x="15579" y="7196"/>
                  <a:pt x="15554" y="7179"/>
                </a:cubicBezTo>
                <a:cubicBezTo>
                  <a:pt x="15525" y="7162"/>
                  <a:pt x="15494" y="7142"/>
                  <a:pt x="15458" y="7125"/>
                </a:cubicBezTo>
                <a:lnTo>
                  <a:pt x="15404" y="7151"/>
                </a:lnTo>
                <a:lnTo>
                  <a:pt x="15458" y="7125"/>
                </a:lnTo>
                <a:lnTo>
                  <a:pt x="15715" y="7125"/>
                </a:lnTo>
                <a:cubicBezTo>
                  <a:pt x="15797" y="7125"/>
                  <a:pt x="15836" y="7086"/>
                  <a:pt x="15836" y="7004"/>
                </a:cubicBezTo>
                <a:cubicBezTo>
                  <a:pt x="15836" y="6894"/>
                  <a:pt x="15774" y="6837"/>
                  <a:pt x="15647" y="6837"/>
                </a:cubicBezTo>
                <a:cubicBezTo>
                  <a:pt x="15486" y="6837"/>
                  <a:pt x="15299" y="6877"/>
                  <a:pt x="15087" y="6953"/>
                </a:cubicBezTo>
                <a:cubicBezTo>
                  <a:pt x="14876" y="7029"/>
                  <a:pt x="14729" y="7162"/>
                  <a:pt x="14647" y="7340"/>
                </a:cubicBezTo>
                <a:lnTo>
                  <a:pt x="14457" y="7450"/>
                </a:lnTo>
                <a:lnTo>
                  <a:pt x="14700" y="7207"/>
                </a:lnTo>
                <a:lnTo>
                  <a:pt x="14740" y="7125"/>
                </a:lnTo>
                <a:cubicBezTo>
                  <a:pt x="14740" y="7086"/>
                  <a:pt x="14698" y="7063"/>
                  <a:pt x="14613" y="7046"/>
                </a:cubicBezTo>
                <a:cubicBezTo>
                  <a:pt x="14528" y="7035"/>
                  <a:pt x="14503" y="7029"/>
                  <a:pt x="14539" y="7029"/>
                </a:cubicBezTo>
                <a:cubicBezTo>
                  <a:pt x="14700" y="7029"/>
                  <a:pt x="14825" y="7015"/>
                  <a:pt x="14909" y="6976"/>
                </a:cubicBezTo>
                <a:cubicBezTo>
                  <a:pt x="14997" y="6936"/>
                  <a:pt x="15068" y="6899"/>
                  <a:pt x="15121" y="6854"/>
                </a:cubicBezTo>
                <a:cubicBezTo>
                  <a:pt x="15175" y="6809"/>
                  <a:pt x="15232" y="6767"/>
                  <a:pt x="15288" y="6716"/>
                </a:cubicBezTo>
                <a:cubicBezTo>
                  <a:pt x="15347" y="6671"/>
                  <a:pt x="15432" y="6634"/>
                  <a:pt x="15540" y="6594"/>
                </a:cubicBezTo>
                <a:cubicBezTo>
                  <a:pt x="15746" y="6634"/>
                  <a:pt x="15946" y="6645"/>
                  <a:pt x="16136" y="6623"/>
                </a:cubicBezTo>
                <a:cubicBezTo>
                  <a:pt x="16322" y="6606"/>
                  <a:pt x="16523" y="6594"/>
                  <a:pt x="16729" y="6594"/>
                </a:cubicBezTo>
                <a:cubicBezTo>
                  <a:pt x="16786" y="6561"/>
                  <a:pt x="16839" y="6524"/>
                  <a:pt x="16893" y="6484"/>
                </a:cubicBezTo>
                <a:cubicBezTo>
                  <a:pt x="16947" y="6439"/>
                  <a:pt x="16980" y="6397"/>
                  <a:pt x="17000" y="6340"/>
                </a:cubicBezTo>
                <a:lnTo>
                  <a:pt x="17311" y="6287"/>
                </a:lnTo>
                <a:cubicBezTo>
                  <a:pt x="17348" y="6323"/>
                  <a:pt x="17401" y="6315"/>
                  <a:pt x="17475" y="6258"/>
                </a:cubicBezTo>
                <a:cubicBezTo>
                  <a:pt x="17546" y="6202"/>
                  <a:pt x="17582" y="6160"/>
                  <a:pt x="17582" y="6126"/>
                </a:cubicBezTo>
                <a:cubicBezTo>
                  <a:pt x="17582" y="6033"/>
                  <a:pt x="17531" y="5976"/>
                  <a:pt x="17433" y="5951"/>
                </a:cubicBezTo>
                <a:cubicBezTo>
                  <a:pt x="17334" y="5922"/>
                  <a:pt x="17283" y="5855"/>
                  <a:pt x="17283" y="5756"/>
                </a:cubicBezTo>
                <a:cubicBezTo>
                  <a:pt x="17283" y="5739"/>
                  <a:pt x="17288" y="5714"/>
                  <a:pt x="17297" y="5680"/>
                </a:cubicBezTo>
                <a:cubicBezTo>
                  <a:pt x="17308" y="5640"/>
                  <a:pt x="17294" y="5623"/>
                  <a:pt x="17257" y="5623"/>
                </a:cubicBezTo>
                <a:cubicBezTo>
                  <a:pt x="17204" y="5623"/>
                  <a:pt x="17116" y="5652"/>
                  <a:pt x="16995" y="5708"/>
                </a:cubicBezTo>
                <a:cubicBezTo>
                  <a:pt x="16870" y="5759"/>
                  <a:pt x="16786" y="5807"/>
                  <a:pt x="16729" y="5841"/>
                </a:cubicBezTo>
                <a:cubicBezTo>
                  <a:pt x="16692" y="5855"/>
                  <a:pt x="16672" y="5855"/>
                  <a:pt x="16661" y="5829"/>
                </a:cubicBezTo>
                <a:cubicBezTo>
                  <a:pt x="16653" y="5801"/>
                  <a:pt x="16650" y="5767"/>
                  <a:pt x="16650" y="5731"/>
                </a:cubicBezTo>
                <a:lnTo>
                  <a:pt x="16675" y="5756"/>
                </a:lnTo>
                <a:lnTo>
                  <a:pt x="16786" y="5705"/>
                </a:lnTo>
                <a:lnTo>
                  <a:pt x="17093" y="5595"/>
                </a:lnTo>
                <a:lnTo>
                  <a:pt x="17147" y="5539"/>
                </a:lnTo>
                <a:cubicBezTo>
                  <a:pt x="17147" y="5485"/>
                  <a:pt x="17116" y="5451"/>
                  <a:pt x="17048" y="5434"/>
                </a:cubicBezTo>
                <a:cubicBezTo>
                  <a:pt x="16980" y="5412"/>
                  <a:pt x="16927" y="5406"/>
                  <a:pt x="16893" y="5406"/>
                </a:cubicBezTo>
                <a:cubicBezTo>
                  <a:pt x="16856" y="5406"/>
                  <a:pt x="16802" y="5417"/>
                  <a:pt x="16729" y="5445"/>
                </a:cubicBezTo>
                <a:cubicBezTo>
                  <a:pt x="16658" y="5474"/>
                  <a:pt x="16622" y="5457"/>
                  <a:pt x="16622" y="5406"/>
                </a:cubicBezTo>
                <a:lnTo>
                  <a:pt x="16650" y="5349"/>
                </a:lnTo>
                <a:cubicBezTo>
                  <a:pt x="16540" y="5259"/>
                  <a:pt x="16444" y="5155"/>
                  <a:pt x="16359" y="5047"/>
                </a:cubicBezTo>
                <a:cubicBezTo>
                  <a:pt x="16271" y="4932"/>
                  <a:pt x="16229" y="4861"/>
                  <a:pt x="16229" y="4822"/>
                </a:cubicBezTo>
                <a:cubicBezTo>
                  <a:pt x="16229" y="4788"/>
                  <a:pt x="16235" y="4751"/>
                  <a:pt x="16243" y="4706"/>
                </a:cubicBezTo>
                <a:cubicBezTo>
                  <a:pt x="16252" y="4669"/>
                  <a:pt x="16229" y="4647"/>
                  <a:pt x="16175" y="4647"/>
                </a:cubicBezTo>
                <a:cubicBezTo>
                  <a:pt x="16139" y="4647"/>
                  <a:pt x="16107" y="4652"/>
                  <a:pt x="16082" y="4664"/>
                </a:cubicBezTo>
                <a:cubicBezTo>
                  <a:pt x="16054" y="4672"/>
                  <a:pt x="16040" y="4647"/>
                  <a:pt x="16040" y="4596"/>
                </a:cubicBezTo>
                <a:cubicBezTo>
                  <a:pt x="16040" y="4556"/>
                  <a:pt x="16017" y="4480"/>
                  <a:pt x="15972" y="4364"/>
                </a:cubicBezTo>
                <a:cubicBezTo>
                  <a:pt x="15927" y="4249"/>
                  <a:pt x="15864" y="4189"/>
                  <a:pt x="15783" y="4189"/>
                </a:cubicBezTo>
                <a:lnTo>
                  <a:pt x="15675" y="4299"/>
                </a:lnTo>
                <a:cubicBezTo>
                  <a:pt x="15675" y="4347"/>
                  <a:pt x="15647" y="4393"/>
                  <a:pt x="15593" y="4421"/>
                </a:cubicBezTo>
                <a:cubicBezTo>
                  <a:pt x="15540" y="4446"/>
                  <a:pt x="15511" y="4474"/>
                  <a:pt x="15511" y="4514"/>
                </a:cubicBezTo>
                <a:lnTo>
                  <a:pt x="15458" y="4514"/>
                </a:lnTo>
                <a:lnTo>
                  <a:pt x="15175" y="4672"/>
                </a:lnTo>
                <a:cubicBezTo>
                  <a:pt x="15155" y="4641"/>
                  <a:pt x="15133" y="4630"/>
                  <a:pt x="15107" y="4647"/>
                </a:cubicBezTo>
                <a:cubicBezTo>
                  <a:pt x="15079" y="4669"/>
                  <a:pt x="15048" y="4672"/>
                  <a:pt x="15011" y="4672"/>
                </a:cubicBezTo>
                <a:lnTo>
                  <a:pt x="14986" y="4672"/>
                </a:lnTo>
                <a:lnTo>
                  <a:pt x="14958" y="4700"/>
                </a:lnTo>
                <a:cubicBezTo>
                  <a:pt x="15028" y="4700"/>
                  <a:pt x="15062" y="4664"/>
                  <a:pt x="15054" y="4579"/>
                </a:cubicBezTo>
                <a:cubicBezTo>
                  <a:pt x="15042" y="4497"/>
                  <a:pt x="15011" y="4457"/>
                  <a:pt x="14958" y="4457"/>
                </a:cubicBezTo>
                <a:lnTo>
                  <a:pt x="14740" y="4514"/>
                </a:lnTo>
                <a:cubicBezTo>
                  <a:pt x="14706" y="4514"/>
                  <a:pt x="14683" y="4508"/>
                  <a:pt x="14681" y="4497"/>
                </a:cubicBezTo>
                <a:cubicBezTo>
                  <a:pt x="14675" y="4491"/>
                  <a:pt x="14683" y="4474"/>
                  <a:pt x="14709" y="4446"/>
                </a:cubicBezTo>
                <a:cubicBezTo>
                  <a:pt x="14731" y="4421"/>
                  <a:pt x="14751" y="4387"/>
                  <a:pt x="14768" y="4347"/>
                </a:cubicBezTo>
                <a:cubicBezTo>
                  <a:pt x="14788" y="4316"/>
                  <a:pt x="14788" y="4277"/>
                  <a:pt x="14768" y="4243"/>
                </a:cubicBezTo>
                <a:cubicBezTo>
                  <a:pt x="14751" y="4203"/>
                  <a:pt x="14720" y="4203"/>
                  <a:pt x="14681" y="4226"/>
                </a:cubicBezTo>
                <a:cubicBezTo>
                  <a:pt x="14641" y="4254"/>
                  <a:pt x="14618" y="4254"/>
                  <a:pt x="14618" y="4215"/>
                </a:cubicBezTo>
                <a:lnTo>
                  <a:pt x="14700" y="4215"/>
                </a:lnTo>
                <a:lnTo>
                  <a:pt x="14768" y="4150"/>
                </a:lnTo>
                <a:cubicBezTo>
                  <a:pt x="14788" y="4127"/>
                  <a:pt x="14780" y="4099"/>
                  <a:pt x="14748" y="4057"/>
                </a:cubicBezTo>
                <a:cubicBezTo>
                  <a:pt x="14717" y="4006"/>
                  <a:pt x="14692" y="3977"/>
                  <a:pt x="14675" y="3958"/>
                </a:cubicBezTo>
                <a:lnTo>
                  <a:pt x="14376" y="3907"/>
                </a:lnTo>
                <a:lnTo>
                  <a:pt x="14186" y="3740"/>
                </a:lnTo>
                <a:cubicBezTo>
                  <a:pt x="14169" y="3757"/>
                  <a:pt x="14135" y="3746"/>
                  <a:pt x="14087" y="3704"/>
                </a:cubicBezTo>
                <a:cubicBezTo>
                  <a:pt x="14036" y="3658"/>
                  <a:pt x="13994" y="3625"/>
                  <a:pt x="13957" y="3610"/>
                </a:cubicBezTo>
                <a:lnTo>
                  <a:pt x="13740" y="3687"/>
                </a:lnTo>
                <a:lnTo>
                  <a:pt x="13211" y="3565"/>
                </a:lnTo>
                <a:cubicBezTo>
                  <a:pt x="13178" y="3565"/>
                  <a:pt x="13141" y="3577"/>
                  <a:pt x="13104" y="3599"/>
                </a:cubicBezTo>
                <a:cubicBezTo>
                  <a:pt x="13070" y="3625"/>
                  <a:pt x="13050" y="3653"/>
                  <a:pt x="13050" y="3687"/>
                </a:cubicBezTo>
                <a:cubicBezTo>
                  <a:pt x="13050" y="3726"/>
                  <a:pt x="13070" y="3752"/>
                  <a:pt x="13104" y="3769"/>
                </a:cubicBezTo>
                <a:cubicBezTo>
                  <a:pt x="13141" y="3786"/>
                  <a:pt x="13158" y="3814"/>
                  <a:pt x="13158" y="3850"/>
                </a:cubicBezTo>
                <a:cubicBezTo>
                  <a:pt x="13158" y="3884"/>
                  <a:pt x="13172" y="3983"/>
                  <a:pt x="13200" y="4138"/>
                </a:cubicBezTo>
                <a:cubicBezTo>
                  <a:pt x="13226" y="4299"/>
                  <a:pt x="13203" y="4359"/>
                  <a:pt x="13132" y="4325"/>
                </a:cubicBezTo>
                <a:lnTo>
                  <a:pt x="12997" y="4514"/>
                </a:lnTo>
                <a:cubicBezTo>
                  <a:pt x="13014" y="4548"/>
                  <a:pt x="13045" y="4579"/>
                  <a:pt x="13090" y="4607"/>
                </a:cubicBezTo>
                <a:cubicBezTo>
                  <a:pt x="13138" y="4635"/>
                  <a:pt x="13180" y="4669"/>
                  <a:pt x="13226" y="4706"/>
                </a:cubicBezTo>
                <a:cubicBezTo>
                  <a:pt x="13271" y="4751"/>
                  <a:pt x="13313" y="4793"/>
                  <a:pt x="13347" y="4850"/>
                </a:cubicBezTo>
                <a:cubicBezTo>
                  <a:pt x="13384" y="4903"/>
                  <a:pt x="13392" y="4988"/>
                  <a:pt x="13375" y="5093"/>
                </a:cubicBezTo>
                <a:lnTo>
                  <a:pt x="12768" y="5510"/>
                </a:lnTo>
                <a:lnTo>
                  <a:pt x="12768" y="5567"/>
                </a:lnTo>
                <a:cubicBezTo>
                  <a:pt x="12768" y="5637"/>
                  <a:pt x="12785" y="5705"/>
                  <a:pt x="12822" y="5770"/>
                </a:cubicBezTo>
                <a:cubicBezTo>
                  <a:pt x="12855" y="5832"/>
                  <a:pt x="12892" y="5914"/>
                  <a:pt x="12929" y="6013"/>
                </a:cubicBezTo>
                <a:cubicBezTo>
                  <a:pt x="13019" y="6052"/>
                  <a:pt x="13062" y="6081"/>
                  <a:pt x="13059" y="6106"/>
                </a:cubicBezTo>
                <a:cubicBezTo>
                  <a:pt x="13053" y="6134"/>
                  <a:pt x="13022" y="6162"/>
                  <a:pt x="12963" y="6191"/>
                </a:cubicBezTo>
                <a:cubicBezTo>
                  <a:pt x="12903" y="6216"/>
                  <a:pt x="12850" y="6244"/>
                  <a:pt x="12793" y="6273"/>
                </a:cubicBezTo>
                <a:cubicBezTo>
                  <a:pt x="12740" y="6295"/>
                  <a:pt x="12714" y="6321"/>
                  <a:pt x="12714" y="6337"/>
                </a:cubicBezTo>
                <a:cubicBezTo>
                  <a:pt x="12714" y="6354"/>
                  <a:pt x="12694" y="6366"/>
                  <a:pt x="12658" y="6366"/>
                </a:cubicBezTo>
                <a:lnTo>
                  <a:pt x="12497" y="6366"/>
                </a:lnTo>
                <a:cubicBezTo>
                  <a:pt x="12497" y="6343"/>
                  <a:pt x="12505" y="6332"/>
                  <a:pt x="12522" y="6321"/>
                </a:cubicBezTo>
                <a:cubicBezTo>
                  <a:pt x="12542" y="6315"/>
                  <a:pt x="12550" y="6295"/>
                  <a:pt x="12550" y="6256"/>
                </a:cubicBezTo>
                <a:lnTo>
                  <a:pt x="12293" y="6095"/>
                </a:lnTo>
                <a:lnTo>
                  <a:pt x="12293" y="6123"/>
                </a:lnTo>
                <a:lnTo>
                  <a:pt x="12186" y="5903"/>
                </a:lnTo>
                <a:cubicBezTo>
                  <a:pt x="12220" y="5815"/>
                  <a:pt x="12225" y="5747"/>
                  <a:pt x="12200" y="5711"/>
                </a:cubicBezTo>
                <a:cubicBezTo>
                  <a:pt x="12172" y="5666"/>
                  <a:pt x="12158" y="5620"/>
                  <a:pt x="12158" y="5567"/>
                </a:cubicBezTo>
                <a:cubicBezTo>
                  <a:pt x="12158" y="5423"/>
                  <a:pt x="12093" y="5352"/>
                  <a:pt x="11963" y="5352"/>
                </a:cubicBezTo>
                <a:cubicBezTo>
                  <a:pt x="11833" y="5352"/>
                  <a:pt x="11694" y="5369"/>
                  <a:pt x="11550" y="5409"/>
                </a:cubicBezTo>
                <a:cubicBezTo>
                  <a:pt x="11584" y="5386"/>
                  <a:pt x="11581" y="5361"/>
                  <a:pt x="11536" y="5321"/>
                </a:cubicBezTo>
                <a:cubicBezTo>
                  <a:pt x="11491" y="5276"/>
                  <a:pt x="11460" y="5259"/>
                  <a:pt x="11440" y="5259"/>
                </a:cubicBezTo>
                <a:cubicBezTo>
                  <a:pt x="11296" y="5259"/>
                  <a:pt x="11126" y="5194"/>
                  <a:pt x="10926" y="5067"/>
                </a:cubicBezTo>
                <a:cubicBezTo>
                  <a:pt x="10731" y="4946"/>
                  <a:pt x="10567" y="4881"/>
                  <a:pt x="10440" y="4881"/>
                </a:cubicBezTo>
                <a:cubicBezTo>
                  <a:pt x="10386" y="4881"/>
                  <a:pt x="10321" y="4892"/>
                  <a:pt x="10250" y="4906"/>
                </a:cubicBezTo>
                <a:cubicBezTo>
                  <a:pt x="10180" y="4923"/>
                  <a:pt x="10112" y="4946"/>
                  <a:pt x="10047" y="4963"/>
                </a:cubicBezTo>
                <a:cubicBezTo>
                  <a:pt x="10084" y="4946"/>
                  <a:pt x="10106" y="4898"/>
                  <a:pt x="10115" y="4824"/>
                </a:cubicBezTo>
                <a:lnTo>
                  <a:pt x="9940" y="4516"/>
                </a:lnTo>
                <a:lnTo>
                  <a:pt x="9911" y="4488"/>
                </a:lnTo>
                <a:cubicBezTo>
                  <a:pt x="9858" y="4488"/>
                  <a:pt x="9796" y="4511"/>
                  <a:pt x="9725" y="4553"/>
                </a:cubicBezTo>
                <a:cubicBezTo>
                  <a:pt x="9651" y="4598"/>
                  <a:pt x="9615" y="4559"/>
                  <a:pt x="9615" y="4435"/>
                </a:cubicBezTo>
                <a:cubicBezTo>
                  <a:pt x="9615" y="4418"/>
                  <a:pt x="9623" y="4401"/>
                  <a:pt x="9643" y="4378"/>
                </a:cubicBezTo>
                <a:cubicBezTo>
                  <a:pt x="9660" y="4361"/>
                  <a:pt x="9660" y="4344"/>
                  <a:pt x="9643" y="4327"/>
                </a:cubicBezTo>
                <a:cubicBezTo>
                  <a:pt x="9623" y="4217"/>
                  <a:pt x="9646" y="4124"/>
                  <a:pt x="9711" y="4048"/>
                </a:cubicBezTo>
                <a:cubicBezTo>
                  <a:pt x="9773" y="3969"/>
                  <a:pt x="9824" y="3887"/>
                  <a:pt x="9858" y="3799"/>
                </a:cubicBezTo>
                <a:cubicBezTo>
                  <a:pt x="9894" y="3760"/>
                  <a:pt x="9911" y="3729"/>
                  <a:pt x="9911" y="3689"/>
                </a:cubicBezTo>
                <a:cubicBezTo>
                  <a:pt x="9911" y="3655"/>
                  <a:pt x="9931" y="3638"/>
                  <a:pt x="9965" y="3638"/>
                </a:cubicBezTo>
                <a:cubicBezTo>
                  <a:pt x="10039" y="3638"/>
                  <a:pt x="10109" y="3616"/>
                  <a:pt x="10177" y="3579"/>
                </a:cubicBezTo>
                <a:cubicBezTo>
                  <a:pt x="10245" y="3534"/>
                  <a:pt x="10321" y="3506"/>
                  <a:pt x="10414" y="3492"/>
                </a:cubicBezTo>
                <a:lnTo>
                  <a:pt x="10440" y="3407"/>
                </a:lnTo>
                <a:cubicBezTo>
                  <a:pt x="10440" y="3370"/>
                  <a:pt x="10344" y="3342"/>
                  <a:pt x="10149" y="3314"/>
                </a:cubicBezTo>
                <a:cubicBezTo>
                  <a:pt x="9957" y="3286"/>
                  <a:pt x="9858" y="3255"/>
                  <a:pt x="9858" y="3221"/>
                </a:cubicBezTo>
                <a:lnTo>
                  <a:pt x="9886" y="3192"/>
                </a:lnTo>
                <a:cubicBezTo>
                  <a:pt x="10067" y="3243"/>
                  <a:pt x="10202" y="3274"/>
                  <a:pt x="10298" y="3286"/>
                </a:cubicBezTo>
                <a:cubicBezTo>
                  <a:pt x="10392" y="3297"/>
                  <a:pt x="10471" y="3286"/>
                  <a:pt x="10536" y="3260"/>
                </a:cubicBezTo>
                <a:cubicBezTo>
                  <a:pt x="10598" y="3232"/>
                  <a:pt x="10671" y="3198"/>
                  <a:pt x="10759" y="3147"/>
                </a:cubicBezTo>
                <a:cubicBezTo>
                  <a:pt x="10844" y="3105"/>
                  <a:pt x="10977" y="3043"/>
                  <a:pt x="11157" y="2961"/>
                </a:cubicBezTo>
                <a:cubicBezTo>
                  <a:pt x="11157" y="2927"/>
                  <a:pt x="11061" y="2890"/>
                  <a:pt x="10866" y="2851"/>
                </a:cubicBezTo>
                <a:cubicBezTo>
                  <a:pt x="10671" y="2817"/>
                  <a:pt x="10550" y="2780"/>
                  <a:pt x="10496" y="2746"/>
                </a:cubicBezTo>
                <a:lnTo>
                  <a:pt x="10657" y="2746"/>
                </a:lnTo>
                <a:cubicBezTo>
                  <a:pt x="10691" y="2746"/>
                  <a:pt x="10739" y="2752"/>
                  <a:pt x="10799" y="2775"/>
                </a:cubicBezTo>
                <a:cubicBezTo>
                  <a:pt x="10858" y="2789"/>
                  <a:pt x="10906" y="2806"/>
                  <a:pt x="10940" y="2828"/>
                </a:cubicBezTo>
                <a:cubicBezTo>
                  <a:pt x="10940" y="2862"/>
                  <a:pt x="10968" y="2885"/>
                  <a:pt x="11022" y="2896"/>
                </a:cubicBezTo>
                <a:cubicBezTo>
                  <a:pt x="11075" y="2902"/>
                  <a:pt x="11121" y="2907"/>
                  <a:pt x="11157" y="2907"/>
                </a:cubicBezTo>
                <a:lnTo>
                  <a:pt x="11361" y="2775"/>
                </a:lnTo>
                <a:lnTo>
                  <a:pt x="11361" y="2690"/>
                </a:lnTo>
                <a:lnTo>
                  <a:pt x="11307" y="2608"/>
                </a:lnTo>
                <a:lnTo>
                  <a:pt x="11604" y="2554"/>
                </a:lnTo>
                <a:cubicBezTo>
                  <a:pt x="11584" y="2537"/>
                  <a:pt x="11590" y="2521"/>
                  <a:pt x="11615" y="2504"/>
                </a:cubicBezTo>
                <a:cubicBezTo>
                  <a:pt x="11643" y="2481"/>
                  <a:pt x="11666" y="2475"/>
                  <a:pt x="11683" y="2475"/>
                </a:cubicBezTo>
                <a:cubicBezTo>
                  <a:pt x="11739" y="2475"/>
                  <a:pt x="11793" y="2504"/>
                  <a:pt x="11852" y="2554"/>
                </a:cubicBezTo>
                <a:cubicBezTo>
                  <a:pt x="11912" y="2608"/>
                  <a:pt x="11951" y="2636"/>
                  <a:pt x="11968" y="2636"/>
                </a:cubicBezTo>
                <a:lnTo>
                  <a:pt x="12239" y="2532"/>
                </a:lnTo>
                <a:cubicBezTo>
                  <a:pt x="12220" y="2509"/>
                  <a:pt x="12245" y="2498"/>
                  <a:pt x="12313" y="2487"/>
                </a:cubicBezTo>
                <a:cubicBezTo>
                  <a:pt x="12381" y="2481"/>
                  <a:pt x="12401" y="2453"/>
                  <a:pt x="12375" y="2410"/>
                </a:cubicBezTo>
                <a:lnTo>
                  <a:pt x="12186" y="2190"/>
                </a:lnTo>
                <a:cubicBezTo>
                  <a:pt x="12166" y="2190"/>
                  <a:pt x="12152" y="2179"/>
                  <a:pt x="12143" y="2151"/>
                </a:cubicBezTo>
                <a:cubicBezTo>
                  <a:pt x="12135" y="2122"/>
                  <a:pt x="12141" y="2111"/>
                  <a:pt x="12158" y="2111"/>
                </a:cubicBezTo>
                <a:cubicBezTo>
                  <a:pt x="12248" y="2111"/>
                  <a:pt x="12273" y="2063"/>
                  <a:pt x="12239" y="1973"/>
                </a:cubicBezTo>
                <a:cubicBezTo>
                  <a:pt x="12166" y="1942"/>
                  <a:pt x="12090" y="1896"/>
                  <a:pt x="12011" y="1848"/>
                </a:cubicBezTo>
                <a:cubicBezTo>
                  <a:pt x="11929" y="1798"/>
                  <a:pt x="11838" y="1769"/>
                  <a:pt x="11739" y="1769"/>
                </a:cubicBezTo>
                <a:cubicBezTo>
                  <a:pt x="11703" y="1769"/>
                  <a:pt x="11663" y="1781"/>
                  <a:pt x="11615" y="1798"/>
                </a:cubicBezTo>
                <a:cubicBezTo>
                  <a:pt x="11573" y="1820"/>
                  <a:pt x="11550" y="1848"/>
                  <a:pt x="11550" y="1891"/>
                </a:cubicBezTo>
                <a:cubicBezTo>
                  <a:pt x="11550" y="1930"/>
                  <a:pt x="11573" y="1947"/>
                  <a:pt x="11615" y="1947"/>
                </a:cubicBezTo>
                <a:cubicBezTo>
                  <a:pt x="11663" y="1947"/>
                  <a:pt x="11694" y="1964"/>
                  <a:pt x="11711" y="2001"/>
                </a:cubicBezTo>
                <a:cubicBezTo>
                  <a:pt x="11748" y="2040"/>
                  <a:pt x="11739" y="2057"/>
                  <a:pt x="11683" y="2057"/>
                </a:cubicBezTo>
                <a:cubicBezTo>
                  <a:pt x="11629" y="2057"/>
                  <a:pt x="11604" y="2063"/>
                  <a:pt x="11604" y="2083"/>
                </a:cubicBezTo>
                <a:cubicBezTo>
                  <a:pt x="11530" y="2083"/>
                  <a:pt x="11462" y="2134"/>
                  <a:pt x="11400" y="2244"/>
                </a:cubicBezTo>
                <a:cubicBezTo>
                  <a:pt x="11338" y="2354"/>
                  <a:pt x="11256" y="2433"/>
                  <a:pt x="11157" y="2475"/>
                </a:cubicBezTo>
                <a:cubicBezTo>
                  <a:pt x="11121" y="2475"/>
                  <a:pt x="11107" y="2464"/>
                  <a:pt x="11118" y="2441"/>
                </a:cubicBezTo>
                <a:cubicBezTo>
                  <a:pt x="11126" y="2422"/>
                  <a:pt x="11121" y="2399"/>
                  <a:pt x="11104" y="2382"/>
                </a:cubicBezTo>
                <a:cubicBezTo>
                  <a:pt x="11084" y="2343"/>
                  <a:pt x="11053" y="2320"/>
                  <a:pt x="11008" y="2311"/>
                </a:cubicBezTo>
                <a:cubicBezTo>
                  <a:pt x="10962" y="2306"/>
                  <a:pt x="10940" y="2283"/>
                  <a:pt x="10940" y="2244"/>
                </a:cubicBezTo>
                <a:cubicBezTo>
                  <a:pt x="10940" y="2210"/>
                  <a:pt x="10962" y="2151"/>
                  <a:pt x="11008" y="2069"/>
                </a:cubicBezTo>
                <a:cubicBezTo>
                  <a:pt x="11053" y="1990"/>
                  <a:pt x="10993" y="1947"/>
                  <a:pt x="10832" y="1947"/>
                </a:cubicBezTo>
                <a:cubicBezTo>
                  <a:pt x="10759" y="1947"/>
                  <a:pt x="10708" y="1973"/>
                  <a:pt x="10677" y="2029"/>
                </a:cubicBezTo>
                <a:cubicBezTo>
                  <a:pt x="10646" y="2083"/>
                  <a:pt x="10612" y="2134"/>
                  <a:pt x="10575" y="2190"/>
                </a:cubicBezTo>
                <a:lnTo>
                  <a:pt x="10279" y="1851"/>
                </a:lnTo>
                <a:lnTo>
                  <a:pt x="10047" y="1826"/>
                </a:lnTo>
                <a:cubicBezTo>
                  <a:pt x="10047" y="1753"/>
                  <a:pt x="10064" y="1693"/>
                  <a:pt x="10095" y="1640"/>
                </a:cubicBezTo>
                <a:cubicBezTo>
                  <a:pt x="10126" y="1583"/>
                  <a:pt x="10084" y="1512"/>
                  <a:pt x="9965" y="1425"/>
                </a:cubicBezTo>
                <a:cubicBezTo>
                  <a:pt x="9911" y="1385"/>
                  <a:pt x="9863" y="1354"/>
                  <a:pt x="9818" y="1321"/>
                </a:cubicBezTo>
                <a:cubicBezTo>
                  <a:pt x="9773" y="1292"/>
                  <a:pt x="9725" y="1275"/>
                  <a:pt x="9671" y="1275"/>
                </a:cubicBezTo>
                <a:cubicBezTo>
                  <a:pt x="9651" y="1275"/>
                  <a:pt x="9609" y="1292"/>
                  <a:pt x="9541" y="1338"/>
                </a:cubicBezTo>
                <a:cubicBezTo>
                  <a:pt x="9473" y="1377"/>
                  <a:pt x="9411" y="1414"/>
                  <a:pt x="9358" y="1448"/>
                </a:cubicBezTo>
                <a:cubicBezTo>
                  <a:pt x="9304" y="1487"/>
                  <a:pt x="9276" y="1524"/>
                  <a:pt x="9276" y="1558"/>
                </a:cubicBezTo>
                <a:cubicBezTo>
                  <a:pt x="9276" y="1597"/>
                  <a:pt x="9321" y="1614"/>
                  <a:pt x="9411" y="1614"/>
                </a:cubicBezTo>
                <a:lnTo>
                  <a:pt x="9386" y="1614"/>
                </a:lnTo>
                <a:cubicBezTo>
                  <a:pt x="9329" y="1614"/>
                  <a:pt x="9304" y="1645"/>
                  <a:pt x="9304" y="1724"/>
                </a:cubicBezTo>
                <a:cubicBezTo>
                  <a:pt x="9304" y="1738"/>
                  <a:pt x="9346" y="1761"/>
                  <a:pt x="9434" y="1789"/>
                </a:cubicBezTo>
                <a:cubicBezTo>
                  <a:pt x="9519" y="1818"/>
                  <a:pt x="9578" y="1829"/>
                  <a:pt x="9615" y="1829"/>
                </a:cubicBezTo>
                <a:cubicBezTo>
                  <a:pt x="9651" y="1812"/>
                  <a:pt x="9677" y="1818"/>
                  <a:pt x="9697" y="1851"/>
                </a:cubicBezTo>
                <a:cubicBezTo>
                  <a:pt x="9714" y="1882"/>
                  <a:pt x="9742" y="1894"/>
                  <a:pt x="9779" y="1894"/>
                </a:cubicBezTo>
                <a:lnTo>
                  <a:pt x="9886" y="1854"/>
                </a:lnTo>
                <a:lnTo>
                  <a:pt x="9886" y="1922"/>
                </a:lnTo>
                <a:cubicBezTo>
                  <a:pt x="9866" y="1945"/>
                  <a:pt x="9858" y="1962"/>
                  <a:pt x="9858" y="1976"/>
                </a:cubicBezTo>
                <a:lnTo>
                  <a:pt x="9886" y="2086"/>
                </a:lnTo>
                <a:lnTo>
                  <a:pt x="9615" y="2218"/>
                </a:lnTo>
                <a:cubicBezTo>
                  <a:pt x="9598" y="2235"/>
                  <a:pt x="9578" y="2247"/>
                  <a:pt x="9561" y="2247"/>
                </a:cubicBezTo>
                <a:cubicBezTo>
                  <a:pt x="9544" y="2247"/>
                  <a:pt x="9521" y="2258"/>
                  <a:pt x="9493" y="2275"/>
                </a:cubicBezTo>
                <a:cubicBezTo>
                  <a:pt x="9493" y="2329"/>
                  <a:pt x="9519" y="2385"/>
                  <a:pt x="9567" y="2444"/>
                </a:cubicBezTo>
                <a:cubicBezTo>
                  <a:pt x="9618" y="2501"/>
                  <a:pt x="9564" y="2535"/>
                  <a:pt x="9411" y="2535"/>
                </a:cubicBezTo>
                <a:lnTo>
                  <a:pt x="9329" y="2478"/>
                </a:lnTo>
                <a:cubicBezTo>
                  <a:pt x="9329" y="2408"/>
                  <a:pt x="9259" y="2346"/>
                  <a:pt x="9109" y="2298"/>
                </a:cubicBezTo>
                <a:cubicBezTo>
                  <a:pt x="8959" y="2247"/>
                  <a:pt x="8778" y="2213"/>
                  <a:pt x="8566" y="2193"/>
                </a:cubicBezTo>
                <a:cubicBezTo>
                  <a:pt x="8355" y="2176"/>
                  <a:pt x="8143" y="2165"/>
                  <a:pt x="7931" y="2154"/>
                </a:cubicBezTo>
                <a:cubicBezTo>
                  <a:pt x="7719" y="2142"/>
                  <a:pt x="7558" y="2137"/>
                  <a:pt x="7450" y="2137"/>
                </a:cubicBezTo>
                <a:lnTo>
                  <a:pt x="7004" y="2275"/>
                </a:lnTo>
                <a:lnTo>
                  <a:pt x="7114" y="2535"/>
                </a:lnTo>
                <a:cubicBezTo>
                  <a:pt x="7078" y="2535"/>
                  <a:pt x="7055" y="2546"/>
                  <a:pt x="7046" y="2572"/>
                </a:cubicBezTo>
                <a:cubicBezTo>
                  <a:pt x="7035" y="2600"/>
                  <a:pt x="7049" y="2622"/>
                  <a:pt x="7086" y="2639"/>
                </a:cubicBezTo>
                <a:cubicBezTo>
                  <a:pt x="7049" y="2605"/>
                  <a:pt x="6981" y="2540"/>
                  <a:pt x="6883" y="2444"/>
                </a:cubicBezTo>
                <a:cubicBezTo>
                  <a:pt x="6784" y="2346"/>
                  <a:pt x="6716" y="2303"/>
                  <a:pt x="6679" y="2303"/>
                </a:cubicBezTo>
                <a:lnTo>
                  <a:pt x="6450" y="2242"/>
                </a:lnTo>
                <a:close/>
                <a:moveTo>
                  <a:pt x="8114" y="1663"/>
                </a:moveTo>
                <a:cubicBezTo>
                  <a:pt x="8078" y="1640"/>
                  <a:pt x="8033" y="1623"/>
                  <a:pt x="7979" y="1609"/>
                </a:cubicBezTo>
                <a:cubicBezTo>
                  <a:pt x="7925" y="1592"/>
                  <a:pt x="7880" y="1581"/>
                  <a:pt x="7843" y="1581"/>
                </a:cubicBezTo>
                <a:cubicBezTo>
                  <a:pt x="7807" y="1581"/>
                  <a:pt x="7733" y="1604"/>
                  <a:pt x="7620" y="1646"/>
                </a:cubicBezTo>
                <a:cubicBezTo>
                  <a:pt x="7507" y="1691"/>
                  <a:pt x="7380" y="1745"/>
                  <a:pt x="7241" y="1801"/>
                </a:cubicBezTo>
                <a:cubicBezTo>
                  <a:pt x="7100" y="1860"/>
                  <a:pt x="6967" y="1917"/>
                  <a:pt x="6843" y="1971"/>
                </a:cubicBezTo>
                <a:cubicBezTo>
                  <a:pt x="6716" y="2027"/>
                  <a:pt x="6631" y="2061"/>
                  <a:pt x="6586" y="2081"/>
                </a:cubicBezTo>
                <a:cubicBezTo>
                  <a:pt x="6713" y="2061"/>
                  <a:pt x="6826" y="2027"/>
                  <a:pt x="6931" y="1971"/>
                </a:cubicBezTo>
                <a:cubicBezTo>
                  <a:pt x="7032" y="1917"/>
                  <a:pt x="7143" y="1889"/>
                  <a:pt x="7261" y="1889"/>
                </a:cubicBezTo>
                <a:lnTo>
                  <a:pt x="7343" y="1945"/>
                </a:lnTo>
                <a:cubicBezTo>
                  <a:pt x="7397" y="1962"/>
                  <a:pt x="7445" y="1971"/>
                  <a:pt x="7493" y="1971"/>
                </a:cubicBezTo>
                <a:cubicBezTo>
                  <a:pt x="7538" y="1971"/>
                  <a:pt x="7578" y="1988"/>
                  <a:pt x="7612" y="2027"/>
                </a:cubicBezTo>
                <a:cubicBezTo>
                  <a:pt x="7685" y="2010"/>
                  <a:pt x="7761" y="2016"/>
                  <a:pt x="7843" y="2055"/>
                </a:cubicBezTo>
                <a:lnTo>
                  <a:pt x="7925" y="1999"/>
                </a:lnTo>
                <a:lnTo>
                  <a:pt x="7925" y="1889"/>
                </a:lnTo>
                <a:lnTo>
                  <a:pt x="7897" y="1824"/>
                </a:lnTo>
                <a:lnTo>
                  <a:pt x="7979" y="1849"/>
                </a:lnTo>
                <a:cubicBezTo>
                  <a:pt x="8033" y="1849"/>
                  <a:pt x="8086" y="1807"/>
                  <a:pt x="8140" y="1719"/>
                </a:cubicBezTo>
                <a:lnTo>
                  <a:pt x="8114" y="1663"/>
                </a:lnTo>
                <a:close/>
                <a:moveTo>
                  <a:pt x="12497" y="20256"/>
                </a:moveTo>
                <a:cubicBezTo>
                  <a:pt x="12497" y="20307"/>
                  <a:pt x="12488" y="20333"/>
                  <a:pt x="12468" y="20355"/>
                </a:cubicBezTo>
                <a:cubicBezTo>
                  <a:pt x="13505" y="20174"/>
                  <a:pt x="14486" y="19838"/>
                  <a:pt x="15404" y="19347"/>
                </a:cubicBezTo>
                <a:cubicBezTo>
                  <a:pt x="16322" y="18856"/>
                  <a:pt x="17144" y="18224"/>
                  <a:pt x="17865" y="17450"/>
                </a:cubicBezTo>
                <a:lnTo>
                  <a:pt x="17839" y="17450"/>
                </a:lnTo>
                <a:cubicBezTo>
                  <a:pt x="17766" y="17484"/>
                  <a:pt x="17704" y="17484"/>
                  <a:pt x="17650" y="17450"/>
                </a:cubicBezTo>
                <a:lnTo>
                  <a:pt x="17582" y="17498"/>
                </a:lnTo>
                <a:lnTo>
                  <a:pt x="17418" y="17450"/>
                </a:lnTo>
                <a:lnTo>
                  <a:pt x="17365" y="17450"/>
                </a:lnTo>
                <a:lnTo>
                  <a:pt x="17311" y="17555"/>
                </a:lnTo>
                <a:lnTo>
                  <a:pt x="17339" y="17450"/>
                </a:lnTo>
                <a:cubicBezTo>
                  <a:pt x="17283" y="17377"/>
                  <a:pt x="17221" y="17306"/>
                  <a:pt x="17147" y="17247"/>
                </a:cubicBezTo>
                <a:lnTo>
                  <a:pt x="17094" y="17219"/>
                </a:lnTo>
                <a:cubicBezTo>
                  <a:pt x="17060" y="17219"/>
                  <a:pt x="17040" y="17252"/>
                  <a:pt x="17040" y="17323"/>
                </a:cubicBezTo>
                <a:cubicBezTo>
                  <a:pt x="17060" y="17179"/>
                  <a:pt x="17020" y="17058"/>
                  <a:pt x="16927" y="16953"/>
                </a:cubicBezTo>
                <a:cubicBezTo>
                  <a:pt x="16831" y="16849"/>
                  <a:pt x="16712" y="16798"/>
                  <a:pt x="16568" y="16798"/>
                </a:cubicBezTo>
                <a:cubicBezTo>
                  <a:pt x="16568" y="16815"/>
                  <a:pt x="16560" y="16826"/>
                  <a:pt x="16540" y="16826"/>
                </a:cubicBezTo>
                <a:lnTo>
                  <a:pt x="16486" y="16826"/>
                </a:lnTo>
                <a:lnTo>
                  <a:pt x="16418" y="16772"/>
                </a:lnTo>
                <a:lnTo>
                  <a:pt x="16514" y="16772"/>
                </a:lnTo>
                <a:lnTo>
                  <a:pt x="16568" y="16612"/>
                </a:lnTo>
                <a:lnTo>
                  <a:pt x="16418" y="16501"/>
                </a:lnTo>
                <a:lnTo>
                  <a:pt x="16390" y="16530"/>
                </a:lnTo>
                <a:cubicBezTo>
                  <a:pt x="16266" y="16513"/>
                  <a:pt x="16175" y="16439"/>
                  <a:pt x="16122" y="16315"/>
                </a:cubicBezTo>
                <a:lnTo>
                  <a:pt x="16068" y="16287"/>
                </a:lnTo>
                <a:lnTo>
                  <a:pt x="16040" y="16315"/>
                </a:lnTo>
                <a:lnTo>
                  <a:pt x="15986" y="16341"/>
                </a:lnTo>
                <a:cubicBezTo>
                  <a:pt x="15879" y="16374"/>
                  <a:pt x="15783" y="16414"/>
                  <a:pt x="15701" y="16445"/>
                </a:cubicBezTo>
                <a:cubicBezTo>
                  <a:pt x="15593" y="16414"/>
                  <a:pt x="15511" y="16363"/>
                  <a:pt x="15458" y="16315"/>
                </a:cubicBezTo>
                <a:lnTo>
                  <a:pt x="15093" y="16341"/>
                </a:lnTo>
                <a:cubicBezTo>
                  <a:pt x="15093" y="16284"/>
                  <a:pt x="15076" y="16230"/>
                  <a:pt x="15039" y="16168"/>
                </a:cubicBezTo>
                <a:cubicBezTo>
                  <a:pt x="15003" y="16109"/>
                  <a:pt x="14949" y="16078"/>
                  <a:pt x="14876" y="16078"/>
                </a:cubicBezTo>
                <a:cubicBezTo>
                  <a:pt x="14788" y="16078"/>
                  <a:pt x="14695" y="16089"/>
                  <a:pt x="14599" y="16106"/>
                </a:cubicBezTo>
                <a:cubicBezTo>
                  <a:pt x="14505" y="16123"/>
                  <a:pt x="14440" y="16185"/>
                  <a:pt x="14404" y="16281"/>
                </a:cubicBezTo>
                <a:cubicBezTo>
                  <a:pt x="14404" y="16312"/>
                  <a:pt x="14412" y="16352"/>
                  <a:pt x="14432" y="16386"/>
                </a:cubicBezTo>
                <a:cubicBezTo>
                  <a:pt x="14449" y="16425"/>
                  <a:pt x="14466" y="16451"/>
                  <a:pt x="14486" y="16468"/>
                </a:cubicBezTo>
                <a:lnTo>
                  <a:pt x="14486" y="16578"/>
                </a:lnTo>
                <a:lnTo>
                  <a:pt x="14457" y="16657"/>
                </a:lnTo>
                <a:lnTo>
                  <a:pt x="14404" y="16682"/>
                </a:lnTo>
                <a:lnTo>
                  <a:pt x="14376" y="16682"/>
                </a:lnTo>
                <a:lnTo>
                  <a:pt x="14296" y="16468"/>
                </a:lnTo>
                <a:lnTo>
                  <a:pt x="14376" y="16335"/>
                </a:lnTo>
                <a:cubicBezTo>
                  <a:pt x="14359" y="16298"/>
                  <a:pt x="14350" y="16247"/>
                  <a:pt x="14350" y="16191"/>
                </a:cubicBezTo>
                <a:cubicBezTo>
                  <a:pt x="14350" y="16132"/>
                  <a:pt x="14339" y="16087"/>
                  <a:pt x="14322" y="16050"/>
                </a:cubicBezTo>
                <a:lnTo>
                  <a:pt x="14296" y="15993"/>
                </a:lnTo>
                <a:lnTo>
                  <a:pt x="14214" y="15993"/>
                </a:lnTo>
                <a:lnTo>
                  <a:pt x="14011" y="16132"/>
                </a:lnTo>
                <a:lnTo>
                  <a:pt x="13904" y="16132"/>
                </a:lnTo>
                <a:lnTo>
                  <a:pt x="13850" y="16188"/>
                </a:lnTo>
                <a:cubicBezTo>
                  <a:pt x="13830" y="16202"/>
                  <a:pt x="13822" y="16219"/>
                  <a:pt x="13822" y="16236"/>
                </a:cubicBezTo>
                <a:cubicBezTo>
                  <a:pt x="13822" y="16259"/>
                  <a:pt x="13813" y="16270"/>
                  <a:pt x="13794" y="16281"/>
                </a:cubicBezTo>
                <a:lnTo>
                  <a:pt x="13768" y="16236"/>
                </a:lnTo>
                <a:lnTo>
                  <a:pt x="13661" y="16236"/>
                </a:lnTo>
                <a:cubicBezTo>
                  <a:pt x="13587" y="16313"/>
                  <a:pt x="13548" y="16397"/>
                  <a:pt x="13539" y="16496"/>
                </a:cubicBezTo>
                <a:lnTo>
                  <a:pt x="13579" y="16550"/>
                </a:lnTo>
                <a:lnTo>
                  <a:pt x="13457" y="16629"/>
                </a:lnTo>
                <a:lnTo>
                  <a:pt x="13429" y="16682"/>
                </a:lnTo>
                <a:lnTo>
                  <a:pt x="13347" y="16739"/>
                </a:lnTo>
                <a:cubicBezTo>
                  <a:pt x="13347" y="16756"/>
                  <a:pt x="13344" y="16767"/>
                  <a:pt x="13336" y="16767"/>
                </a:cubicBezTo>
                <a:cubicBezTo>
                  <a:pt x="13325" y="16767"/>
                  <a:pt x="13322" y="16778"/>
                  <a:pt x="13322" y="16793"/>
                </a:cubicBezTo>
                <a:lnTo>
                  <a:pt x="13322" y="16942"/>
                </a:lnTo>
                <a:lnTo>
                  <a:pt x="13293" y="16970"/>
                </a:lnTo>
                <a:lnTo>
                  <a:pt x="13293" y="16914"/>
                </a:lnTo>
                <a:lnTo>
                  <a:pt x="13268" y="16889"/>
                </a:lnTo>
                <a:cubicBezTo>
                  <a:pt x="13248" y="16779"/>
                  <a:pt x="13144" y="16683"/>
                  <a:pt x="12957" y="16606"/>
                </a:cubicBezTo>
                <a:lnTo>
                  <a:pt x="12875" y="16606"/>
                </a:lnTo>
                <a:lnTo>
                  <a:pt x="12875" y="16657"/>
                </a:lnTo>
                <a:cubicBezTo>
                  <a:pt x="12892" y="16711"/>
                  <a:pt x="12932" y="16762"/>
                  <a:pt x="12991" y="16798"/>
                </a:cubicBezTo>
                <a:cubicBezTo>
                  <a:pt x="13048" y="16838"/>
                  <a:pt x="13096" y="16877"/>
                  <a:pt x="13132" y="16914"/>
                </a:cubicBezTo>
                <a:cubicBezTo>
                  <a:pt x="13113" y="16897"/>
                  <a:pt x="13090" y="16894"/>
                  <a:pt x="13065" y="16903"/>
                </a:cubicBezTo>
                <a:cubicBezTo>
                  <a:pt x="13036" y="16908"/>
                  <a:pt x="13025" y="16925"/>
                  <a:pt x="13025" y="16942"/>
                </a:cubicBezTo>
                <a:lnTo>
                  <a:pt x="13025" y="16999"/>
                </a:lnTo>
                <a:lnTo>
                  <a:pt x="13212" y="17267"/>
                </a:lnTo>
                <a:lnTo>
                  <a:pt x="13212" y="17792"/>
                </a:lnTo>
                <a:lnTo>
                  <a:pt x="13268" y="17930"/>
                </a:lnTo>
                <a:cubicBezTo>
                  <a:pt x="13231" y="18074"/>
                  <a:pt x="13158" y="18193"/>
                  <a:pt x="13050" y="18295"/>
                </a:cubicBezTo>
                <a:lnTo>
                  <a:pt x="13050" y="18266"/>
                </a:lnTo>
                <a:lnTo>
                  <a:pt x="12997" y="18295"/>
                </a:lnTo>
                <a:lnTo>
                  <a:pt x="12957" y="18320"/>
                </a:lnTo>
                <a:lnTo>
                  <a:pt x="12929" y="18453"/>
                </a:lnTo>
                <a:lnTo>
                  <a:pt x="12957" y="18481"/>
                </a:lnTo>
                <a:lnTo>
                  <a:pt x="12957" y="18509"/>
                </a:lnTo>
                <a:lnTo>
                  <a:pt x="12904" y="18453"/>
                </a:lnTo>
                <a:lnTo>
                  <a:pt x="12875" y="18628"/>
                </a:lnTo>
                <a:lnTo>
                  <a:pt x="12714" y="18681"/>
                </a:lnTo>
                <a:cubicBezTo>
                  <a:pt x="12658" y="18721"/>
                  <a:pt x="12635" y="18772"/>
                  <a:pt x="12646" y="18831"/>
                </a:cubicBezTo>
                <a:cubicBezTo>
                  <a:pt x="12655" y="18896"/>
                  <a:pt x="12632" y="18941"/>
                  <a:pt x="12579" y="18981"/>
                </a:cubicBezTo>
                <a:lnTo>
                  <a:pt x="12604" y="19034"/>
                </a:lnTo>
                <a:lnTo>
                  <a:pt x="12522" y="19114"/>
                </a:lnTo>
                <a:cubicBezTo>
                  <a:pt x="12522" y="19150"/>
                  <a:pt x="12519" y="19178"/>
                  <a:pt x="12508" y="19201"/>
                </a:cubicBezTo>
                <a:cubicBezTo>
                  <a:pt x="12500" y="19229"/>
                  <a:pt x="12497" y="19255"/>
                  <a:pt x="12497" y="19289"/>
                </a:cubicBezTo>
                <a:lnTo>
                  <a:pt x="12522" y="19483"/>
                </a:lnTo>
                <a:lnTo>
                  <a:pt x="12604" y="19531"/>
                </a:lnTo>
                <a:lnTo>
                  <a:pt x="12658" y="19483"/>
                </a:lnTo>
                <a:lnTo>
                  <a:pt x="12686" y="19399"/>
                </a:lnTo>
                <a:lnTo>
                  <a:pt x="12714" y="19560"/>
                </a:lnTo>
                <a:cubicBezTo>
                  <a:pt x="12714" y="19599"/>
                  <a:pt x="12694" y="19630"/>
                  <a:pt x="12658" y="19670"/>
                </a:cubicBezTo>
                <a:cubicBezTo>
                  <a:pt x="12604" y="19709"/>
                  <a:pt x="12550" y="19746"/>
                  <a:pt x="12497" y="19797"/>
                </a:cubicBezTo>
                <a:cubicBezTo>
                  <a:pt x="12440" y="19845"/>
                  <a:pt x="12415" y="19918"/>
                  <a:pt x="12415" y="20006"/>
                </a:cubicBezTo>
                <a:cubicBezTo>
                  <a:pt x="12415" y="20045"/>
                  <a:pt x="12429" y="20082"/>
                  <a:pt x="12454" y="20127"/>
                </a:cubicBezTo>
                <a:cubicBezTo>
                  <a:pt x="12483" y="20186"/>
                  <a:pt x="12497" y="20225"/>
                  <a:pt x="12497" y="20256"/>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43" name="Shape 1781"/>
          <p:cNvSpPr/>
          <p:nvPr/>
        </p:nvSpPr>
        <p:spPr>
          <a:xfrm>
            <a:off x="5788553" y="4956337"/>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951" y="0"/>
                  <a:pt x="21159" y="106"/>
                  <a:pt x="21336" y="317"/>
                </a:cubicBezTo>
                <a:cubicBezTo>
                  <a:pt x="21512" y="529"/>
                  <a:pt x="21600" y="778"/>
                  <a:pt x="21600" y="1069"/>
                </a:cubicBezTo>
                <a:lnTo>
                  <a:pt x="21600" y="20501"/>
                </a:lnTo>
                <a:cubicBezTo>
                  <a:pt x="21600" y="20813"/>
                  <a:pt x="21512" y="21074"/>
                  <a:pt x="21336" y="21283"/>
                </a:cubicBezTo>
                <a:cubicBezTo>
                  <a:pt x="21159" y="21494"/>
                  <a:pt x="20951" y="21600"/>
                  <a:pt x="20709" y="21600"/>
                </a:cubicBezTo>
                <a:lnTo>
                  <a:pt x="913" y="21600"/>
                </a:lnTo>
                <a:cubicBezTo>
                  <a:pt x="656" y="21600"/>
                  <a:pt x="441" y="21494"/>
                  <a:pt x="262" y="21283"/>
                </a:cubicBezTo>
                <a:cubicBezTo>
                  <a:pt x="86" y="21074"/>
                  <a:pt x="0" y="20813"/>
                  <a:pt x="0" y="20501"/>
                </a:cubicBezTo>
                <a:lnTo>
                  <a:pt x="0" y="1069"/>
                </a:lnTo>
                <a:cubicBezTo>
                  <a:pt x="0" y="778"/>
                  <a:pt x="86" y="529"/>
                  <a:pt x="262" y="317"/>
                </a:cubicBezTo>
                <a:cubicBezTo>
                  <a:pt x="438" y="106"/>
                  <a:pt x="654" y="0"/>
                  <a:pt x="913" y="0"/>
                </a:cubicBezTo>
                <a:lnTo>
                  <a:pt x="20709" y="0"/>
                </a:lnTo>
                <a:close/>
                <a:moveTo>
                  <a:pt x="19806" y="6483"/>
                </a:moveTo>
                <a:cubicBezTo>
                  <a:pt x="19313" y="6483"/>
                  <a:pt x="18846" y="6369"/>
                  <a:pt x="18400" y="6140"/>
                </a:cubicBezTo>
                <a:cubicBezTo>
                  <a:pt x="17955" y="5910"/>
                  <a:pt x="17573" y="5602"/>
                  <a:pt x="17257" y="5217"/>
                </a:cubicBezTo>
                <a:cubicBezTo>
                  <a:pt x="16941" y="4832"/>
                  <a:pt x="16687" y="4377"/>
                  <a:pt x="16491" y="3845"/>
                </a:cubicBezTo>
                <a:cubicBezTo>
                  <a:pt x="16297" y="3317"/>
                  <a:pt x="16197" y="2755"/>
                  <a:pt x="16197" y="2165"/>
                </a:cubicBezTo>
                <a:lnTo>
                  <a:pt x="5406" y="2165"/>
                </a:lnTo>
                <a:cubicBezTo>
                  <a:pt x="5406" y="2755"/>
                  <a:pt x="5310" y="3317"/>
                  <a:pt x="5117" y="3845"/>
                </a:cubicBezTo>
                <a:cubicBezTo>
                  <a:pt x="4926" y="4377"/>
                  <a:pt x="4669" y="4832"/>
                  <a:pt x="4350" y="5217"/>
                </a:cubicBezTo>
                <a:cubicBezTo>
                  <a:pt x="4030" y="5602"/>
                  <a:pt x="3650" y="5910"/>
                  <a:pt x="3207" y="6140"/>
                </a:cubicBezTo>
                <a:cubicBezTo>
                  <a:pt x="2766" y="6369"/>
                  <a:pt x="2299" y="6483"/>
                  <a:pt x="1812" y="6483"/>
                </a:cubicBezTo>
                <a:lnTo>
                  <a:pt x="1812" y="15117"/>
                </a:lnTo>
                <a:cubicBezTo>
                  <a:pt x="2299" y="15117"/>
                  <a:pt x="2769" y="15231"/>
                  <a:pt x="3207" y="15463"/>
                </a:cubicBezTo>
                <a:cubicBezTo>
                  <a:pt x="3650" y="15693"/>
                  <a:pt x="4030" y="15998"/>
                  <a:pt x="4350" y="16383"/>
                </a:cubicBezTo>
                <a:cubicBezTo>
                  <a:pt x="4671" y="16768"/>
                  <a:pt x="4926" y="17223"/>
                  <a:pt x="5117" y="17755"/>
                </a:cubicBezTo>
                <a:cubicBezTo>
                  <a:pt x="5310" y="18283"/>
                  <a:pt x="5406" y="18845"/>
                  <a:pt x="5406" y="19435"/>
                </a:cubicBezTo>
                <a:lnTo>
                  <a:pt x="16197" y="19435"/>
                </a:lnTo>
                <a:cubicBezTo>
                  <a:pt x="16197" y="18845"/>
                  <a:pt x="16297" y="18283"/>
                  <a:pt x="16491" y="17755"/>
                </a:cubicBezTo>
                <a:cubicBezTo>
                  <a:pt x="16687" y="17223"/>
                  <a:pt x="16944" y="16768"/>
                  <a:pt x="17257" y="16383"/>
                </a:cubicBezTo>
                <a:cubicBezTo>
                  <a:pt x="17570" y="15998"/>
                  <a:pt x="17952" y="15693"/>
                  <a:pt x="18395" y="15463"/>
                </a:cubicBezTo>
                <a:cubicBezTo>
                  <a:pt x="18836" y="15231"/>
                  <a:pt x="19306" y="15117"/>
                  <a:pt x="19806" y="15117"/>
                </a:cubicBezTo>
                <a:lnTo>
                  <a:pt x="19806" y="6483"/>
                </a:lnTo>
                <a:close/>
                <a:moveTo>
                  <a:pt x="10804" y="3769"/>
                </a:moveTo>
                <a:cubicBezTo>
                  <a:pt x="11430" y="3769"/>
                  <a:pt x="12013" y="3951"/>
                  <a:pt x="12557" y="4318"/>
                </a:cubicBezTo>
                <a:cubicBezTo>
                  <a:pt x="13100" y="4682"/>
                  <a:pt x="13575" y="5182"/>
                  <a:pt x="13981" y="5813"/>
                </a:cubicBezTo>
                <a:cubicBezTo>
                  <a:pt x="14388" y="6448"/>
                  <a:pt x="14711" y="7194"/>
                  <a:pt x="14953" y="8052"/>
                </a:cubicBezTo>
                <a:cubicBezTo>
                  <a:pt x="15196" y="8910"/>
                  <a:pt x="15316" y="9826"/>
                  <a:pt x="15316" y="10801"/>
                </a:cubicBezTo>
                <a:cubicBezTo>
                  <a:pt x="15316" y="11777"/>
                  <a:pt x="15193" y="12690"/>
                  <a:pt x="14953" y="13548"/>
                </a:cubicBezTo>
                <a:cubicBezTo>
                  <a:pt x="14708" y="14406"/>
                  <a:pt x="14388" y="15152"/>
                  <a:pt x="13981" y="15787"/>
                </a:cubicBezTo>
                <a:cubicBezTo>
                  <a:pt x="13575" y="16418"/>
                  <a:pt x="13100" y="16917"/>
                  <a:pt x="12552" y="17285"/>
                </a:cubicBezTo>
                <a:cubicBezTo>
                  <a:pt x="12006" y="17649"/>
                  <a:pt x="11423" y="17831"/>
                  <a:pt x="10804" y="17831"/>
                </a:cubicBezTo>
                <a:cubicBezTo>
                  <a:pt x="10179" y="17831"/>
                  <a:pt x="9594" y="17649"/>
                  <a:pt x="9046" y="17285"/>
                </a:cubicBezTo>
                <a:cubicBezTo>
                  <a:pt x="8498" y="16917"/>
                  <a:pt x="8023" y="16418"/>
                  <a:pt x="7616" y="15787"/>
                </a:cubicBezTo>
                <a:cubicBezTo>
                  <a:pt x="7210" y="15152"/>
                  <a:pt x="6892" y="14406"/>
                  <a:pt x="6661" y="13548"/>
                </a:cubicBezTo>
                <a:cubicBezTo>
                  <a:pt x="6429" y="12690"/>
                  <a:pt x="6314" y="11777"/>
                  <a:pt x="6314" y="10801"/>
                </a:cubicBezTo>
                <a:cubicBezTo>
                  <a:pt x="6314" y="9826"/>
                  <a:pt x="6429" y="8910"/>
                  <a:pt x="6661" y="8052"/>
                </a:cubicBezTo>
                <a:cubicBezTo>
                  <a:pt x="6892" y="7194"/>
                  <a:pt x="7210" y="6448"/>
                  <a:pt x="7616" y="5813"/>
                </a:cubicBezTo>
                <a:cubicBezTo>
                  <a:pt x="8023" y="5182"/>
                  <a:pt x="8498" y="4682"/>
                  <a:pt x="9046" y="4318"/>
                </a:cubicBezTo>
                <a:cubicBezTo>
                  <a:pt x="9594" y="3951"/>
                  <a:pt x="10179" y="3769"/>
                  <a:pt x="10804" y="3769"/>
                </a:cubicBezTo>
                <a:moveTo>
                  <a:pt x="13489" y="13078"/>
                </a:moveTo>
                <a:lnTo>
                  <a:pt x="11837" y="13078"/>
                </a:lnTo>
                <a:lnTo>
                  <a:pt x="11837" y="5640"/>
                </a:lnTo>
                <a:lnTo>
                  <a:pt x="10197" y="5640"/>
                </a:lnTo>
                <a:lnTo>
                  <a:pt x="8108" y="7973"/>
                </a:lnTo>
                <a:lnTo>
                  <a:pt x="9210" y="9365"/>
                </a:lnTo>
                <a:lnTo>
                  <a:pt x="9668" y="8871"/>
                </a:lnTo>
                <a:cubicBezTo>
                  <a:pt x="9729" y="8816"/>
                  <a:pt x="9775" y="8754"/>
                  <a:pt x="9802" y="8683"/>
                </a:cubicBezTo>
                <a:cubicBezTo>
                  <a:pt x="9832" y="8613"/>
                  <a:pt x="9859" y="8560"/>
                  <a:pt x="9891" y="8522"/>
                </a:cubicBezTo>
                <a:cubicBezTo>
                  <a:pt x="9922" y="8501"/>
                  <a:pt x="9952" y="8460"/>
                  <a:pt x="9984" y="8381"/>
                </a:cubicBezTo>
                <a:lnTo>
                  <a:pt x="10008" y="8381"/>
                </a:lnTo>
                <a:lnTo>
                  <a:pt x="10008" y="8607"/>
                </a:lnTo>
                <a:cubicBezTo>
                  <a:pt x="10008" y="8681"/>
                  <a:pt x="10003" y="8757"/>
                  <a:pt x="9996" y="8839"/>
                </a:cubicBezTo>
                <a:cubicBezTo>
                  <a:pt x="9988" y="8918"/>
                  <a:pt x="9984" y="9004"/>
                  <a:pt x="9984" y="9101"/>
                </a:cubicBezTo>
                <a:lnTo>
                  <a:pt x="9984" y="13078"/>
                </a:lnTo>
                <a:lnTo>
                  <a:pt x="8356" y="13078"/>
                </a:lnTo>
                <a:lnTo>
                  <a:pt x="8356" y="14891"/>
                </a:lnTo>
                <a:lnTo>
                  <a:pt x="13489" y="14891"/>
                </a:lnTo>
                <a:lnTo>
                  <a:pt x="13489" y="13078"/>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44" name="Shape 1782"/>
          <p:cNvSpPr/>
          <p:nvPr/>
        </p:nvSpPr>
        <p:spPr>
          <a:xfrm>
            <a:off x="6501756" y="4956337"/>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21357" y="10218"/>
                </a:moveTo>
                <a:cubicBezTo>
                  <a:pt x="21518" y="10382"/>
                  <a:pt x="21600" y="10574"/>
                  <a:pt x="21600" y="10800"/>
                </a:cubicBezTo>
                <a:cubicBezTo>
                  <a:pt x="21600" y="11023"/>
                  <a:pt x="21518" y="11218"/>
                  <a:pt x="21357" y="11382"/>
                </a:cubicBezTo>
                <a:lnTo>
                  <a:pt x="17895" y="14840"/>
                </a:lnTo>
                <a:cubicBezTo>
                  <a:pt x="17649" y="15086"/>
                  <a:pt x="17449" y="15174"/>
                  <a:pt x="17285" y="15103"/>
                </a:cubicBezTo>
                <a:cubicBezTo>
                  <a:pt x="17121" y="15038"/>
                  <a:pt x="17042" y="14829"/>
                  <a:pt x="17042" y="14476"/>
                </a:cubicBezTo>
                <a:lnTo>
                  <a:pt x="17042" y="12096"/>
                </a:lnTo>
                <a:lnTo>
                  <a:pt x="12160" y="12096"/>
                </a:lnTo>
                <a:lnTo>
                  <a:pt x="12160" y="17032"/>
                </a:lnTo>
                <a:lnTo>
                  <a:pt x="14484" y="17032"/>
                </a:lnTo>
                <a:cubicBezTo>
                  <a:pt x="14837" y="17032"/>
                  <a:pt x="15049" y="17113"/>
                  <a:pt x="15122" y="17280"/>
                </a:cubicBezTo>
                <a:cubicBezTo>
                  <a:pt x="15193" y="17449"/>
                  <a:pt x="15102" y="17647"/>
                  <a:pt x="14851" y="17884"/>
                </a:cubicBezTo>
                <a:lnTo>
                  <a:pt x="11389" y="21340"/>
                </a:lnTo>
                <a:cubicBezTo>
                  <a:pt x="11225" y="21504"/>
                  <a:pt x="11033" y="21589"/>
                  <a:pt x="10807" y="21600"/>
                </a:cubicBezTo>
                <a:cubicBezTo>
                  <a:pt x="10581" y="21600"/>
                  <a:pt x="10389" y="21512"/>
                  <a:pt x="10225" y="21340"/>
                </a:cubicBezTo>
                <a:lnTo>
                  <a:pt x="6763" y="17884"/>
                </a:lnTo>
                <a:cubicBezTo>
                  <a:pt x="6520" y="17639"/>
                  <a:pt x="6430" y="17438"/>
                  <a:pt x="6492" y="17274"/>
                </a:cubicBezTo>
                <a:cubicBezTo>
                  <a:pt x="6554" y="17111"/>
                  <a:pt x="6763" y="17032"/>
                  <a:pt x="7116" y="17032"/>
                </a:cubicBezTo>
                <a:lnTo>
                  <a:pt x="9440" y="17032"/>
                </a:lnTo>
                <a:lnTo>
                  <a:pt x="9440" y="12096"/>
                </a:lnTo>
                <a:lnTo>
                  <a:pt x="4572" y="12096"/>
                </a:lnTo>
                <a:lnTo>
                  <a:pt x="4572" y="14476"/>
                </a:lnTo>
                <a:cubicBezTo>
                  <a:pt x="4572" y="14829"/>
                  <a:pt x="4490" y="15038"/>
                  <a:pt x="4321" y="15103"/>
                </a:cubicBezTo>
                <a:cubicBezTo>
                  <a:pt x="4154" y="15174"/>
                  <a:pt x="3951" y="15086"/>
                  <a:pt x="3705" y="14840"/>
                </a:cubicBezTo>
                <a:lnTo>
                  <a:pt x="243" y="11382"/>
                </a:lnTo>
                <a:cubicBezTo>
                  <a:pt x="82" y="11218"/>
                  <a:pt x="0" y="11023"/>
                  <a:pt x="0" y="10800"/>
                </a:cubicBezTo>
                <a:cubicBezTo>
                  <a:pt x="0" y="10574"/>
                  <a:pt x="82" y="10382"/>
                  <a:pt x="243" y="10218"/>
                </a:cubicBezTo>
                <a:lnTo>
                  <a:pt x="3705" y="6757"/>
                </a:lnTo>
                <a:cubicBezTo>
                  <a:pt x="3951" y="6514"/>
                  <a:pt x="4154" y="6426"/>
                  <a:pt x="4321" y="6494"/>
                </a:cubicBezTo>
                <a:cubicBezTo>
                  <a:pt x="4490" y="6562"/>
                  <a:pt x="4572" y="6771"/>
                  <a:pt x="4572" y="7121"/>
                </a:cubicBezTo>
                <a:lnTo>
                  <a:pt x="4572" y="9422"/>
                </a:lnTo>
                <a:lnTo>
                  <a:pt x="9440" y="9422"/>
                </a:lnTo>
                <a:lnTo>
                  <a:pt x="9440" y="4568"/>
                </a:lnTo>
                <a:lnTo>
                  <a:pt x="7116" y="4568"/>
                </a:lnTo>
                <a:cubicBezTo>
                  <a:pt x="6783" y="4568"/>
                  <a:pt x="6582" y="4487"/>
                  <a:pt x="6506" y="4317"/>
                </a:cubicBezTo>
                <a:cubicBezTo>
                  <a:pt x="6436" y="4153"/>
                  <a:pt x="6520" y="3950"/>
                  <a:pt x="6763" y="3716"/>
                </a:cubicBezTo>
                <a:lnTo>
                  <a:pt x="10225" y="257"/>
                </a:lnTo>
                <a:cubicBezTo>
                  <a:pt x="10389" y="93"/>
                  <a:pt x="10581" y="8"/>
                  <a:pt x="10807" y="0"/>
                </a:cubicBezTo>
                <a:cubicBezTo>
                  <a:pt x="11033" y="0"/>
                  <a:pt x="11225" y="85"/>
                  <a:pt x="11389" y="257"/>
                </a:cubicBezTo>
                <a:lnTo>
                  <a:pt x="14851" y="3716"/>
                </a:lnTo>
                <a:cubicBezTo>
                  <a:pt x="15094" y="3959"/>
                  <a:pt x="15181" y="4162"/>
                  <a:pt x="15114" y="4326"/>
                </a:cubicBezTo>
                <a:cubicBezTo>
                  <a:pt x="15049" y="4487"/>
                  <a:pt x="14837" y="4568"/>
                  <a:pt x="14484" y="4568"/>
                </a:cubicBezTo>
                <a:lnTo>
                  <a:pt x="12160" y="4568"/>
                </a:lnTo>
                <a:lnTo>
                  <a:pt x="12160" y="9422"/>
                </a:lnTo>
                <a:lnTo>
                  <a:pt x="17042" y="9422"/>
                </a:lnTo>
                <a:lnTo>
                  <a:pt x="17042" y="7121"/>
                </a:lnTo>
                <a:cubicBezTo>
                  <a:pt x="17042" y="6771"/>
                  <a:pt x="17121" y="6562"/>
                  <a:pt x="17285" y="6494"/>
                </a:cubicBezTo>
                <a:cubicBezTo>
                  <a:pt x="17449" y="6426"/>
                  <a:pt x="17649" y="6514"/>
                  <a:pt x="17895" y="6757"/>
                </a:cubicBezTo>
                <a:lnTo>
                  <a:pt x="21357" y="10218"/>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45" name="Shape 1783"/>
          <p:cNvSpPr/>
          <p:nvPr/>
        </p:nvSpPr>
        <p:spPr>
          <a:xfrm>
            <a:off x="7207278" y="4956337"/>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20413" y="0"/>
                </a:moveTo>
                <a:cubicBezTo>
                  <a:pt x="20752" y="0"/>
                  <a:pt x="21034" y="104"/>
                  <a:pt x="21261" y="316"/>
                </a:cubicBezTo>
                <a:cubicBezTo>
                  <a:pt x="21488" y="531"/>
                  <a:pt x="21600" y="791"/>
                  <a:pt x="21600" y="1110"/>
                </a:cubicBezTo>
                <a:lnTo>
                  <a:pt x="21600" y="15003"/>
                </a:lnTo>
                <a:cubicBezTo>
                  <a:pt x="21600" y="15537"/>
                  <a:pt x="21467" y="16009"/>
                  <a:pt x="21203" y="16415"/>
                </a:cubicBezTo>
                <a:cubicBezTo>
                  <a:pt x="20937" y="16828"/>
                  <a:pt x="20582" y="17169"/>
                  <a:pt x="20143" y="17446"/>
                </a:cubicBezTo>
                <a:cubicBezTo>
                  <a:pt x="19701" y="17720"/>
                  <a:pt x="19219" y="17932"/>
                  <a:pt x="18701" y="18079"/>
                </a:cubicBezTo>
                <a:cubicBezTo>
                  <a:pt x="18177" y="18228"/>
                  <a:pt x="17668" y="18302"/>
                  <a:pt x="17175" y="18302"/>
                </a:cubicBezTo>
                <a:cubicBezTo>
                  <a:pt x="16687" y="18302"/>
                  <a:pt x="16172" y="18228"/>
                  <a:pt x="15645" y="18079"/>
                </a:cubicBezTo>
                <a:cubicBezTo>
                  <a:pt x="15118" y="17932"/>
                  <a:pt x="14642" y="17720"/>
                  <a:pt x="14215" y="17446"/>
                </a:cubicBezTo>
                <a:cubicBezTo>
                  <a:pt x="13788" y="17169"/>
                  <a:pt x="13446" y="16830"/>
                  <a:pt x="13179" y="16424"/>
                </a:cubicBezTo>
                <a:cubicBezTo>
                  <a:pt x="12913" y="16020"/>
                  <a:pt x="12779" y="15546"/>
                  <a:pt x="12779" y="15003"/>
                </a:cubicBezTo>
                <a:cubicBezTo>
                  <a:pt x="12779" y="14492"/>
                  <a:pt x="12913" y="14029"/>
                  <a:pt x="13179" y="13611"/>
                </a:cubicBezTo>
                <a:cubicBezTo>
                  <a:pt x="13446" y="13199"/>
                  <a:pt x="13788" y="12852"/>
                  <a:pt x="14215" y="12572"/>
                </a:cubicBezTo>
                <a:cubicBezTo>
                  <a:pt x="14642" y="12295"/>
                  <a:pt x="15118" y="12081"/>
                  <a:pt x="15645" y="11937"/>
                </a:cubicBezTo>
                <a:cubicBezTo>
                  <a:pt x="16172" y="11793"/>
                  <a:pt x="16687" y="11719"/>
                  <a:pt x="17175" y="11719"/>
                </a:cubicBezTo>
                <a:cubicBezTo>
                  <a:pt x="17441" y="11719"/>
                  <a:pt x="17693" y="11736"/>
                  <a:pt x="17941" y="11776"/>
                </a:cubicBezTo>
                <a:cubicBezTo>
                  <a:pt x="18183" y="11812"/>
                  <a:pt x="18423" y="11855"/>
                  <a:pt x="18653" y="11908"/>
                </a:cubicBezTo>
                <a:lnTo>
                  <a:pt x="18653" y="4648"/>
                </a:lnTo>
                <a:lnTo>
                  <a:pt x="8824" y="7286"/>
                </a:lnTo>
                <a:lnTo>
                  <a:pt x="8824" y="18302"/>
                </a:lnTo>
                <a:cubicBezTo>
                  <a:pt x="8824" y="18835"/>
                  <a:pt x="8690" y="19307"/>
                  <a:pt x="8424" y="19716"/>
                </a:cubicBezTo>
                <a:cubicBezTo>
                  <a:pt x="8157" y="20126"/>
                  <a:pt x="7812" y="20468"/>
                  <a:pt x="7385" y="20744"/>
                </a:cubicBezTo>
                <a:cubicBezTo>
                  <a:pt x="6961" y="21018"/>
                  <a:pt x="6485" y="21230"/>
                  <a:pt x="5955" y="21377"/>
                </a:cubicBezTo>
                <a:cubicBezTo>
                  <a:pt x="5428" y="21527"/>
                  <a:pt x="4919" y="21600"/>
                  <a:pt x="4425" y="21600"/>
                </a:cubicBezTo>
                <a:cubicBezTo>
                  <a:pt x="3914" y="21600"/>
                  <a:pt x="3399" y="21527"/>
                  <a:pt x="2881" y="21377"/>
                </a:cubicBezTo>
                <a:cubicBezTo>
                  <a:pt x="2363" y="21230"/>
                  <a:pt x="1887" y="21018"/>
                  <a:pt x="1451" y="20744"/>
                </a:cubicBezTo>
                <a:cubicBezTo>
                  <a:pt x="1015" y="20468"/>
                  <a:pt x="666" y="20126"/>
                  <a:pt x="400" y="19716"/>
                </a:cubicBezTo>
                <a:cubicBezTo>
                  <a:pt x="133" y="19307"/>
                  <a:pt x="0" y="18835"/>
                  <a:pt x="0" y="18302"/>
                </a:cubicBezTo>
                <a:cubicBezTo>
                  <a:pt x="0" y="17791"/>
                  <a:pt x="133" y="17327"/>
                  <a:pt x="400" y="16910"/>
                </a:cubicBezTo>
                <a:cubicBezTo>
                  <a:pt x="666" y="16497"/>
                  <a:pt x="1015" y="16150"/>
                  <a:pt x="1451" y="15870"/>
                </a:cubicBezTo>
                <a:cubicBezTo>
                  <a:pt x="1887" y="15591"/>
                  <a:pt x="2363" y="15376"/>
                  <a:pt x="2881" y="15229"/>
                </a:cubicBezTo>
                <a:cubicBezTo>
                  <a:pt x="3399" y="15080"/>
                  <a:pt x="3914" y="15003"/>
                  <a:pt x="4425" y="15003"/>
                </a:cubicBezTo>
                <a:cubicBezTo>
                  <a:pt x="4668" y="15003"/>
                  <a:pt x="4913" y="15023"/>
                  <a:pt x="5158" y="15060"/>
                </a:cubicBezTo>
                <a:cubicBezTo>
                  <a:pt x="5404" y="15097"/>
                  <a:pt x="5649" y="15145"/>
                  <a:pt x="5888" y="15210"/>
                </a:cubicBezTo>
                <a:lnTo>
                  <a:pt x="5888" y="4676"/>
                </a:lnTo>
                <a:cubicBezTo>
                  <a:pt x="5888" y="4434"/>
                  <a:pt x="5967" y="4216"/>
                  <a:pt x="6122" y="4030"/>
                </a:cubicBezTo>
                <a:cubicBezTo>
                  <a:pt x="6276" y="3838"/>
                  <a:pt x="6482" y="3708"/>
                  <a:pt x="6746" y="3634"/>
                </a:cubicBezTo>
                <a:cubicBezTo>
                  <a:pt x="6967" y="3584"/>
                  <a:pt x="7445" y="3454"/>
                  <a:pt x="8187" y="3242"/>
                </a:cubicBezTo>
                <a:cubicBezTo>
                  <a:pt x="8927" y="3036"/>
                  <a:pt x="9787" y="2798"/>
                  <a:pt x="10771" y="2533"/>
                </a:cubicBezTo>
                <a:cubicBezTo>
                  <a:pt x="11756" y="2268"/>
                  <a:pt x="12792" y="1985"/>
                  <a:pt x="13888" y="1689"/>
                </a:cubicBezTo>
                <a:cubicBezTo>
                  <a:pt x="14985" y="1392"/>
                  <a:pt x="16005" y="1118"/>
                  <a:pt x="16947" y="873"/>
                </a:cubicBezTo>
                <a:cubicBezTo>
                  <a:pt x="17892" y="624"/>
                  <a:pt x="18683" y="415"/>
                  <a:pt x="19328" y="248"/>
                </a:cubicBezTo>
                <a:cubicBezTo>
                  <a:pt x="19976" y="82"/>
                  <a:pt x="20337" y="0"/>
                  <a:pt x="20413" y="0"/>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46" name="Shape 1784"/>
          <p:cNvSpPr/>
          <p:nvPr/>
        </p:nvSpPr>
        <p:spPr>
          <a:xfrm>
            <a:off x="7891033" y="4965281"/>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16873" y="2851"/>
                </a:moveTo>
                <a:cubicBezTo>
                  <a:pt x="18364" y="3807"/>
                  <a:pt x="19524" y="5034"/>
                  <a:pt x="20355" y="6531"/>
                </a:cubicBezTo>
                <a:cubicBezTo>
                  <a:pt x="21185" y="8031"/>
                  <a:pt x="21600" y="9635"/>
                  <a:pt x="21600" y="11343"/>
                </a:cubicBezTo>
                <a:cubicBezTo>
                  <a:pt x="21600" y="12760"/>
                  <a:pt x="21318" y="14087"/>
                  <a:pt x="20755" y="15328"/>
                </a:cubicBezTo>
                <a:cubicBezTo>
                  <a:pt x="20185" y="16569"/>
                  <a:pt x="19415" y="17655"/>
                  <a:pt x="18433" y="18588"/>
                </a:cubicBezTo>
                <a:cubicBezTo>
                  <a:pt x="17452" y="19521"/>
                  <a:pt x="16300" y="20255"/>
                  <a:pt x="14985" y="20794"/>
                </a:cubicBezTo>
                <a:cubicBezTo>
                  <a:pt x="13670" y="21332"/>
                  <a:pt x="12270" y="21600"/>
                  <a:pt x="10776" y="21600"/>
                </a:cubicBezTo>
                <a:cubicBezTo>
                  <a:pt x="9288" y="21600"/>
                  <a:pt x="7891" y="21332"/>
                  <a:pt x="6585" y="20794"/>
                </a:cubicBezTo>
                <a:cubicBezTo>
                  <a:pt x="5279" y="20255"/>
                  <a:pt x="4136" y="19521"/>
                  <a:pt x="3161" y="18588"/>
                </a:cubicBezTo>
                <a:cubicBezTo>
                  <a:pt x="2185" y="17655"/>
                  <a:pt x="1412" y="16569"/>
                  <a:pt x="845" y="15328"/>
                </a:cubicBezTo>
                <a:cubicBezTo>
                  <a:pt x="279" y="14087"/>
                  <a:pt x="0" y="12760"/>
                  <a:pt x="0" y="11343"/>
                </a:cubicBezTo>
                <a:cubicBezTo>
                  <a:pt x="0" y="9635"/>
                  <a:pt x="415" y="8031"/>
                  <a:pt x="1245" y="6531"/>
                </a:cubicBezTo>
                <a:cubicBezTo>
                  <a:pt x="2076" y="5034"/>
                  <a:pt x="3236" y="3807"/>
                  <a:pt x="4724" y="2851"/>
                </a:cubicBezTo>
                <a:cubicBezTo>
                  <a:pt x="4839" y="2762"/>
                  <a:pt x="4976" y="2733"/>
                  <a:pt x="5130" y="2770"/>
                </a:cubicBezTo>
                <a:cubicBezTo>
                  <a:pt x="5306" y="2805"/>
                  <a:pt x="5430" y="2880"/>
                  <a:pt x="5494" y="2989"/>
                </a:cubicBezTo>
                <a:lnTo>
                  <a:pt x="6800" y="4797"/>
                </a:lnTo>
                <a:cubicBezTo>
                  <a:pt x="6897" y="4907"/>
                  <a:pt x="6927" y="5034"/>
                  <a:pt x="6888" y="5175"/>
                </a:cubicBezTo>
                <a:cubicBezTo>
                  <a:pt x="6849" y="5319"/>
                  <a:pt x="6770" y="5437"/>
                  <a:pt x="6655" y="5526"/>
                </a:cubicBezTo>
                <a:cubicBezTo>
                  <a:pt x="5630" y="6185"/>
                  <a:pt x="4833" y="7026"/>
                  <a:pt x="4270" y="8043"/>
                </a:cubicBezTo>
                <a:cubicBezTo>
                  <a:pt x="3703" y="9056"/>
                  <a:pt x="3421" y="10156"/>
                  <a:pt x="3421" y="11343"/>
                </a:cubicBezTo>
                <a:cubicBezTo>
                  <a:pt x="3421" y="12299"/>
                  <a:pt x="3612" y="13209"/>
                  <a:pt x="3994" y="14067"/>
                </a:cubicBezTo>
                <a:cubicBezTo>
                  <a:pt x="4376" y="14925"/>
                  <a:pt x="4900" y="15668"/>
                  <a:pt x="5570" y="16299"/>
                </a:cubicBezTo>
                <a:cubicBezTo>
                  <a:pt x="6236" y="16929"/>
                  <a:pt x="7021" y="17430"/>
                  <a:pt x="7918" y="17796"/>
                </a:cubicBezTo>
                <a:cubicBezTo>
                  <a:pt x="8815" y="18162"/>
                  <a:pt x="9770" y="18346"/>
                  <a:pt x="10773" y="18346"/>
                </a:cubicBezTo>
                <a:cubicBezTo>
                  <a:pt x="11779" y="18346"/>
                  <a:pt x="12733" y="18162"/>
                  <a:pt x="13639" y="17796"/>
                </a:cubicBezTo>
                <a:cubicBezTo>
                  <a:pt x="14542" y="17430"/>
                  <a:pt x="15333" y="16929"/>
                  <a:pt x="16009" y="16299"/>
                </a:cubicBezTo>
                <a:cubicBezTo>
                  <a:pt x="16685" y="15668"/>
                  <a:pt x="17215" y="14928"/>
                  <a:pt x="17597" y="14076"/>
                </a:cubicBezTo>
                <a:cubicBezTo>
                  <a:pt x="17979" y="13220"/>
                  <a:pt x="18170" y="12307"/>
                  <a:pt x="18170" y="11343"/>
                </a:cubicBezTo>
                <a:cubicBezTo>
                  <a:pt x="18170" y="10156"/>
                  <a:pt x="17882" y="9056"/>
                  <a:pt x="17312" y="8043"/>
                </a:cubicBezTo>
                <a:cubicBezTo>
                  <a:pt x="16742" y="7023"/>
                  <a:pt x="15952" y="6185"/>
                  <a:pt x="14933" y="5526"/>
                </a:cubicBezTo>
                <a:cubicBezTo>
                  <a:pt x="14800" y="5437"/>
                  <a:pt x="14721" y="5324"/>
                  <a:pt x="14703" y="5198"/>
                </a:cubicBezTo>
                <a:cubicBezTo>
                  <a:pt x="14664" y="5051"/>
                  <a:pt x="14694" y="4916"/>
                  <a:pt x="14788" y="4797"/>
                </a:cubicBezTo>
                <a:lnTo>
                  <a:pt x="16067" y="2989"/>
                </a:lnTo>
                <a:cubicBezTo>
                  <a:pt x="16161" y="2880"/>
                  <a:pt x="16285" y="2811"/>
                  <a:pt x="16436" y="2785"/>
                </a:cubicBezTo>
                <a:cubicBezTo>
                  <a:pt x="16594" y="2756"/>
                  <a:pt x="16739" y="2779"/>
                  <a:pt x="16873" y="2851"/>
                </a:cubicBezTo>
                <a:moveTo>
                  <a:pt x="9664" y="10778"/>
                </a:moveTo>
                <a:cubicBezTo>
                  <a:pt x="9509" y="10778"/>
                  <a:pt x="9376" y="10727"/>
                  <a:pt x="9264" y="10626"/>
                </a:cubicBezTo>
                <a:cubicBezTo>
                  <a:pt x="9155" y="10525"/>
                  <a:pt x="9097" y="10398"/>
                  <a:pt x="9097" y="10240"/>
                </a:cubicBezTo>
                <a:lnTo>
                  <a:pt x="9097" y="536"/>
                </a:lnTo>
                <a:cubicBezTo>
                  <a:pt x="9097" y="389"/>
                  <a:pt x="9151" y="265"/>
                  <a:pt x="9258" y="158"/>
                </a:cubicBezTo>
                <a:cubicBezTo>
                  <a:pt x="9364" y="49"/>
                  <a:pt x="9497" y="0"/>
                  <a:pt x="9664" y="0"/>
                </a:cubicBezTo>
                <a:lnTo>
                  <a:pt x="11942" y="0"/>
                </a:lnTo>
                <a:cubicBezTo>
                  <a:pt x="12097" y="0"/>
                  <a:pt x="12230" y="49"/>
                  <a:pt x="12339" y="158"/>
                </a:cubicBezTo>
                <a:cubicBezTo>
                  <a:pt x="12451" y="265"/>
                  <a:pt x="12509" y="389"/>
                  <a:pt x="12509" y="536"/>
                </a:cubicBezTo>
                <a:lnTo>
                  <a:pt x="12509" y="10240"/>
                </a:lnTo>
                <a:cubicBezTo>
                  <a:pt x="12509" y="10387"/>
                  <a:pt x="12455" y="10513"/>
                  <a:pt x="12348" y="10620"/>
                </a:cubicBezTo>
                <a:cubicBezTo>
                  <a:pt x="12242" y="10724"/>
                  <a:pt x="12106" y="10778"/>
                  <a:pt x="11942" y="10778"/>
                </a:cubicBezTo>
                <a:lnTo>
                  <a:pt x="9664" y="10778"/>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47" name="Shape 1785"/>
          <p:cNvSpPr/>
          <p:nvPr/>
        </p:nvSpPr>
        <p:spPr>
          <a:xfrm>
            <a:off x="8592712" y="4957616"/>
            <a:ext cx="307309" cy="306600"/>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48" name="Shape 1786"/>
          <p:cNvSpPr/>
          <p:nvPr/>
        </p:nvSpPr>
        <p:spPr>
          <a:xfrm>
            <a:off x="9346890" y="4957616"/>
            <a:ext cx="307306" cy="30660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77"/>
                  <a:pt x="18450" y="3157"/>
                </a:cubicBezTo>
                <a:cubicBezTo>
                  <a:pt x="19433" y="4136"/>
                  <a:pt x="20201" y="5280"/>
                  <a:pt x="20761" y="6590"/>
                </a:cubicBezTo>
                <a:cubicBezTo>
                  <a:pt x="21317" y="7903"/>
                  <a:pt x="21600" y="9306"/>
                  <a:pt x="21600" y="10800"/>
                </a:cubicBezTo>
                <a:cubicBezTo>
                  <a:pt x="21600" y="12296"/>
                  <a:pt x="21317" y="13700"/>
                  <a:pt x="20761" y="15010"/>
                </a:cubicBezTo>
                <a:cubicBezTo>
                  <a:pt x="20201" y="16323"/>
                  <a:pt x="19430" y="17466"/>
                  <a:pt x="18450" y="18443"/>
                </a:cubicBezTo>
                <a:cubicBezTo>
                  <a:pt x="17464" y="19423"/>
                  <a:pt x="16319" y="20191"/>
                  <a:pt x="15011" y="20753"/>
                </a:cubicBezTo>
                <a:cubicBezTo>
                  <a:pt x="13706" y="21320"/>
                  <a:pt x="12302" y="21600"/>
                  <a:pt x="10807" y="21600"/>
                </a:cubicBezTo>
                <a:cubicBezTo>
                  <a:pt x="9310" y="21600"/>
                  <a:pt x="7905" y="21320"/>
                  <a:pt x="6594" y="20753"/>
                </a:cubicBezTo>
                <a:cubicBezTo>
                  <a:pt x="5281" y="20191"/>
                  <a:pt x="4136" y="19423"/>
                  <a:pt x="3159" y="18443"/>
                </a:cubicBezTo>
                <a:cubicBezTo>
                  <a:pt x="2178" y="17466"/>
                  <a:pt x="1410" y="16323"/>
                  <a:pt x="848" y="15010"/>
                </a:cubicBezTo>
                <a:cubicBezTo>
                  <a:pt x="283" y="13700"/>
                  <a:pt x="0" y="12296"/>
                  <a:pt x="0" y="10800"/>
                </a:cubicBezTo>
                <a:cubicBezTo>
                  <a:pt x="0" y="9306"/>
                  <a:pt x="283" y="7903"/>
                  <a:pt x="848" y="6590"/>
                </a:cubicBezTo>
                <a:cubicBezTo>
                  <a:pt x="1410" y="5280"/>
                  <a:pt x="2181" y="4136"/>
                  <a:pt x="3159" y="3157"/>
                </a:cubicBezTo>
                <a:cubicBezTo>
                  <a:pt x="4136" y="2177"/>
                  <a:pt x="5281" y="1409"/>
                  <a:pt x="6594" y="847"/>
                </a:cubicBezTo>
                <a:cubicBezTo>
                  <a:pt x="7903" y="282"/>
                  <a:pt x="9307" y="0"/>
                  <a:pt x="10807" y="0"/>
                </a:cubicBezTo>
                <a:moveTo>
                  <a:pt x="10807" y="18356"/>
                </a:moveTo>
                <a:cubicBezTo>
                  <a:pt x="11861" y="18356"/>
                  <a:pt x="12844" y="18158"/>
                  <a:pt x="13757" y="17763"/>
                </a:cubicBezTo>
                <a:cubicBezTo>
                  <a:pt x="14667" y="17365"/>
                  <a:pt x="15463" y="16825"/>
                  <a:pt x="16147" y="16139"/>
                </a:cubicBezTo>
                <a:cubicBezTo>
                  <a:pt x="16836" y="15453"/>
                  <a:pt x="17379" y="14657"/>
                  <a:pt x="17774" y="13748"/>
                </a:cubicBezTo>
                <a:cubicBezTo>
                  <a:pt x="18170" y="12839"/>
                  <a:pt x="18368" y="11853"/>
                  <a:pt x="18368" y="10800"/>
                </a:cubicBezTo>
                <a:cubicBezTo>
                  <a:pt x="18368" y="9747"/>
                  <a:pt x="18170" y="8764"/>
                  <a:pt x="17774" y="7852"/>
                </a:cubicBezTo>
                <a:cubicBezTo>
                  <a:pt x="17376" y="6943"/>
                  <a:pt x="16836" y="6147"/>
                  <a:pt x="16147" y="5461"/>
                </a:cubicBezTo>
                <a:cubicBezTo>
                  <a:pt x="15466" y="4775"/>
                  <a:pt x="14667" y="4235"/>
                  <a:pt x="13748" y="3840"/>
                </a:cubicBezTo>
                <a:cubicBezTo>
                  <a:pt x="12833" y="3445"/>
                  <a:pt x="11852" y="3244"/>
                  <a:pt x="10807" y="3244"/>
                </a:cubicBezTo>
                <a:cubicBezTo>
                  <a:pt x="9753" y="3244"/>
                  <a:pt x="8764" y="3445"/>
                  <a:pt x="7852" y="3840"/>
                </a:cubicBezTo>
                <a:cubicBezTo>
                  <a:pt x="6936" y="4235"/>
                  <a:pt x="6140" y="4774"/>
                  <a:pt x="5456" y="5461"/>
                </a:cubicBezTo>
                <a:cubicBezTo>
                  <a:pt x="4772" y="6147"/>
                  <a:pt x="4235" y="6943"/>
                  <a:pt x="3840" y="7852"/>
                </a:cubicBezTo>
                <a:cubicBezTo>
                  <a:pt x="3444" y="8764"/>
                  <a:pt x="3246" y="9747"/>
                  <a:pt x="3246" y="10800"/>
                </a:cubicBezTo>
                <a:cubicBezTo>
                  <a:pt x="3246" y="11853"/>
                  <a:pt x="3444" y="12839"/>
                  <a:pt x="3840" y="13748"/>
                </a:cubicBezTo>
                <a:cubicBezTo>
                  <a:pt x="4238" y="14657"/>
                  <a:pt x="4775" y="15453"/>
                  <a:pt x="5456" y="16139"/>
                </a:cubicBezTo>
                <a:cubicBezTo>
                  <a:pt x="6137" y="16825"/>
                  <a:pt x="6933" y="17365"/>
                  <a:pt x="7852" y="17763"/>
                </a:cubicBezTo>
                <a:cubicBezTo>
                  <a:pt x="8764" y="18161"/>
                  <a:pt x="9753" y="18356"/>
                  <a:pt x="10807" y="18356"/>
                </a:cubicBezTo>
                <a:moveTo>
                  <a:pt x="14675" y="7398"/>
                </a:moveTo>
                <a:cubicBezTo>
                  <a:pt x="14765" y="7307"/>
                  <a:pt x="14890" y="7262"/>
                  <a:pt x="15048" y="7262"/>
                </a:cubicBezTo>
                <a:cubicBezTo>
                  <a:pt x="15206" y="7262"/>
                  <a:pt x="15333" y="7307"/>
                  <a:pt x="15432" y="7398"/>
                </a:cubicBezTo>
                <a:lnTo>
                  <a:pt x="16972" y="8951"/>
                </a:lnTo>
                <a:cubicBezTo>
                  <a:pt x="17065" y="9041"/>
                  <a:pt x="17113" y="9165"/>
                  <a:pt x="17119" y="9323"/>
                </a:cubicBezTo>
                <a:cubicBezTo>
                  <a:pt x="17122" y="9479"/>
                  <a:pt x="17074" y="9606"/>
                  <a:pt x="16972" y="9693"/>
                </a:cubicBezTo>
                <a:lnTo>
                  <a:pt x="11443" y="15236"/>
                </a:lnTo>
                <a:cubicBezTo>
                  <a:pt x="11335" y="15343"/>
                  <a:pt x="11188" y="15436"/>
                  <a:pt x="11005" y="15507"/>
                </a:cubicBezTo>
                <a:cubicBezTo>
                  <a:pt x="10821" y="15577"/>
                  <a:pt x="10652" y="15614"/>
                  <a:pt x="10496" y="15614"/>
                </a:cubicBezTo>
                <a:lnTo>
                  <a:pt x="8954" y="15614"/>
                </a:lnTo>
                <a:cubicBezTo>
                  <a:pt x="8810" y="15614"/>
                  <a:pt x="8646" y="15577"/>
                  <a:pt x="8454" y="15507"/>
                </a:cubicBezTo>
                <a:cubicBezTo>
                  <a:pt x="8261" y="15436"/>
                  <a:pt x="8114" y="15343"/>
                  <a:pt x="8007" y="15236"/>
                </a:cubicBezTo>
                <a:lnTo>
                  <a:pt x="4628" y="11856"/>
                </a:lnTo>
                <a:cubicBezTo>
                  <a:pt x="4538" y="11768"/>
                  <a:pt x="4492" y="11644"/>
                  <a:pt x="4492" y="11486"/>
                </a:cubicBezTo>
                <a:cubicBezTo>
                  <a:pt x="4492" y="11328"/>
                  <a:pt x="4538" y="11207"/>
                  <a:pt x="4628" y="11113"/>
                </a:cubicBezTo>
                <a:lnTo>
                  <a:pt x="6182" y="9560"/>
                </a:lnTo>
                <a:cubicBezTo>
                  <a:pt x="6272" y="9467"/>
                  <a:pt x="6397" y="9425"/>
                  <a:pt x="6555" y="9425"/>
                </a:cubicBezTo>
                <a:cubicBezTo>
                  <a:pt x="6713" y="9425"/>
                  <a:pt x="6837" y="9467"/>
                  <a:pt x="6928" y="9560"/>
                </a:cubicBezTo>
                <a:lnTo>
                  <a:pt x="9338" y="11994"/>
                </a:lnTo>
                <a:cubicBezTo>
                  <a:pt x="9598" y="12217"/>
                  <a:pt x="9861" y="12217"/>
                  <a:pt x="10121" y="11994"/>
                </a:cubicBezTo>
                <a:lnTo>
                  <a:pt x="14675" y="7398"/>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49" name="Shape 1787"/>
          <p:cNvSpPr/>
          <p:nvPr/>
        </p:nvSpPr>
        <p:spPr>
          <a:xfrm>
            <a:off x="10081862" y="4957616"/>
            <a:ext cx="307306" cy="30660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77"/>
                  <a:pt x="18450" y="3157"/>
                </a:cubicBezTo>
                <a:cubicBezTo>
                  <a:pt x="19433" y="4134"/>
                  <a:pt x="20201" y="5277"/>
                  <a:pt x="20761" y="6590"/>
                </a:cubicBezTo>
                <a:cubicBezTo>
                  <a:pt x="21317" y="7900"/>
                  <a:pt x="21600" y="9306"/>
                  <a:pt x="21600" y="10800"/>
                </a:cubicBezTo>
                <a:cubicBezTo>
                  <a:pt x="21600" y="12294"/>
                  <a:pt x="21317" y="13700"/>
                  <a:pt x="20761" y="15010"/>
                </a:cubicBezTo>
                <a:cubicBezTo>
                  <a:pt x="20201" y="16320"/>
                  <a:pt x="19430" y="17466"/>
                  <a:pt x="18450" y="18443"/>
                </a:cubicBezTo>
                <a:cubicBezTo>
                  <a:pt x="17464" y="19423"/>
                  <a:pt x="16319" y="20191"/>
                  <a:pt x="15011" y="20753"/>
                </a:cubicBezTo>
                <a:cubicBezTo>
                  <a:pt x="13706" y="21318"/>
                  <a:pt x="12302" y="21600"/>
                  <a:pt x="10807" y="21600"/>
                </a:cubicBezTo>
                <a:cubicBezTo>
                  <a:pt x="9310" y="21600"/>
                  <a:pt x="7905" y="21318"/>
                  <a:pt x="6594" y="20753"/>
                </a:cubicBezTo>
                <a:cubicBezTo>
                  <a:pt x="5281" y="20191"/>
                  <a:pt x="4136" y="19423"/>
                  <a:pt x="3159" y="18443"/>
                </a:cubicBezTo>
                <a:cubicBezTo>
                  <a:pt x="2178" y="17466"/>
                  <a:pt x="1410" y="16320"/>
                  <a:pt x="848" y="15010"/>
                </a:cubicBezTo>
                <a:cubicBezTo>
                  <a:pt x="283" y="13700"/>
                  <a:pt x="0" y="12294"/>
                  <a:pt x="0" y="10800"/>
                </a:cubicBezTo>
                <a:cubicBezTo>
                  <a:pt x="0" y="9306"/>
                  <a:pt x="283" y="7900"/>
                  <a:pt x="848" y="6590"/>
                </a:cubicBezTo>
                <a:cubicBezTo>
                  <a:pt x="1410" y="5277"/>
                  <a:pt x="2181" y="4134"/>
                  <a:pt x="3159" y="3157"/>
                </a:cubicBezTo>
                <a:cubicBezTo>
                  <a:pt x="4136" y="2177"/>
                  <a:pt x="5281" y="1409"/>
                  <a:pt x="6594" y="847"/>
                </a:cubicBezTo>
                <a:cubicBezTo>
                  <a:pt x="7903" y="282"/>
                  <a:pt x="9307" y="0"/>
                  <a:pt x="10807" y="0"/>
                </a:cubicBezTo>
                <a:moveTo>
                  <a:pt x="18164" y="8812"/>
                </a:moveTo>
                <a:cubicBezTo>
                  <a:pt x="18289" y="8688"/>
                  <a:pt x="18354" y="8533"/>
                  <a:pt x="18359" y="8355"/>
                </a:cubicBezTo>
                <a:cubicBezTo>
                  <a:pt x="18362" y="8171"/>
                  <a:pt x="18300" y="8022"/>
                  <a:pt x="18164" y="7895"/>
                </a:cubicBezTo>
                <a:lnTo>
                  <a:pt x="16757" y="6449"/>
                </a:lnTo>
                <a:cubicBezTo>
                  <a:pt x="16613" y="6322"/>
                  <a:pt x="16455" y="6260"/>
                  <a:pt x="16277" y="6260"/>
                </a:cubicBezTo>
                <a:cubicBezTo>
                  <a:pt x="16099" y="6260"/>
                  <a:pt x="15946" y="6322"/>
                  <a:pt x="15811" y="6449"/>
                </a:cubicBezTo>
                <a:lnTo>
                  <a:pt x="9697" y="12570"/>
                </a:lnTo>
                <a:cubicBezTo>
                  <a:pt x="9570" y="12697"/>
                  <a:pt x="9417" y="12760"/>
                  <a:pt x="9245" y="12760"/>
                </a:cubicBezTo>
                <a:cubicBezTo>
                  <a:pt x="9069" y="12760"/>
                  <a:pt x="8914" y="12697"/>
                  <a:pt x="8778" y="12570"/>
                </a:cubicBezTo>
                <a:lnTo>
                  <a:pt x="5786" y="9583"/>
                </a:lnTo>
                <a:cubicBezTo>
                  <a:pt x="5659" y="9459"/>
                  <a:pt x="5507" y="9394"/>
                  <a:pt x="5334" y="9394"/>
                </a:cubicBezTo>
                <a:cubicBezTo>
                  <a:pt x="5156" y="9394"/>
                  <a:pt x="4995" y="9459"/>
                  <a:pt x="4840" y="9583"/>
                </a:cubicBezTo>
                <a:lnTo>
                  <a:pt x="3433" y="11015"/>
                </a:lnTo>
                <a:cubicBezTo>
                  <a:pt x="3306" y="11142"/>
                  <a:pt x="3246" y="11297"/>
                  <a:pt x="3246" y="11475"/>
                </a:cubicBezTo>
                <a:cubicBezTo>
                  <a:pt x="3246" y="11656"/>
                  <a:pt x="3306" y="11811"/>
                  <a:pt x="3433" y="11935"/>
                </a:cubicBezTo>
                <a:lnTo>
                  <a:pt x="7747" y="16249"/>
                </a:lnTo>
                <a:cubicBezTo>
                  <a:pt x="7874" y="16374"/>
                  <a:pt x="8044" y="16484"/>
                  <a:pt x="8261" y="16580"/>
                </a:cubicBezTo>
                <a:cubicBezTo>
                  <a:pt x="8479" y="16673"/>
                  <a:pt x="8677" y="16721"/>
                  <a:pt x="8858" y="16721"/>
                </a:cubicBezTo>
                <a:lnTo>
                  <a:pt x="9618" y="16721"/>
                </a:lnTo>
                <a:cubicBezTo>
                  <a:pt x="9796" y="16721"/>
                  <a:pt x="9993" y="16676"/>
                  <a:pt x="10205" y="16585"/>
                </a:cubicBezTo>
                <a:cubicBezTo>
                  <a:pt x="10417" y="16495"/>
                  <a:pt x="10592" y="16382"/>
                  <a:pt x="10728" y="16249"/>
                </a:cubicBezTo>
                <a:lnTo>
                  <a:pt x="18164" y="8812"/>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50" name="Shape 1788"/>
          <p:cNvSpPr/>
          <p:nvPr/>
        </p:nvSpPr>
        <p:spPr>
          <a:xfrm>
            <a:off x="10829638" y="4958892"/>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8055" y="7482"/>
                </a:moveTo>
                <a:lnTo>
                  <a:pt x="5879" y="19673"/>
                </a:lnTo>
                <a:lnTo>
                  <a:pt x="0" y="21600"/>
                </a:lnTo>
                <a:lnTo>
                  <a:pt x="1929" y="15722"/>
                </a:lnTo>
                <a:lnTo>
                  <a:pt x="14117" y="3543"/>
                </a:lnTo>
                <a:lnTo>
                  <a:pt x="18055" y="7482"/>
                </a:lnTo>
                <a:close/>
                <a:moveTo>
                  <a:pt x="14484" y="6483"/>
                </a:moveTo>
                <a:cubicBezTo>
                  <a:pt x="14672" y="6295"/>
                  <a:pt x="14672" y="6093"/>
                  <a:pt x="14484" y="5878"/>
                </a:cubicBezTo>
                <a:cubicBezTo>
                  <a:pt x="14393" y="5784"/>
                  <a:pt x="14287" y="5737"/>
                  <a:pt x="14170" y="5737"/>
                </a:cubicBezTo>
                <a:cubicBezTo>
                  <a:pt x="14052" y="5737"/>
                  <a:pt x="13958" y="5784"/>
                  <a:pt x="13882" y="5878"/>
                </a:cubicBezTo>
                <a:lnTo>
                  <a:pt x="4179" y="15555"/>
                </a:lnTo>
                <a:cubicBezTo>
                  <a:pt x="4085" y="15649"/>
                  <a:pt x="4035" y="15751"/>
                  <a:pt x="4035" y="15869"/>
                </a:cubicBezTo>
                <a:cubicBezTo>
                  <a:pt x="4035" y="15986"/>
                  <a:pt x="4085" y="16092"/>
                  <a:pt x="4179" y="16186"/>
                </a:cubicBezTo>
                <a:cubicBezTo>
                  <a:pt x="4252" y="16262"/>
                  <a:pt x="4358" y="16298"/>
                  <a:pt x="4487" y="16298"/>
                </a:cubicBezTo>
                <a:cubicBezTo>
                  <a:pt x="4599" y="16298"/>
                  <a:pt x="4696" y="16262"/>
                  <a:pt x="4784" y="16186"/>
                </a:cubicBezTo>
                <a:lnTo>
                  <a:pt x="14484" y="6483"/>
                </a:lnTo>
                <a:close/>
                <a:moveTo>
                  <a:pt x="21107" y="2068"/>
                </a:moveTo>
                <a:cubicBezTo>
                  <a:pt x="21436" y="2394"/>
                  <a:pt x="21600" y="2791"/>
                  <a:pt x="21600" y="3255"/>
                </a:cubicBezTo>
                <a:cubicBezTo>
                  <a:pt x="21600" y="3722"/>
                  <a:pt x="21436" y="4110"/>
                  <a:pt x="21107" y="4430"/>
                </a:cubicBezTo>
                <a:lnTo>
                  <a:pt x="19436" y="6101"/>
                </a:lnTo>
                <a:lnTo>
                  <a:pt x="15497" y="2165"/>
                </a:lnTo>
                <a:lnTo>
                  <a:pt x="17171" y="491"/>
                </a:lnTo>
                <a:cubicBezTo>
                  <a:pt x="17494" y="165"/>
                  <a:pt x="17891" y="0"/>
                  <a:pt x="18349" y="0"/>
                </a:cubicBezTo>
                <a:cubicBezTo>
                  <a:pt x="18807" y="0"/>
                  <a:pt x="19204" y="165"/>
                  <a:pt x="19530" y="491"/>
                </a:cubicBezTo>
                <a:lnTo>
                  <a:pt x="20331" y="1266"/>
                </a:lnTo>
                <a:lnTo>
                  <a:pt x="21107" y="2068"/>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51" name="Shape 1789"/>
          <p:cNvSpPr/>
          <p:nvPr/>
        </p:nvSpPr>
        <p:spPr>
          <a:xfrm>
            <a:off x="11545404" y="4957616"/>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9"/>
                  <a:pt x="21600" y="1178"/>
                  <a:pt x="21600" y="1616"/>
                </a:cubicBezTo>
                <a:lnTo>
                  <a:pt x="21600" y="19984"/>
                </a:lnTo>
                <a:cubicBezTo>
                  <a:pt x="21600" y="20422"/>
                  <a:pt x="21470" y="20804"/>
                  <a:pt x="21208" y="21124"/>
                </a:cubicBezTo>
                <a:cubicBezTo>
                  <a:pt x="20949" y="21441"/>
                  <a:pt x="20633" y="21600"/>
                  <a:pt x="20263" y="21600"/>
                </a:cubicBezTo>
                <a:lnTo>
                  <a:pt x="1346" y="21600"/>
                </a:lnTo>
                <a:cubicBezTo>
                  <a:pt x="982" y="21600"/>
                  <a:pt x="663" y="21441"/>
                  <a:pt x="397" y="21124"/>
                </a:cubicBezTo>
                <a:cubicBezTo>
                  <a:pt x="132" y="20804"/>
                  <a:pt x="0" y="20422"/>
                  <a:pt x="0" y="19984"/>
                </a:cubicBezTo>
                <a:lnTo>
                  <a:pt x="0" y="1616"/>
                </a:lnTo>
                <a:cubicBezTo>
                  <a:pt x="0" y="1178"/>
                  <a:pt x="132" y="799"/>
                  <a:pt x="397" y="479"/>
                </a:cubicBezTo>
                <a:cubicBezTo>
                  <a:pt x="661" y="159"/>
                  <a:pt x="979" y="0"/>
                  <a:pt x="1346" y="0"/>
                </a:cubicBezTo>
                <a:lnTo>
                  <a:pt x="20263" y="0"/>
                </a:lnTo>
                <a:close/>
                <a:moveTo>
                  <a:pt x="19805" y="2171"/>
                </a:moveTo>
                <a:lnTo>
                  <a:pt x="1802" y="2171"/>
                </a:lnTo>
                <a:lnTo>
                  <a:pt x="1802" y="19441"/>
                </a:lnTo>
                <a:lnTo>
                  <a:pt x="19805" y="19441"/>
                </a:lnTo>
                <a:lnTo>
                  <a:pt x="19805" y="2171"/>
                </a:lnTo>
                <a:close/>
                <a:moveTo>
                  <a:pt x="5425" y="8663"/>
                </a:moveTo>
                <a:cubicBezTo>
                  <a:pt x="4911" y="8663"/>
                  <a:pt x="4475" y="8454"/>
                  <a:pt x="4125" y="8034"/>
                </a:cubicBezTo>
                <a:cubicBezTo>
                  <a:pt x="3770" y="7611"/>
                  <a:pt x="3599" y="7103"/>
                  <a:pt x="3599" y="6513"/>
                </a:cubicBezTo>
                <a:cubicBezTo>
                  <a:pt x="3599" y="5896"/>
                  <a:pt x="3770" y="5373"/>
                  <a:pt x="4125" y="4953"/>
                </a:cubicBezTo>
                <a:cubicBezTo>
                  <a:pt x="4478" y="4527"/>
                  <a:pt x="4911" y="4321"/>
                  <a:pt x="5425" y="4321"/>
                </a:cubicBezTo>
                <a:cubicBezTo>
                  <a:pt x="5915" y="4321"/>
                  <a:pt x="6341" y="4530"/>
                  <a:pt x="6693" y="4953"/>
                </a:cubicBezTo>
                <a:cubicBezTo>
                  <a:pt x="7046" y="5373"/>
                  <a:pt x="7220" y="5896"/>
                  <a:pt x="7220" y="6513"/>
                </a:cubicBezTo>
                <a:cubicBezTo>
                  <a:pt x="7220" y="7103"/>
                  <a:pt x="7046" y="7611"/>
                  <a:pt x="6693" y="8034"/>
                </a:cubicBezTo>
                <a:cubicBezTo>
                  <a:pt x="6341" y="8454"/>
                  <a:pt x="5915" y="8663"/>
                  <a:pt x="5425" y="8663"/>
                </a:cubicBezTo>
                <a:moveTo>
                  <a:pt x="18001" y="17288"/>
                </a:moveTo>
                <a:lnTo>
                  <a:pt x="3599" y="17288"/>
                </a:lnTo>
                <a:lnTo>
                  <a:pt x="3599" y="15810"/>
                </a:lnTo>
                <a:lnTo>
                  <a:pt x="6845" y="10746"/>
                </a:lnTo>
                <a:lnTo>
                  <a:pt x="9046" y="12943"/>
                </a:lnTo>
                <a:lnTo>
                  <a:pt x="13193" y="5388"/>
                </a:lnTo>
                <a:lnTo>
                  <a:pt x="17999" y="11351"/>
                </a:lnTo>
                <a:lnTo>
                  <a:pt x="17999" y="17288"/>
                </a:lnTo>
                <a:lnTo>
                  <a:pt x="18001" y="17288"/>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52" name="Shape 1790"/>
          <p:cNvSpPr/>
          <p:nvPr/>
        </p:nvSpPr>
        <p:spPr>
          <a:xfrm>
            <a:off x="12289338" y="4958892"/>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21521" y="19327"/>
                </a:moveTo>
                <a:cubicBezTo>
                  <a:pt x="21574" y="19434"/>
                  <a:pt x="21600" y="19553"/>
                  <a:pt x="21600" y="19677"/>
                </a:cubicBezTo>
                <a:cubicBezTo>
                  <a:pt x="21600" y="19974"/>
                  <a:pt x="21492" y="20237"/>
                  <a:pt x="21275" y="20463"/>
                </a:cubicBezTo>
                <a:lnTo>
                  <a:pt x="20491" y="21235"/>
                </a:lnTo>
                <a:cubicBezTo>
                  <a:pt x="20281" y="21461"/>
                  <a:pt x="20027" y="21574"/>
                  <a:pt x="19721" y="21574"/>
                </a:cubicBezTo>
                <a:lnTo>
                  <a:pt x="19664" y="21574"/>
                </a:lnTo>
                <a:cubicBezTo>
                  <a:pt x="19350" y="21538"/>
                  <a:pt x="19081" y="21396"/>
                  <a:pt x="18866" y="21153"/>
                </a:cubicBezTo>
                <a:lnTo>
                  <a:pt x="12700" y="13223"/>
                </a:lnTo>
                <a:cubicBezTo>
                  <a:pt x="11959" y="13870"/>
                  <a:pt x="11265" y="14439"/>
                  <a:pt x="10623" y="14928"/>
                </a:cubicBezTo>
                <a:cubicBezTo>
                  <a:pt x="9975" y="15414"/>
                  <a:pt x="9367" y="15835"/>
                  <a:pt x="8789" y="16189"/>
                </a:cubicBezTo>
                <a:lnTo>
                  <a:pt x="9262" y="19988"/>
                </a:lnTo>
                <a:lnTo>
                  <a:pt x="9262" y="20124"/>
                </a:lnTo>
                <a:cubicBezTo>
                  <a:pt x="9262" y="20424"/>
                  <a:pt x="9163" y="20673"/>
                  <a:pt x="8965" y="20871"/>
                </a:cubicBezTo>
                <a:lnTo>
                  <a:pt x="8546" y="21289"/>
                </a:lnTo>
                <a:cubicBezTo>
                  <a:pt x="8339" y="21498"/>
                  <a:pt x="8076" y="21600"/>
                  <a:pt x="7762" y="21600"/>
                </a:cubicBezTo>
                <a:lnTo>
                  <a:pt x="7706" y="21600"/>
                </a:lnTo>
                <a:cubicBezTo>
                  <a:pt x="7355" y="21563"/>
                  <a:pt x="7089" y="21425"/>
                  <a:pt x="6908" y="21179"/>
                </a:cubicBezTo>
                <a:lnTo>
                  <a:pt x="4132" y="17501"/>
                </a:lnTo>
                <a:lnTo>
                  <a:pt x="419" y="14696"/>
                </a:lnTo>
                <a:cubicBezTo>
                  <a:pt x="156" y="14473"/>
                  <a:pt x="17" y="14201"/>
                  <a:pt x="0" y="13885"/>
                </a:cubicBezTo>
                <a:lnTo>
                  <a:pt x="0" y="13834"/>
                </a:lnTo>
                <a:cubicBezTo>
                  <a:pt x="0" y="13551"/>
                  <a:pt x="105" y="13294"/>
                  <a:pt x="311" y="13059"/>
                </a:cubicBezTo>
                <a:lnTo>
                  <a:pt x="716" y="12669"/>
                </a:lnTo>
                <a:cubicBezTo>
                  <a:pt x="897" y="12440"/>
                  <a:pt x="1152" y="12332"/>
                  <a:pt x="1477" y="12341"/>
                </a:cubicBezTo>
                <a:cubicBezTo>
                  <a:pt x="1551" y="12341"/>
                  <a:pt x="1596" y="12352"/>
                  <a:pt x="1613" y="12369"/>
                </a:cubicBezTo>
                <a:lnTo>
                  <a:pt x="5408" y="12802"/>
                </a:lnTo>
                <a:cubicBezTo>
                  <a:pt x="5761" y="12234"/>
                  <a:pt x="6180" y="11626"/>
                  <a:pt x="6673" y="10984"/>
                </a:cubicBezTo>
                <a:cubicBezTo>
                  <a:pt x="7168" y="10336"/>
                  <a:pt x="7734" y="9655"/>
                  <a:pt x="8376" y="8931"/>
                </a:cubicBezTo>
                <a:lnTo>
                  <a:pt x="478" y="2748"/>
                </a:lnTo>
                <a:cubicBezTo>
                  <a:pt x="195" y="2522"/>
                  <a:pt x="59" y="2256"/>
                  <a:pt x="59" y="1951"/>
                </a:cubicBezTo>
                <a:lnTo>
                  <a:pt x="59" y="1894"/>
                </a:lnTo>
                <a:cubicBezTo>
                  <a:pt x="59" y="1614"/>
                  <a:pt x="161" y="1354"/>
                  <a:pt x="371" y="1111"/>
                </a:cubicBezTo>
                <a:lnTo>
                  <a:pt x="1140" y="336"/>
                </a:lnTo>
                <a:cubicBezTo>
                  <a:pt x="1384" y="130"/>
                  <a:pt x="1641" y="25"/>
                  <a:pt x="1910" y="25"/>
                </a:cubicBezTo>
                <a:lnTo>
                  <a:pt x="2088" y="25"/>
                </a:lnTo>
                <a:cubicBezTo>
                  <a:pt x="2154" y="25"/>
                  <a:pt x="2216" y="45"/>
                  <a:pt x="2270" y="79"/>
                </a:cubicBezTo>
                <a:lnTo>
                  <a:pt x="13147" y="4046"/>
                </a:lnTo>
                <a:lnTo>
                  <a:pt x="15193" y="2030"/>
                </a:lnTo>
                <a:cubicBezTo>
                  <a:pt x="15827" y="1397"/>
                  <a:pt x="16552" y="902"/>
                  <a:pt x="17375" y="540"/>
                </a:cubicBezTo>
                <a:cubicBezTo>
                  <a:pt x="18196" y="181"/>
                  <a:pt x="18951" y="0"/>
                  <a:pt x="19636" y="0"/>
                </a:cubicBezTo>
                <a:cubicBezTo>
                  <a:pt x="20284" y="0"/>
                  <a:pt x="20779" y="167"/>
                  <a:pt x="21113" y="500"/>
                </a:cubicBezTo>
                <a:cubicBezTo>
                  <a:pt x="21292" y="662"/>
                  <a:pt x="21419" y="871"/>
                  <a:pt x="21492" y="1125"/>
                </a:cubicBezTo>
                <a:cubicBezTo>
                  <a:pt x="21563" y="1374"/>
                  <a:pt x="21600" y="1660"/>
                  <a:pt x="21600" y="1973"/>
                </a:cubicBezTo>
                <a:cubicBezTo>
                  <a:pt x="21600" y="2660"/>
                  <a:pt x="21425" y="3415"/>
                  <a:pt x="21076" y="4235"/>
                </a:cubicBezTo>
                <a:cubicBezTo>
                  <a:pt x="20728" y="5055"/>
                  <a:pt x="20230" y="5779"/>
                  <a:pt x="19582" y="6401"/>
                </a:cubicBezTo>
                <a:lnTo>
                  <a:pt x="17548" y="8456"/>
                </a:lnTo>
                <a:lnTo>
                  <a:pt x="21521" y="19327"/>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53" name="Shape 1791"/>
          <p:cNvSpPr/>
          <p:nvPr/>
        </p:nvSpPr>
        <p:spPr>
          <a:xfrm>
            <a:off x="13016627" y="4957616"/>
            <a:ext cx="307306" cy="306600"/>
          </a:xfrm>
          <a:custGeom>
            <a:avLst/>
            <a:gdLst/>
            <a:ahLst/>
            <a:cxnLst>
              <a:cxn ang="0">
                <a:pos x="wd2" y="hd2"/>
              </a:cxn>
              <a:cxn ang="5400000">
                <a:pos x="wd2" y="hd2"/>
              </a:cxn>
              <a:cxn ang="10800000">
                <a:pos x="wd2" y="hd2"/>
              </a:cxn>
              <a:cxn ang="16200000">
                <a:pos x="wd2" y="hd2"/>
              </a:cxn>
            </a:cxnLst>
            <a:rect l="0" t="0" r="r" b="b"/>
            <a:pathLst>
              <a:path w="21600" h="21600" extrusionOk="0">
                <a:moveTo>
                  <a:pt x="20278" y="8468"/>
                </a:moveTo>
                <a:cubicBezTo>
                  <a:pt x="20642" y="8468"/>
                  <a:pt x="20954" y="8597"/>
                  <a:pt x="21212" y="8853"/>
                </a:cubicBezTo>
                <a:cubicBezTo>
                  <a:pt x="21471" y="9111"/>
                  <a:pt x="21600" y="9423"/>
                  <a:pt x="21600" y="9787"/>
                </a:cubicBezTo>
                <a:lnTo>
                  <a:pt x="21600" y="11813"/>
                </a:lnTo>
                <a:cubicBezTo>
                  <a:pt x="21600" y="12181"/>
                  <a:pt x="21471" y="12489"/>
                  <a:pt x="21212" y="12747"/>
                </a:cubicBezTo>
                <a:cubicBezTo>
                  <a:pt x="20954" y="13006"/>
                  <a:pt x="20642" y="13135"/>
                  <a:pt x="20278" y="13135"/>
                </a:cubicBezTo>
                <a:lnTo>
                  <a:pt x="13134" y="13135"/>
                </a:lnTo>
                <a:lnTo>
                  <a:pt x="13134" y="20252"/>
                </a:lnTo>
                <a:cubicBezTo>
                  <a:pt x="13134" y="20637"/>
                  <a:pt x="13005" y="20957"/>
                  <a:pt x="12746" y="21212"/>
                </a:cubicBezTo>
                <a:cubicBezTo>
                  <a:pt x="12488" y="21471"/>
                  <a:pt x="12176" y="21600"/>
                  <a:pt x="11812" y="21600"/>
                </a:cubicBezTo>
                <a:lnTo>
                  <a:pt x="9788" y="21600"/>
                </a:lnTo>
                <a:cubicBezTo>
                  <a:pt x="9424" y="21600"/>
                  <a:pt x="9112" y="21471"/>
                  <a:pt x="8854" y="21212"/>
                </a:cubicBezTo>
                <a:cubicBezTo>
                  <a:pt x="8592" y="20957"/>
                  <a:pt x="8466" y="20645"/>
                  <a:pt x="8466" y="20278"/>
                </a:cubicBezTo>
                <a:lnTo>
                  <a:pt x="8466" y="13135"/>
                </a:lnTo>
                <a:lnTo>
                  <a:pt x="1351" y="13135"/>
                </a:lnTo>
                <a:cubicBezTo>
                  <a:pt x="966" y="13135"/>
                  <a:pt x="646" y="13012"/>
                  <a:pt x="388" y="12762"/>
                </a:cubicBezTo>
                <a:cubicBezTo>
                  <a:pt x="129" y="12515"/>
                  <a:pt x="0" y="12198"/>
                  <a:pt x="0" y="11813"/>
                </a:cubicBezTo>
                <a:lnTo>
                  <a:pt x="0" y="9787"/>
                </a:lnTo>
                <a:cubicBezTo>
                  <a:pt x="0" y="9422"/>
                  <a:pt x="129" y="9114"/>
                  <a:pt x="388" y="8853"/>
                </a:cubicBezTo>
                <a:cubicBezTo>
                  <a:pt x="646" y="8597"/>
                  <a:pt x="955" y="8468"/>
                  <a:pt x="1322" y="8468"/>
                </a:cubicBezTo>
                <a:lnTo>
                  <a:pt x="8466" y="8468"/>
                </a:lnTo>
                <a:lnTo>
                  <a:pt x="8466" y="1351"/>
                </a:lnTo>
                <a:cubicBezTo>
                  <a:pt x="8466" y="966"/>
                  <a:pt x="8589" y="646"/>
                  <a:pt x="8839" y="388"/>
                </a:cubicBezTo>
                <a:cubicBezTo>
                  <a:pt x="9089" y="132"/>
                  <a:pt x="9403" y="0"/>
                  <a:pt x="9788" y="0"/>
                </a:cubicBezTo>
                <a:lnTo>
                  <a:pt x="11812" y="0"/>
                </a:lnTo>
                <a:cubicBezTo>
                  <a:pt x="12176" y="0"/>
                  <a:pt x="12488" y="132"/>
                  <a:pt x="12746" y="388"/>
                </a:cubicBezTo>
                <a:cubicBezTo>
                  <a:pt x="13005" y="646"/>
                  <a:pt x="13134" y="957"/>
                  <a:pt x="13134" y="1322"/>
                </a:cubicBezTo>
                <a:lnTo>
                  <a:pt x="13134" y="8468"/>
                </a:lnTo>
                <a:lnTo>
                  <a:pt x="20278" y="8468"/>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54" name="Shape 1792"/>
          <p:cNvSpPr/>
          <p:nvPr/>
        </p:nvSpPr>
        <p:spPr>
          <a:xfrm>
            <a:off x="13758002" y="4957616"/>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0"/>
                  <a:pt x="15011" y="847"/>
                </a:cubicBezTo>
                <a:cubicBezTo>
                  <a:pt x="16319" y="1409"/>
                  <a:pt x="17464" y="2177"/>
                  <a:pt x="18450" y="3157"/>
                </a:cubicBezTo>
                <a:cubicBezTo>
                  <a:pt x="19433" y="4136"/>
                  <a:pt x="20201" y="5280"/>
                  <a:pt x="20761" y="6590"/>
                </a:cubicBezTo>
                <a:cubicBezTo>
                  <a:pt x="21317" y="7903"/>
                  <a:pt x="21600" y="9306"/>
                  <a:pt x="21600" y="10800"/>
                </a:cubicBezTo>
                <a:cubicBezTo>
                  <a:pt x="21600" y="12296"/>
                  <a:pt x="21317" y="13700"/>
                  <a:pt x="20761" y="15010"/>
                </a:cubicBezTo>
                <a:cubicBezTo>
                  <a:pt x="20201" y="16323"/>
                  <a:pt x="19430" y="17466"/>
                  <a:pt x="18450" y="18443"/>
                </a:cubicBezTo>
                <a:cubicBezTo>
                  <a:pt x="17464" y="19423"/>
                  <a:pt x="16319" y="20191"/>
                  <a:pt x="15011" y="20756"/>
                </a:cubicBezTo>
                <a:cubicBezTo>
                  <a:pt x="13706" y="21320"/>
                  <a:pt x="12302" y="21600"/>
                  <a:pt x="10807" y="21600"/>
                </a:cubicBezTo>
                <a:cubicBezTo>
                  <a:pt x="9310" y="21600"/>
                  <a:pt x="7905" y="21320"/>
                  <a:pt x="6594" y="20756"/>
                </a:cubicBezTo>
                <a:cubicBezTo>
                  <a:pt x="5281" y="20191"/>
                  <a:pt x="4136" y="19423"/>
                  <a:pt x="3159" y="18443"/>
                </a:cubicBezTo>
                <a:cubicBezTo>
                  <a:pt x="2178" y="17466"/>
                  <a:pt x="1410" y="16323"/>
                  <a:pt x="848" y="15010"/>
                </a:cubicBezTo>
                <a:cubicBezTo>
                  <a:pt x="283" y="13700"/>
                  <a:pt x="0" y="12296"/>
                  <a:pt x="0" y="10800"/>
                </a:cubicBezTo>
                <a:cubicBezTo>
                  <a:pt x="0" y="9306"/>
                  <a:pt x="283" y="7903"/>
                  <a:pt x="848" y="6590"/>
                </a:cubicBezTo>
                <a:cubicBezTo>
                  <a:pt x="1410" y="5280"/>
                  <a:pt x="2181" y="4136"/>
                  <a:pt x="3159" y="3157"/>
                </a:cubicBezTo>
                <a:cubicBezTo>
                  <a:pt x="4136" y="2177"/>
                  <a:pt x="5281" y="1409"/>
                  <a:pt x="6594" y="847"/>
                </a:cubicBezTo>
                <a:cubicBezTo>
                  <a:pt x="7903" y="282"/>
                  <a:pt x="9307" y="0"/>
                  <a:pt x="10807" y="0"/>
                </a:cubicBezTo>
                <a:moveTo>
                  <a:pt x="17043" y="9750"/>
                </a:moveTo>
                <a:cubicBezTo>
                  <a:pt x="17043" y="9623"/>
                  <a:pt x="16995" y="9518"/>
                  <a:pt x="16899" y="9433"/>
                </a:cubicBezTo>
                <a:cubicBezTo>
                  <a:pt x="16805" y="9346"/>
                  <a:pt x="16704" y="9304"/>
                  <a:pt x="16596" y="9304"/>
                </a:cubicBezTo>
                <a:lnTo>
                  <a:pt x="12350" y="9304"/>
                </a:lnTo>
                <a:lnTo>
                  <a:pt x="12350" y="4628"/>
                </a:lnTo>
                <a:cubicBezTo>
                  <a:pt x="12350" y="4329"/>
                  <a:pt x="12203" y="4184"/>
                  <a:pt x="11917" y="4193"/>
                </a:cubicBezTo>
                <a:lnTo>
                  <a:pt x="9700" y="4193"/>
                </a:lnTo>
                <a:cubicBezTo>
                  <a:pt x="9403" y="4193"/>
                  <a:pt x="9253" y="4337"/>
                  <a:pt x="9253" y="4628"/>
                </a:cubicBezTo>
                <a:lnTo>
                  <a:pt x="9253" y="9304"/>
                </a:lnTo>
                <a:lnTo>
                  <a:pt x="5021" y="9304"/>
                </a:lnTo>
                <a:cubicBezTo>
                  <a:pt x="4724" y="9304"/>
                  <a:pt x="4574" y="9453"/>
                  <a:pt x="4574" y="9750"/>
                </a:cubicBezTo>
                <a:lnTo>
                  <a:pt x="4574" y="11884"/>
                </a:lnTo>
                <a:cubicBezTo>
                  <a:pt x="4574" y="12181"/>
                  <a:pt x="4724" y="12330"/>
                  <a:pt x="5021" y="12330"/>
                </a:cubicBezTo>
                <a:lnTo>
                  <a:pt x="9253" y="12330"/>
                </a:lnTo>
                <a:lnTo>
                  <a:pt x="9253" y="16981"/>
                </a:lnTo>
                <a:cubicBezTo>
                  <a:pt x="9253" y="17277"/>
                  <a:pt x="9403" y="17424"/>
                  <a:pt x="9700" y="17413"/>
                </a:cubicBezTo>
                <a:lnTo>
                  <a:pt x="11917" y="17413"/>
                </a:lnTo>
                <a:cubicBezTo>
                  <a:pt x="12214" y="17413"/>
                  <a:pt x="12358" y="17269"/>
                  <a:pt x="12350" y="16981"/>
                </a:cubicBezTo>
                <a:lnTo>
                  <a:pt x="12350" y="12330"/>
                </a:lnTo>
                <a:lnTo>
                  <a:pt x="16596" y="12330"/>
                </a:lnTo>
                <a:cubicBezTo>
                  <a:pt x="16704" y="12330"/>
                  <a:pt x="16805" y="12288"/>
                  <a:pt x="16899" y="12201"/>
                </a:cubicBezTo>
                <a:cubicBezTo>
                  <a:pt x="16995" y="12119"/>
                  <a:pt x="17043" y="12011"/>
                  <a:pt x="17043" y="11884"/>
                </a:cubicBezTo>
                <a:lnTo>
                  <a:pt x="17043" y="975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55" name="Shape 1793"/>
          <p:cNvSpPr/>
          <p:nvPr/>
        </p:nvSpPr>
        <p:spPr>
          <a:xfrm>
            <a:off x="14514740" y="4958892"/>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8917" y="12965"/>
                </a:moveTo>
                <a:cubicBezTo>
                  <a:pt x="19282" y="12965"/>
                  <a:pt x="19632" y="13047"/>
                  <a:pt x="19960" y="13217"/>
                </a:cubicBezTo>
                <a:cubicBezTo>
                  <a:pt x="20288" y="13388"/>
                  <a:pt x="20572" y="13617"/>
                  <a:pt x="20807" y="13905"/>
                </a:cubicBezTo>
                <a:cubicBezTo>
                  <a:pt x="21049" y="14198"/>
                  <a:pt x="21240" y="14539"/>
                  <a:pt x="21385" y="14933"/>
                </a:cubicBezTo>
                <a:cubicBezTo>
                  <a:pt x="21529" y="15329"/>
                  <a:pt x="21600" y="15743"/>
                  <a:pt x="21600" y="16184"/>
                </a:cubicBezTo>
                <a:lnTo>
                  <a:pt x="21600" y="21051"/>
                </a:lnTo>
                <a:cubicBezTo>
                  <a:pt x="21600" y="21415"/>
                  <a:pt x="21448" y="21600"/>
                  <a:pt x="21142" y="21600"/>
                </a:cubicBezTo>
                <a:lnTo>
                  <a:pt x="458" y="21600"/>
                </a:lnTo>
                <a:cubicBezTo>
                  <a:pt x="152" y="21600"/>
                  <a:pt x="0" y="21415"/>
                  <a:pt x="0" y="21051"/>
                </a:cubicBezTo>
                <a:lnTo>
                  <a:pt x="0" y="16184"/>
                </a:lnTo>
                <a:cubicBezTo>
                  <a:pt x="0" y="15743"/>
                  <a:pt x="71" y="15329"/>
                  <a:pt x="215" y="14933"/>
                </a:cubicBezTo>
                <a:cubicBezTo>
                  <a:pt x="362" y="14539"/>
                  <a:pt x="558" y="14198"/>
                  <a:pt x="801" y="13905"/>
                </a:cubicBezTo>
                <a:cubicBezTo>
                  <a:pt x="1048" y="13617"/>
                  <a:pt x="1337" y="13388"/>
                  <a:pt x="1665" y="13217"/>
                </a:cubicBezTo>
                <a:cubicBezTo>
                  <a:pt x="1993" y="13047"/>
                  <a:pt x="2338" y="12965"/>
                  <a:pt x="2708" y="12965"/>
                </a:cubicBezTo>
                <a:lnTo>
                  <a:pt x="18917" y="12965"/>
                </a:lnTo>
                <a:close/>
                <a:moveTo>
                  <a:pt x="18459" y="18349"/>
                </a:moveTo>
                <a:cubicBezTo>
                  <a:pt x="18459" y="18199"/>
                  <a:pt x="18413" y="18069"/>
                  <a:pt x="18322" y="17964"/>
                </a:cubicBezTo>
                <a:cubicBezTo>
                  <a:pt x="18234" y="17855"/>
                  <a:pt x="18126" y="17802"/>
                  <a:pt x="17999" y="17802"/>
                </a:cubicBezTo>
                <a:lnTo>
                  <a:pt x="3596" y="17802"/>
                </a:lnTo>
                <a:cubicBezTo>
                  <a:pt x="3469" y="17802"/>
                  <a:pt x="3359" y="17852"/>
                  <a:pt x="3273" y="17955"/>
                </a:cubicBezTo>
                <a:cubicBezTo>
                  <a:pt x="3183" y="18058"/>
                  <a:pt x="3136" y="18190"/>
                  <a:pt x="3136" y="18349"/>
                </a:cubicBezTo>
                <a:lnTo>
                  <a:pt x="3136" y="18886"/>
                </a:lnTo>
                <a:cubicBezTo>
                  <a:pt x="3136" y="19033"/>
                  <a:pt x="3183" y="19156"/>
                  <a:pt x="3273" y="19259"/>
                </a:cubicBezTo>
                <a:cubicBezTo>
                  <a:pt x="3359" y="19356"/>
                  <a:pt x="3469" y="19403"/>
                  <a:pt x="3596" y="19403"/>
                </a:cubicBezTo>
                <a:lnTo>
                  <a:pt x="18001" y="19403"/>
                </a:lnTo>
                <a:cubicBezTo>
                  <a:pt x="18129" y="19403"/>
                  <a:pt x="18236" y="19359"/>
                  <a:pt x="18324" y="19265"/>
                </a:cubicBezTo>
                <a:cubicBezTo>
                  <a:pt x="18415" y="19168"/>
                  <a:pt x="18461" y="19042"/>
                  <a:pt x="18461" y="18886"/>
                </a:cubicBezTo>
                <a:lnTo>
                  <a:pt x="18461" y="18349"/>
                </a:lnTo>
                <a:lnTo>
                  <a:pt x="18459" y="18349"/>
                </a:lnTo>
                <a:close/>
                <a:moveTo>
                  <a:pt x="18001" y="11346"/>
                </a:moveTo>
                <a:lnTo>
                  <a:pt x="3599" y="11346"/>
                </a:lnTo>
                <a:lnTo>
                  <a:pt x="3599" y="1069"/>
                </a:lnTo>
                <a:cubicBezTo>
                  <a:pt x="3599" y="781"/>
                  <a:pt x="3684" y="529"/>
                  <a:pt x="3861" y="314"/>
                </a:cubicBezTo>
                <a:cubicBezTo>
                  <a:pt x="4035" y="106"/>
                  <a:pt x="4252" y="0"/>
                  <a:pt x="4512" y="0"/>
                </a:cubicBezTo>
                <a:lnTo>
                  <a:pt x="12140" y="0"/>
                </a:lnTo>
                <a:lnTo>
                  <a:pt x="12140" y="5387"/>
                </a:lnTo>
                <a:cubicBezTo>
                  <a:pt x="12140" y="5845"/>
                  <a:pt x="12275" y="6236"/>
                  <a:pt x="12539" y="6550"/>
                </a:cubicBezTo>
                <a:cubicBezTo>
                  <a:pt x="12804" y="6873"/>
                  <a:pt x="13120" y="7032"/>
                  <a:pt x="13489" y="7032"/>
                </a:cubicBezTo>
                <a:lnTo>
                  <a:pt x="18001" y="7032"/>
                </a:lnTo>
                <a:lnTo>
                  <a:pt x="18001" y="11346"/>
                </a:lnTo>
                <a:close/>
                <a:moveTo>
                  <a:pt x="18001" y="5387"/>
                </a:moveTo>
                <a:lnTo>
                  <a:pt x="13489" y="5387"/>
                </a:lnTo>
                <a:lnTo>
                  <a:pt x="13489" y="0"/>
                </a:lnTo>
                <a:lnTo>
                  <a:pt x="18001" y="5387"/>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56" name="Shape 1794"/>
          <p:cNvSpPr/>
          <p:nvPr/>
        </p:nvSpPr>
        <p:spPr>
          <a:xfrm>
            <a:off x="15290691" y="4958884"/>
            <a:ext cx="307304" cy="306610"/>
          </a:xfrm>
          <a:custGeom>
            <a:avLst/>
            <a:gdLst/>
            <a:ahLst/>
            <a:cxnLst>
              <a:cxn ang="0">
                <a:pos x="wd2" y="hd2"/>
              </a:cxn>
              <a:cxn ang="5400000">
                <a:pos x="wd2" y="hd2"/>
              </a:cxn>
              <a:cxn ang="10800000">
                <a:pos x="wd2" y="hd2"/>
              </a:cxn>
              <a:cxn ang="16200000">
                <a:pos x="wd2" y="hd2"/>
              </a:cxn>
            </a:cxnLst>
            <a:rect l="0" t="0" r="r" b="b"/>
            <a:pathLst>
              <a:path w="21514" h="21590" extrusionOk="0">
                <a:moveTo>
                  <a:pt x="21362" y="20642"/>
                </a:moveTo>
                <a:cubicBezTo>
                  <a:pt x="21549" y="20868"/>
                  <a:pt x="21563" y="21110"/>
                  <a:pt x="21408" y="21359"/>
                </a:cubicBezTo>
                <a:cubicBezTo>
                  <a:pt x="21319" y="21503"/>
                  <a:pt x="21195" y="21579"/>
                  <a:pt x="21038" y="21590"/>
                </a:cubicBezTo>
                <a:cubicBezTo>
                  <a:pt x="20963" y="21590"/>
                  <a:pt x="20895" y="21562"/>
                  <a:pt x="20837" y="21508"/>
                </a:cubicBezTo>
                <a:lnTo>
                  <a:pt x="15038" y="17554"/>
                </a:lnTo>
                <a:cubicBezTo>
                  <a:pt x="14487" y="18273"/>
                  <a:pt x="13904" y="18879"/>
                  <a:pt x="13295" y="19376"/>
                </a:cubicBezTo>
                <a:cubicBezTo>
                  <a:pt x="12686" y="19872"/>
                  <a:pt x="12082" y="20236"/>
                  <a:pt x="11482" y="20462"/>
                </a:cubicBezTo>
                <a:cubicBezTo>
                  <a:pt x="10887" y="20693"/>
                  <a:pt x="10320" y="20781"/>
                  <a:pt x="9786" y="20727"/>
                </a:cubicBezTo>
                <a:cubicBezTo>
                  <a:pt x="9250" y="20671"/>
                  <a:pt x="8774" y="20462"/>
                  <a:pt x="8355" y="20092"/>
                </a:cubicBezTo>
                <a:cubicBezTo>
                  <a:pt x="7788" y="19596"/>
                  <a:pt x="7432" y="18885"/>
                  <a:pt x="7292" y="17949"/>
                </a:cubicBezTo>
                <a:cubicBezTo>
                  <a:pt x="7149" y="17018"/>
                  <a:pt x="7182" y="15994"/>
                  <a:pt x="7393" y="14863"/>
                </a:cubicBezTo>
                <a:lnTo>
                  <a:pt x="3996" y="11856"/>
                </a:lnTo>
                <a:cubicBezTo>
                  <a:pt x="3427" y="12152"/>
                  <a:pt x="2884" y="12296"/>
                  <a:pt x="2366" y="12285"/>
                </a:cubicBezTo>
                <a:cubicBezTo>
                  <a:pt x="1844" y="12279"/>
                  <a:pt x="1387" y="12099"/>
                  <a:pt x="991" y="11746"/>
                </a:cubicBezTo>
                <a:cubicBezTo>
                  <a:pt x="609" y="11394"/>
                  <a:pt x="340" y="10925"/>
                  <a:pt x="178" y="10336"/>
                </a:cubicBezTo>
                <a:cubicBezTo>
                  <a:pt x="17" y="9746"/>
                  <a:pt x="-37" y="9086"/>
                  <a:pt x="26" y="8347"/>
                </a:cubicBezTo>
                <a:cubicBezTo>
                  <a:pt x="87" y="7608"/>
                  <a:pt x="253" y="6833"/>
                  <a:pt x="532" y="6023"/>
                </a:cubicBezTo>
                <a:cubicBezTo>
                  <a:pt x="809" y="5214"/>
                  <a:pt x="1181" y="4418"/>
                  <a:pt x="1654" y="3648"/>
                </a:cubicBezTo>
                <a:cubicBezTo>
                  <a:pt x="2125" y="2870"/>
                  <a:pt x="2645" y="2210"/>
                  <a:pt x="3214" y="1654"/>
                </a:cubicBezTo>
                <a:cubicBezTo>
                  <a:pt x="3781" y="1101"/>
                  <a:pt x="4348" y="684"/>
                  <a:pt x="4919" y="402"/>
                </a:cubicBezTo>
                <a:cubicBezTo>
                  <a:pt x="5486" y="128"/>
                  <a:pt x="6032" y="-10"/>
                  <a:pt x="6549" y="1"/>
                </a:cubicBezTo>
                <a:cubicBezTo>
                  <a:pt x="7069" y="7"/>
                  <a:pt x="7524" y="187"/>
                  <a:pt x="7913" y="540"/>
                </a:cubicBezTo>
                <a:cubicBezTo>
                  <a:pt x="8308" y="910"/>
                  <a:pt x="8582" y="1395"/>
                  <a:pt x="8737" y="1990"/>
                </a:cubicBezTo>
                <a:cubicBezTo>
                  <a:pt x="8889" y="2591"/>
                  <a:pt x="8936" y="3256"/>
                  <a:pt x="8877" y="3995"/>
                </a:cubicBezTo>
                <a:lnTo>
                  <a:pt x="12253" y="7036"/>
                </a:lnTo>
                <a:cubicBezTo>
                  <a:pt x="13082" y="6469"/>
                  <a:pt x="13885" y="6139"/>
                  <a:pt x="14663" y="6049"/>
                </a:cubicBezTo>
                <a:cubicBezTo>
                  <a:pt x="15440" y="5961"/>
                  <a:pt x="16113" y="6170"/>
                  <a:pt x="16679" y="6683"/>
                </a:cubicBezTo>
                <a:cubicBezTo>
                  <a:pt x="17092" y="7053"/>
                  <a:pt x="17391" y="7544"/>
                  <a:pt x="17584" y="8150"/>
                </a:cubicBezTo>
                <a:cubicBezTo>
                  <a:pt x="17773" y="8754"/>
                  <a:pt x="17860" y="9433"/>
                  <a:pt x="17846" y="10181"/>
                </a:cubicBezTo>
                <a:cubicBezTo>
                  <a:pt x="17829" y="10931"/>
                  <a:pt x="17717" y="11724"/>
                  <a:pt x="17504" y="12573"/>
                </a:cubicBezTo>
                <a:cubicBezTo>
                  <a:pt x="17291" y="13416"/>
                  <a:pt x="16979" y="14265"/>
                  <a:pt x="16569" y="15111"/>
                </a:cubicBezTo>
                <a:lnTo>
                  <a:pt x="21362" y="20642"/>
                </a:lnTo>
                <a:close/>
                <a:moveTo>
                  <a:pt x="2087" y="9949"/>
                </a:moveTo>
                <a:cubicBezTo>
                  <a:pt x="2244" y="10076"/>
                  <a:pt x="2432" y="10144"/>
                  <a:pt x="2650" y="10144"/>
                </a:cubicBezTo>
                <a:cubicBezTo>
                  <a:pt x="2881" y="10144"/>
                  <a:pt x="3125" y="10059"/>
                  <a:pt x="3383" y="9907"/>
                </a:cubicBezTo>
                <a:cubicBezTo>
                  <a:pt x="3638" y="9746"/>
                  <a:pt x="3907" y="9538"/>
                  <a:pt x="4184" y="9284"/>
                </a:cubicBezTo>
                <a:cubicBezTo>
                  <a:pt x="4460" y="9024"/>
                  <a:pt x="4732" y="8728"/>
                  <a:pt x="4999" y="8387"/>
                </a:cubicBezTo>
                <a:cubicBezTo>
                  <a:pt x="5263" y="8043"/>
                  <a:pt x="5512" y="7685"/>
                  <a:pt x="5744" y="7318"/>
                </a:cubicBezTo>
                <a:cubicBezTo>
                  <a:pt x="5814" y="7191"/>
                  <a:pt x="5844" y="7053"/>
                  <a:pt x="5821" y="6903"/>
                </a:cubicBezTo>
                <a:cubicBezTo>
                  <a:pt x="5797" y="6759"/>
                  <a:pt x="5744" y="6638"/>
                  <a:pt x="5652" y="6551"/>
                </a:cubicBezTo>
                <a:cubicBezTo>
                  <a:pt x="5549" y="6458"/>
                  <a:pt x="5434" y="6418"/>
                  <a:pt x="5310" y="6435"/>
                </a:cubicBezTo>
                <a:cubicBezTo>
                  <a:pt x="5186" y="6446"/>
                  <a:pt x="5083" y="6522"/>
                  <a:pt x="5001" y="6655"/>
                </a:cubicBezTo>
                <a:cubicBezTo>
                  <a:pt x="4418" y="7591"/>
                  <a:pt x="3903" y="8237"/>
                  <a:pt x="3455" y="8590"/>
                </a:cubicBezTo>
                <a:cubicBezTo>
                  <a:pt x="3006" y="8937"/>
                  <a:pt x="2736" y="9095"/>
                  <a:pt x="2647" y="9058"/>
                </a:cubicBezTo>
                <a:cubicBezTo>
                  <a:pt x="2542" y="8971"/>
                  <a:pt x="2425" y="8937"/>
                  <a:pt x="2298" y="8965"/>
                </a:cubicBezTo>
                <a:cubicBezTo>
                  <a:pt x="2172" y="8990"/>
                  <a:pt x="2071" y="9058"/>
                  <a:pt x="1996" y="9168"/>
                </a:cubicBezTo>
                <a:cubicBezTo>
                  <a:pt x="1923" y="9295"/>
                  <a:pt x="1895" y="9433"/>
                  <a:pt x="1919" y="9580"/>
                </a:cubicBezTo>
                <a:cubicBezTo>
                  <a:pt x="1942" y="9729"/>
                  <a:pt x="1998" y="9851"/>
                  <a:pt x="2087" y="9949"/>
                </a:cubicBezTo>
                <a:moveTo>
                  <a:pt x="9299" y="14649"/>
                </a:moveTo>
                <a:cubicBezTo>
                  <a:pt x="9358" y="14722"/>
                  <a:pt x="9444" y="14759"/>
                  <a:pt x="9554" y="14759"/>
                </a:cubicBezTo>
                <a:cubicBezTo>
                  <a:pt x="9704" y="14759"/>
                  <a:pt x="9828" y="14682"/>
                  <a:pt x="9924" y="14527"/>
                </a:cubicBezTo>
                <a:cubicBezTo>
                  <a:pt x="9999" y="14400"/>
                  <a:pt x="10030" y="14268"/>
                  <a:pt x="10011" y="14132"/>
                </a:cubicBezTo>
                <a:cubicBezTo>
                  <a:pt x="9999" y="13994"/>
                  <a:pt x="9941" y="13879"/>
                  <a:pt x="9835" y="13785"/>
                </a:cubicBezTo>
                <a:lnTo>
                  <a:pt x="5945" y="10302"/>
                </a:lnTo>
                <a:cubicBezTo>
                  <a:pt x="5826" y="10429"/>
                  <a:pt x="5701" y="10550"/>
                  <a:pt x="5580" y="10672"/>
                </a:cubicBezTo>
                <a:cubicBezTo>
                  <a:pt x="5458" y="10793"/>
                  <a:pt x="5334" y="10903"/>
                  <a:pt x="5217" y="10990"/>
                </a:cubicBezTo>
                <a:lnTo>
                  <a:pt x="9299" y="14649"/>
                </a:lnTo>
                <a:close/>
                <a:moveTo>
                  <a:pt x="14354" y="15029"/>
                </a:moveTo>
                <a:cubicBezTo>
                  <a:pt x="14429" y="14919"/>
                  <a:pt x="14459" y="14792"/>
                  <a:pt x="14445" y="14643"/>
                </a:cubicBezTo>
                <a:cubicBezTo>
                  <a:pt x="14429" y="14496"/>
                  <a:pt x="14370" y="14375"/>
                  <a:pt x="14265" y="14285"/>
                </a:cubicBezTo>
                <a:cubicBezTo>
                  <a:pt x="14176" y="14197"/>
                  <a:pt x="14068" y="14158"/>
                  <a:pt x="13944" y="14175"/>
                </a:cubicBezTo>
                <a:cubicBezTo>
                  <a:pt x="13822" y="14197"/>
                  <a:pt x="13719" y="14268"/>
                  <a:pt x="13649" y="14395"/>
                </a:cubicBezTo>
                <a:cubicBezTo>
                  <a:pt x="13267" y="15007"/>
                  <a:pt x="12883" y="15531"/>
                  <a:pt x="12499" y="15960"/>
                </a:cubicBezTo>
                <a:cubicBezTo>
                  <a:pt x="12114" y="16389"/>
                  <a:pt x="11758" y="16733"/>
                  <a:pt x="11428" y="16978"/>
                </a:cubicBezTo>
                <a:cubicBezTo>
                  <a:pt x="11098" y="17226"/>
                  <a:pt x="10807" y="17387"/>
                  <a:pt x="10555" y="17463"/>
                </a:cubicBezTo>
                <a:cubicBezTo>
                  <a:pt x="10299" y="17542"/>
                  <a:pt x="10119" y="17520"/>
                  <a:pt x="10013" y="17404"/>
                </a:cubicBezTo>
                <a:cubicBezTo>
                  <a:pt x="9910" y="17317"/>
                  <a:pt x="9800" y="17283"/>
                  <a:pt x="9686" y="17311"/>
                </a:cubicBezTo>
                <a:cubicBezTo>
                  <a:pt x="9568" y="17337"/>
                  <a:pt x="9472" y="17421"/>
                  <a:pt x="9400" y="17554"/>
                </a:cubicBezTo>
                <a:cubicBezTo>
                  <a:pt x="9325" y="17664"/>
                  <a:pt x="9292" y="17791"/>
                  <a:pt x="9304" y="17937"/>
                </a:cubicBezTo>
                <a:cubicBezTo>
                  <a:pt x="9315" y="18087"/>
                  <a:pt x="9376" y="18208"/>
                  <a:pt x="9489" y="18295"/>
                </a:cubicBezTo>
                <a:cubicBezTo>
                  <a:pt x="9707" y="18504"/>
                  <a:pt x="9962" y="18606"/>
                  <a:pt x="10262" y="18606"/>
                </a:cubicBezTo>
                <a:cubicBezTo>
                  <a:pt x="10569" y="18606"/>
                  <a:pt x="10899" y="18510"/>
                  <a:pt x="11255" y="18318"/>
                </a:cubicBezTo>
                <a:cubicBezTo>
                  <a:pt x="11611" y="18126"/>
                  <a:pt x="11965" y="17867"/>
                  <a:pt x="12325" y="17542"/>
                </a:cubicBezTo>
                <a:cubicBezTo>
                  <a:pt x="12684" y="17215"/>
                  <a:pt x="13035" y="16837"/>
                  <a:pt x="13379" y="16400"/>
                </a:cubicBezTo>
                <a:cubicBezTo>
                  <a:pt x="13721" y="15960"/>
                  <a:pt x="14047" y="15503"/>
                  <a:pt x="14354" y="15029"/>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57" name="Shape 1795"/>
          <p:cNvSpPr/>
          <p:nvPr/>
        </p:nvSpPr>
        <p:spPr>
          <a:xfrm>
            <a:off x="14514740" y="5630857"/>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3143" y="21048"/>
                </a:moveTo>
                <a:cubicBezTo>
                  <a:pt x="3143" y="21201"/>
                  <a:pt x="3101" y="21330"/>
                  <a:pt x="3026" y="21436"/>
                </a:cubicBezTo>
                <a:cubicBezTo>
                  <a:pt x="2947" y="21544"/>
                  <a:pt x="2842" y="21600"/>
                  <a:pt x="2707" y="21600"/>
                </a:cubicBezTo>
                <a:lnTo>
                  <a:pt x="458" y="21600"/>
                </a:lnTo>
                <a:cubicBezTo>
                  <a:pt x="154" y="21600"/>
                  <a:pt x="0" y="21415"/>
                  <a:pt x="0" y="21048"/>
                </a:cubicBezTo>
                <a:lnTo>
                  <a:pt x="0" y="17394"/>
                </a:lnTo>
                <a:cubicBezTo>
                  <a:pt x="0" y="17244"/>
                  <a:pt x="47" y="17115"/>
                  <a:pt x="135" y="17006"/>
                </a:cubicBezTo>
                <a:cubicBezTo>
                  <a:pt x="225" y="16901"/>
                  <a:pt x="333" y="16845"/>
                  <a:pt x="458" y="16845"/>
                </a:cubicBezTo>
                <a:lnTo>
                  <a:pt x="2707" y="16845"/>
                </a:lnTo>
                <a:cubicBezTo>
                  <a:pt x="2835" y="16845"/>
                  <a:pt x="2937" y="16901"/>
                  <a:pt x="3018" y="17006"/>
                </a:cubicBezTo>
                <a:cubicBezTo>
                  <a:pt x="3101" y="17115"/>
                  <a:pt x="3143" y="17244"/>
                  <a:pt x="3143" y="17394"/>
                </a:cubicBezTo>
                <a:lnTo>
                  <a:pt x="3143" y="21048"/>
                </a:lnTo>
                <a:close/>
                <a:moveTo>
                  <a:pt x="7757" y="21048"/>
                </a:moveTo>
                <a:cubicBezTo>
                  <a:pt x="7757" y="21201"/>
                  <a:pt x="7716" y="21330"/>
                  <a:pt x="7635" y="21436"/>
                </a:cubicBezTo>
                <a:cubicBezTo>
                  <a:pt x="7552" y="21544"/>
                  <a:pt x="7449" y="21600"/>
                  <a:pt x="7324" y="21600"/>
                </a:cubicBezTo>
                <a:lnTo>
                  <a:pt x="5062" y="21600"/>
                </a:lnTo>
                <a:cubicBezTo>
                  <a:pt x="4935" y="21600"/>
                  <a:pt x="4830" y="21544"/>
                  <a:pt x="4739" y="21436"/>
                </a:cubicBezTo>
                <a:cubicBezTo>
                  <a:pt x="4648" y="21330"/>
                  <a:pt x="4604" y="21201"/>
                  <a:pt x="4604" y="21048"/>
                </a:cubicBezTo>
                <a:lnTo>
                  <a:pt x="4604" y="14947"/>
                </a:lnTo>
                <a:cubicBezTo>
                  <a:pt x="4604" y="14797"/>
                  <a:pt x="4648" y="14668"/>
                  <a:pt x="4739" y="14560"/>
                </a:cubicBezTo>
                <a:cubicBezTo>
                  <a:pt x="4830" y="14454"/>
                  <a:pt x="4935" y="14398"/>
                  <a:pt x="5062" y="14398"/>
                </a:cubicBezTo>
                <a:lnTo>
                  <a:pt x="7324" y="14398"/>
                </a:lnTo>
                <a:cubicBezTo>
                  <a:pt x="7449" y="14398"/>
                  <a:pt x="7552" y="14454"/>
                  <a:pt x="7635" y="14560"/>
                </a:cubicBezTo>
                <a:cubicBezTo>
                  <a:pt x="7716" y="14668"/>
                  <a:pt x="7757" y="14797"/>
                  <a:pt x="7757" y="14947"/>
                </a:cubicBezTo>
                <a:lnTo>
                  <a:pt x="7757" y="21048"/>
                </a:lnTo>
                <a:close/>
                <a:moveTo>
                  <a:pt x="12389" y="21048"/>
                </a:moveTo>
                <a:cubicBezTo>
                  <a:pt x="12389" y="21201"/>
                  <a:pt x="12342" y="21330"/>
                  <a:pt x="12252" y="21436"/>
                </a:cubicBezTo>
                <a:cubicBezTo>
                  <a:pt x="12166" y="21544"/>
                  <a:pt x="12056" y="21600"/>
                  <a:pt x="11928" y="21600"/>
                </a:cubicBezTo>
                <a:lnTo>
                  <a:pt x="9667" y="21600"/>
                </a:lnTo>
                <a:cubicBezTo>
                  <a:pt x="9542" y="21600"/>
                  <a:pt x="9434" y="21544"/>
                  <a:pt x="9343" y="21436"/>
                </a:cubicBezTo>
                <a:cubicBezTo>
                  <a:pt x="9255" y="21330"/>
                  <a:pt x="9209" y="21201"/>
                  <a:pt x="9209" y="21048"/>
                </a:cubicBezTo>
                <a:lnTo>
                  <a:pt x="9209" y="11546"/>
                </a:lnTo>
                <a:cubicBezTo>
                  <a:pt x="9209" y="11393"/>
                  <a:pt x="9255" y="11264"/>
                  <a:pt x="9343" y="11158"/>
                </a:cubicBezTo>
                <a:cubicBezTo>
                  <a:pt x="9434" y="11050"/>
                  <a:pt x="9542" y="10997"/>
                  <a:pt x="9667" y="10997"/>
                </a:cubicBezTo>
                <a:lnTo>
                  <a:pt x="11928" y="10997"/>
                </a:lnTo>
                <a:cubicBezTo>
                  <a:pt x="12056" y="10997"/>
                  <a:pt x="12166" y="11050"/>
                  <a:pt x="12252" y="11158"/>
                </a:cubicBezTo>
                <a:cubicBezTo>
                  <a:pt x="12342" y="11264"/>
                  <a:pt x="12389" y="11393"/>
                  <a:pt x="12389" y="11546"/>
                </a:cubicBezTo>
                <a:lnTo>
                  <a:pt x="12389" y="21048"/>
                </a:lnTo>
                <a:close/>
                <a:moveTo>
                  <a:pt x="16993" y="21048"/>
                </a:moveTo>
                <a:cubicBezTo>
                  <a:pt x="16993" y="21201"/>
                  <a:pt x="16947" y="21330"/>
                  <a:pt x="16856" y="21436"/>
                </a:cubicBezTo>
                <a:cubicBezTo>
                  <a:pt x="16768" y="21544"/>
                  <a:pt x="16660" y="21600"/>
                  <a:pt x="16535" y="21600"/>
                </a:cubicBezTo>
                <a:lnTo>
                  <a:pt x="14286" y="21600"/>
                </a:lnTo>
                <a:cubicBezTo>
                  <a:pt x="14158" y="21600"/>
                  <a:pt x="14056" y="21544"/>
                  <a:pt x="13975" y="21436"/>
                </a:cubicBezTo>
                <a:cubicBezTo>
                  <a:pt x="13894" y="21330"/>
                  <a:pt x="13850" y="21201"/>
                  <a:pt x="13850" y="21048"/>
                </a:cubicBezTo>
                <a:lnTo>
                  <a:pt x="13850" y="7058"/>
                </a:lnTo>
                <a:cubicBezTo>
                  <a:pt x="13850" y="6908"/>
                  <a:pt x="13892" y="6782"/>
                  <a:pt x="13968" y="6670"/>
                </a:cubicBezTo>
                <a:cubicBezTo>
                  <a:pt x="14046" y="6565"/>
                  <a:pt x="14151" y="6512"/>
                  <a:pt x="14286" y="6512"/>
                </a:cubicBezTo>
                <a:lnTo>
                  <a:pt x="16535" y="6512"/>
                </a:lnTo>
                <a:cubicBezTo>
                  <a:pt x="16660" y="6512"/>
                  <a:pt x="16768" y="6562"/>
                  <a:pt x="16856" y="6664"/>
                </a:cubicBezTo>
                <a:cubicBezTo>
                  <a:pt x="16947" y="6767"/>
                  <a:pt x="16993" y="6899"/>
                  <a:pt x="16993" y="7058"/>
                </a:cubicBezTo>
                <a:lnTo>
                  <a:pt x="16993" y="21048"/>
                </a:lnTo>
                <a:close/>
                <a:moveTo>
                  <a:pt x="21600" y="21048"/>
                </a:moveTo>
                <a:cubicBezTo>
                  <a:pt x="21600" y="21415"/>
                  <a:pt x="21448" y="21600"/>
                  <a:pt x="21140" y="21600"/>
                </a:cubicBezTo>
                <a:lnTo>
                  <a:pt x="18915" y="21600"/>
                </a:lnTo>
                <a:cubicBezTo>
                  <a:pt x="18611" y="21600"/>
                  <a:pt x="18457" y="21415"/>
                  <a:pt x="18457" y="21048"/>
                </a:cubicBezTo>
                <a:lnTo>
                  <a:pt x="18457" y="549"/>
                </a:lnTo>
                <a:cubicBezTo>
                  <a:pt x="18457" y="182"/>
                  <a:pt x="18609" y="0"/>
                  <a:pt x="18915" y="0"/>
                </a:cubicBezTo>
                <a:lnTo>
                  <a:pt x="21140" y="0"/>
                </a:lnTo>
                <a:cubicBezTo>
                  <a:pt x="21446" y="0"/>
                  <a:pt x="21600" y="182"/>
                  <a:pt x="21600" y="549"/>
                </a:cubicBezTo>
                <a:lnTo>
                  <a:pt x="21600" y="21048"/>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58" name="Shape 1796"/>
          <p:cNvSpPr/>
          <p:nvPr/>
        </p:nvSpPr>
        <p:spPr>
          <a:xfrm>
            <a:off x="15289406" y="5630857"/>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4866" y="10198"/>
                </a:moveTo>
                <a:cubicBezTo>
                  <a:pt x="15002" y="10365"/>
                  <a:pt x="15071" y="10574"/>
                  <a:pt x="15076" y="10818"/>
                </a:cubicBezTo>
                <a:cubicBezTo>
                  <a:pt x="15079" y="11061"/>
                  <a:pt x="15010" y="11255"/>
                  <a:pt x="14866" y="11408"/>
                </a:cubicBezTo>
                <a:lnTo>
                  <a:pt x="7797" y="19180"/>
                </a:lnTo>
                <a:cubicBezTo>
                  <a:pt x="7642" y="19350"/>
                  <a:pt x="7461" y="19435"/>
                  <a:pt x="7247" y="19435"/>
                </a:cubicBezTo>
                <a:cubicBezTo>
                  <a:pt x="7180" y="19435"/>
                  <a:pt x="7079" y="19415"/>
                  <a:pt x="6940" y="19379"/>
                </a:cubicBezTo>
                <a:cubicBezTo>
                  <a:pt x="6625" y="19230"/>
                  <a:pt x="6467" y="18962"/>
                  <a:pt x="6467" y="18578"/>
                </a:cubicBezTo>
                <a:lnTo>
                  <a:pt x="6467" y="14486"/>
                </a:lnTo>
                <a:lnTo>
                  <a:pt x="996" y="14486"/>
                </a:lnTo>
                <a:cubicBezTo>
                  <a:pt x="716" y="14486"/>
                  <a:pt x="478" y="14380"/>
                  <a:pt x="286" y="14169"/>
                </a:cubicBezTo>
                <a:cubicBezTo>
                  <a:pt x="93" y="13957"/>
                  <a:pt x="0" y="13699"/>
                  <a:pt x="0" y="13391"/>
                </a:cubicBezTo>
                <a:lnTo>
                  <a:pt x="0" y="8215"/>
                </a:lnTo>
                <a:cubicBezTo>
                  <a:pt x="0" y="7904"/>
                  <a:pt x="93" y="7651"/>
                  <a:pt x="286" y="7449"/>
                </a:cubicBezTo>
                <a:cubicBezTo>
                  <a:pt x="475" y="7246"/>
                  <a:pt x="713" y="7146"/>
                  <a:pt x="996" y="7146"/>
                </a:cubicBezTo>
                <a:lnTo>
                  <a:pt x="6467" y="7146"/>
                </a:lnTo>
                <a:lnTo>
                  <a:pt x="6467" y="3025"/>
                </a:lnTo>
                <a:cubicBezTo>
                  <a:pt x="6467" y="2641"/>
                  <a:pt x="6625" y="2376"/>
                  <a:pt x="6940" y="2223"/>
                </a:cubicBezTo>
                <a:cubicBezTo>
                  <a:pt x="7274" y="2094"/>
                  <a:pt x="7557" y="2159"/>
                  <a:pt x="7797" y="2420"/>
                </a:cubicBezTo>
                <a:lnTo>
                  <a:pt x="14866" y="10198"/>
                </a:lnTo>
                <a:close/>
                <a:moveTo>
                  <a:pt x="17664" y="0"/>
                </a:moveTo>
                <a:cubicBezTo>
                  <a:pt x="18201" y="0"/>
                  <a:pt x="18708" y="115"/>
                  <a:pt x="19178" y="344"/>
                </a:cubicBezTo>
                <a:cubicBezTo>
                  <a:pt x="19653" y="573"/>
                  <a:pt x="20067" y="884"/>
                  <a:pt x="20425" y="1266"/>
                </a:cubicBezTo>
                <a:cubicBezTo>
                  <a:pt x="20783" y="1648"/>
                  <a:pt x="21069" y="2106"/>
                  <a:pt x="21282" y="2635"/>
                </a:cubicBezTo>
                <a:cubicBezTo>
                  <a:pt x="21493" y="3166"/>
                  <a:pt x="21600" y="3727"/>
                  <a:pt x="21600" y="4318"/>
                </a:cubicBezTo>
                <a:lnTo>
                  <a:pt x="21600" y="17282"/>
                </a:lnTo>
                <a:cubicBezTo>
                  <a:pt x="21600" y="17870"/>
                  <a:pt x="21493" y="18425"/>
                  <a:pt x="21282" y="18948"/>
                </a:cubicBezTo>
                <a:cubicBezTo>
                  <a:pt x="21069" y="19468"/>
                  <a:pt x="20780" y="19923"/>
                  <a:pt x="20425" y="20319"/>
                </a:cubicBezTo>
                <a:cubicBezTo>
                  <a:pt x="20067" y="20713"/>
                  <a:pt x="19653" y="21021"/>
                  <a:pt x="19186" y="21253"/>
                </a:cubicBezTo>
                <a:cubicBezTo>
                  <a:pt x="18716" y="21483"/>
                  <a:pt x="18209" y="21600"/>
                  <a:pt x="17664" y="21600"/>
                </a:cubicBezTo>
                <a:lnTo>
                  <a:pt x="11784" y="21600"/>
                </a:lnTo>
                <a:lnTo>
                  <a:pt x="11784" y="18886"/>
                </a:lnTo>
                <a:lnTo>
                  <a:pt x="17664" y="18886"/>
                </a:lnTo>
                <a:cubicBezTo>
                  <a:pt x="18065" y="18886"/>
                  <a:pt x="18409" y="18727"/>
                  <a:pt x="18700" y="18413"/>
                </a:cubicBezTo>
                <a:cubicBezTo>
                  <a:pt x="18991" y="18099"/>
                  <a:pt x="19135" y="17720"/>
                  <a:pt x="19135" y="17282"/>
                </a:cubicBezTo>
                <a:lnTo>
                  <a:pt x="19135" y="4318"/>
                </a:lnTo>
                <a:cubicBezTo>
                  <a:pt x="19135" y="3874"/>
                  <a:pt x="18991" y="3498"/>
                  <a:pt x="18708" y="3184"/>
                </a:cubicBezTo>
                <a:cubicBezTo>
                  <a:pt x="18422" y="2873"/>
                  <a:pt x="18075" y="2714"/>
                  <a:pt x="17664" y="2714"/>
                </a:cubicBezTo>
                <a:lnTo>
                  <a:pt x="11784" y="2714"/>
                </a:lnTo>
                <a:lnTo>
                  <a:pt x="11784" y="0"/>
                </a:lnTo>
                <a:lnTo>
                  <a:pt x="17664" y="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59" name="Shape 1797"/>
          <p:cNvSpPr/>
          <p:nvPr/>
        </p:nvSpPr>
        <p:spPr>
          <a:xfrm>
            <a:off x="1287811" y="6314321"/>
            <a:ext cx="307307" cy="306600"/>
          </a:xfrm>
          <a:custGeom>
            <a:avLst/>
            <a:gdLst/>
            <a:ahLst/>
            <a:cxnLst>
              <a:cxn ang="0">
                <a:pos x="wd2" y="hd2"/>
              </a:cxn>
              <a:cxn ang="5400000">
                <a:pos x="wd2" y="hd2"/>
              </a:cxn>
              <a:cxn ang="10800000">
                <a:pos x="wd2" y="hd2"/>
              </a:cxn>
              <a:cxn ang="16200000">
                <a:pos x="wd2" y="hd2"/>
              </a:cxn>
            </a:cxnLst>
            <a:rect l="0" t="0" r="r" b="b"/>
            <a:pathLst>
              <a:path w="21597" h="21600" extrusionOk="0">
                <a:moveTo>
                  <a:pt x="3920" y="21600"/>
                </a:moveTo>
                <a:cubicBezTo>
                  <a:pt x="3386" y="21600"/>
                  <a:pt x="2879" y="21485"/>
                  <a:pt x="2409" y="21256"/>
                </a:cubicBezTo>
                <a:cubicBezTo>
                  <a:pt x="1933" y="21027"/>
                  <a:pt x="1519" y="20716"/>
                  <a:pt x="1164" y="20319"/>
                </a:cubicBezTo>
                <a:cubicBezTo>
                  <a:pt x="801" y="19928"/>
                  <a:pt x="521" y="19470"/>
                  <a:pt x="312" y="18947"/>
                </a:cubicBezTo>
                <a:cubicBezTo>
                  <a:pt x="101" y="18430"/>
                  <a:pt x="0" y="17872"/>
                  <a:pt x="0" y="17282"/>
                </a:cubicBezTo>
                <a:lnTo>
                  <a:pt x="0" y="4318"/>
                </a:lnTo>
                <a:cubicBezTo>
                  <a:pt x="0" y="3728"/>
                  <a:pt x="101" y="3170"/>
                  <a:pt x="312" y="2653"/>
                </a:cubicBezTo>
                <a:cubicBezTo>
                  <a:pt x="521" y="2130"/>
                  <a:pt x="804" y="1674"/>
                  <a:pt x="1164" y="1281"/>
                </a:cubicBezTo>
                <a:cubicBezTo>
                  <a:pt x="1519" y="887"/>
                  <a:pt x="1933" y="576"/>
                  <a:pt x="2409" y="344"/>
                </a:cubicBezTo>
                <a:cubicBezTo>
                  <a:pt x="2881" y="115"/>
                  <a:pt x="3386" y="0"/>
                  <a:pt x="3920" y="0"/>
                </a:cubicBezTo>
                <a:lnTo>
                  <a:pt x="9813" y="0"/>
                </a:lnTo>
                <a:lnTo>
                  <a:pt x="9813" y="2714"/>
                </a:lnTo>
                <a:lnTo>
                  <a:pt x="3920" y="2714"/>
                </a:lnTo>
                <a:cubicBezTo>
                  <a:pt x="3522" y="2714"/>
                  <a:pt x="3178" y="2873"/>
                  <a:pt x="2892" y="3184"/>
                </a:cubicBezTo>
                <a:cubicBezTo>
                  <a:pt x="2609" y="3502"/>
                  <a:pt x="2465" y="3878"/>
                  <a:pt x="2465" y="4318"/>
                </a:cubicBezTo>
                <a:lnTo>
                  <a:pt x="2465" y="17282"/>
                </a:lnTo>
                <a:cubicBezTo>
                  <a:pt x="2465" y="17725"/>
                  <a:pt x="2609" y="18101"/>
                  <a:pt x="2892" y="18416"/>
                </a:cubicBezTo>
                <a:cubicBezTo>
                  <a:pt x="3175" y="18730"/>
                  <a:pt x="3519" y="18886"/>
                  <a:pt x="3920" y="18886"/>
                </a:cubicBezTo>
                <a:lnTo>
                  <a:pt x="9813" y="18886"/>
                </a:lnTo>
                <a:lnTo>
                  <a:pt x="9813" y="21600"/>
                </a:lnTo>
                <a:lnTo>
                  <a:pt x="3920" y="21600"/>
                </a:lnTo>
                <a:close/>
                <a:moveTo>
                  <a:pt x="21360" y="10199"/>
                </a:moveTo>
                <a:cubicBezTo>
                  <a:pt x="21515" y="10370"/>
                  <a:pt x="21592" y="10572"/>
                  <a:pt x="21597" y="10819"/>
                </a:cubicBezTo>
                <a:cubicBezTo>
                  <a:pt x="21600" y="11060"/>
                  <a:pt x="21523" y="11257"/>
                  <a:pt x="21360" y="11407"/>
                </a:cubicBezTo>
                <a:lnTo>
                  <a:pt x="14294" y="19185"/>
                </a:lnTo>
                <a:cubicBezTo>
                  <a:pt x="14137" y="19353"/>
                  <a:pt x="13955" y="19438"/>
                  <a:pt x="13741" y="19438"/>
                </a:cubicBezTo>
                <a:cubicBezTo>
                  <a:pt x="13659" y="19438"/>
                  <a:pt x="13565" y="19420"/>
                  <a:pt x="13461" y="19382"/>
                </a:cubicBezTo>
                <a:cubicBezTo>
                  <a:pt x="13130" y="19232"/>
                  <a:pt x="12962" y="18965"/>
                  <a:pt x="12962" y="18583"/>
                </a:cubicBezTo>
                <a:lnTo>
                  <a:pt x="12962" y="14488"/>
                </a:lnTo>
                <a:lnTo>
                  <a:pt x="7490" y="14488"/>
                </a:lnTo>
                <a:cubicBezTo>
                  <a:pt x="7210" y="14488"/>
                  <a:pt x="6975" y="14382"/>
                  <a:pt x="6780" y="14174"/>
                </a:cubicBezTo>
                <a:cubicBezTo>
                  <a:pt x="6590" y="13959"/>
                  <a:pt x="6494" y="13698"/>
                  <a:pt x="6494" y="13389"/>
                </a:cubicBezTo>
                <a:lnTo>
                  <a:pt x="6494" y="8216"/>
                </a:lnTo>
                <a:cubicBezTo>
                  <a:pt x="6494" y="7911"/>
                  <a:pt x="6590" y="7655"/>
                  <a:pt x="6780" y="7447"/>
                </a:cubicBezTo>
                <a:cubicBezTo>
                  <a:pt x="6972" y="7247"/>
                  <a:pt x="7207" y="7147"/>
                  <a:pt x="7490" y="7147"/>
                </a:cubicBezTo>
                <a:lnTo>
                  <a:pt x="12962" y="7147"/>
                </a:lnTo>
                <a:lnTo>
                  <a:pt x="12962" y="3029"/>
                </a:lnTo>
                <a:cubicBezTo>
                  <a:pt x="12962" y="2644"/>
                  <a:pt x="13127" y="2376"/>
                  <a:pt x="13461" y="2224"/>
                </a:cubicBezTo>
                <a:cubicBezTo>
                  <a:pt x="13795" y="2092"/>
                  <a:pt x="14072" y="2162"/>
                  <a:pt x="14294" y="2423"/>
                </a:cubicBezTo>
                <a:lnTo>
                  <a:pt x="21360" y="10199"/>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60" name="Shape 1798"/>
          <p:cNvSpPr/>
          <p:nvPr/>
        </p:nvSpPr>
        <p:spPr>
          <a:xfrm>
            <a:off x="2004856" y="6305378"/>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0"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61" name="Shape 1799"/>
          <p:cNvSpPr/>
          <p:nvPr/>
        </p:nvSpPr>
        <p:spPr>
          <a:xfrm>
            <a:off x="2757754" y="6314321"/>
            <a:ext cx="307306" cy="306600"/>
          </a:xfrm>
          <a:custGeom>
            <a:avLst/>
            <a:gdLst/>
            <a:ahLst/>
            <a:cxnLst>
              <a:cxn ang="0">
                <a:pos x="wd2" y="hd2"/>
              </a:cxn>
              <a:cxn ang="5400000">
                <a:pos x="wd2" y="hd2"/>
              </a:cxn>
              <a:cxn ang="10800000">
                <a:pos x="wd2" y="hd2"/>
              </a:cxn>
              <a:cxn ang="16200000">
                <a:pos x="wd2" y="hd2"/>
              </a:cxn>
            </a:cxnLst>
            <a:rect l="0" t="0" r="r" b="b"/>
            <a:pathLst>
              <a:path w="21600" h="21600" extrusionOk="0">
                <a:moveTo>
                  <a:pt x="1333" y="9367"/>
                </a:moveTo>
                <a:cubicBezTo>
                  <a:pt x="969" y="9367"/>
                  <a:pt x="657" y="9262"/>
                  <a:pt x="393" y="9056"/>
                </a:cubicBezTo>
                <a:cubicBezTo>
                  <a:pt x="132" y="8850"/>
                  <a:pt x="0" y="8602"/>
                  <a:pt x="0" y="8311"/>
                </a:cubicBezTo>
                <a:cubicBezTo>
                  <a:pt x="0" y="8014"/>
                  <a:pt x="136" y="7763"/>
                  <a:pt x="404" y="7557"/>
                </a:cubicBezTo>
                <a:lnTo>
                  <a:pt x="9820" y="308"/>
                </a:lnTo>
                <a:cubicBezTo>
                  <a:pt x="10088" y="102"/>
                  <a:pt x="10411" y="0"/>
                  <a:pt x="10789" y="0"/>
                </a:cubicBezTo>
                <a:cubicBezTo>
                  <a:pt x="11174" y="0"/>
                  <a:pt x="11501" y="102"/>
                  <a:pt x="11773" y="308"/>
                </a:cubicBezTo>
                <a:lnTo>
                  <a:pt x="21193" y="7557"/>
                </a:lnTo>
                <a:cubicBezTo>
                  <a:pt x="21460" y="7763"/>
                  <a:pt x="21596" y="8014"/>
                  <a:pt x="21596" y="8311"/>
                </a:cubicBezTo>
                <a:cubicBezTo>
                  <a:pt x="21596" y="8593"/>
                  <a:pt x="21464" y="8839"/>
                  <a:pt x="21200" y="9048"/>
                </a:cubicBezTo>
                <a:cubicBezTo>
                  <a:pt x="20939" y="9260"/>
                  <a:pt x="20612" y="9367"/>
                  <a:pt x="20223" y="9367"/>
                </a:cubicBezTo>
                <a:lnTo>
                  <a:pt x="1333" y="9367"/>
                </a:lnTo>
                <a:close/>
                <a:moveTo>
                  <a:pt x="20227" y="12233"/>
                </a:moveTo>
                <a:cubicBezTo>
                  <a:pt x="20613" y="12233"/>
                  <a:pt x="20939" y="12338"/>
                  <a:pt x="21204" y="12544"/>
                </a:cubicBezTo>
                <a:cubicBezTo>
                  <a:pt x="21468" y="12753"/>
                  <a:pt x="21600" y="12998"/>
                  <a:pt x="21600" y="13286"/>
                </a:cubicBezTo>
                <a:cubicBezTo>
                  <a:pt x="21600" y="13586"/>
                  <a:pt x="21464" y="13837"/>
                  <a:pt x="21196" y="14046"/>
                </a:cubicBezTo>
                <a:lnTo>
                  <a:pt x="11776" y="21289"/>
                </a:lnTo>
                <a:cubicBezTo>
                  <a:pt x="11509" y="21498"/>
                  <a:pt x="11182" y="21600"/>
                  <a:pt x="10793" y="21600"/>
                </a:cubicBezTo>
                <a:cubicBezTo>
                  <a:pt x="10404" y="21600"/>
                  <a:pt x="10084" y="21498"/>
                  <a:pt x="9824" y="21289"/>
                </a:cubicBezTo>
                <a:lnTo>
                  <a:pt x="407" y="14046"/>
                </a:lnTo>
                <a:cubicBezTo>
                  <a:pt x="140" y="13837"/>
                  <a:pt x="4" y="13586"/>
                  <a:pt x="4" y="13286"/>
                </a:cubicBezTo>
                <a:cubicBezTo>
                  <a:pt x="4" y="13007"/>
                  <a:pt x="136" y="12764"/>
                  <a:pt x="396" y="12549"/>
                </a:cubicBezTo>
                <a:cubicBezTo>
                  <a:pt x="661" y="12338"/>
                  <a:pt x="973" y="12233"/>
                  <a:pt x="1336" y="12233"/>
                </a:cubicBezTo>
                <a:lnTo>
                  <a:pt x="20227" y="12233"/>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62" name="Shape 1800"/>
          <p:cNvSpPr/>
          <p:nvPr/>
        </p:nvSpPr>
        <p:spPr>
          <a:xfrm>
            <a:off x="3510652" y="6311766"/>
            <a:ext cx="307306" cy="306600"/>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63" name="Shape 1801"/>
          <p:cNvSpPr/>
          <p:nvPr/>
        </p:nvSpPr>
        <p:spPr>
          <a:xfrm>
            <a:off x="4294281" y="6313043"/>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336" y="21600"/>
                </a:moveTo>
                <a:cubicBezTo>
                  <a:pt x="969" y="21600"/>
                  <a:pt x="657" y="21366"/>
                  <a:pt x="393" y="20890"/>
                </a:cubicBezTo>
                <a:cubicBezTo>
                  <a:pt x="132" y="20402"/>
                  <a:pt x="0" y="19835"/>
                  <a:pt x="0" y="19171"/>
                </a:cubicBezTo>
                <a:cubicBezTo>
                  <a:pt x="0" y="18481"/>
                  <a:pt x="136" y="17908"/>
                  <a:pt x="404" y="17419"/>
                </a:cubicBezTo>
                <a:lnTo>
                  <a:pt x="9822" y="716"/>
                </a:lnTo>
                <a:cubicBezTo>
                  <a:pt x="10090" y="241"/>
                  <a:pt x="10413" y="0"/>
                  <a:pt x="10791" y="0"/>
                </a:cubicBezTo>
                <a:cubicBezTo>
                  <a:pt x="11176" y="0"/>
                  <a:pt x="11503" y="241"/>
                  <a:pt x="11775" y="716"/>
                </a:cubicBezTo>
                <a:lnTo>
                  <a:pt x="21196" y="17419"/>
                </a:lnTo>
                <a:cubicBezTo>
                  <a:pt x="21464" y="17908"/>
                  <a:pt x="21600" y="18481"/>
                  <a:pt x="21600" y="19171"/>
                </a:cubicBezTo>
                <a:cubicBezTo>
                  <a:pt x="21600" y="19816"/>
                  <a:pt x="21468" y="20376"/>
                  <a:pt x="21203" y="20871"/>
                </a:cubicBezTo>
                <a:cubicBezTo>
                  <a:pt x="20943" y="21359"/>
                  <a:pt x="20627" y="21600"/>
                  <a:pt x="20264" y="21600"/>
                </a:cubicBezTo>
                <a:lnTo>
                  <a:pt x="1336" y="2160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64" name="Shape 1802"/>
          <p:cNvSpPr/>
          <p:nvPr/>
        </p:nvSpPr>
        <p:spPr>
          <a:xfrm>
            <a:off x="5029255" y="6306656"/>
            <a:ext cx="307306" cy="306608"/>
          </a:xfrm>
          <a:custGeom>
            <a:avLst/>
            <a:gdLst/>
            <a:ahLst/>
            <a:cxnLst>
              <a:cxn ang="0">
                <a:pos x="wd2" y="hd2"/>
              </a:cxn>
              <a:cxn ang="5400000">
                <a:pos x="wd2" y="hd2"/>
              </a:cxn>
              <a:cxn ang="10800000">
                <a:pos x="wd2" y="hd2"/>
              </a:cxn>
              <a:cxn ang="16200000">
                <a:pos x="wd2" y="hd2"/>
              </a:cxn>
            </a:cxnLst>
            <a:rect l="0" t="0" r="r" b="b"/>
            <a:pathLst>
              <a:path w="21497" h="21544" extrusionOk="0">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65" name="Shape 1803"/>
          <p:cNvSpPr/>
          <p:nvPr/>
        </p:nvSpPr>
        <p:spPr>
          <a:xfrm>
            <a:off x="5794954" y="6306657"/>
            <a:ext cx="307306" cy="3066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959" y="0"/>
                  <a:pt x="11088" y="62"/>
                  <a:pt x="11196" y="184"/>
                </a:cubicBezTo>
                <a:cubicBezTo>
                  <a:pt x="11304" y="305"/>
                  <a:pt x="11382" y="426"/>
                  <a:pt x="11436" y="553"/>
                </a:cubicBezTo>
                <a:lnTo>
                  <a:pt x="14364" y="6760"/>
                </a:lnTo>
                <a:lnTo>
                  <a:pt x="20889" y="7759"/>
                </a:lnTo>
                <a:cubicBezTo>
                  <a:pt x="21045" y="7796"/>
                  <a:pt x="21199" y="7852"/>
                  <a:pt x="21360" y="7934"/>
                </a:cubicBezTo>
                <a:cubicBezTo>
                  <a:pt x="21519" y="8016"/>
                  <a:pt x="21600" y="8160"/>
                  <a:pt x="21600" y="8366"/>
                </a:cubicBezTo>
                <a:cubicBezTo>
                  <a:pt x="21600" y="8493"/>
                  <a:pt x="21568" y="8612"/>
                  <a:pt x="21508" y="8725"/>
                </a:cubicBezTo>
                <a:cubicBezTo>
                  <a:pt x="21449" y="8838"/>
                  <a:pt x="21376" y="8939"/>
                  <a:pt x="21290" y="9027"/>
                </a:cubicBezTo>
                <a:lnTo>
                  <a:pt x="16557" y="13841"/>
                </a:lnTo>
                <a:lnTo>
                  <a:pt x="17664" y="20654"/>
                </a:lnTo>
                <a:cubicBezTo>
                  <a:pt x="17664" y="20688"/>
                  <a:pt x="17670" y="20730"/>
                  <a:pt x="17678" y="20776"/>
                </a:cubicBezTo>
                <a:cubicBezTo>
                  <a:pt x="17688" y="20821"/>
                  <a:pt x="17691" y="20874"/>
                  <a:pt x="17691" y="20936"/>
                </a:cubicBezTo>
                <a:cubicBezTo>
                  <a:pt x="17691" y="21120"/>
                  <a:pt x="17653" y="21272"/>
                  <a:pt x="17575" y="21402"/>
                </a:cubicBezTo>
                <a:cubicBezTo>
                  <a:pt x="17500" y="21535"/>
                  <a:pt x="17360" y="21600"/>
                  <a:pt x="17163" y="21600"/>
                </a:cubicBezTo>
                <a:cubicBezTo>
                  <a:pt x="16966" y="21600"/>
                  <a:pt x="16789" y="21541"/>
                  <a:pt x="16635" y="21425"/>
                </a:cubicBezTo>
                <a:lnTo>
                  <a:pt x="10803" y="18220"/>
                </a:lnTo>
                <a:lnTo>
                  <a:pt x="4965" y="21425"/>
                </a:lnTo>
                <a:cubicBezTo>
                  <a:pt x="4809" y="21532"/>
                  <a:pt x="4642" y="21592"/>
                  <a:pt x="4461" y="21600"/>
                </a:cubicBezTo>
                <a:cubicBezTo>
                  <a:pt x="4262" y="21600"/>
                  <a:pt x="4122" y="21535"/>
                  <a:pt x="4036" y="21402"/>
                </a:cubicBezTo>
                <a:cubicBezTo>
                  <a:pt x="3949" y="21272"/>
                  <a:pt x="3906" y="21120"/>
                  <a:pt x="3906" y="20936"/>
                </a:cubicBezTo>
                <a:cubicBezTo>
                  <a:pt x="3906" y="20886"/>
                  <a:pt x="3909" y="20832"/>
                  <a:pt x="3920" y="20781"/>
                </a:cubicBezTo>
                <a:cubicBezTo>
                  <a:pt x="3928" y="20733"/>
                  <a:pt x="3933" y="20688"/>
                  <a:pt x="3933" y="20654"/>
                </a:cubicBezTo>
                <a:lnTo>
                  <a:pt x="5040" y="13841"/>
                </a:lnTo>
                <a:lnTo>
                  <a:pt x="348" y="9027"/>
                </a:lnTo>
                <a:cubicBezTo>
                  <a:pt x="261" y="8939"/>
                  <a:pt x="180" y="8838"/>
                  <a:pt x="108" y="8725"/>
                </a:cubicBezTo>
                <a:cubicBezTo>
                  <a:pt x="35" y="8612"/>
                  <a:pt x="0" y="8493"/>
                  <a:pt x="0" y="8366"/>
                </a:cubicBezTo>
                <a:cubicBezTo>
                  <a:pt x="0" y="8160"/>
                  <a:pt x="78" y="8016"/>
                  <a:pt x="237" y="7934"/>
                </a:cubicBezTo>
                <a:cubicBezTo>
                  <a:pt x="399" y="7852"/>
                  <a:pt x="552" y="7796"/>
                  <a:pt x="709" y="7759"/>
                </a:cubicBezTo>
                <a:lnTo>
                  <a:pt x="7236" y="6760"/>
                </a:lnTo>
                <a:lnTo>
                  <a:pt x="10162" y="553"/>
                </a:lnTo>
                <a:cubicBezTo>
                  <a:pt x="10215" y="426"/>
                  <a:pt x="10302" y="305"/>
                  <a:pt x="10420" y="184"/>
                </a:cubicBezTo>
                <a:cubicBezTo>
                  <a:pt x="10539" y="62"/>
                  <a:pt x="10668" y="0"/>
                  <a:pt x="10800" y="0"/>
                </a:cubicBezTo>
                <a:moveTo>
                  <a:pt x="8613" y="8719"/>
                </a:moveTo>
                <a:lnTo>
                  <a:pt x="3726" y="9476"/>
                </a:lnTo>
                <a:lnTo>
                  <a:pt x="7260" y="13098"/>
                </a:lnTo>
                <a:lnTo>
                  <a:pt x="6422" y="18192"/>
                </a:lnTo>
                <a:lnTo>
                  <a:pt x="10803" y="15786"/>
                </a:lnTo>
                <a:lnTo>
                  <a:pt x="15191" y="18192"/>
                </a:lnTo>
                <a:lnTo>
                  <a:pt x="14343" y="13098"/>
                </a:lnTo>
                <a:lnTo>
                  <a:pt x="17877" y="9476"/>
                </a:lnTo>
                <a:lnTo>
                  <a:pt x="13001" y="8719"/>
                </a:lnTo>
                <a:lnTo>
                  <a:pt x="10805" y="4069"/>
                </a:lnTo>
                <a:lnTo>
                  <a:pt x="8613" y="8719"/>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66" name="Shape 1804"/>
          <p:cNvSpPr/>
          <p:nvPr/>
        </p:nvSpPr>
        <p:spPr>
          <a:xfrm>
            <a:off x="6578579" y="6307933"/>
            <a:ext cx="161340" cy="306598"/>
          </a:xfrm>
          <a:custGeom>
            <a:avLst/>
            <a:gdLst/>
            <a:ahLst/>
            <a:cxnLst>
              <a:cxn ang="0">
                <a:pos x="wd2" y="hd2"/>
              </a:cxn>
              <a:cxn ang="5400000">
                <a:pos x="wd2" y="hd2"/>
              </a:cxn>
              <a:cxn ang="10800000">
                <a:pos x="wd2" y="hd2"/>
              </a:cxn>
              <a:cxn ang="16200000">
                <a:pos x="wd2" y="hd2"/>
              </a:cxn>
            </a:cxnLst>
            <a:rect l="0" t="0" r="r" b="b"/>
            <a:pathLst>
              <a:path w="21493" h="21545" extrusionOk="0">
                <a:moveTo>
                  <a:pt x="21493" y="18170"/>
                </a:moveTo>
                <a:lnTo>
                  <a:pt x="9885" y="21363"/>
                </a:lnTo>
                <a:cubicBezTo>
                  <a:pt x="9184" y="21572"/>
                  <a:pt x="8638" y="21600"/>
                  <a:pt x="8231" y="21451"/>
                </a:cubicBezTo>
                <a:cubicBezTo>
                  <a:pt x="7824" y="21301"/>
                  <a:pt x="7696" y="21020"/>
                  <a:pt x="7835" y="20595"/>
                </a:cubicBezTo>
                <a:lnTo>
                  <a:pt x="10040" y="13800"/>
                </a:lnTo>
                <a:lnTo>
                  <a:pt x="712" y="9002"/>
                </a:lnTo>
                <a:cubicBezTo>
                  <a:pt x="118" y="8706"/>
                  <a:pt x="-107" y="8436"/>
                  <a:pt x="48" y="8188"/>
                </a:cubicBezTo>
                <a:cubicBezTo>
                  <a:pt x="198" y="7941"/>
                  <a:pt x="664" y="7789"/>
                  <a:pt x="1434" y="7735"/>
                </a:cubicBezTo>
                <a:lnTo>
                  <a:pt x="14396" y="6738"/>
                </a:lnTo>
                <a:lnTo>
                  <a:pt x="20214" y="552"/>
                </a:lnTo>
                <a:cubicBezTo>
                  <a:pt x="20605" y="183"/>
                  <a:pt x="21033" y="0"/>
                  <a:pt x="21493" y="0"/>
                </a:cubicBezTo>
                <a:lnTo>
                  <a:pt x="21493" y="1817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67" name="Shape 1805"/>
          <p:cNvSpPr/>
          <p:nvPr/>
        </p:nvSpPr>
        <p:spPr>
          <a:xfrm>
            <a:off x="7203437" y="6305379"/>
            <a:ext cx="307311" cy="306592"/>
          </a:xfrm>
          <a:custGeom>
            <a:avLst/>
            <a:gdLst/>
            <a:ahLst/>
            <a:cxnLst>
              <a:cxn ang="0">
                <a:pos x="wd2" y="hd2"/>
              </a:cxn>
              <a:cxn ang="5400000">
                <a:pos x="wd2" y="hd2"/>
              </a:cxn>
              <a:cxn ang="10800000">
                <a:pos x="wd2" y="hd2"/>
              </a:cxn>
              <a:cxn ang="16200000">
                <a:pos x="wd2" y="hd2"/>
              </a:cxn>
            </a:cxnLst>
            <a:rect l="0" t="0" r="r" b="b"/>
            <a:pathLst>
              <a:path w="21591" h="21591" extrusionOk="0">
                <a:moveTo>
                  <a:pt x="21097" y="11487"/>
                </a:moveTo>
                <a:cubicBezTo>
                  <a:pt x="21415" y="11844"/>
                  <a:pt x="21582" y="12247"/>
                  <a:pt x="21591" y="12695"/>
                </a:cubicBezTo>
                <a:cubicBezTo>
                  <a:pt x="21600" y="13147"/>
                  <a:pt x="21436" y="13532"/>
                  <a:pt x="21097" y="13855"/>
                </a:cubicBezTo>
                <a:lnTo>
                  <a:pt x="13464" y="21094"/>
                </a:lnTo>
                <a:cubicBezTo>
                  <a:pt x="13125" y="21419"/>
                  <a:pt x="12710" y="21583"/>
                  <a:pt x="12216" y="21591"/>
                </a:cubicBezTo>
                <a:cubicBezTo>
                  <a:pt x="11721" y="21600"/>
                  <a:pt x="11306" y="21436"/>
                  <a:pt x="10970" y="21094"/>
                </a:cubicBezTo>
                <a:lnTo>
                  <a:pt x="1246" y="10771"/>
                </a:lnTo>
                <a:cubicBezTo>
                  <a:pt x="909" y="10429"/>
                  <a:pt x="615" y="9989"/>
                  <a:pt x="370" y="9448"/>
                </a:cubicBezTo>
                <a:cubicBezTo>
                  <a:pt x="121" y="8908"/>
                  <a:pt x="0" y="8396"/>
                  <a:pt x="0" y="7918"/>
                </a:cubicBezTo>
                <a:lnTo>
                  <a:pt x="0" y="1668"/>
                </a:lnTo>
                <a:cubicBezTo>
                  <a:pt x="0" y="1220"/>
                  <a:pt x="170" y="828"/>
                  <a:pt x="506" y="498"/>
                </a:cubicBezTo>
                <a:cubicBezTo>
                  <a:pt x="843" y="167"/>
                  <a:pt x="1261" y="0"/>
                  <a:pt x="1755" y="0"/>
                </a:cubicBezTo>
                <a:lnTo>
                  <a:pt x="8342" y="0"/>
                </a:lnTo>
                <a:cubicBezTo>
                  <a:pt x="8836" y="0"/>
                  <a:pt x="9384" y="115"/>
                  <a:pt x="9982" y="342"/>
                </a:cubicBezTo>
                <a:cubicBezTo>
                  <a:pt x="10582" y="567"/>
                  <a:pt x="11036" y="846"/>
                  <a:pt x="11346" y="1188"/>
                </a:cubicBezTo>
                <a:lnTo>
                  <a:pt x="21097" y="11487"/>
                </a:lnTo>
                <a:close/>
                <a:moveTo>
                  <a:pt x="4541" y="5922"/>
                </a:moveTo>
                <a:cubicBezTo>
                  <a:pt x="5014" y="5922"/>
                  <a:pt x="5417" y="5767"/>
                  <a:pt x="5744" y="5456"/>
                </a:cubicBezTo>
                <a:cubicBezTo>
                  <a:pt x="6071" y="5143"/>
                  <a:pt x="6235" y="4763"/>
                  <a:pt x="6235" y="4311"/>
                </a:cubicBezTo>
                <a:cubicBezTo>
                  <a:pt x="6235" y="3863"/>
                  <a:pt x="6071" y="3483"/>
                  <a:pt x="5744" y="3175"/>
                </a:cubicBezTo>
                <a:cubicBezTo>
                  <a:pt x="5417" y="2868"/>
                  <a:pt x="5014" y="2715"/>
                  <a:pt x="4541" y="2715"/>
                </a:cubicBezTo>
                <a:cubicBezTo>
                  <a:pt x="4068" y="2715"/>
                  <a:pt x="3668" y="2868"/>
                  <a:pt x="3340" y="3175"/>
                </a:cubicBezTo>
                <a:cubicBezTo>
                  <a:pt x="3019" y="3483"/>
                  <a:pt x="2855" y="3863"/>
                  <a:pt x="2855" y="4311"/>
                </a:cubicBezTo>
                <a:cubicBezTo>
                  <a:pt x="2855" y="4763"/>
                  <a:pt x="3019" y="5143"/>
                  <a:pt x="3340" y="5456"/>
                </a:cubicBezTo>
                <a:cubicBezTo>
                  <a:pt x="3668" y="5767"/>
                  <a:pt x="4068" y="5922"/>
                  <a:pt x="4541" y="5922"/>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68" name="Shape 1806"/>
          <p:cNvSpPr/>
          <p:nvPr/>
        </p:nvSpPr>
        <p:spPr>
          <a:xfrm>
            <a:off x="7889751" y="6307934"/>
            <a:ext cx="307306" cy="306592"/>
          </a:xfrm>
          <a:custGeom>
            <a:avLst/>
            <a:gdLst/>
            <a:ahLst/>
            <a:cxnLst>
              <a:cxn ang="0">
                <a:pos x="wd2" y="hd2"/>
              </a:cxn>
              <a:cxn ang="5400000">
                <a:pos x="wd2" y="hd2"/>
              </a:cxn>
              <a:cxn ang="10800000">
                <a:pos x="wd2" y="hd2"/>
              </a:cxn>
              <a:cxn ang="16200000">
                <a:pos x="wd2" y="hd2"/>
              </a:cxn>
            </a:cxnLst>
            <a:rect l="0" t="0" r="r" b="b"/>
            <a:pathLst>
              <a:path w="21600" h="21591" extrusionOk="0">
                <a:moveTo>
                  <a:pt x="16720" y="11485"/>
                </a:moveTo>
                <a:cubicBezTo>
                  <a:pt x="16972" y="11824"/>
                  <a:pt x="17102" y="12218"/>
                  <a:pt x="17112" y="12667"/>
                </a:cubicBezTo>
                <a:cubicBezTo>
                  <a:pt x="17119" y="13118"/>
                  <a:pt x="16987" y="13504"/>
                  <a:pt x="16720" y="13826"/>
                </a:cubicBezTo>
                <a:lnTo>
                  <a:pt x="10661" y="21039"/>
                </a:lnTo>
                <a:cubicBezTo>
                  <a:pt x="10394" y="21361"/>
                  <a:pt x="10062" y="21531"/>
                  <a:pt x="9665" y="21548"/>
                </a:cubicBezTo>
                <a:cubicBezTo>
                  <a:pt x="9270" y="21568"/>
                  <a:pt x="8950" y="21399"/>
                  <a:pt x="8705" y="21039"/>
                </a:cubicBezTo>
                <a:lnTo>
                  <a:pt x="991" y="10768"/>
                </a:lnTo>
                <a:cubicBezTo>
                  <a:pt x="722" y="10409"/>
                  <a:pt x="488" y="9960"/>
                  <a:pt x="293" y="9417"/>
                </a:cubicBezTo>
                <a:cubicBezTo>
                  <a:pt x="99" y="8879"/>
                  <a:pt x="0" y="8375"/>
                  <a:pt x="0" y="7918"/>
                </a:cubicBezTo>
                <a:lnTo>
                  <a:pt x="0" y="1668"/>
                </a:lnTo>
                <a:cubicBezTo>
                  <a:pt x="0" y="1217"/>
                  <a:pt x="135" y="826"/>
                  <a:pt x="402" y="498"/>
                </a:cubicBezTo>
                <a:cubicBezTo>
                  <a:pt x="671" y="167"/>
                  <a:pt x="1003" y="0"/>
                  <a:pt x="1393" y="0"/>
                </a:cubicBezTo>
                <a:lnTo>
                  <a:pt x="6620" y="0"/>
                </a:lnTo>
                <a:cubicBezTo>
                  <a:pt x="6812" y="0"/>
                  <a:pt x="7016" y="29"/>
                  <a:pt x="7238" y="83"/>
                </a:cubicBezTo>
                <a:cubicBezTo>
                  <a:pt x="7457" y="138"/>
                  <a:pt x="7678" y="224"/>
                  <a:pt x="7899" y="337"/>
                </a:cubicBezTo>
                <a:cubicBezTo>
                  <a:pt x="8120" y="452"/>
                  <a:pt x="8332" y="581"/>
                  <a:pt x="8525" y="725"/>
                </a:cubicBezTo>
                <a:cubicBezTo>
                  <a:pt x="8719" y="866"/>
                  <a:pt x="8881" y="1021"/>
                  <a:pt x="9006" y="1185"/>
                </a:cubicBezTo>
                <a:lnTo>
                  <a:pt x="16720" y="11485"/>
                </a:lnTo>
                <a:close/>
                <a:moveTo>
                  <a:pt x="3603" y="5922"/>
                </a:moveTo>
                <a:cubicBezTo>
                  <a:pt x="3964" y="5922"/>
                  <a:pt x="4279" y="5761"/>
                  <a:pt x="4549" y="5442"/>
                </a:cubicBezTo>
                <a:cubicBezTo>
                  <a:pt x="4816" y="5117"/>
                  <a:pt x="4953" y="4740"/>
                  <a:pt x="4953" y="4311"/>
                </a:cubicBezTo>
                <a:cubicBezTo>
                  <a:pt x="4953" y="3863"/>
                  <a:pt x="4816" y="3477"/>
                  <a:pt x="4549" y="3161"/>
                </a:cubicBezTo>
                <a:cubicBezTo>
                  <a:pt x="4282" y="2845"/>
                  <a:pt x="3966" y="2686"/>
                  <a:pt x="3603" y="2686"/>
                </a:cubicBezTo>
                <a:cubicBezTo>
                  <a:pt x="3228" y="2686"/>
                  <a:pt x="2908" y="2845"/>
                  <a:pt x="2643" y="3161"/>
                </a:cubicBezTo>
                <a:cubicBezTo>
                  <a:pt x="2379" y="3477"/>
                  <a:pt x="2247" y="3863"/>
                  <a:pt x="2247" y="4311"/>
                </a:cubicBezTo>
                <a:cubicBezTo>
                  <a:pt x="2247" y="4740"/>
                  <a:pt x="2379" y="5117"/>
                  <a:pt x="2643" y="5442"/>
                </a:cubicBezTo>
                <a:cubicBezTo>
                  <a:pt x="2906" y="5761"/>
                  <a:pt x="3226" y="5922"/>
                  <a:pt x="3603" y="5922"/>
                </a:cubicBezTo>
                <a:moveTo>
                  <a:pt x="21198" y="11510"/>
                </a:moveTo>
                <a:cubicBezTo>
                  <a:pt x="21465" y="11853"/>
                  <a:pt x="21600" y="12252"/>
                  <a:pt x="21600" y="12710"/>
                </a:cubicBezTo>
                <a:cubicBezTo>
                  <a:pt x="21600" y="13167"/>
                  <a:pt x="21465" y="13558"/>
                  <a:pt x="21198" y="13880"/>
                </a:cubicBezTo>
                <a:lnTo>
                  <a:pt x="15163" y="21094"/>
                </a:lnTo>
                <a:cubicBezTo>
                  <a:pt x="14896" y="21416"/>
                  <a:pt x="14564" y="21583"/>
                  <a:pt x="14175" y="21591"/>
                </a:cubicBezTo>
                <a:cubicBezTo>
                  <a:pt x="13783" y="21600"/>
                  <a:pt x="13451" y="21433"/>
                  <a:pt x="13184" y="21094"/>
                </a:cubicBezTo>
                <a:lnTo>
                  <a:pt x="13044" y="20904"/>
                </a:lnTo>
                <a:lnTo>
                  <a:pt x="18964" y="13826"/>
                </a:lnTo>
                <a:cubicBezTo>
                  <a:pt x="19231" y="13504"/>
                  <a:pt x="19365" y="13118"/>
                  <a:pt x="19361" y="12661"/>
                </a:cubicBezTo>
                <a:cubicBezTo>
                  <a:pt x="19356" y="12206"/>
                  <a:pt x="19224" y="11812"/>
                  <a:pt x="18964" y="11485"/>
                </a:cubicBezTo>
                <a:lnTo>
                  <a:pt x="11247" y="1185"/>
                </a:lnTo>
                <a:cubicBezTo>
                  <a:pt x="11009" y="866"/>
                  <a:pt x="10689" y="604"/>
                  <a:pt x="10283" y="408"/>
                </a:cubicBezTo>
                <a:cubicBezTo>
                  <a:pt x="9874" y="210"/>
                  <a:pt x="9484" y="83"/>
                  <a:pt x="9109" y="29"/>
                </a:cubicBezTo>
                <a:lnTo>
                  <a:pt x="11113" y="29"/>
                </a:lnTo>
                <a:cubicBezTo>
                  <a:pt x="11502" y="29"/>
                  <a:pt x="11935" y="141"/>
                  <a:pt x="12407" y="365"/>
                </a:cubicBezTo>
                <a:cubicBezTo>
                  <a:pt x="12878" y="590"/>
                  <a:pt x="13237" y="874"/>
                  <a:pt x="13482" y="1214"/>
                </a:cubicBezTo>
                <a:lnTo>
                  <a:pt x="21198" y="1151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69" name="Shape 1807"/>
          <p:cNvSpPr/>
          <p:nvPr/>
        </p:nvSpPr>
        <p:spPr>
          <a:xfrm>
            <a:off x="8592713" y="6306657"/>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6"/>
                  <a:pt x="21336" y="314"/>
                </a:cubicBezTo>
                <a:cubicBezTo>
                  <a:pt x="21512" y="529"/>
                  <a:pt x="21600" y="781"/>
                  <a:pt x="21600" y="1069"/>
                </a:cubicBezTo>
                <a:lnTo>
                  <a:pt x="21600" y="4118"/>
                </a:lnTo>
                <a:cubicBezTo>
                  <a:pt x="21600" y="4412"/>
                  <a:pt x="21512" y="4661"/>
                  <a:pt x="21336" y="4873"/>
                </a:cubicBezTo>
                <a:cubicBezTo>
                  <a:pt x="21162" y="5084"/>
                  <a:pt x="20944" y="5190"/>
                  <a:pt x="20684" y="5190"/>
                </a:cubicBezTo>
                <a:lnTo>
                  <a:pt x="891" y="5190"/>
                </a:lnTo>
                <a:cubicBezTo>
                  <a:pt x="646" y="5190"/>
                  <a:pt x="438" y="5084"/>
                  <a:pt x="262" y="4873"/>
                </a:cubicBezTo>
                <a:cubicBezTo>
                  <a:pt x="88" y="4661"/>
                  <a:pt x="0" y="4412"/>
                  <a:pt x="0" y="4118"/>
                </a:cubicBezTo>
                <a:lnTo>
                  <a:pt x="0" y="1069"/>
                </a:lnTo>
                <a:cubicBezTo>
                  <a:pt x="0" y="781"/>
                  <a:pt x="88" y="529"/>
                  <a:pt x="262" y="314"/>
                </a:cubicBezTo>
                <a:cubicBezTo>
                  <a:pt x="438" y="106"/>
                  <a:pt x="646" y="0"/>
                  <a:pt x="891" y="0"/>
                </a:cubicBezTo>
                <a:lnTo>
                  <a:pt x="20684" y="0"/>
                </a:lnTo>
                <a:close/>
                <a:moveTo>
                  <a:pt x="20684" y="8212"/>
                </a:moveTo>
                <a:cubicBezTo>
                  <a:pt x="20941" y="8212"/>
                  <a:pt x="21159" y="8318"/>
                  <a:pt x="21336" y="8527"/>
                </a:cubicBezTo>
                <a:cubicBezTo>
                  <a:pt x="21512" y="8741"/>
                  <a:pt x="21600" y="8988"/>
                  <a:pt x="21600" y="9267"/>
                </a:cubicBezTo>
                <a:lnTo>
                  <a:pt x="21600" y="12292"/>
                </a:lnTo>
                <a:cubicBezTo>
                  <a:pt x="21600" y="12598"/>
                  <a:pt x="21512" y="12859"/>
                  <a:pt x="21336" y="13071"/>
                </a:cubicBezTo>
                <a:cubicBezTo>
                  <a:pt x="21162" y="13282"/>
                  <a:pt x="20944" y="13388"/>
                  <a:pt x="20684" y="13388"/>
                </a:cubicBezTo>
                <a:lnTo>
                  <a:pt x="891" y="13388"/>
                </a:lnTo>
                <a:cubicBezTo>
                  <a:pt x="646" y="13388"/>
                  <a:pt x="438" y="13282"/>
                  <a:pt x="262" y="13071"/>
                </a:cubicBezTo>
                <a:cubicBezTo>
                  <a:pt x="88" y="12859"/>
                  <a:pt x="0" y="12598"/>
                  <a:pt x="0" y="12292"/>
                </a:cubicBezTo>
                <a:lnTo>
                  <a:pt x="0" y="9267"/>
                </a:lnTo>
                <a:cubicBezTo>
                  <a:pt x="0" y="8976"/>
                  <a:pt x="88" y="8729"/>
                  <a:pt x="262" y="8521"/>
                </a:cubicBezTo>
                <a:cubicBezTo>
                  <a:pt x="438" y="8315"/>
                  <a:pt x="646" y="8212"/>
                  <a:pt x="891" y="8212"/>
                </a:cubicBezTo>
                <a:lnTo>
                  <a:pt x="20684" y="8212"/>
                </a:lnTo>
                <a:close/>
                <a:moveTo>
                  <a:pt x="20684" y="16410"/>
                </a:moveTo>
                <a:cubicBezTo>
                  <a:pt x="20941" y="16410"/>
                  <a:pt x="21159" y="16516"/>
                  <a:pt x="21336" y="16724"/>
                </a:cubicBezTo>
                <a:cubicBezTo>
                  <a:pt x="21512" y="16939"/>
                  <a:pt x="21600" y="17188"/>
                  <a:pt x="21600" y="17479"/>
                </a:cubicBezTo>
                <a:lnTo>
                  <a:pt x="21600" y="20528"/>
                </a:lnTo>
                <a:cubicBezTo>
                  <a:pt x="21600" y="20822"/>
                  <a:pt x="21512" y="21071"/>
                  <a:pt x="21336" y="21283"/>
                </a:cubicBezTo>
                <a:cubicBezTo>
                  <a:pt x="21162" y="21491"/>
                  <a:pt x="20944" y="21600"/>
                  <a:pt x="20684" y="21600"/>
                </a:cubicBezTo>
                <a:lnTo>
                  <a:pt x="891" y="21600"/>
                </a:lnTo>
                <a:cubicBezTo>
                  <a:pt x="646" y="21600"/>
                  <a:pt x="438" y="21491"/>
                  <a:pt x="262" y="21283"/>
                </a:cubicBezTo>
                <a:cubicBezTo>
                  <a:pt x="88" y="21071"/>
                  <a:pt x="0" y="20822"/>
                  <a:pt x="0" y="20528"/>
                </a:cubicBezTo>
                <a:lnTo>
                  <a:pt x="0" y="17479"/>
                </a:lnTo>
                <a:cubicBezTo>
                  <a:pt x="0" y="17188"/>
                  <a:pt x="88" y="16939"/>
                  <a:pt x="262" y="16724"/>
                </a:cubicBezTo>
                <a:cubicBezTo>
                  <a:pt x="438" y="16516"/>
                  <a:pt x="646" y="16410"/>
                  <a:pt x="891" y="16410"/>
                </a:cubicBezTo>
                <a:lnTo>
                  <a:pt x="20684" y="16410"/>
                </a:lnTo>
                <a:close/>
                <a:moveTo>
                  <a:pt x="20520" y="9704"/>
                </a:moveTo>
                <a:lnTo>
                  <a:pt x="8811" y="9704"/>
                </a:lnTo>
                <a:lnTo>
                  <a:pt x="8811" y="11869"/>
                </a:lnTo>
                <a:lnTo>
                  <a:pt x="20520" y="11869"/>
                </a:lnTo>
                <a:lnTo>
                  <a:pt x="20520" y="9704"/>
                </a:lnTo>
                <a:close/>
                <a:moveTo>
                  <a:pt x="20520" y="17917"/>
                </a:moveTo>
                <a:lnTo>
                  <a:pt x="12410" y="17917"/>
                </a:lnTo>
                <a:lnTo>
                  <a:pt x="12410" y="20067"/>
                </a:lnTo>
                <a:lnTo>
                  <a:pt x="20520" y="20067"/>
                </a:lnTo>
                <a:lnTo>
                  <a:pt x="20520" y="17917"/>
                </a:lnTo>
                <a:close/>
                <a:moveTo>
                  <a:pt x="20520" y="1533"/>
                </a:moveTo>
                <a:lnTo>
                  <a:pt x="16004" y="1533"/>
                </a:lnTo>
                <a:lnTo>
                  <a:pt x="16004" y="3683"/>
                </a:lnTo>
                <a:lnTo>
                  <a:pt x="20520" y="3683"/>
                </a:lnTo>
                <a:lnTo>
                  <a:pt x="20520" y="1533"/>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70" name="Shape 1808"/>
          <p:cNvSpPr/>
          <p:nvPr/>
        </p:nvSpPr>
        <p:spPr>
          <a:xfrm>
            <a:off x="9345611" y="6306657"/>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274" y="10050"/>
                </a:moveTo>
                <a:cubicBezTo>
                  <a:pt x="110" y="9663"/>
                  <a:pt x="28" y="9253"/>
                  <a:pt x="28" y="8829"/>
                </a:cubicBezTo>
                <a:cubicBezTo>
                  <a:pt x="28" y="8129"/>
                  <a:pt x="212" y="7493"/>
                  <a:pt x="582" y="6925"/>
                </a:cubicBezTo>
                <a:cubicBezTo>
                  <a:pt x="494" y="6391"/>
                  <a:pt x="526" y="5854"/>
                  <a:pt x="684" y="5314"/>
                </a:cubicBezTo>
                <a:cubicBezTo>
                  <a:pt x="842" y="4775"/>
                  <a:pt x="1105" y="4300"/>
                  <a:pt x="1475" y="3896"/>
                </a:cubicBezTo>
                <a:cubicBezTo>
                  <a:pt x="1512" y="3133"/>
                  <a:pt x="1712" y="2512"/>
                  <a:pt x="2083" y="2014"/>
                </a:cubicBezTo>
                <a:cubicBezTo>
                  <a:pt x="2453" y="1517"/>
                  <a:pt x="2913" y="1116"/>
                  <a:pt x="3462" y="811"/>
                </a:cubicBezTo>
                <a:cubicBezTo>
                  <a:pt x="4013" y="503"/>
                  <a:pt x="4620" y="294"/>
                  <a:pt x="5287" y="178"/>
                </a:cubicBezTo>
                <a:cubicBezTo>
                  <a:pt x="5954" y="56"/>
                  <a:pt x="6604" y="0"/>
                  <a:pt x="7234" y="0"/>
                </a:cubicBezTo>
                <a:cubicBezTo>
                  <a:pt x="7881" y="0"/>
                  <a:pt x="8537" y="45"/>
                  <a:pt x="9189" y="133"/>
                </a:cubicBezTo>
                <a:cubicBezTo>
                  <a:pt x="9839" y="226"/>
                  <a:pt x="10481" y="353"/>
                  <a:pt x="11102" y="526"/>
                </a:cubicBezTo>
                <a:cubicBezTo>
                  <a:pt x="11735" y="706"/>
                  <a:pt x="12363" y="898"/>
                  <a:pt x="12990" y="1099"/>
                </a:cubicBezTo>
                <a:cubicBezTo>
                  <a:pt x="13617" y="1302"/>
                  <a:pt x="14264" y="1407"/>
                  <a:pt x="14931" y="1407"/>
                </a:cubicBezTo>
                <a:lnTo>
                  <a:pt x="20006" y="1407"/>
                </a:lnTo>
                <a:cubicBezTo>
                  <a:pt x="20447" y="1407"/>
                  <a:pt x="20823" y="1562"/>
                  <a:pt x="21134" y="1876"/>
                </a:cubicBezTo>
                <a:cubicBezTo>
                  <a:pt x="21445" y="2195"/>
                  <a:pt x="21600" y="2571"/>
                  <a:pt x="21600" y="3012"/>
                </a:cubicBezTo>
                <a:lnTo>
                  <a:pt x="21600" y="11711"/>
                </a:lnTo>
                <a:cubicBezTo>
                  <a:pt x="21600" y="12152"/>
                  <a:pt x="21445" y="12533"/>
                  <a:pt x="21134" y="12847"/>
                </a:cubicBezTo>
                <a:cubicBezTo>
                  <a:pt x="20823" y="13161"/>
                  <a:pt x="20447" y="13322"/>
                  <a:pt x="20006" y="13322"/>
                </a:cubicBezTo>
                <a:lnTo>
                  <a:pt x="15284" y="13322"/>
                </a:lnTo>
                <a:cubicBezTo>
                  <a:pt x="15044" y="13449"/>
                  <a:pt x="14846" y="13587"/>
                  <a:pt x="14702" y="13734"/>
                </a:cubicBezTo>
                <a:cubicBezTo>
                  <a:pt x="14558" y="13884"/>
                  <a:pt x="14406" y="14056"/>
                  <a:pt x="14242" y="14254"/>
                </a:cubicBezTo>
                <a:cubicBezTo>
                  <a:pt x="14098" y="14435"/>
                  <a:pt x="13951" y="14613"/>
                  <a:pt x="13804" y="14782"/>
                </a:cubicBezTo>
                <a:cubicBezTo>
                  <a:pt x="13654" y="14955"/>
                  <a:pt x="13496" y="15121"/>
                  <a:pt x="13323" y="15280"/>
                </a:cubicBezTo>
                <a:cubicBezTo>
                  <a:pt x="13027" y="15602"/>
                  <a:pt x="12682" y="15910"/>
                  <a:pt x="12298" y="16212"/>
                </a:cubicBezTo>
                <a:cubicBezTo>
                  <a:pt x="11908" y="16523"/>
                  <a:pt x="11617" y="16853"/>
                  <a:pt x="11416" y="17218"/>
                </a:cubicBezTo>
                <a:cubicBezTo>
                  <a:pt x="11190" y="17605"/>
                  <a:pt x="11052" y="18051"/>
                  <a:pt x="10998" y="18563"/>
                </a:cubicBezTo>
                <a:cubicBezTo>
                  <a:pt x="10941" y="19071"/>
                  <a:pt x="10859" y="19552"/>
                  <a:pt x="10746" y="20004"/>
                </a:cubicBezTo>
                <a:cubicBezTo>
                  <a:pt x="10633" y="20450"/>
                  <a:pt x="10438" y="20831"/>
                  <a:pt x="10153" y="21139"/>
                </a:cubicBezTo>
                <a:cubicBezTo>
                  <a:pt x="9868" y="21445"/>
                  <a:pt x="9384" y="21600"/>
                  <a:pt x="8698" y="21600"/>
                </a:cubicBezTo>
                <a:cubicBezTo>
                  <a:pt x="8147" y="21600"/>
                  <a:pt x="7644" y="21484"/>
                  <a:pt x="7189" y="21258"/>
                </a:cubicBezTo>
                <a:cubicBezTo>
                  <a:pt x="6734" y="21024"/>
                  <a:pt x="6349" y="20716"/>
                  <a:pt x="6039" y="20329"/>
                </a:cubicBezTo>
                <a:cubicBezTo>
                  <a:pt x="5731" y="19939"/>
                  <a:pt x="5485" y="19495"/>
                  <a:pt x="5310" y="18995"/>
                </a:cubicBezTo>
                <a:cubicBezTo>
                  <a:pt x="5134" y="18492"/>
                  <a:pt x="5044" y="17992"/>
                  <a:pt x="5044" y="17472"/>
                </a:cubicBezTo>
                <a:cubicBezTo>
                  <a:pt x="5044" y="16941"/>
                  <a:pt x="5123" y="16432"/>
                  <a:pt x="5281" y="15955"/>
                </a:cubicBezTo>
                <a:cubicBezTo>
                  <a:pt x="5440" y="15469"/>
                  <a:pt x="5626" y="14989"/>
                  <a:pt x="5841" y="14514"/>
                </a:cubicBezTo>
                <a:cubicBezTo>
                  <a:pt x="5527" y="14531"/>
                  <a:pt x="5211" y="14548"/>
                  <a:pt x="4903" y="14562"/>
                </a:cubicBezTo>
                <a:cubicBezTo>
                  <a:pt x="4592" y="14585"/>
                  <a:pt x="4275" y="14590"/>
                  <a:pt x="3962" y="14590"/>
                </a:cubicBezTo>
                <a:cubicBezTo>
                  <a:pt x="3464" y="14590"/>
                  <a:pt x="2978" y="14548"/>
                  <a:pt x="2506" y="14452"/>
                </a:cubicBezTo>
                <a:cubicBezTo>
                  <a:pt x="2032" y="14353"/>
                  <a:pt x="1613" y="14198"/>
                  <a:pt x="1243" y="13977"/>
                </a:cubicBezTo>
                <a:cubicBezTo>
                  <a:pt x="870" y="13757"/>
                  <a:pt x="574" y="13454"/>
                  <a:pt x="345" y="13062"/>
                </a:cubicBezTo>
                <a:cubicBezTo>
                  <a:pt x="113" y="12675"/>
                  <a:pt x="0" y="12191"/>
                  <a:pt x="0" y="11604"/>
                </a:cubicBezTo>
                <a:cubicBezTo>
                  <a:pt x="0" y="11341"/>
                  <a:pt x="23" y="11081"/>
                  <a:pt x="65" y="10827"/>
                </a:cubicBezTo>
                <a:cubicBezTo>
                  <a:pt x="116" y="10570"/>
                  <a:pt x="184" y="10310"/>
                  <a:pt x="274" y="10050"/>
                </a:cubicBezTo>
                <a:moveTo>
                  <a:pt x="2439" y="7250"/>
                </a:moveTo>
                <a:cubicBezTo>
                  <a:pt x="1907" y="7696"/>
                  <a:pt x="1642" y="8247"/>
                  <a:pt x="1642" y="8914"/>
                </a:cubicBezTo>
                <a:cubicBezTo>
                  <a:pt x="1642" y="9126"/>
                  <a:pt x="1695" y="9318"/>
                  <a:pt x="1803" y="9505"/>
                </a:cubicBezTo>
                <a:cubicBezTo>
                  <a:pt x="1913" y="9688"/>
                  <a:pt x="2035" y="9841"/>
                  <a:pt x="2170" y="9968"/>
                </a:cubicBezTo>
                <a:cubicBezTo>
                  <a:pt x="2026" y="10234"/>
                  <a:pt x="1896" y="10488"/>
                  <a:pt x="1783" y="10748"/>
                </a:cubicBezTo>
                <a:cubicBezTo>
                  <a:pt x="1670" y="11008"/>
                  <a:pt x="1613" y="11293"/>
                  <a:pt x="1613" y="11607"/>
                </a:cubicBezTo>
                <a:cubicBezTo>
                  <a:pt x="1613" y="11923"/>
                  <a:pt x="1690" y="12172"/>
                  <a:pt x="1851" y="12358"/>
                </a:cubicBezTo>
                <a:cubicBezTo>
                  <a:pt x="2009" y="12542"/>
                  <a:pt x="2201" y="12677"/>
                  <a:pt x="2430" y="12768"/>
                </a:cubicBezTo>
                <a:cubicBezTo>
                  <a:pt x="2662" y="12861"/>
                  <a:pt x="2913" y="12915"/>
                  <a:pt x="3190" y="12932"/>
                </a:cubicBezTo>
                <a:cubicBezTo>
                  <a:pt x="3467" y="12949"/>
                  <a:pt x="3724" y="12960"/>
                  <a:pt x="3967" y="12960"/>
                </a:cubicBezTo>
                <a:cubicBezTo>
                  <a:pt x="4388" y="12960"/>
                  <a:pt x="4804" y="12943"/>
                  <a:pt x="5199" y="12915"/>
                </a:cubicBezTo>
                <a:cubicBezTo>
                  <a:pt x="5598" y="12895"/>
                  <a:pt x="5996" y="12878"/>
                  <a:pt x="6403" y="12878"/>
                </a:cubicBezTo>
                <a:cubicBezTo>
                  <a:pt x="6683" y="12878"/>
                  <a:pt x="6960" y="12895"/>
                  <a:pt x="7237" y="12915"/>
                </a:cubicBezTo>
                <a:cubicBezTo>
                  <a:pt x="7511" y="12943"/>
                  <a:pt x="7779" y="13017"/>
                  <a:pt x="8039" y="13121"/>
                </a:cubicBezTo>
                <a:cubicBezTo>
                  <a:pt x="8039" y="13491"/>
                  <a:pt x="7966" y="13844"/>
                  <a:pt x="7819" y="14175"/>
                </a:cubicBezTo>
                <a:cubicBezTo>
                  <a:pt x="7669" y="14511"/>
                  <a:pt x="7508" y="14847"/>
                  <a:pt x="7330" y="15189"/>
                </a:cubicBezTo>
                <a:cubicBezTo>
                  <a:pt x="7152" y="15531"/>
                  <a:pt x="6999" y="15890"/>
                  <a:pt x="6864" y="16260"/>
                </a:cubicBezTo>
                <a:cubicBezTo>
                  <a:pt x="6728" y="16630"/>
                  <a:pt x="6660" y="17031"/>
                  <a:pt x="6660" y="17475"/>
                </a:cubicBezTo>
                <a:cubicBezTo>
                  <a:pt x="6660" y="17772"/>
                  <a:pt x="6708" y="18071"/>
                  <a:pt x="6796" y="18362"/>
                </a:cubicBezTo>
                <a:cubicBezTo>
                  <a:pt x="6886" y="18656"/>
                  <a:pt x="7019" y="18919"/>
                  <a:pt x="7197" y="19162"/>
                </a:cubicBezTo>
                <a:cubicBezTo>
                  <a:pt x="7372" y="19399"/>
                  <a:pt x="7584" y="19594"/>
                  <a:pt x="7833" y="19741"/>
                </a:cubicBezTo>
                <a:cubicBezTo>
                  <a:pt x="8082" y="19891"/>
                  <a:pt x="8373" y="19964"/>
                  <a:pt x="8709" y="19964"/>
                </a:cubicBezTo>
                <a:cubicBezTo>
                  <a:pt x="8746" y="19964"/>
                  <a:pt x="8794" y="19967"/>
                  <a:pt x="8864" y="19978"/>
                </a:cubicBezTo>
                <a:cubicBezTo>
                  <a:pt x="8932" y="19984"/>
                  <a:pt x="8983" y="19984"/>
                  <a:pt x="9020" y="19964"/>
                </a:cubicBezTo>
                <a:cubicBezTo>
                  <a:pt x="9090" y="19930"/>
                  <a:pt x="9133" y="19891"/>
                  <a:pt x="9141" y="19857"/>
                </a:cubicBezTo>
                <a:cubicBezTo>
                  <a:pt x="9153" y="19820"/>
                  <a:pt x="9167" y="19763"/>
                  <a:pt x="9184" y="19693"/>
                </a:cubicBezTo>
                <a:cubicBezTo>
                  <a:pt x="9291" y="19162"/>
                  <a:pt x="9393" y="18605"/>
                  <a:pt x="9486" y="18014"/>
                </a:cubicBezTo>
                <a:cubicBezTo>
                  <a:pt x="9582" y="17430"/>
                  <a:pt x="9760" y="16901"/>
                  <a:pt x="10009" y="16421"/>
                </a:cubicBezTo>
                <a:cubicBezTo>
                  <a:pt x="10272" y="15963"/>
                  <a:pt x="10605" y="15565"/>
                  <a:pt x="11009" y="15234"/>
                </a:cubicBezTo>
                <a:cubicBezTo>
                  <a:pt x="11416" y="14898"/>
                  <a:pt x="11803" y="14545"/>
                  <a:pt x="12173" y="14175"/>
                </a:cubicBezTo>
                <a:cubicBezTo>
                  <a:pt x="12433" y="13898"/>
                  <a:pt x="12656" y="13644"/>
                  <a:pt x="12840" y="13412"/>
                </a:cubicBezTo>
                <a:cubicBezTo>
                  <a:pt x="13024" y="13180"/>
                  <a:pt x="13216" y="12966"/>
                  <a:pt x="13408" y="12762"/>
                </a:cubicBezTo>
                <a:cubicBezTo>
                  <a:pt x="13600" y="12556"/>
                  <a:pt x="13815" y="12369"/>
                  <a:pt x="14044" y="12194"/>
                </a:cubicBezTo>
                <a:cubicBezTo>
                  <a:pt x="14276" y="12016"/>
                  <a:pt x="14575" y="11855"/>
                  <a:pt x="14942" y="11714"/>
                </a:cubicBezTo>
                <a:lnTo>
                  <a:pt x="14971" y="11714"/>
                </a:lnTo>
                <a:lnTo>
                  <a:pt x="14971" y="3015"/>
                </a:lnTo>
                <a:cubicBezTo>
                  <a:pt x="14324" y="3015"/>
                  <a:pt x="13702" y="2944"/>
                  <a:pt x="13111" y="2794"/>
                </a:cubicBezTo>
                <a:cubicBezTo>
                  <a:pt x="12521" y="2647"/>
                  <a:pt x="11922" y="2481"/>
                  <a:pt x="11311" y="2308"/>
                </a:cubicBezTo>
                <a:cubicBezTo>
                  <a:pt x="10704" y="2133"/>
                  <a:pt x="10068" y="1966"/>
                  <a:pt x="9404" y="1819"/>
                </a:cubicBezTo>
                <a:cubicBezTo>
                  <a:pt x="8743" y="1670"/>
                  <a:pt x="8022" y="1599"/>
                  <a:pt x="7245" y="1599"/>
                </a:cubicBezTo>
                <a:cubicBezTo>
                  <a:pt x="6838" y="1599"/>
                  <a:pt x="6395" y="1630"/>
                  <a:pt x="5911" y="1698"/>
                </a:cubicBezTo>
                <a:cubicBezTo>
                  <a:pt x="5428" y="1769"/>
                  <a:pt x="4982" y="1890"/>
                  <a:pt x="4566" y="2062"/>
                </a:cubicBezTo>
                <a:cubicBezTo>
                  <a:pt x="4151" y="2238"/>
                  <a:pt x="3801" y="2492"/>
                  <a:pt x="3510" y="2822"/>
                </a:cubicBezTo>
                <a:cubicBezTo>
                  <a:pt x="3221" y="3147"/>
                  <a:pt x="3077" y="3585"/>
                  <a:pt x="3077" y="4125"/>
                </a:cubicBezTo>
                <a:cubicBezTo>
                  <a:pt x="3077" y="4218"/>
                  <a:pt x="3083" y="4297"/>
                  <a:pt x="3091" y="4368"/>
                </a:cubicBezTo>
                <a:cubicBezTo>
                  <a:pt x="3100" y="4439"/>
                  <a:pt x="3114" y="4529"/>
                  <a:pt x="3134" y="4628"/>
                </a:cubicBezTo>
                <a:cubicBezTo>
                  <a:pt x="2817" y="4772"/>
                  <a:pt x="2580" y="5009"/>
                  <a:pt x="2416" y="5346"/>
                </a:cubicBezTo>
                <a:cubicBezTo>
                  <a:pt x="2252" y="5676"/>
                  <a:pt x="2173" y="6012"/>
                  <a:pt x="2173" y="6343"/>
                </a:cubicBezTo>
                <a:cubicBezTo>
                  <a:pt x="2167" y="6696"/>
                  <a:pt x="2261" y="7001"/>
                  <a:pt x="2439" y="7250"/>
                </a:cubicBezTo>
                <a:moveTo>
                  <a:pt x="17344" y="3071"/>
                </a:moveTo>
                <a:cubicBezTo>
                  <a:pt x="17051" y="3071"/>
                  <a:pt x="16793" y="3170"/>
                  <a:pt x="16579" y="3373"/>
                </a:cubicBezTo>
                <a:cubicBezTo>
                  <a:pt x="16367" y="3580"/>
                  <a:pt x="16262" y="3837"/>
                  <a:pt x="16262" y="4153"/>
                </a:cubicBezTo>
                <a:cubicBezTo>
                  <a:pt x="16262" y="4450"/>
                  <a:pt x="16367" y="4704"/>
                  <a:pt x="16579" y="4919"/>
                </a:cubicBezTo>
                <a:cubicBezTo>
                  <a:pt x="16791" y="5131"/>
                  <a:pt x="17048" y="5235"/>
                  <a:pt x="17344" y="5235"/>
                </a:cubicBezTo>
                <a:cubicBezTo>
                  <a:pt x="17658" y="5235"/>
                  <a:pt x="17918" y="5131"/>
                  <a:pt x="18121" y="4919"/>
                </a:cubicBezTo>
                <a:cubicBezTo>
                  <a:pt x="18322" y="4704"/>
                  <a:pt x="18424" y="4450"/>
                  <a:pt x="18424" y="4153"/>
                </a:cubicBezTo>
                <a:cubicBezTo>
                  <a:pt x="18424" y="3837"/>
                  <a:pt x="18322" y="3580"/>
                  <a:pt x="18121" y="3373"/>
                </a:cubicBezTo>
                <a:cubicBezTo>
                  <a:pt x="17921" y="3170"/>
                  <a:pt x="17661" y="3071"/>
                  <a:pt x="17344" y="3071"/>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71" name="Shape 1809"/>
          <p:cNvSpPr/>
          <p:nvPr/>
        </p:nvSpPr>
        <p:spPr>
          <a:xfrm>
            <a:off x="11550525" y="3088631"/>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72" name="Shape 1810"/>
          <p:cNvSpPr/>
          <p:nvPr/>
        </p:nvSpPr>
        <p:spPr>
          <a:xfrm>
            <a:off x="12294460" y="3088631"/>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62"/>
                  <a:pt x="21208" y="482"/>
                </a:cubicBezTo>
                <a:cubicBezTo>
                  <a:pt x="21470" y="799"/>
                  <a:pt x="21600" y="1178"/>
                  <a:pt x="21600" y="1618"/>
                </a:cubicBezTo>
                <a:lnTo>
                  <a:pt x="21600" y="19982"/>
                </a:lnTo>
                <a:cubicBezTo>
                  <a:pt x="21600" y="20422"/>
                  <a:pt x="21470" y="20801"/>
                  <a:pt x="21208" y="21121"/>
                </a:cubicBezTo>
                <a:cubicBezTo>
                  <a:pt x="20946" y="21441"/>
                  <a:pt x="20631" y="21600"/>
                  <a:pt x="20263" y="21600"/>
                </a:cubicBezTo>
                <a:lnTo>
                  <a:pt x="1346" y="21600"/>
                </a:lnTo>
                <a:cubicBezTo>
                  <a:pt x="979" y="21600"/>
                  <a:pt x="663" y="21441"/>
                  <a:pt x="399" y="21121"/>
                </a:cubicBezTo>
                <a:cubicBezTo>
                  <a:pt x="132" y="20801"/>
                  <a:pt x="0" y="20422"/>
                  <a:pt x="0" y="19982"/>
                </a:cubicBezTo>
                <a:lnTo>
                  <a:pt x="0" y="1618"/>
                </a:lnTo>
                <a:cubicBezTo>
                  <a:pt x="0" y="1178"/>
                  <a:pt x="132" y="799"/>
                  <a:pt x="399" y="482"/>
                </a:cubicBezTo>
                <a:cubicBezTo>
                  <a:pt x="663" y="162"/>
                  <a:pt x="979" y="0"/>
                  <a:pt x="1346" y="0"/>
                </a:cubicBezTo>
                <a:lnTo>
                  <a:pt x="20263" y="0"/>
                </a:lnTo>
                <a:close/>
                <a:moveTo>
                  <a:pt x="19806" y="2253"/>
                </a:moveTo>
                <a:lnTo>
                  <a:pt x="8591" y="2253"/>
                </a:lnTo>
                <a:lnTo>
                  <a:pt x="8427" y="3545"/>
                </a:lnTo>
                <a:lnTo>
                  <a:pt x="1804" y="3545"/>
                </a:lnTo>
                <a:lnTo>
                  <a:pt x="1804" y="5501"/>
                </a:lnTo>
                <a:lnTo>
                  <a:pt x="19806" y="5501"/>
                </a:lnTo>
                <a:lnTo>
                  <a:pt x="19806" y="2253"/>
                </a:lnTo>
                <a:close/>
                <a:moveTo>
                  <a:pt x="19806" y="17746"/>
                </a:moveTo>
                <a:lnTo>
                  <a:pt x="1804" y="17746"/>
                </a:lnTo>
                <a:lnTo>
                  <a:pt x="1804" y="19350"/>
                </a:lnTo>
                <a:lnTo>
                  <a:pt x="19806" y="19350"/>
                </a:lnTo>
                <a:lnTo>
                  <a:pt x="19806" y="17746"/>
                </a:lnTo>
                <a:close/>
                <a:moveTo>
                  <a:pt x="3116" y="2743"/>
                </a:moveTo>
                <a:lnTo>
                  <a:pt x="6821" y="2743"/>
                </a:lnTo>
                <a:lnTo>
                  <a:pt x="6821" y="1436"/>
                </a:lnTo>
                <a:lnTo>
                  <a:pt x="3116" y="1436"/>
                </a:lnTo>
                <a:lnTo>
                  <a:pt x="3116" y="2743"/>
                </a:lnTo>
                <a:close/>
                <a:moveTo>
                  <a:pt x="6529" y="11631"/>
                </a:moveTo>
                <a:cubicBezTo>
                  <a:pt x="6529" y="12342"/>
                  <a:pt x="6639" y="13012"/>
                  <a:pt x="6862" y="13634"/>
                </a:cubicBezTo>
                <a:cubicBezTo>
                  <a:pt x="7085" y="14257"/>
                  <a:pt x="7389" y="14800"/>
                  <a:pt x="7775" y="15264"/>
                </a:cubicBezTo>
                <a:cubicBezTo>
                  <a:pt x="8162" y="15731"/>
                  <a:pt x="8617" y="16096"/>
                  <a:pt x="9134" y="16360"/>
                </a:cubicBezTo>
                <a:cubicBezTo>
                  <a:pt x="9655" y="16630"/>
                  <a:pt x="10211" y="16762"/>
                  <a:pt x="10806" y="16762"/>
                </a:cubicBezTo>
                <a:cubicBezTo>
                  <a:pt x="11399" y="16762"/>
                  <a:pt x="11954" y="16630"/>
                  <a:pt x="12471" y="16360"/>
                </a:cubicBezTo>
                <a:cubicBezTo>
                  <a:pt x="12985" y="16096"/>
                  <a:pt x="13435" y="15731"/>
                  <a:pt x="13825" y="15264"/>
                </a:cubicBezTo>
                <a:cubicBezTo>
                  <a:pt x="14211" y="14800"/>
                  <a:pt x="14515" y="14257"/>
                  <a:pt x="14738" y="13634"/>
                </a:cubicBezTo>
                <a:cubicBezTo>
                  <a:pt x="14961" y="13012"/>
                  <a:pt x="15071" y="12342"/>
                  <a:pt x="15071" y="11631"/>
                </a:cubicBezTo>
                <a:cubicBezTo>
                  <a:pt x="15071" y="10917"/>
                  <a:pt x="14961" y="10251"/>
                  <a:pt x="14738" y="9625"/>
                </a:cubicBezTo>
                <a:cubicBezTo>
                  <a:pt x="14515" y="9002"/>
                  <a:pt x="14211" y="8462"/>
                  <a:pt x="13825" y="8004"/>
                </a:cubicBezTo>
                <a:cubicBezTo>
                  <a:pt x="13435" y="7543"/>
                  <a:pt x="12983" y="7178"/>
                  <a:pt x="12464" y="6914"/>
                </a:cubicBezTo>
                <a:cubicBezTo>
                  <a:pt x="11945" y="6647"/>
                  <a:pt x="11391" y="6512"/>
                  <a:pt x="10806" y="6512"/>
                </a:cubicBezTo>
                <a:cubicBezTo>
                  <a:pt x="10211" y="6512"/>
                  <a:pt x="9655" y="6647"/>
                  <a:pt x="9134" y="6914"/>
                </a:cubicBezTo>
                <a:cubicBezTo>
                  <a:pt x="8617" y="7178"/>
                  <a:pt x="8162" y="7543"/>
                  <a:pt x="7775" y="8004"/>
                </a:cubicBezTo>
                <a:cubicBezTo>
                  <a:pt x="7389" y="8462"/>
                  <a:pt x="7085" y="9002"/>
                  <a:pt x="6862" y="9625"/>
                </a:cubicBezTo>
                <a:cubicBezTo>
                  <a:pt x="6639" y="10251"/>
                  <a:pt x="6529" y="10918"/>
                  <a:pt x="6529" y="11631"/>
                </a:cubicBezTo>
                <a:moveTo>
                  <a:pt x="13724" y="11631"/>
                </a:moveTo>
                <a:cubicBezTo>
                  <a:pt x="13724" y="12110"/>
                  <a:pt x="13648" y="12565"/>
                  <a:pt x="13502" y="13000"/>
                </a:cubicBezTo>
                <a:cubicBezTo>
                  <a:pt x="13352" y="13435"/>
                  <a:pt x="13147" y="13814"/>
                  <a:pt x="12880" y="14128"/>
                </a:cubicBezTo>
                <a:cubicBezTo>
                  <a:pt x="12613" y="14439"/>
                  <a:pt x="12302" y="14689"/>
                  <a:pt x="11942" y="14871"/>
                </a:cubicBezTo>
                <a:cubicBezTo>
                  <a:pt x="11582" y="15053"/>
                  <a:pt x="11205" y="15144"/>
                  <a:pt x="10806" y="15144"/>
                </a:cubicBezTo>
                <a:cubicBezTo>
                  <a:pt x="10407" y="15144"/>
                  <a:pt x="10025" y="15053"/>
                  <a:pt x="9663" y="14871"/>
                </a:cubicBezTo>
                <a:cubicBezTo>
                  <a:pt x="9301" y="14689"/>
                  <a:pt x="8987" y="14439"/>
                  <a:pt x="8725" y="14128"/>
                </a:cubicBezTo>
                <a:cubicBezTo>
                  <a:pt x="8463" y="13814"/>
                  <a:pt x="8258" y="13440"/>
                  <a:pt x="8103" y="13009"/>
                </a:cubicBezTo>
                <a:cubicBezTo>
                  <a:pt x="7952" y="12580"/>
                  <a:pt x="7876" y="12119"/>
                  <a:pt x="7876" y="11631"/>
                </a:cubicBezTo>
                <a:cubicBezTo>
                  <a:pt x="7876" y="11152"/>
                  <a:pt x="7952" y="10700"/>
                  <a:pt x="8103" y="10265"/>
                </a:cubicBezTo>
                <a:cubicBezTo>
                  <a:pt x="8258" y="9837"/>
                  <a:pt x="8463" y="9461"/>
                  <a:pt x="8725" y="9140"/>
                </a:cubicBezTo>
                <a:cubicBezTo>
                  <a:pt x="8987" y="8823"/>
                  <a:pt x="9298" y="8577"/>
                  <a:pt x="9658" y="8394"/>
                </a:cubicBezTo>
                <a:cubicBezTo>
                  <a:pt x="10015" y="8218"/>
                  <a:pt x="10400" y="8130"/>
                  <a:pt x="10806" y="8130"/>
                </a:cubicBezTo>
                <a:cubicBezTo>
                  <a:pt x="11205" y="8130"/>
                  <a:pt x="11582" y="8218"/>
                  <a:pt x="11942" y="8394"/>
                </a:cubicBezTo>
                <a:cubicBezTo>
                  <a:pt x="12302" y="8577"/>
                  <a:pt x="12613" y="8823"/>
                  <a:pt x="12880" y="9140"/>
                </a:cubicBezTo>
                <a:cubicBezTo>
                  <a:pt x="13147" y="9461"/>
                  <a:pt x="13352" y="9837"/>
                  <a:pt x="13502" y="10265"/>
                </a:cubicBezTo>
                <a:cubicBezTo>
                  <a:pt x="13648" y="10700"/>
                  <a:pt x="13724" y="11152"/>
                  <a:pt x="13724" y="11631"/>
                </a:cubicBezTo>
                <a:moveTo>
                  <a:pt x="9692" y="11631"/>
                </a:moveTo>
                <a:cubicBezTo>
                  <a:pt x="9692" y="11246"/>
                  <a:pt x="9800" y="10929"/>
                  <a:pt x="10020" y="10682"/>
                </a:cubicBezTo>
                <a:cubicBezTo>
                  <a:pt x="10238" y="10433"/>
                  <a:pt x="10500" y="10309"/>
                  <a:pt x="10806" y="10309"/>
                </a:cubicBezTo>
                <a:lnTo>
                  <a:pt x="10806" y="10280"/>
                </a:lnTo>
                <a:cubicBezTo>
                  <a:pt x="10946" y="10280"/>
                  <a:pt x="11066" y="10224"/>
                  <a:pt x="11164" y="10110"/>
                </a:cubicBezTo>
                <a:cubicBezTo>
                  <a:pt x="11261" y="9998"/>
                  <a:pt x="11310" y="9863"/>
                  <a:pt x="11310" y="9704"/>
                </a:cubicBezTo>
                <a:cubicBezTo>
                  <a:pt x="11310" y="9534"/>
                  <a:pt x="11261" y="9393"/>
                  <a:pt x="11164" y="9275"/>
                </a:cubicBezTo>
                <a:cubicBezTo>
                  <a:pt x="11066" y="9158"/>
                  <a:pt x="10946" y="9096"/>
                  <a:pt x="10806" y="9096"/>
                </a:cubicBezTo>
                <a:cubicBezTo>
                  <a:pt x="10228" y="9096"/>
                  <a:pt x="9734" y="9349"/>
                  <a:pt x="9323" y="9848"/>
                </a:cubicBezTo>
                <a:cubicBezTo>
                  <a:pt x="8914" y="10350"/>
                  <a:pt x="8708" y="10944"/>
                  <a:pt x="8708" y="11628"/>
                </a:cubicBezTo>
                <a:cubicBezTo>
                  <a:pt x="8708" y="11778"/>
                  <a:pt x="8757" y="11913"/>
                  <a:pt x="8855" y="12028"/>
                </a:cubicBezTo>
                <a:cubicBezTo>
                  <a:pt x="8953" y="12148"/>
                  <a:pt x="9063" y="12207"/>
                  <a:pt x="9188" y="12207"/>
                </a:cubicBezTo>
                <a:cubicBezTo>
                  <a:pt x="9330" y="12207"/>
                  <a:pt x="9447" y="12148"/>
                  <a:pt x="9545" y="12028"/>
                </a:cubicBezTo>
                <a:cubicBezTo>
                  <a:pt x="9643" y="11916"/>
                  <a:pt x="9692" y="11781"/>
                  <a:pt x="9692" y="11631"/>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73" name="Shape 1811"/>
          <p:cNvSpPr/>
          <p:nvPr/>
        </p:nvSpPr>
        <p:spPr>
          <a:xfrm>
            <a:off x="13007664" y="3088631"/>
            <a:ext cx="307303" cy="306601"/>
          </a:xfrm>
          <a:custGeom>
            <a:avLst/>
            <a:gdLst/>
            <a:ahLst/>
            <a:cxnLst>
              <a:cxn ang="0">
                <a:pos x="wd2" y="hd2"/>
              </a:cxn>
              <a:cxn ang="5400000">
                <a:pos x="wd2" y="hd2"/>
              </a:cxn>
              <a:cxn ang="10800000">
                <a:pos x="wd2" y="hd2"/>
              </a:cxn>
              <a:cxn ang="16200000">
                <a:pos x="wd2" y="hd2"/>
              </a:cxn>
            </a:cxnLst>
            <a:rect l="0" t="0" r="r" b="b"/>
            <a:pathLst>
              <a:path w="21590" h="21600" extrusionOk="0">
                <a:moveTo>
                  <a:pt x="21292" y="12679"/>
                </a:moveTo>
                <a:cubicBezTo>
                  <a:pt x="21501" y="12885"/>
                  <a:pt x="21600" y="13137"/>
                  <a:pt x="21589" y="13436"/>
                </a:cubicBezTo>
                <a:cubicBezTo>
                  <a:pt x="21589" y="13662"/>
                  <a:pt x="21518" y="13865"/>
                  <a:pt x="21374" y="14043"/>
                </a:cubicBezTo>
                <a:cubicBezTo>
                  <a:pt x="21230" y="14224"/>
                  <a:pt x="21047" y="14343"/>
                  <a:pt x="20821" y="14393"/>
                </a:cubicBezTo>
                <a:lnTo>
                  <a:pt x="18197" y="15057"/>
                </a:lnTo>
                <a:cubicBezTo>
                  <a:pt x="18251" y="15221"/>
                  <a:pt x="18319" y="15438"/>
                  <a:pt x="18401" y="15707"/>
                </a:cubicBezTo>
                <a:cubicBezTo>
                  <a:pt x="18480" y="15978"/>
                  <a:pt x="18564" y="16254"/>
                  <a:pt x="18649" y="16531"/>
                </a:cubicBezTo>
                <a:cubicBezTo>
                  <a:pt x="18737" y="16811"/>
                  <a:pt x="18810" y="17082"/>
                  <a:pt x="18875" y="17333"/>
                </a:cubicBezTo>
                <a:cubicBezTo>
                  <a:pt x="18937" y="17593"/>
                  <a:pt x="18968" y="17802"/>
                  <a:pt x="18968" y="17963"/>
                </a:cubicBezTo>
                <a:cubicBezTo>
                  <a:pt x="18968" y="18225"/>
                  <a:pt x="18872" y="18460"/>
                  <a:pt x="18677" y="18660"/>
                </a:cubicBezTo>
                <a:cubicBezTo>
                  <a:pt x="18482" y="18861"/>
                  <a:pt x="18245" y="18965"/>
                  <a:pt x="17968" y="18965"/>
                </a:cubicBezTo>
                <a:cubicBezTo>
                  <a:pt x="17805" y="18965"/>
                  <a:pt x="17593" y="18934"/>
                  <a:pt x="17333" y="18869"/>
                </a:cubicBezTo>
                <a:cubicBezTo>
                  <a:pt x="17070" y="18807"/>
                  <a:pt x="16802" y="18734"/>
                  <a:pt x="16525" y="18646"/>
                </a:cubicBezTo>
                <a:cubicBezTo>
                  <a:pt x="16252" y="18562"/>
                  <a:pt x="15983" y="18477"/>
                  <a:pt x="15715" y="18398"/>
                </a:cubicBezTo>
                <a:cubicBezTo>
                  <a:pt x="15450" y="18316"/>
                  <a:pt x="15232" y="18251"/>
                  <a:pt x="15060" y="18194"/>
                </a:cubicBezTo>
                <a:lnTo>
                  <a:pt x="14399" y="20818"/>
                </a:lnTo>
                <a:cubicBezTo>
                  <a:pt x="14345" y="21041"/>
                  <a:pt x="14224" y="21227"/>
                  <a:pt x="14040" y="21377"/>
                </a:cubicBezTo>
                <a:cubicBezTo>
                  <a:pt x="13854" y="21527"/>
                  <a:pt x="13651" y="21600"/>
                  <a:pt x="13425" y="21600"/>
                </a:cubicBezTo>
                <a:cubicBezTo>
                  <a:pt x="13128" y="21600"/>
                  <a:pt x="12880" y="21498"/>
                  <a:pt x="12682" y="21289"/>
                </a:cubicBezTo>
                <a:lnTo>
                  <a:pt x="10801" y="19358"/>
                </a:lnTo>
                <a:lnTo>
                  <a:pt x="8881" y="21289"/>
                </a:lnTo>
                <a:cubicBezTo>
                  <a:pt x="8720" y="21498"/>
                  <a:pt x="8480" y="21600"/>
                  <a:pt x="8167" y="21600"/>
                </a:cubicBezTo>
                <a:cubicBezTo>
                  <a:pt x="7941" y="21600"/>
                  <a:pt x="7737" y="21527"/>
                  <a:pt x="7557" y="21377"/>
                </a:cubicBezTo>
                <a:cubicBezTo>
                  <a:pt x="7379" y="21227"/>
                  <a:pt x="7255" y="21041"/>
                  <a:pt x="7192" y="20818"/>
                </a:cubicBezTo>
                <a:lnTo>
                  <a:pt x="6529" y="18194"/>
                </a:lnTo>
                <a:cubicBezTo>
                  <a:pt x="6368" y="18251"/>
                  <a:pt x="6153" y="18316"/>
                  <a:pt x="5888" y="18398"/>
                </a:cubicBezTo>
                <a:cubicBezTo>
                  <a:pt x="5622" y="18480"/>
                  <a:pt x="5348" y="18562"/>
                  <a:pt x="5069" y="18646"/>
                </a:cubicBezTo>
                <a:cubicBezTo>
                  <a:pt x="4792" y="18734"/>
                  <a:pt x="4524" y="18807"/>
                  <a:pt x="4267" y="18869"/>
                </a:cubicBezTo>
                <a:cubicBezTo>
                  <a:pt x="4010" y="18934"/>
                  <a:pt x="3795" y="18965"/>
                  <a:pt x="3623" y="18965"/>
                </a:cubicBezTo>
                <a:cubicBezTo>
                  <a:pt x="3346" y="18965"/>
                  <a:pt x="3112" y="18861"/>
                  <a:pt x="2923" y="18660"/>
                </a:cubicBezTo>
                <a:cubicBezTo>
                  <a:pt x="2731" y="18460"/>
                  <a:pt x="2638" y="18225"/>
                  <a:pt x="2638" y="17963"/>
                </a:cubicBezTo>
                <a:cubicBezTo>
                  <a:pt x="2638" y="17802"/>
                  <a:pt x="2669" y="17593"/>
                  <a:pt x="2731" y="17333"/>
                </a:cubicBezTo>
                <a:cubicBezTo>
                  <a:pt x="2796" y="17082"/>
                  <a:pt x="2866" y="16811"/>
                  <a:pt x="2948" y="16531"/>
                </a:cubicBezTo>
                <a:cubicBezTo>
                  <a:pt x="3030" y="16254"/>
                  <a:pt x="3112" y="15980"/>
                  <a:pt x="3197" y="15712"/>
                </a:cubicBezTo>
                <a:cubicBezTo>
                  <a:pt x="3284" y="15447"/>
                  <a:pt x="3352" y="15229"/>
                  <a:pt x="3408" y="15057"/>
                </a:cubicBezTo>
                <a:lnTo>
                  <a:pt x="771" y="14393"/>
                </a:lnTo>
                <a:cubicBezTo>
                  <a:pt x="545" y="14343"/>
                  <a:pt x="361" y="14224"/>
                  <a:pt x="217" y="14035"/>
                </a:cubicBezTo>
                <a:cubicBezTo>
                  <a:pt x="73" y="13854"/>
                  <a:pt x="0" y="13651"/>
                  <a:pt x="0" y="13436"/>
                </a:cubicBezTo>
                <a:cubicBezTo>
                  <a:pt x="0" y="13137"/>
                  <a:pt x="104" y="12885"/>
                  <a:pt x="311" y="12679"/>
                </a:cubicBezTo>
                <a:lnTo>
                  <a:pt x="2245" y="10799"/>
                </a:lnTo>
                <a:lnTo>
                  <a:pt x="311" y="8921"/>
                </a:lnTo>
                <a:cubicBezTo>
                  <a:pt x="104" y="8715"/>
                  <a:pt x="0" y="8460"/>
                  <a:pt x="0" y="8161"/>
                </a:cubicBezTo>
                <a:cubicBezTo>
                  <a:pt x="0" y="7938"/>
                  <a:pt x="76" y="7735"/>
                  <a:pt x="226" y="7557"/>
                </a:cubicBezTo>
                <a:cubicBezTo>
                  <a:pt x="373" y="7373"/>
                  <a:pt x="556" y="7257"/>
                  <a:pt x="771" y="7204"/>
                </a:cubicBezTo>
                <a:lnTo>
                  <a:pt x="3408" y="6540"/>
                </a:lnTo>
                <a:cubicBezTo>
                  <a:pt x="3352" y="6382"/>
                  <a:pt x="3284" y="6162"/>
                  <a:pt x="3197" y="5893"/>
                </a:cubicBezTo>
                <a:cubicBezTo>
                  <a:pt x="3112" y="5622"/>
                  <a:pt x="3030" y="5346"/>
                  <a:pt x="2948" y="5069"/>
                </a:cubicBezTo>
                <a:cubicBezTo>
                  <a:pt x="2866" y="4786"/>
                  <a:pt x="2796" y="4518"/>
                  <a:pt x="2731" y="4264"/>
                </a:cubicBezTo>
                <a:cubicBezTo>
                  <a:pt x="2669" y="4007"/>
                  <a:pt x="2638" y="3795"/>
                  <a:pt x="2638" y="3634"/>
                </a:cubicBezTo>
                <a:cubicBezTo>
                  <a:pt x="2638" y="3355"/>
                  <a:pt x="2734" y="3118"/>
                  <a:pt x="2928" y="2926"/>
                </a:cubicBezTo>
                <a:cubicBezTo>
                  <a:pt x="3120" y="2731"/>
                  <a:pt x="3352" y="2635"/>
                  <a:pt x="3623" y="2635"/>
                </a:cubicBezTo>
                <a:cubicBezTo>
                  <a:pt x="3787" y="2635"/>
                  <a:pt x="3996" y="2666"/>
                  <a:pt x="4258" y="2731"/>
                </a:cubicBezTo>
                <a:cubicBezTo>
                  <a:pt x="4521" y="2793"/>
                  <a:pt x="4792" y="2866"/>
                  <a:pt x="5069" y="2951"/>
                </a:cubicBezTo>
                <a:cubicBezTo>
                  <a:pt x="5348" y="3039"/>
                  <a:pt x="5622" y="3120"/>
                  <a:pt x="5888" y="3205"/>
                </a:cubicBezTo>
                <a:cubicBezTo>
                  <a:pt x="6153" y="3284"/>
                  <a:pt x="6368" y="3349"/>
                  <a:pt x="6529" y="3406"/>
                </a:cubicBezTo>
                <a:lnTo>
                  <a:pt x="7192" y="782"/>
                </a:lnTo>
                <a:cubicBezTo>
                  <a:pt x="7246" y="556"/>
                  <a:pt x="7368" y="370"/>
                  <a:pt x="7557" y="220"/>
                </a:cubicBezTo>
                <a:cubicBezTo>
                  <a:pt x="7749" y="71"/>
                  <a:pt x="7949" y="0"/>
                  <a:pt x="8167" y="0"/>
                </a:cubicBezTo>
                <a:cubicBezTo>
                  <a:pt x="8480" y="0"/>
                  <a:pt x="8720" y="102"/>
                  <a:pt x="8881" y="308"/>
                </a:cubicBezTo>
                <a:lnTo>
                  <a:pt x="10801" y="2242"/>
                </a:lnTo>
                <a:lnTo>
                  <a:pt x="12682" y="308"/>
                </a:lnTo>
                <a:cubicBezTo>
                  <a:pt x="12888" y="102"/>
                  <a:pt x="13128" y="0"/>
                  <a:pt x="13399" y="0"/>
                </a:cubicBezTo>
                <a:cubicBezTo>
                  <a:pt x="13642" y="0"/>
                  <a:pt x="13854" y="68"/>
                  <a:pt x="14040" y="209"/>
                </a:cubicBezTo>
                <a:cubicBezTo>
                  <a:pt x="14224" y="347"/>
                  <a:pt x="14345" y="539"/>
                  <a:pt x="14399" y="782"/>
                </a:cubicBezTo>
                <a:lnTo>
                  <a:pt x="15060" y="3406"/>
                </a:lnTo>
                <a:cubicBezTo>
                  <a:pt x="15224" y="3349"/>
                  <a:pt x="15438" y="3284"/>
                  <a:pt x="15709" y="3205"/>
                </a:cubicBezTo>
                <a:cubicBezTo>
                  <a:pt x="15980" y="3120"/>
                  <a:pt x="16252" y="3039"/>
                  <a:pt x="16525" y="2951"/>
                </a:cubicBezTo>
                <a:cubicBezTo>
                  <a:pt x="16802" y="2866"/>
                  <a:pt x="17070" y="2793"/>
                  <a:pt x="17333" y="2731"/>
                </a:cubicBezTo>
                <a:cubicBezTo>
                  <a:pt x="17593" y="2666"/>
                  <a:pt x="17805" y="2635"/>
                  <a:pt x="17968" y="2635"/>
                </a:cubicBezTo>
                <a:cubicBezTo>
                  <a:pt x="18228" y="2635"/>
                  <a:pt x="18460" y="2731"/>
                  <a:pt x="18663" y="2926"/>
                </a:cubicBezTo>
                <a:cubicBezTo>
                  <a:pt x="18866" y="3118"/>
                  <a:pt x="18968" y="3355"/>
                  <a:pt x="18968" y="3634"/>
                </a:cubicBezTo>
                <a:cubicBezTo>
                  <a:pt x="18968" y="3795"/>
                  <a:pt x="18937" y="4007"/>
                  <a:pt x="18875" y="4264"/>
                </a:cubicBezTo>
                <a:cubicBezTo>
                  <a:pt x="18810" y="4518"/>
                  <a:pt x="18737" y="4786"/>
                  <a:pt x="18649" y="5069"/>
                </a:cubicBezTo>
                <a:cubicBezTo>
                  <a:pt x="18564" y="5346"/>
                  <a:pt x="18480" y="5620"/>
                  <a:pt x="18401" y="5885"/>
                </a:cubicBezTo>
                <a:cubicBezTo>
                  <a:pt x="18319" y="6150"/>
                  <a:pt x="18251" y="6371"/>
                  <a:pt x="18197" y="6540"/>
                </a:cubicBezTo>
                <a:lnTo>
                  <a:pt x="20821" y="7204"/>
                </a:lnTo>
                <a:cubicBezTo>
                  <a:pt x="21047" y="7257"/>
                  <a:pt x="21230" y="7379"/>
                  <a:pt x="21374" y="7560"/>
                </a:cubicBezTo>
                <a:cubicBezTo>
                  <a:pt x="21518" y="7749"/>
                  <a:pt x="21589" y="7946"/>
                  <a:pt x="21589" y="8161"/>
                </a:cubicBezTo>
                <a:cubicBezTo>
                  <a:pt x="21589" y="8460"/>
                  <a:pt x="21490" y="8715"/>
                  <a:pt x="21292" y="8921"/>
                </a:cubicBezTo>
                <a:lnTo>
                  <a:pt x="19332" y="10799"/>
                </a:lnTo>
                <a:lnTo>
                  <a:pt x="21292" y="12679"/>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74" name="Shape 1812"/>
          <p:cNvSpPr/>
          <p:nvPr/>
        </p:nvSpPr>
        <p:spPr>
          <a:xfrm>
            <a:off x="13751599" y="3088631"/>
            <a:ext cx="307307" cy="306601"/>
          </a:xfrm>
          <a:custGeom>
            <a:avLst/>
            <a:gdLst/>
            <a:ahLst/>
            <a:cxnLst>
              <a:cxn ang="0">
                <a:pos x="wd2" y="hd2"/>
              </a:cxn>
              <a:cxn ang="5400000">
                <a:pos x="wd2" y="hd2"/>
              </a:cxn>
              <a:cxn ang="10800000">
                <a:pos x="wd2" y="hd2"/>
              </a:cxn>
              <a:cxn ang="16200000">
                <a:pos x="wd2" y="hd2"/>
              </a:cxn>
            </a:cxnLst>
            <a:rect l="0" t="0" r="r" b="b"/>
            <a:pathLst>
              <a:path w="21598" h="21600" extrusionOk="0">
                <a:moveTo>
                  <a:pt x="17537" y="12698"/>
                </a:moveTo>
                <a:lnTo>
                  <a:pt x="19799" y="9998"/>
                </a:lnTo>
                <a:lnTo>
                  <a:pt x="19799" y="17284"/>
                </a:lnTo>
                <a:cubicBezTo>
                  <a:pt x="19799" y="17875"/>
                  <a:pt x="19701" y="18430"/>
                  <a:pt x="19505" y="18950"/>
                </a:cubicBezTo>
                <a:cubicBezTo>
                  <a:pt x="19309" y="19470"/>
                  <a:pt x="19050" y="19928"/>
                  <a:pt x="18722" y="20322"/>
                </a:cubicBezTo>
                <a:cubicBezTo>
                  <a:pt x="18394" y="20716"/>
                  <a:pt x="18015" y="21027"/>
                  <a:pt x="17584" y="21256"/>
                </a:cubicBezTo>
                <a:cubicBezTo>
                  <a:pt x="17153" y="21485"/>
                  <a:pt x="16691" y="21600"/>
                  <a:pt x="16189" y="21600"/>
                </a:cubicBezTo>
                <a:lnTo>
                  <a:pt x="3595" y="21600"/>
                </a:lnTo>
                <a:cubicBezTo>
                  <a:pt x="3103" y="21600"/>
                  <a:pt x="2636" y="21485"/>
                  <a:pt x="2195" y="21256"/>
                </a:cubicBezTo>
                <a:cubicBezTo>
                  <a:pt x="1755" y="21027"/>
                  <a:pt x="1373" y="20716"/>
                  <a:pt x="1052" y="20322"/>
                </a:cubicBezTo>
                <a:cubicBezTo>
                  <a:pt x="734" y="19928"/>
                  <a:pt x="477" y="19470"/>
                  <a:pt x="286" y="18950"/>
                </a:cubicBezTo>
                <a:cubicBezTo>
                  <a:pt x="95" y="18430"/>
                  <a:pt x="0" y="17875"/>
                  <a:pt x="0" y="17284"/>
                </a:cubicBezTo>
                <a:lnTo>
                  <a:pt x="0" y="4316"/>
                </a:lnTo>
                <a:cubicBezTo>
                  <a:pt x="0" y="3722"/>
                  <a:pt x="95" y="3164"/>
                  <a:pt x="286" y="2632"/>
                </a:cubicBezTo>
                <a:cubicBezTo>
                  <a:pt x="477" y="2107"/>
                  <a:pt x="734" y="1645"/>
                  <a:pt x="1052" y="1263"/>
                </a:cubicBezTo>
                <a:cubicBezTo>
                  <a:pt x="1373" y="878"/>
                  <a:pt x="1755" y="573"/>
                  <a:pt x="2195" y="344"/>
                </a:cubicBezTo>
                <a:cubicBezTo>
                  <a:pt x="2636" y="115"/>
                  <a:pt x="3103" y="0"/>
                  <a:pt x="3595" y="0"/>
                </a:cubicBezTo>
                <a:lnTo>
                  <a:pt x="16189" y="0"/>
                </a:lnTo>
                <a:cubicBezTo>
                  <a:pt x="16402" y="0"/>
                  <a:pt x="16605" y="26"/>
                  <a:pt x="16798" y="82"/>
                </a:cubicBezTo>
                <a:lnTo>
                  <a:pt x="14608" y="2715"/>
                </a:lnTo>
                <a:lnTo>
                  <a:pt x="3595" y="2715"/>
                </a:lnTo>
                <a:cubicBezTo>
                  <a:pt x="3228" y="2715"/>
                  <a:pt x="2915" y="2868"/>
                  <a:pt x="2653" y="3185"/>
                </a:cubicBezTo>
                <a:cubicBezTo>
                  <a:pt x="2391" y="3496"/>
                  <a:pt x="2261" y="3875"/>
                  <a:pt x="2261" y="4316"/>
                </a:cubicBezTo>
                <a:lnTo>
                  <a:pt x="2261" y="17284"/>
                </a:lnTo>
                <a:cubicBezTo>
                  <a:pt x="2261" y="17725"/>
                  <a:pt x="2391" y="18101"/>
                  <a:pt x="2653" y="18412"/>
                </a:cubicBezTo>
                <a:cubicBezTo>
                  <a:pt x="2915" y="18730"/>
                  <a:pt x="3228" y="18888"/>
                  <a:pt x="3595" y="18888"/>
                </a:cubicBezTo>
                <a:lnTo>
                  <a:pt x="16189" y="18888"/>
                </a:lnTo>
                <a:cubicBezTo>
                  <a:pt x="16556" y="18888"/>
                  <a:pt x="16874" y="18730"/>
                  <a:pt x="17139" y="18412"/>
                </a:cubicBezTo>
                <a:cubicBezTo>
                  <a:pt x="17405" y="18101"/>
                  <a:pt x="17537" y="17725"/>
                  <a:pt x="17537" y="17284"/>
                </a:cubicBezTo>
                <a:lnTo>
                  <a:pt x="17537" y="12698"/>
                </a:lnTo>
                <a:close/>
                <a:moveTo>
                  <a:pt x="21333" y="2797"/>
                </a:moveTo>
                <a:cubicBezTo>
                  <a:pt x="21514" y="3011"/>
                  <a:pt x="21600" y="3273"/>
                  <a:pt x="21598" y="3578"/>
                </a:cubicBezTo>
                <a:cubicBezTo>
                  <a:pt x="21593" y="3881"/>
                  <a:pt x="21505" y="4137"/>
                  <a:pt x="21333" y="4342"/>
                </a:cubicBezTo>
                <a:lnTo>
                  <a:pt x="13005" y="14346"/>
                </a:lnTo>
                <a:lnTo>
                  <a:pt x="11855" y="15721"/>
                </a:lnTo>
                <a:cubicBezTo>
                  <a:pt x="11676" y="15938"/>
                  <a:pt x="11458" y="16044"/>
                  <a:pt x="11206" y="16044"/>
                </a:cubicBezTo>
                <a:cubicBezTo>
                  <a:pt x="10952" y="16044"/>
                  <a:pt x="10734" y="15938"/>
                  <a:pt x="10555" y="15721"/>
                </a:cubicBezTo>
                <a:lnTo>
                  <a:pt x="9383" y="14346"/>
                </a:lnTo>
                <a:lnTo>
                  <a:pt x="4780" y="8787"/>
                </a:lnTo>
                <a:cubicBezTo>
                  <a:pt x="4601" y="8573"/>
                  <a:pt x="4508" y="8314"/>
                  <a:pt x="4508" y="8006"/>
                </a:cubicBezTo>
                <a:cubicBezTo>
                  <a:pt x="4508" y="7703"/>
                  <a:pt x="4601" y="7442"/>
                  <a:pt x="4780" y="7227"/>
                </a:cubicBezTo>
                <a:lnTo>
                  <a:pt x="5927" y="5847"/>
                </a:lnTo>
                <a:cubicBezTo>
                  <a:pt x="6106" y="5635"/>
                  <a:pt x="6324" y="5526"/>
                  <a:pt x="6578" y="5526"/>
                </a:cubicBezTo>
                <a:cubicBezTo>
                  <a:pt x="6830" y="5526"/>
                  <a:pt x="7043" y="5635"/>
                  <a:pt x="7215" y="5847"/>
                </a:cubicBezTo>
                <a:lnTo>
                  <a:pt x="11199" y="10633"/>
                </a:lnTo>
                <a:lnTo>
                  <a:pt x="18861" y="1404"/>
                </a:lnTo>
                <a:cubicBezTo>
                  <a:pt x="19040" y="1187"/>
                  <a:pt x="19263" y="1084"/>
                  <a:pt x="19525" y="1087"/>
                </a:cubicBezTo>
                <a:cubicBezTo>
                  <a:pt x="19787" y="1093"/>
                  <a:pt x="20002" y="1199"/>
                  <a:pt x="20173" y="1404"/>
                </a:cubicBezTo>
                <a:lnTo>
                  <a:pt x="21333" y="2797"/>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75" name="Shape 1813"/>
          <p:cNvSpPr/>
          <p:nvPr/>
        </p:nvSpPr>
        <p:spPr>
          <a:xfrm>
            <a:off x="14516021" y="3088631"/>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7662" y="0"/>
                </a:moveTo>
                <a:cubicBezTo>
                  <a:pt x="18199" y="0"/>
                  <a:pt x="18703" y="118"/>
                  <a:pt x="19176" y="344"/>
                </a:cubicBezTo>
                <a:cubicBezTo>
                  <a:pt x="19651" y="576"/>
                  <a:pt x="20065" y="887"/>
                  <a:pt x="20423" y="1281"/>
                </a:cubicBezTo>
                <a:cubicBezTo>
                  <a:pt x="20780" y="1674"/>
                  <a:pt x="21066" y="2132"/>
                  <a:pt x="21280" y="2652"/>
                </a:cubicBezTo>
                <a:cubicBezTo>
                  <a:pt x="21493" y="3169"/>
                  <a:pt x="21600" y="3727"/>
                  <a:pt x="21600" y="4318"/>
                </a:cubicBezTo>
                <a:lnTo>
                  <a:pt x="21600" y="17282"/>
                </a:lnTo>
                <a:cubicBezTo>
                  <a:pt x="21600" y="17873"/>
                  <a:pt x="21493" y="18431"/>
                  <a:pt x="21280" y="18948"/>
                </a:cubicBezTo>
                <a:cubicBezTo>
                  <a:pt x="21066" y="19468"/>
                  <a:pt x="20780" y="19926"/>
                  <a:pt x="20423" y="20319"/>
                </a:cubicBezTo>
                <a:cubicBezTo>
                  <a:pt x="20065" y="20713"/>
                  <a:pt x="19651" y="21024"/>
                  <a:pt x="19184" y="21256"/>
                </a:cubicBezTo>
                <a:cubicBezTo>
                  <a:pt x="18714" y="21485"/>
                  <a:pt x="18210" y="21600"/>
                  <a:pt x="17662" y="21600"/>
                </a:cubicBezTo>
                <a:lnTo>
                  <a:pt x="3924" y="21600"/>
                </a:lnTo>
                <a:cubicBezTo>
                  <a:pt x="3388" y="21600"/>
                  <a:pt x="2883" y="21485"/>
                  <a:pt x="2411" y="21256"/>
                </a:cubicBezTo>
                <a:cubicBezTo>
                  <a:pt x="1935" y="21024"/>
                  <a:pt x="1522" y="20713"/>
                  <a:pt x="1164" y="20319"/>
                </a:cubicBezTo>
                <a:cubicBezTo>
                  <a:pt x="806" y="19926"/>
                  <a:pt x="523" y="19468"/>
                  <a:pt x="312" y="18948"/>
                </a:cubicBezTo>
                <a:cubicBezTo>
                  <a:pt x="104" y="18431"/>
                  <a:pt x="0" y="17873"/>
                  <a:pt x="0" y="17282"/>
                </a:cubicBezTo>
                <a:lnTo>
                  <a:pt x="0" y="4318"/>
                </a:lnTo>
                <a:cubicBezTo>
                  <a:pt x="0" y="3727"/>
                  <a:pt x="104" y="3169"/>
                  <a:pt x="312" y="2652"/>
                </a:cubicBezTo>
                <a:cubicBezTo>
                  <a:pt x="523" y="2132"/>
                  <a:pt x="806" y="1674"/>
                  <a:pt x="1164" y="1281"/>
                </a:cubicBezTo>
                <a:cubicBezTo>
                  <a:pt x="1522" y="887"/>
                  <a:pt x="1935" y="576"/>
                  <a:pt x="2411" y="344"/>
                </a:cubicBezTo>
                <a:cubicBezTo>
                  <a:pt x="2883" y="118"/>
                  <a:pt x="3388" y="0"/>
                  <a:pt x="3924" y="0"/>
                </a:cubicBezTo>
                <a:lnTo>
                  <a:pt x="17662" y="0"/>
                </a:lnTo>
                <a:close/>
                <a:moveTo>
                  <a:pt x="17662" y="2714"/>
                </a:moveTo>
                <a:lnTo>
                  <a:pt x="3924" y="2714"/>
                </a:lnTo>
                <a:cubicBezTo>
                  <a:pt x="3524" y="2714"/>
                  <a:pt x="3180" y="2873"/>
                  <a:pt x="2897" y="3187"/>
                </a:cubicBezTo>
                <a:cubicBezTo>
                  <a:pt x="2608" y="3501"/>
                  <a:pt x="2467" y="3877"/>
                  <a:pt x="2467" y="4318"/>
                </a:cubicBezTo>
                <a:lnTo>
                  <a:pt x="2467" y="17282"/>
                </a:lnTo>
                <a:cubicBezTo>
                  <a:pt x="2467" y="17723"/>
                  <a:pt x="2608" y="18099"/>
                  <a:pt x="2897" y="18413"/>
                </a:cubicBezTo>
                <a:cubicBezTo>
                  <a:pt x="3180" y="18728"/>
                  <a:pt x="3524" y="18886"/>
                  <a:pt x="3924" y="18886"/>
                </a:cubicBezTo>
                <a:lnTo>
                  <a:pt x="17662" y="18886"/>
                </a:lnTo>
                <a:cubicBezTo>
                  <a:pt x="18063" y="18886"/>
                  <a:pt x="18407" y="18728"/>
                  <a:pt x="18698" y="18413"/>
                </a:cubicBezTo>
                <a:cubicBezTo>
                  <a:pt x="18989" y="18102"/>
                  <a:pt x="19133" y="17723"/>
                  <a:pt x="19133" y="17282"/>
                </a:cubicBezTo>
                <a:lnTo>
                  <a:pt x="19133" y="4318"/>
                </a:lnTo>
                <a:cubicBezTo>
                  <a:pt x="19133" y="3877"/>
                  <a:pt x="18989" y="3501"/>
                  <a:pt x="18698" y="3187"/>
                </a:cubicBezTo>
                <a:cubicBezTo>
                  <a:pt x="18407" y="2873"/>
                  <a:pt x="18063" y="2714"/>
                  <a:pt x="17662" y="2714"/>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76" name="Shape 1814"/>
          <p:cNvSpPr/>
          <p:nvPr/>
        </p:nvSpPr>
        <p:spPr>
          <a:xfrm>
            <a:off x="15291967" y="3088631"/>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77" name="Shape 1815"/>
          <p:cNvSpPr/>
          <p:nvPr/>
        </p:nvSpPr>
        <p:spPr>
          <a:xfrm>
            <a:off x="1281410" y="3722272"/>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1"/>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30"/>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30"/>
                  <a:pt x="8200" y="12774"/>
                  <a:pt x="8494" y="13070"/>
                </a:cubicBezTo>
                <a:cubicBezTo>
                  <a:pt x="8786" y="13370"/>
                  <a:pt x="9135" y="13607"/>
                  <a:pt x="9537" y="13779"/>
                </a:cubicBezTo>
                <a:cubicBezTo>
                  <a:pt x="9939" y="13957"/>
                  <a:pt x="10361" y="14044"/>
                  <a:pt x="10806" y="14044"/>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78" name="Shape 1816"/>
          <p:cNvSpPr/>
          <p:nvPr/>
        </p:nvSpPr>
        <p:spPr>
          <a:xfrm>
            <a:off x="2004856" y="3723550"/>
            <a:ext cx="307306" cy="306600"/>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1"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8"/>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8"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3"/>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79" name="Shape 1817"/>
          <p:cNvSpPr/>
          <p:nvPr/>
        </p:nvSpPr>
        <p:spPr>
          <a:xfrm>
            <a:off x="2760315" y="3722272"/>
            <a:ext cx="307306" cy="306598"/>
          </a:xfrm>
          <a:custGeom>
            <a:avLst/>
            <a:gdLst/>
            <a:ahLst/>
            <a:cxnLst>
              <a:cxn ang="0">
                <a:pos x="wd2" y="hd2"/>
              </a:cxn>
              <a:cxn ang="5400000">
                <a:pos x="wd2" y="hd2"/>
              </a:cxn>
              <a:cxn ang="10800000">
                <a:pos x="wd2" y="hd2"/>
              </a:cxn>
              <a:cxn ang="16200000">
                <a:pos x="wd2" y="hd2"/>
              </a:cxn>
            </a:cxnLst>
            <a:rect l="0" t="0" r="r" b="b"/>
            <a:pathLst>
              <a:path w="21600" h="21588" extrusionOk="0">
                <a:moveTo>
                  <a:pt x="10794" y="0"/>
                </a:moveTo>
                <a:cubicBezTo>
                  <a:pt x="12289" y="0"/>
                  <a:pt x="13689" y="251"/>
                  <a:pt x="14998" y="750"/>
                </a:cubicBezTo>
                <a:cubicBezTo>
                  <a:pt x="16304" y="1250"/>
                  <a:pt x="17446" y="1930"/>
                  <a:pt x="18422" y="2782"/>
                </a:cubicBezTo>
                <a:cubicBezTo>
                  <a:pt x="19399" y="3639"/>
                  <a:pt x="20174" y="4641"/>
                  <a:pt x="20743" y="5784"/>
                </a:cubicBezTo>
                <a:cubicBezTo>
                  <a:pt x="21315" y="6926"/>
                  <a:pt x="21600" y="8156"/>
                  <a:pt x="21600" y="9468"/>
                </a:cubicBezTo>
                <a:cubicBezTo>
                  <a:pt x="21600" y="10775"/>
                  <a:pt x="21315" y="12002"/>
                  <a:pt x="20743" y="13142"/>
                </a:cubicBezTo>
                <a:cubicBezTo>
                  <a:pt x="20174" y="14287"/>
                  <a:pt x="19399" y="15289"/>
                  <a:pt x="18422" y="16149"/>
                </a:cubicBezTo>
                <a:cubicBezTo>
                  <a:pt x="17446" y="17007"/>
                  <a:pt x="16304" y="17687"/>
                  <a:pt x="14998" y="18181"/>
                </a:cubicBezTo>
                <a:cubicBezTo>
                  <a:pt x="13689" y="18677"/>
                  <a:pt x="12289" y="18923"/>
                  <a:pt x="10794" y="18923"/>
                </a:cubicBezTo>
                <a:cubicBezTo>
                  <a:pt x="10104" y="18923"/>
                  <a:pt x="9427" y="18869"/>
                  <a:pt x="8768" y="18762"/>
                </a:cubicBezTo>
                <a:cubicBezTo>
                  <a:pt x="7445" y="20014"/>
                  <a:pt x="5901" y="20878"/>
                  <a:pt x="4135" y="21355"/>
                </a:cubicBezTo>
                <a:cubicBezTo>
                  <a:pt x="3947" y="21391"/>
                  <a:pt x="3759" y="21431"/>
                  <a:pt x="3566" y="21467"/>
                </a:cubicBezTo>
                <a:cubicBezTo>
                  <a:pt x="3375" y="21510"/>
                  <a:pt x="3170" y="21549"/>
                  <a:pt x="2952" y="21583"/>
                </a:cubicBezTo>
                <a:cubicBezTo>
                  <a:pt x="2832" y="21600"/>
                  <a:pt x="2728" y="21572"/>
                  <a:pt x="2643" y="21496"/>
                </a:cubicBezTo>
                <a:cubicBezTo>
                  <a:pt x="2556" y="21420"/>
                  <a:pt x="2497" y="21309"/>
                  <a:pt x="2467" y="21166"/>
                </a:cubicBezTo>
                <a:cubicBezTo>
                  <a:pt x="2438" y="21022"/>
                  <a:pt x="2457" y="20900"/>
                  <a:pt x="2523" y="20807"/>
                </a:cubicBezTo>
                <a:cubicBezTo>
                  <a:pt x="2591" y="20714"/>
                  <a:pt x="2667" y="20621"/>
                  <a:pt x="2749" y="20531"/>
                </a:cubicBezTo>
                <a:cubicBezTo>
                  <a:pt x="2921" y="20325"/>
                  <a:pt x="3083" y="20124"/>
                  <a:pt x="3234" y="19930"/>
                </a:cubicBezTo>
                <a:cubicBezTo>
                  <a:pt x="3385" y="19738"/>
                  <a:pt x="3521" y="19506"/>
                  <a:pt x="3646" y="19241"/>
                </a:cubicBezTo>
                <a:cubicBezTo>
                  <a:pt x="3768" y="18976"/>
                  <a:pt x="3881" y="18663"/>
                  <a:pt x="3982" y="18302"/>
                </a:cubicBezTo>
                <a:cubicBezTo>
                  <a:pt x="4084" y="17941"/>
                  <a:pt x="4173" y="17506"/>
                  <a:pt x="4248" y="16993"/>
                </a:cubicBezTo>
                <a:cubicBezTo>
                  <a:pt x="2942" y="16110"/>
                  <a:pt x="1907" y="15021"/>
                  <a:pt x="1144" y="13731"/>
                </a:cubicBezTo>
                <a:cubicBezTo>
                  <a:pt x="381" y="12436"/>
                  <a:pt x="0" y="11017"/>
                  <a:pt x="0" y="9468"/>
                </a:cubicBezTo>
                <a:cubicBezTo>
                  <a:pt x="0" y="8165"/>
                  <a:pt x="285" y="6937"/>
                  <a:pt x="857" y="5789"/>
                </a:cubicBezTo>
                <a:cubicBezTo>
                  <a:pt x="1429" y="4641"/>
                  <a:pt x="2201" y="3639"/>
                  <a:pt x="3178" y="2782"/>
                </a:cubicBezTo>
                <a:cubicBezTo>
                  <a:pt x="4154" y="1930"/>
                  <a:pt x="5293" y="1249"/>
                  <a:pt x="6597" y="750"/>
                </a:cubicBezTo>
                <a:cubicBezTo>
                  <a:pt x="7901" y="251"/>
                  <a:pt x="9300" y="0"/>
                  <a:pt x="10794" y="0"/>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80" name="Shape 1818"/>
          <p:cNvSpPr/>
          <p:nvPr/>
        </p:nvSpPr>
        <p:spPr>
          <a:xfrm>
            <a:off x="3515773" y="3722272"/>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1530" y="0"/>
                  <a:pt x="12259" y="68"/>
                  <a:pt x="12986" y="200"/>
                </a:cubicBezTo>
                <a:cubicBezTo>
                  <a:pt x="13711" y="330"/>
                  <a:pt x="14427" y="533"/>
                  <a:pt x="15133" y="810"/>
                </a:cubicBezTo>
                <a:cubicBezTo>
                  <a:pt x="15928" y="1129"/>
                  <a:pt x="16717" y="1547"/>
                  <a:pt x="17498" y="2069"/>
                </a:cubicBezTo>
                <a:cubicBezTo>
                  <a:pt x="18279" y="2592"/>
                  <a:pt x="18974" y="3218"/>
                  <a:pt x="19583" y="3950"/>
                </a:cubicBezTo>
                <a:cubicBezTo>
                  <a:pt x="20190" y="4678"/>
                  <a:pt x="20680" y="5505"/>
                  <a:pt x="21047" y="6431"/>
                </a:cubicBezTo>
                <a:cubicBezTo>
                  <a:pt x="21414" y="7352"/>
                  <a:pt x="21600" y="8368"/>
                  <a:pt x="21600" y="9477"/>
                </a:cubicBezTo>
                <a:cubicBezTo>
                  <a:pt x="21600" y="10584"/>
                  <a:pt x="21414" y="11598"/>
                  <a:pt x="21047" y="12518"/>
                </a:cubicBezTo>
                <a:cubicBezTo>
                  <a:pt x="20680" y="13436"/>
                  <a:pt x="20190" y="14260"/>
                  <a:pt x="19583" y="14991"/>
                </a:cubicBezTo>
                <a:cubicBezTo>
                  <a:pt x="18974" y="15722"/>
                  <a:pt x="18282" y="16352"/>
                  <a:pt x="17503" y="16891"/>
                </a:cubicBezTo>
                <a:cubicBezTo>
                  <a:pt x="16726" y="17425"/>
                  <a:pt x="15935" y="17843"/>
                  <a:pt x="15133" y="18139"/>
                </a:cubicBezTo>
                <a:cubicBezTo>
                  <a:pt x="14427" y="18419"/>
                  <a:pt x="13714" y="18622"/>
                  <a:pt x="12991" y="18749"/>
                </a:cubicBezTo>
                <a:cubicBezTo>
                  <a:pt x="12271" y="18876"/>
                  <a:pt x="11537" y="18935"/>
                  <a:pt x="10793" y="18935"/>
                </a:cubicBezTo>
                <a:cubicBezTo>
                  <a:pt x="10103" y="18935"/>
                  <a:pt x="9428" y="18884"/>
                  <a:pt x="8767" y="18777"/>
                </a:cubicBezTo>
                <a:cubicBezTo>
                  <a:pt x="8075" y="19423"/>
                  <a:pt x="7340" y="19963"/>
                  <a:pt x="6564" y="20383"/>
                </a:cubicBezTo>
                <a:cubicBezTo>
                  <a:pt x="5785" y="20804"/>
                  <a:pt x="4978" y="21137"/>
                  <a:pt x="4135" y="21371"/>
                </a:cubicBezTo>
                <a:cubicBezTo>
                  <a:pt x="3933" y="21405"/>
                  <a:pt x="3723" y="21453"/>
                  <a:pt x="3511" y="21510"/>
                </a:cubicBezTo>
                <a:cubicBezTo>
                  <a:pt x="3297" y="21569"/>
                  <a:pt x="3095" y="21600"/>
                  <a:pt x="2907" y="21600"/>
                </a:cubicBezTo>
                <a:cubicBezTo>
                  <a:pt x="2789" y="21600"/>
                  <a:pt x="2685" y="21546"/>
                  <a:pt x="2598" y="21445"/>
                </a:cubicBezTo>
                <a:cubicBezTo>
                  <a:pt x="2511" y="21340"/>
                  <a:pt x="2469" y="21216"/>
                  <a:pt x="2469" y="21072"/>
                </a:cubicBezTo>
                <a:cubicBezTo>
                  <a:pt x="2469" y="20965"/>
                  <a:pt x="2499" y="20866"/>
                  <a:pt x="2563" y="20784"/>
                </a:cubicBezTo>
                <a:cubicBezTo>
                  <a:pt x="2629" y="20694"/>
                  <a:pt x="2690" y="20617"/>
                  <a:pt x="2749" y="20547"/>
                </a:cubicBezTo>
                <a:cubicBezTo>
                  <a:pt x="2984" y="20248"/>
                  <a:pt x="3182" y="19977"/>
                  <a:pt x="3347" y="19728"/>
                </a:cubicBezTo>
                <a:cubicBezTo>
                  <a:pt x="3511" y="19480"/>
                  <a:pt x="3653" y="19220"/>
                  <a:pt x="3770" y="18949"/>
                </a:cubicBezTo>
                <a:cubicBezTo>
                  <a:pt x="3886" y="18681"/>
                  <a:pt x="3980" y="18390"/>
                  <a:pt x="4050" y="18080"/>
                </a:cubicBezTo>
                <a:cubicBezTo>
                  <a:pt x="4123" y="17766"/>
                  <a:pt x="4189" y="17408"/>
                  <a:pt x="4248" y="17004"/>
                </a:cubicBezTo>
                <a:cubicBezTo>
                  <a:pt x="3662" y="16617"/>
                  <a:pt x="3116" y="16163"/>
                  <a:pt x="2610" y="15643"/>
                </a:cubicBezTo>
                <a:cubicBezTo>
                  <a:pt x="2102" y="15129"/>
                  <a:pt x="1652" y="14554"/>
                  <a:pt x="1257" y="13915"/>
                </a:cubicBezTo>
                <a:cubicBezTo>
                  <a:pt x="864" y="13280"/>
                  <a:pt x="555" y="12589"/>
                  <a:pt x="334" y="11843"/>
                </a:cubicBezTo>
                <a:cubicBezTo>
                  <a:pt x="111" y="11095"/>
                  <a:pt x="0" y="10307"/>
                  <a:pt x="0" y="9477"/>
                </a:cubicBezTo>
                <a:cubicBezTo>
                  <a:pt x="0" y="8368"/>
                  <a:pt x="186" y="7351"/>
                  <a:pt x="553" y="6431"/>
                </a:cubicBezTo>
                <a:cubicBezTo>
                  <a:pt x="920" y="5505"/>
                  <a:pt x="1410" y="4678"/>
                  <a:pt x="2017" y="3949"/>
                </a:cubicBezTo>
                <a:cubicBezTo>
                  <a:pt x="2626" y="3218"/>
                  <a:pt x="3318" y="2589"/>
                  <a:pt x="4097" y="2063"/>
                </a:cubicBezTo>
                <a:cubicBezTo>
                  <a:pt x="4874" y="1535"/>
                  <a:pt x="5660" y="1121"/>
                  <a:pt x="6458" y="810"/>
                </a:cubicBezTo>
                <a:cubicBezTo>
                  <a:pt x="7162" y="533"/>
                  <a:pt x="7879" y="330"/>
                  <a:pt x="8602" y="200"/>
                </a:cubicBezTo>
                <a:cubicBezTo>
                  <a:pt x="9327" y="68"/>
                  <a:pt x="10059" y="0"/>
                  <a:pt x="10793" y="0"/>
                </a:cubicBezTo>
                <a:moveTo>
                  <a:pt x="14264" y="2747"/>
                </a:moveTo>
                <a:cubicBezTo>
                  <a:pt x="13123" y="2357"/>
                  <a:pt x="11965" y="2165"/>
                  <a:pt x="10793" y="2165"/>
                </a:cubicBezTo>
                <a:cubicBezTo>
                  <a:pt x="9607" y="2165"/>
                  <a:pt x="8454" y="2357"/>
                  <a:pt x="7336" y="2747"/>
                </a:cubicBezTo>
                <a:cubicBezTo>
                  <a:pt x="6705" y="2973"/>
                  <a:pt x="6062" y="3281"/>
                  <a:pt x="5408" y="3679"/>
                </a:cubicBezTo>
                <a:cubicBezTo>
                  <a:pt x="4754" y="4077"/>
                  <a:pt x="4161" y="4562"/>
                  <a:pt x="3624" y="5133"/>
                </a:cubicBezTo>
                <a:cubicBezTo>
                  <a:pt x="3085" y="5703"/>
                  <a:pt x="2648" y="6347"/>
                  <a:pt x="2311" y="7064"/>
                </a:cubicBezTo>
                <a:cubicBezTo>
                  <a:pt x="1972" y="7781"/>
                  <a:pt x="1805" y="8583"/>
                  <a:pt x="1805" y="9477"/>
                </a:cubicBezTo>
                <a:cubicBezTo>
                  <a:pt x="1805" y="10124"/>
                  <a:pt x="1895" y="10725"/>
                  <a:pt x="2080" y="11276"/>
                </a:cubicBezTo>
                <a:cubicBezTo>
                  <a:pt x="2264" y="11824"/>
                  <a:pt x="2509" y="12335"/>
                  <a:pt x="2817" y="12806"/>
                </a:cubicBezTo>
                <a:cubicBezTo>
                  <a:pt x="3125" y="13280"/>
                  <a:pt x="3478" y="13712"/>
                  <a:pt x="3876" y="14099"/>
                </a:cubicBezTo>
                <a:cubicBezTo>
                  <a:pt x="4274" y="14486"/>
                  <a:pt x="4693" y="14822"/>
                  <a:pt x="5128" y="15113"/>
                </a:cubicBezTo>
                <a:cubicBezTo>
                  <a:pt x="5331" y="15240"/>
                  <a:pt x="5521" y="15364"/>
                  <a:pt x="5702" y="15485"/>
                </a:cubicBezTo>
                <a:cubicBezTo>
                  <a:pt x="5881" y="15607"/>
                  <a:pt x="6067" y="15734"/>
                  <a:pt x="6253" y="15869"/>
                </a:cubicBezTo>
                <a:cubicBezTo>
                  <a:pt x="6178" y="16293"/>
                  <a:pt x="6114" y="16716"/>
                  <a:pt x="6058" y="17140"/>
                </a:cubicBezTo>
                <a:cubicBezTo>
                  <a:pt x="6001" y="17563"/>
                  <a:pt x="5928" y="17987"/>
                  <a:pt x="5837" y="18410"/>
                </a:cubicBezTo>
                <a:cubicBezTo>
                  <a:pt x="6279" y="18148"/>
                  <a:pt x="6698" y="17860"/>
                  <a:pt x="7093" y="17538"/>
                </a:cubicBezTo>
                <a:cubicBezTo>
                  <a:pt x="7489" y="17219"/>
                  <a:pt x="7884" y="16874"/>
                  <a:pt x="8282" y="16504"/>
                </a:cubicBezTo>
                <a:cubicBezTo>
                  <a:pt x="8694" y="16575"/>
                  <a:pt x="9110" y="16640"/>
                  <a:pt x="9527" y="16691"/>
                </a:cubicBezTo>
                <a:cubicBezTo>
                  <a:pt x="9943" y="16747"/>
                  <a:pt x="10367" y="16776"/>
                  <a:pt x="10793" y="16776"/>
                </a:cubicBezTo>
                <a:cubicBezTo>
                  <a:pt x="11965" y="16776"/>
                  <a:pt x="13123" y="16581"/>
                  <a:pt x="14264" y="16194"/>
                </a:cubicBezTo>
                <a:cubicBezTo>
                  <a:pt x="14895" y="15971"/>
                  <a:pt x="15538" y="15660"/>
                  <a:pt x="16192" y="15271"/>
                </a:cubicBezTo>
                <a:cubicBezTo>
                  <a:pt x="16844" y="14875"/>
                  <a:pt x="17439" y="14393"/>
                  <a:pt x="17978" y="13822"/>
                </a:cubicBezTo>
                <a:cubicBezTo>
                  <a:pt x="18515" y="13252"/>
                  <a:pt x="18952" y="12603"/>
                  <a:pt x="19289" y="11883"/>
                </a:cubicBezTo>
                <a:cubicBezTo>
                  <a:pt x="19628" y="11160"/>
                  <a:pt x="19797" y="10358"/>
                  <a:pt x="19797" y="9477"/>
                </a:cubicBezTo>
                <a:cubicBezTo>
                  <a:pt x="19797" y="8591"/>
                  <a:pt x="19628" y="7792"/>
                  <a:pt x="19289" y="7069"/>
                </a:cubicBezTo>
                <a:cubicBezTo>
                  <a:pt x="18952" y="6349"/>
                  <a:pt x="18515" y="5703"/>
                  <a:pt x="17978" y="5130"/>
                </a:cubicBezTo>
                <a:cubicBezTo>
                  <a:pt x="17439" y="4559"/>
                  <a:pt x="16844" y="4074"/>
                  <a:pt x="16192" y="3676"/>
                </a:cubicBezTo>
                <a:cubicBezTo>
                  <a:pt x="15538" y="3281"/>
                  <a:pt x="14895" y="2973"/>
                  <a:pt x="14264" y="2747"/>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81" name="Shape 1819"/>
          <p:cNvSpPr/>
          <p:nvPr/>
        </p:nvSpPr>
        <p:spPr>
          <a:xfrm>
            <a:off x="4296841" y="3722272"/>
            <a:ext cx="307306" cy="306606"/>
          </a:xfrm>
          <a:custGeom>
            <a:avLst/>
            <a:gdLst/>
            <a:ahLst/>
            <a:cxnLst>
              <a:cxn ang="0">
                <a:pos x="wd2" y="hd2"/>
              </a:cxn>
              <a:cxn ang="5400000">
                <a:pos x="wd2" y="hd2"/>
              </a:cxn>
              <a:cxn ang="10800000">
                <a:pos x="wd2" y="hd2"/>
              </a:cxn>
              <a:cxn ang="16200000">
                <a:pos x="wd2" y="hd2"/>
              </a:cxn>
            </a:cxnLst>
            <a:rect l="0" t="0" r="r" b="b"/>
            <a:pathLst>
              <a:path w="21600" h="21588" extrusionOk="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39"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82" name="Shape 1820"/>
          <p:cNvSpPr/>
          <p:nvPr/>
        </p:nvSpPr>
        <p:spPr>
          <a:xfrm>
            <a:off x="5031812" y="3722272"/>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2"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83" name="Shape 1821"/>
          <p:cNvSpPr/>
          <p:nvPr/>
        </p:nvSpPr>
        <p:spPr>
          <a:xfrm>
            <a:off x="5788553" y="3722272"/>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9806" y="0"/>
                </a:moveTo>
                <a:cubicBezTo>
                  <a:pt x="20300" y="0"/>
                  <a:pt x="20721" y="212"/>
                  <a:pt x="21074" y="632"/>
                </a:cubicBezTo>
                <a:cubicBezTo>
                  <a:pt x="21424" y="1055"/>
                  <a:pt x="21600" y="1566"/>
                  <a:pt x="21600" y="2165"/>
                </a:cubicBezTo>
                <a:lnTo>
                  <a:pt x="21600" y="19432"/>
                </a:lnTo>
                <a:cubicBezTo>
                  <a:pt x="21600" y="20023"/>
                  <a:pt x="21424" y="20534"/>
                  <a:pt x="21074" y="20957"/>
                </a:cubicBezTo>
                <a:cubicBezTo>
                  <a:pt x="20721" y="21386"/>
                  <a:pt x="20300" y="21600"/>
                  <a:pt x="19806" y="21600"/>
                </a:cubicBezTo>
                <a:lnTo>
                  <a:pt x="1804" y="21600"/>
                </a:lnTo>
                <a:cubicBezTo>
                  <a:pt x="1312" y="21600"/>
                  <a:pt x="889" y="21388"/>
                  <a:pt x="534" y="20965"/>
                </a:cubicBezTo>
                <a:cubicBezTo>
                  <a:pt x="176" y="20545"/>
                  <a:pt x="0" y="20034"/>
                  <a:pt x="0" y="19432"/>
                </a:cubicBezTo>
                <a:lnTo>
                  <a:pt x="0" y="2165"/>
                </a:lnTo>
                <a:cubicBezTo>
                  <a:pt x="0" y="1575"/>
                  <a:pt x="176" y="1066"/>
                  <a:pt x="526" y="637"/>
                </a:cubicBezTo>
                <a:cubicBezTo>
                  <a:pt x="879" y="211"/>
                  <a:pt x="1305" y="0"/>
                  <a:pt x="1804" y="0"/>
                </a:cubicBezTo>
                <a:lnTo>
                  <a:pt x="19806" y="0"/>
                </a:lnTo>
                <a:close/>
                <a:moveTo>
                  <a:pt x="19806" y="2165"/>
                </a:moveTo>
                <a:lnTo>
                  <a:pt x="1804" y="2165"/>
                </a:lnTo>
                <a:lnTo>
                  <a:pt x="1804" y="5931"/>
                </a:lnTo>
                <a:lnTo>
                  <a:pt x="19806" y="5931"/>
                </a:lnTo>
                <a:lnTo>
                  <a:pt x="19806" y="2165"/>
                </a:lnTo>
                <a:close/>
                <a:moveTo>
                  <a:pt x="19806" y="11348"/>
                </a:moveTo>
                <a:lnTo>
                  <a:pt x="1804" y="11348"/>
                </a:lnTo>
                <a:lnTo>
                  <a:pt x="1804" y="19432"/>
                </a:lnTo>
                <a:lnTo>
                  <a:pt x="19806" y="19432"/>
                </a:lnTo>
                <a:lnTo>
                  <a:pt x="19806" y="11348"/>
                </a:lnTo>
                <a:close/>
                <a:moveTo>
                  <a:pt x="6647" y="18084"/>
                </a:moveTo>
                <a:lnTo>
                  <a:pt x="3048" y="18084"/>
                </a:lnTo>
                <a:lnTo>
                  <a:pt x="3048" y="16465"/>
                </a:lnTo>
                <a:lnTo>
                  <a:pt x="6647" y="16465"/>
                </a:lnTo>
                <a:lnTo>
                  <a:pt x="6647" y="18084"/>
                </a:lnTo>
                <a:close/>
                <a:moveTo>
                  <a:pt x="13149" y="18084"/>
                </a:moveTo>
                <a:lnTo>
                  <a:pt x="7922" y="18084"/>
                </a:lnTo>
                <a:lnTo>
                  <a:pt x="7922" y="16465"/>
                </a:lnTo>
                <a:lnTo>
                  <a:pt x="13149" y="16465"/>
                </a:lnTo>
                <a:lnTo>
                  <a:pt x="13149" y="18084"/>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84" name="Shape 1822"/>
          <p:cNvSpPr/>
          <p:nvPr/>
        </p:nvSpPr>
        <p:spPr>
          <a:xfrm>
            <a:off x="6497916" y="3722272"/>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85" name="Shape 1823"/>
          <p:cNvSpPr/>
          <p:nvPr/>
        </p:nvSpPr>
        <p:spPr>
          <a:xfrm>
            <a:off x="7200876" y="3722272"/>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0"/>
                  <a:pt x="15014" y="844"/>
                </a:cubicBezTo>
                <a:cubicBezTo>
                  <a:pt x="16322" y="1406"/>
                  <a:pt x="17466" y="2177"/>
                  <a:pt x="18450" y="3154"/>
                </a:cubicBezTo>
                <a:cubicBezTo>
                  <a:pt x="19433" y="4134"/>
                  <a:pt x="20204" y="5278"/>
                  <a:pt x="20761" y="6591"/>
                </a:cubicBezTo>
                <a:cubicBezTo>
                  <a:pt x="21323" y="7901"/>
                  <a:pt x="21600" y="9305"/>
                  <a:pt x="21600" y="10799"/>
                </a:cubicBezTo>
                <a:cubicBezTo>
                  <a:pt x="21600" y="12295"/>
                  <a:pt x="21323" y="13699"/>
                  <a:pt x="20761" y="15012"/>
                </a:cubicBezTo>
                <a:cubicBezTo>
                  <a:pt x="20204" y="16322"/>
                  <a:pt x="19433" y="17466"/>
                  <a:pt x="18450" y="18443"/>
                </a:cubicBezTo>
                <a:cubicBezTo>
                  <a:pt x="17466" y="19423"/>
                  <a:pt x="16322" y="20191"/>
                  <a:pt x="15014" y="20756"/>
                </a:cubicBezTo>
                <a:cubicBezTo>
                  <a:pt x="13706" y="21320"/>
                  <a:pt x="12305" y="21600"/>
                  <a:pt x="10807" y="21600"/>
                </a:cubicBezTo>
                <a:cubicBezTo>
                  <a:pt x="9310" y="21600"/>
                  <a:pt x="7905" y="21320"/>
                  <a:pt x="6594" y="20756"/>
                </a:cubicBezTo>
                <a:cubicBezTo>
                  <a:pt x="5281" y="20191"/>
                  <a:pt x="4136" y="19423"/>
                  <a:pt x="3159" y="18443"/>
                </a:cubicBezTo>
                <a:cubicBezTo>
                  <a:pt x="2181" y="17466"/>
                  <a:pt x="1410" y="16322"/>
                  <a:pt x="848" y="15012"/>
                </a:cubicBezTo>
                <a:cubicBezTo>
                  <a:pt x="283" y="13699"/>
                  <a:pt x="0" y="12295"/>
                  <a:pt x="0" y="10799"/>
                </a:cubicBezTo>
                <a:cubicBezTo>
                  <a:pt x="0" y="9305"/>
                  <a:pt x="283" y="7901"/>
                  <a:pt x="848" y="6591"/>
                </a:cubicBezTo>
                <a:cubicBezTo>
                  <a:pt x="1410" y="5278"/>
                  <a:pt x="2181" y="4134"/>
                  <a:pt x="3159" y="3154"/>
                </a:cubicBezTo>
                <a:cubicBezTo>
                  <a:pt x="4136" y="2177"/>
                  <a:pt x="5281" y="1406"/>
                  <a:pt x="6594" y="844"/>
                </a:cubicBezTo>
                <a:cubicBezTo>
                  <a:pt x="7905" y="280"/>
                  <a:pt x="9310" y="0"/>
                  <a:pt x="10807" y="0"/>
                </a:cubicBezTo>
                <a:moveTo>
                  <a:pt x="10807" y="18358"/>
                </a:moveTo>
                <a:cubicBezTo>
                  <a:pt x="11864" y="18358"/>
                  <a:pt x="12844" y="18158"/>
                  <a:pt x="13757" y="17762"/>
                </a:cubicBezTo>
                <a:cubicBezTo>
                  <a:pt x="14667" y="17367"/>
                  <a:pt x="15463" y="16825"/>
                  <a:pt x="16150" y="16142"/>
                </a:cubicBezTo>
                <a:cubicBezTo>
                  <a:pt x="16836" y="15453"/>
                  <a:pt x="17376" y="14656"/>
                  <a:pt x="17774" y="13747"/>
                </a:cubicBezTo>
                <a:cubicBezTo>
                  <a:pt x="18170" y="12838"/>
                  <a:pt x="18368" y="11855"/>
                  <a:pt x="18368" y="10799"/>
                </a:cubicBezTo>
                <a:cubicBezTo>
                  <a:pt x="18368" y="9745"/>
                  <a:pt x="18170" y="8763"/>
                  <a:pt x="17774" y="7853"/>
                </a:cubicBezTo>
                <a:cubicBezTo>
                  <a:pt x="17376" y="6944"/>
                  <a:pt x="16836" y="6145"/>
                  <a:pt x="16150" y="5459"/>
                </a:cubicBezTo>
                <a:cubicBezTo>
                  <a:pt x="15463" y="4775"/>
                  <a:pt x="14664" y="4236"/>
                  <a:pt x="13748" y="3838"/>
                </a:cubicBezTo>
                <a:cubicBezTo>
                  <a:pt x="12833" y="3442"/>
                  <a:pt x="11855" y="3242"/>
                  <a:pt x="10807" y="3242"/>
                </a:cubicBezTo>
                <a:cubicBezTo>
                  <a:pt x="9753" y="3242"/>
                  <a:pt x="8767" y="3442"/>
                  <a:pt x="7852" y="3838"/>
                </a:cubicBezTo>
                <a:cubicBezTo>
                  <a:pt x="6936" y="4236"/>
                  <a:pt x="6140" y="4775"/>
                  <a:pt x="5459" y="5459"/>
                </a:cubicBezTo>
                <a:cubicBezTo>
                  <a:pt x="4778" y="6145"/>
                  <a:pt x="4238" y="6944"/>
                  <a:pt x="3843" y="7853"/>
                </a:cubicBezTo>
                <a:cubicBezTo>
                  <a:pt x="3447" y="8763"/>
                  <a:pt x="3246" y="9745"/>
                  <a:pt x="3246" y="10799"/>
                </a:cubicBezTo>
                <a:cubicBezTo>
                  <a:pt x="3246" y="11855"/>
                  <a:pt x="3447" y="12838"/>
                  <a:pt x="3843" y="13747"/>
                </a:cubicBezTo>
                <a:cubicBezTo>
                  <a:pt x="4238" y="14656"/>
                  <a:pt x="4778" y="15453"/>
                  <a:pt x="5459" y="16142"/>
                </a:cubicBezTo>
                <a:cubicBezTo>
                  <a:pt x="6140" y="16825"/>
                  <a:pt x="6936" y="17367"/>
                  <a:pt x="7852" y="17762"/>
                </a:cubicBezTo>
                <a:cubicBezTo>
                  <a:pt x="8764" y="18158"/>
                  <a:pt x="9753" y="18358"/>
                  <a:pt x="10807" y="18358"/>
                </a:cubicBezTo>
                <a:moveTo>
                  <a:pt x="15514" y="10799"/>
                </a:moveTo>
                <a:cubicBezTo>
                  <a:pt x="15757" y="10799"/>
                  <a:pt x="15927" y="10915"/>
                  <a:pt x="16014" y="11138"/>
                </a:cubicBezTo>
                <a:cubicBezTo>
                  <a:pt x="16105" y="11364"/>
                  <a:pt x="16059" y="11558"/>
                  <a:pt x="15879" y="11719"/>
                </a:cubicBezTo>
                <a:lnTo>
                  <a:pt x="11186" y="16396"/>
                </a:lnTo>
                <a:cubicBezTo>
                  <a:pt x="11059" y="16489"/>
                  <a:pt x="10934" y="16531"/>
                  <a:pt x="10807" y="16531"/>
                </a:cubicBezTo>
                <a:cubicBezTo>
                  <a:pt x="10683" y="16531"/>
                  <a:pt x="10550" y="16489"/>
                  <a:pt x="10414" y="16396"/>
                </a:cubicBezTo>
                <a:lnTo>
                  <a:pt x="5736" y="11719"/>
                </a:lnTo>
                <a:cubicBezTo>
                  <a:pt x="5555" y="11558"/>
                  <a:pt x="5509" y="11364"/>
                  <a:pt x="5600" y="11138"/>
                </a:cubicBezTo>
                <a:cubicBezTo>
                  <a:pt x="5690" y="10915"/>
                  <a:pt x="5857" y="10799"/>
                  <a:pt x="6100" y="10799"/>
                </a:cubicBezTo>
                <a:lnTo>
                  <a:pt x="8914" y="10799"/>
                </a:lnTo>
                <a:lnTo>
                  <a:pt x="8914" y="5961"/>
                </a:lnTo>
                <a:cubicBezTo>
                  <a:pt x="8914" y="5814"/>
                  <a:pt x="8965" y="5685"/>
                  <a:pt x="9069" y="5574"/>
                </a:cubicBezTo>
                <a:cubicBezTo>
                  <a:pt x="9174" y="5461"/>
                  <a:pt x="9298" y="5405"/>
                  <a:pt x="9442" y="5405"/>
                </a:cubicBezTo>
                <a:lnTo>
                  <a:pt x="12160" y="5405"/>
                </a:lnTo>
                <a:cubicBezTo>
                  <a:pt x="12305" y="5405"/>
                  <a:pt x="12429" y="5459"/>
                  <a:pt x="12531" y="5566"/>
                </a:cubicBezTo>
                <a:cubicBezTo>
                  <a:pt x="12635" y="5676"/>
                  <a:pt x="12689" y="5806"/>
                  <a:pt x="12689" y="5961"/>
                </a:cubicBezTo>
                <a:lnTo>
                  <a:pt x="12689" y="10799"/>
                </a:lnTo>
                <a:lnTo>
                  <a:pt x="15514" y="10799"/>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86" name="Shape 1824"/>
          <p:cNvSpPr/>
          <p:nvPr/>
        </p:nvSpPr>
        <p:spPr>
          <a:xfrm>
            <a:off x="7885911" y="3722272"/>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21142" y="11869"/>
                </a:moveTo>
                <a:cubicBezTo>
                  <a:pt x="21267" y="11869"/>
                  <a:pt x="21375" y="11922"/>
                  <a:pt x="21465" y="12025"/>
                </a:cubicBezTo>
                <a:cubicBezTo>
                  <a:pt x="21553" y="12128"/>
                  <a:pt x="21600" y="12257"/>
                  <a:pt x="21600" y="12418"/>
                </a:cubicBezTo>
                <a:lnTo>
                  <a:pt x="21600" y="21054"/>
                </a:lnTo>
                <a:cubicBezTo>
                  <a:pt x="21600" y="21415"/>
                  <a:pt x="21448" y="21600"/>
                  <a:pt x="21142" y="21600"/>
                </a:cubicBezTo>
                <a:lnTo>
                  <a:pt x="458" y="21600"/>
                </a:lnTo>
                <a:cubicBezTo>
                  <a:pt x="152" y="21600"/>
                  <a:pt x="0" y="21418"/>
                  <a:pt x="0" y="21054"/>
                </a:cubicBezTo>
                <a:lnTo>
                  <a:pt x="0" y="12418"/>
                </a:lnTo>
                <a:cubicBezTo>
                  <a:pt x="0" y="12268"/>
                  <a:pt x="44" y="12139"/>
                  <a:pt x="135" y="12031"/>
                </a:cubicBezTo>
                <a:cubicBezTo>
                  <a:pt x="225" y="11925"/>
                  <a:pt x="333" y="11869"/>
                  <a:pt x="458" y="11869"/>
                </a:cubicBezTo>
                <a:lnTo>
                  <a:pt x="3141" y="11869"/>
                </a:lnTo>
                <a:cubicBezTo>
                  <a:pt x="3266" y="11869"/>
                  <a:pt x="3374" y="11922"/>
                  <a:pt x="3464" y="12025"/>
                </a:cubicBezTo>
                <a:cubicBezTo>
                  <a:pt x="3552" y="12127"/>
                  <a:pt x="3599" y="12257"/>
                  <a:pt x="3599" y="12418"/>
                </a:cubicBezTo>
                <a:lnTo>
                  <a:pt x="3599" y="17282"/>
                </a:lnTo>
                <a:lnTo>
                  <a:pt x="18001" y="17282"/>
                </a:lnTo>
                <a:lnTo>
                  <a:pt x="18001" y="12418"/>
                </a:lnTo>
                <a:cubicBezTo>
                  <a:pt x="18001" y="12268"/>
                  <a:pt x="18048" y="12139"/>
                  <a:pt x="18136" y="12030"/>
                </a:cubicBezTo>
                <a:cubicBezTo>
                  <a:pt x="18226" y="11925"/>
                  <a:pt x="18334" y="11869"/>
                  <a:pt x="18459" y="11869"/>
                </a:cubicBezTo>
                <a:lnTo>
                  <a:pt x="21142" y="11869"/>
                </a:lnTo>
                <a:close/>
                <a:moveTo>
                  <a:pt x="4243" y="8873"/>
                </a:moveTo>
                <a:cubicBezTo>
                  <a:pt x="4064" y="8659"/>
                  <a:pt x="3998" y="8471"/>
                  <a:pt x="4049" y="8318"/>
                </a:cubicBezTo>
                <a:cubicBezTo>
                  <a:pt x="4101" y="8165"/>
                  <a:pt x="4255" y="8086"/>
                  <a:pt x="4512" y="8086"/>
                </a:cubicBezTo>
                <a:lnTo>
                  <a:pt x="8111" y="8086"/>
                </a:lnTo>
                <a:lnTo>
                  <a:pt x="8111" y="1069"/>
                </a:lnTo>
                <a:cubicBezTo>
                  <a:pt x="8111" y="778"/>
                  <a:pt x="8194" y="526"/>
                  <a:pt x="8363" y="317"/>
                </a:cubicBezTo>
                <a:cubicBezTo>
                  <a:pt x="8529" y="106"/>
                  <a:pt x="8742" y="0"/>
                  <a:pt x="9002" y="0"/>
                </a:cubicBezTo>
                <a:lnTo>
                  <a:pt x="12598" y="0"/>
                </a:lnTo>
                <a:cubicBezTo>
                  <a:pt x="12858" y="0"/>
                  <a:pt x="13073" y="106"/>
                  <a:pt x="13249" y="317"/>
                </a:cubicBezTo>
                <a:cubicBezTo>
                  <a:pt x="13426" y="526"/>
                  <a:pt x="13514" y="778"/>
                  <a:pt x="13514" y="1069"/>
                </a:cubicBezTo>
                <a:lnTo>
                  <a:pt x="13514" y="8086"/>
                </a:lnTo>
                <a:lnTo>
                  <a:pt x="17110" y="8086"/>
                </a:lnTo>
                <a:cubicBezTo>
                  <a:pt x="17352" y="8086"/>
                  <a:pt x="17499" y="8162"/>
                  <a:pt x="17546" y="8318"/>
                </a:cubicBezTo>
                <a:cubicBezTo>
                  <a:pt x="17592" y="8474"/>
                  <a:pt x="17529" y="8659"/>
                  <a:pt x="17357" y="8873"/>
                </a:cubicBezTo>
                <a:lnTo>
                  <a:pt x="11450" y="15987"/>
                </a:lnTo>
                <a:cubicBezTo>
                  <a:pt x="11271" y="16202"/>
                  <a:pt x="11053" y="16307"/>
                  <a:pt x="10799" y="16304"/>
                </a:cubicBezTo>
                <a:cubicBezTo>
                  <a:pt x="10547" y="16298"/>
                  <a:pt x="10329" y="16193"/>
                  <a:pt x="10150" y="15987"/>
                </a:cubicBezTo>
                <a:lnTo>
                  <a:pt x="4243" y="8873"/>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87" name="Shape 1825"/>
          <p:cNvSpPr/>
          <p:nvPr/>
        </p:nvSpPr>
        <p:spPr>
          <a:xfrm>
            <a:off x="8592712" y="3722272"/>
            <a:ext cx="307306" cy="306601"/>
          </a:xfrm>
          <a:custGeom>
            <a:avLst/>
            <a:gdLst/>
            <a:ahLst/>
            <a:cxnLst>
              <a:cxn ang="0">
                <a:pos x="wd2" y="hd2"/>
              </a:cxn>
              <a:cxn ang="5400000">
                <a:pos x="wd2" y="hd2"/>
              </a:cxn>
              <a:cxn ang="10800000">
                <a:pos x="wd2" y="hd2"/>
              </a:cxn>
              <a:cxn ang="16200000">
                <a:pos x="wd2" y="hd2"/>
              </a:cxn>
            </a:cxnLst>
            <a:rect l="0" t="0" r="r" b="b"/>
            <a:pathLst>
              <a:path w="21598" h="21600" extrusionOk="0">
                <a:moveTo>
                  <a:pt x="17528" y="11039"/>
                </a:moveTo>
                <a:lnTo>
                  <a:pt x="19788" y="8347"/>
                </a:lnTo>
                <a:lnTo>
                  <a:pt x="19788" y="17289"/>
                </a:lnTo>
                <a:cubicBezTo>
                  <a:pt x="19788" y="17878"/>
                  <a:pt x="19690" y="18436"/>
                  <a:pt x="19494" y="18955"/>
                </a:cubicBezTo>
                <a:cubicBezTo>
                  <a:pt x="19298" y="19471"/>
                  <a:pt x="19039" y="19928"/>
                  <a:pt x="18711" y="20324"/>
                </a:cubicBezTo>
                <a:cubicBezTo>
                  <a:pt x="18384" y="20714"/>
                  <a:pt x="18004" y="21028"/>
                  <a:pt x="17574" y="21257"/>
                </a:cubicBezTo>
                <a:cubicBezTo>
                  <a:pt x="17146" y="21486"/>
                  <a:pt x="16681" y="21600"/>
                  <a:pt x="16180" y="21600"/>
                </a:cubicBezTo>
                <a:lnTo>
                  <a:pt x="3593" y="21600"/>
                </a:lnTo>
                <a:cubicBezTo>
                  <a:pt x="3101" y="21600"/>
                  <a:pt x="2634" y="21486"/>
                  <a:pt x="2194" y="21257"/>
                </a:cubicBezTo>
                <a:cubicBezTo>
                  <a:pt x="1754" y="21028"/>
                  <a:pt x="1372" y="20711"/>
                  <a:pt x="1052" y="20324"/>
                </a:cubicBezTo>
                <a:cubicBezTo>
                  <a:pt x="734" y="19928"/>
                  <a:pt x="477" y="19471"/>
                  <a:pt x="286" y="18955"/>
                </a:cubicBezTo>
                <a:cubicBezTo>
                  <a:pt x="95" y="18433"/>
                  <a:pt x="0" y="17878"/>
                  <a:pt x="0" y="17289"/>
                </a:cubicBezTo>
                <a:lnTo>
                  <a:pt x="0" y="4341"/>
                </a:lnTo>
                <a:cubicBezTo>
                  <a:pt x="0" y="3751"/>
                  <a:pt x="95" y="3194"/>
                  <a:pt x="286" y="2663"/>
                </a:cubicBezTo>
                <a:cubicBezTo>
                  <a:pt x="477" y="2135"/>
                  <a:pt x="734" y="1677"/>
                  <a:pt x="1052" y="1293"/>
                </a:cubicBezTo>
                <a:cubicBezTo>
                  <a:pt x="1372" y="915"/>
                  <a:pt x="1754" y="607"/>
                  <a:pt x="2194" y="378"/>
                </a:cubicBezTo>
                <a:cubicBezTo>
                  <a:pt x="2634" y="149"/>
                  <a:pt x="3101" y="35"/>
                  <a:pt x="3593" y="35"/>
                </a:cubicBezTo>
                <a:lnTo>
                  <a:pt x="16180" y="35"/>
                </a:lnTo>
                <a:cubicBezTo>
                  <a:pt x="16212" y="35"/>
                  <a:pt x="16253" y="41"/>
                  <a:pt x="16305" y="47"/>
                </a:cubicBezTo>
                <a:cubicBezTo>
                  <a:pt x="16356" y="59"/>
                  <a:pt x="16395" y="64"/>
                  <a:pt x="16427" y="64"/>
                </a:cubicBezTo>
                <a:lnTo>
                  <a:pt x="14191" y="2745"/>
                </a:lnTo>
                <a:lnTo>
                  <a:pt x="3593" y="2745"/>
                </a:lnTo>
                <a:cubicBezTo>
                  <a:pt x="3226" y="2745"/>
                  <a:pt x="2913" y="2900"/>
                  <a:pt x="2651" y="3214"/>
                </a:cubicBezTo>
                <a:cubicBezTo>
                  <a:pt x="2390" y="3528"/>
                  <a:pt x="2260" y="3906"/>
                  <a:pt x="2260" y="4343"/>
                </a:cubicBezTo>
                <a:lnTo>
                  <a:pt x="2260" y="17289"/>
                </a:lnTo>
                <a:cubicBezTo>
                  <a:pt x="2260" y="17729"/>
                  <a:pt x="2390" y="18107"/>
                  <a:pt x="2651" y="18424"/>
                </a:cubicBezTo>
                <a:cubicBezTo>
                  <a:pt x="2913" y="18732"/>
                  <a:pt x="3226" y="18893"/>
                  <a:pt x="3593" y="18893"/>
                </a:cubicBezTo>
                <a:lnTo>
                  <a:pt x="16180" y="18893"/>
                </a:lnTo>
                <a:cubicBezTo>
                  <a:pt x="16547" y="18893"/>
                  <a:pt x="16865" y="18732"/>
                  <a:pt x="17129" y="18424"/>
                </a:cubicBezTo>
                <a:cubicBezTo>
                  <a:pt x="17395" y="18110"/>
                  <a:pt x="17528" y="17732"/>
                  <a:pt x="17528" y="17289"/>
                </a:cubicBezTo>
                <a:lnTo>
                  <a:pt x="17528" y="11039"/>
                </a:lnTo>
                <a:close/>
                <a:moveTo>
                  <a:pt x="18875" y="6393"/>
                </a:moveTo>
                <a:lnTo>
                  <a:pt x="11251" y="15535"/>
                </a:lnTo>
                <a:lnTo>
                  <a:pt x="7387" y="17054"/>
                </a:lnTo>
                <a:lnTo>
                  <a:pt x="8651" y="12432"/>
                </a:lnTo>
                <a:lnTo>
                  <a:pt x="16287" y="3279"/>
                </a:lnTo>
                <a:lnTo>
                  <a:pt x="18875" y="6393"/>
                </a:lnTo>
                <a:close/>
                <a:moveTo>
                  <a:pt x="16525" y="5607"/>
                </a:moveTo>
                <a:cubicBezTo>
                  <a:pt x="16664" y="5440"/>
                  <a:pt x="16664" y="5282"/>
                  <a:pt x="16525" y="5115"/>
                </a:cubicBezTo>
                <a:cubicBezTo>
                  <a:pt x="16383" y="4965"/>
                  <a:pt x="16246" y="4965"/>
                  <a:pt x="16114" y="5115"/>
                </a:cubicBezTo>
                <a:lnTo>
                  <a:pt x="10141" y="12273"/>
                </a:lnTo>
                <a:cubicBezTo>
                  <a:pt x="10001" y="12447"/>
                  <a:pt x="10001" y="12611"/>
                  <a:pt x="10141" y="12766"/>
                </a:cubicBezTo>
                <a:cubicBezTo>
                  <a:pt x="10190" y="12840"/>
                  <a:pt x="10256" y="12881"/>
                  <a:pt x="10341" y="12881"/>
                </a:cubicBezTo>
                <a:cubicBezTo>
                  <a:pt x="10420" y="12881"/>
                  <a:pt x="10481" y="12840"/>
                  <a:pt x="10527" y="12766"/>
                </a:cubicBezTo>
                <a:lnTo>
                  <a:pt x="16525" y="5607"/>
                </a:lnTo>
                <a:close/>
                <a:moveTo>
                  <a:pt x="21275" y="1677"/>
                </a:moveTo>
                <a:cubicBezTo>
                  <a:pt x="21485" y="1947"/>
                  <a:pt x="21593" y="2255"/>
                  <a:pt x="21598" y="2610"/>
                </a:cubicBezTo>
                <a:cubicBezTo>
                  <a:pt x="21600" y="2959"/>
                  <a:pt x="21492" y="3270"/>
                  <a:pt x="21275" y="3543"/>
                </a:cubicBezTo>
                <a:lnTo>
                  <a:pt x="20162" y="4830"/>
                </a:lnTo>
                <a:lnTo>
                  <a:pt x="17574" y="1724"/>
                </a:lnTo>
                <a:lnTo>
                  <a:pt x="18653" y="408"/>
                </a:lnTo>
                <a:cubicBezTo>
                  <a:pt x="18880" y="138"/>
                  <a:pt x="19144" y="0"/>
                  <a:pt x="19448" y="0"/>
                </a:cubicBezTo>
                <a:cubicBezTo>
                  <a:pt x="19753" y="0"/>
                  <a:pt x="20005" y="138"/>
                  <a:pt x="20208" y="408"/>
                </a:cubicBezTo>
                <a:lnTo>
                  <a:pt x="20749" y="1038"/>
                </a:lnTo>
                <a:lnTo>
                  <a:pt x="21275" y="1677"/>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88" name="Shape 1826"/>
          <p:cNvSpPr/>
          <p:nvPr/>
        </p:nvSpPr>
        <p:spPr>
          <a:xfrm>
            <a:off x="9337928" y="3722272"/>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20266" y="0"/>
                </a:moveTo>
                <a:cubicBezTo>
                  <a:pt x="20633" y="0"/>
                  <a:pt x="20946" y="162"/>
                  <a:pt x="21208" y="476"/>
                </a:cubicBezTo>
                <a:cubicBezTo>
                  <a:pt x="21470" y="796"/>
                  <a:pt x="21600" y="1175"/>
                  <a:pt x="21600" y="1618"/>
                </a:cubicBezTo>
                <a:lnTo>
                  <a:pt x="21600" y="19982"/>
                </a:lnTo>
                <a:cubicBezTo>
                  <a:pt x="21600" y="20422"/>
                  <a:pt x="21470" y="20801"/>
                  <a:pt x="21208" y="21118"/>
                </a:cubicBezTo>
                <a:cubicBezTo>
                  <a:pt x="20946" y="21438"/>
                  <a:pt x="20633" y="21600"/>
                  <a:pt x="20266" y="21600"/>
                </a:cubicBezTo>
                <a:lnTo>
                  <a:pt x="1347" y="21600"/>
                </a:lnTo>
                <a:cubicBezTo>
                  <a:pt x="979" y="21600"/>
                  <a:pt x="664" y="21438"/>
                  <a:pt x="397" y="21118"/>
                </a:cubicBezTo>
                <a:cubicBezTo>
                  <a:pt x="132" y="20804"/>
                  <a:pt x="0" y="20425"/>
                  <a:pt x="0" y="19982"/>
                </a:cubicBezTo>
                <a:lnTo>
                  <a:pt x="0" y="1618"/>
                </a:lnTo>
                <a:cubicBezTo>
                  <a:pt x="0" y="1178"/>
                  <a:pt x="132" y="799"/>
                  <a:pt x="397" y="476"/>
                </a:cubicBezTo>
                <a:cubicBezTo>
                  <a:pt x="664" y="162"/>
                  <a:pt x="979" y="0"/>
                  <a:pt x="1347" y="0"/>
                </a:cubicBezTo>
                <a:lnTo>
                  <a:pt x="20266" y="0"/>
                </a:lnTo>
                <a:close/>
                <a:moveTo>
                  <a:pt x="1802" y="2162"/>
                </a:moveTo>
                <a:lnTo>
                  <a:pt x="1802" y="3078"/>
                </a:lnTo>
                <a:cubicBezTo>
                  <a:pt x="1802" y="3366"/>
                  <a:pt x="1856" y="3674"/>
                  <a:pt x="1966" y="3995"/>
                </a:cubicBezTo>
                <a:cubicBezTo>
                  <a:pt x="2074" y="4315"/>
                  <a:pt x="2213" y="4632"/>
                  <a:pt x="2382" y="4929"/>
                </a:cubicBezTo>
                <a:cubicBezTo>
                  <a:pt x="2549" y="5228"/>
                  <a:pt x="2732" y="5507"/>
                  <a:pt x="2933" y="5766"/>
                </a:cubicBezTo>
                <a:cubicBezTo>
                  <a:pt x="3132" y="6024"/>
                  <a:pt x="3330" y="6241"/>
                  <a:pt x="3526" y="6421"/>
                </a:cubicBezTo>
                <a:cubicBezTo>
                  <a:pt x="4304" y="7131"/>
                  <a:pt x="5085" y="7836"/>
                  <a:pt x="5864" y="8538"/>
                </a:cubicBezTo>
                <a:cubicBezTo>
                  <a:pt x="6640" y="9237"/>
                  <a:pt x="7419" y="9948"/>
                  <a:pt x="8202" y="10682"/>
                </a:cubicBezTo>
                <a:cubicBezTo>
                  <a:pt x="8356" y="10832"/>
                  <a:pt x="8545" y="11003"/>
                  <a:pt x="8763" y="11211"/>
                </a:cubicBezTo>
                <a:cubicBezTo>
                  <a:pt x="8983" y="11411"/>
                  <a:pt x="9209" y="11608"/>
                  <a:pt x="9444" y="11795"/>
                </a:cubicBezTo>
                <a:cubicBezTo>
                  <a:pt x="9679" y="11989"/>
                  <a:pt x="9911" y="12157"/>
                  <a:pt x="10141" y="12289"/>
                </a:cubicBezTo>
                <a:cubicBezTo>
                  <a:pt x="10372" y="12427"/>
                  <a:pt x="10585" y="12495"/>
                  <a:pt x="10780" y="12495"/>
                </a:cubicBezTo>
                <a:lnTo>
                  <a:pt x="10827" y="12495"/>
                </a:lnTo>
                <a:cubicBezTo>
                  <a:pt x="11023" y="12495"/>
                  <a:pt x="11236" y="12427"/>
                  <a:pt x="11466" y="12289"/>
                </a:cubicBezTo>
                <a:cubicBezTo>
                  <a:pt x="11696" y="12157"/>
                  <a:pt x="11926" y="11989"/>
                  <a:pt x="12156" y="11795"/>
                </a:cubicBezTo>
                <a:cubicBezTo>
                  <a:pt x="12387" y="11607"/>
                  <a:pt x="12612" y="11411"/>
                  <a:pt x="12825" y="11211"/>
                </a:cubicBezTo>
                <a:cubicBezTo>
                  <a:pt x="13040" y="11005"/>
                  <a:pt x="13229" y="10832"/>
                  <a:pt x="13393" y="10682"/>
                </a:cubicBezTo>
                <a:cubicBezTo>
                  <a:pt x="14176" y="9948"/>
                  <a:pt x="14955" y="9231"/>
                  <a:pt x="15731" y="8532"/>
                </a:cubicBezTo>
                <a:cubicBezTo>
                  <a:pt x="16510" y="7828"/>
                  <a:pt x="17288" y="7123"/>
                  <a:pt x="18072" y="6421"/>
                </a:cubicBezTo>
                <a:cubicBezTo>
                  <a:pt x="18265" y="6253"/>
                  <a:pt x="18464" y="6036"/>
                  <a:pt x="18662" y="5771"/>
                </a:cubicBezTo>
                <a:cubicBezTo>
                  <a:pt x="18863" y="5507"/>
                  <a:pt x="19044" y="5225"/>
                  <a:pt x="19213" y="4929"/>
                </a:cubicBezTo>
                <a:cubicBezTo>
                  <a:pt x="19382" y="4629"/>
                  <a:pt x="19521" y="4315"/>
                  <a:pt x="19636" y="3995"/>
                </a:cubicBezTo>
                <a:cubicBezTo>
                  <a:pt x="19749" y="3674"/>
                  <a:pt x="19805" y="3363"/>
                  <a:pt x="19805" y="3078"/>
                </a:cubicBezTo>
                <a:lnTo>
                  <a:pt x="19805" y="2162"/>
                </a:lnTo>
                <a:lnTo>
                  <a:pt x="1802" y="2162"/>
                </a:lnTo>
                <a:close/>
                <a:moveTo>
                  <a:pt x="19805" y="19429"/>
                </a:moveTo>
                <a:lnTo>
                  <a:pt x="19805" y="7452"/>
                </a:lnTo>
                <a:cubicBezTo>
                  <a:pt x="19563" y="7745"/>
                  <a:pt x="19338" y="7974"/>
                  <a:pt x="19125" y="8151"/>
                </a:cubicBezTo>
                <a:cubicBezTo>
                  <a:pt x="18297" y="8902"/>
                  <a:pt x="17467" y="9649"/>
                  <a:pt x="16635" y="10394"/>
                </a:cubicBezTo>
                <a:cubicBezTo>
                  <a:pt x="15802" y="11140"/>
                  <a:pt x="14977" y="11910"/>
                  <a:pt x="14154" y="12694"/>
                </a:cubicBezTo>
                <a:cubicBezTo>
                  <a:pt x="13679" y="13153"/>
                  <a:pt x="13165" y="13596"/>
                  <a:pt x="12614" y="14013"/>
                </a:cubicBezTo>
                <a:cubicBezTo>
                  <a:pt x="12063" y="14439"/>
                  <a:pt x="11451" y="14650"/>
                  <a:pt x="10780" y="14650"/>
                </a:cubicBezTo>
                <a:cubicBezTo>
                  <a:pt x="10139" y="14650"/>
                  <a:pt x="9542" y="14439"/>
                  <a:pt x="8988" y="14013"/>
                </a:cubicBezTo>
                <a:cubicBezTo>
                  <a:pt x="8432" y="13593"/>
                  <a:pt x="7916" y="13152"/>
                  <a:pt x="7441" y="12694"/>
                </a:cubicBezTo>
                <a:cubicBezTo>
                  <a:pt x="6628" y="11907"/>
                  <a:pt x="5803" y="11141"/>
                  <a:pt x="4965" y="10389"/>
                </a:cubicBezTo>
                <a:cubicBezTo>
                  <a:pt x="4130" y="9637"/>
                  <a:pt x="3298" y="8897"/>
                  <a:pt x="2470" y="8151"/>
                </a:cubicBezTo>
                <a:cubicBezTo>
                  <a:pt x="2257" y="7989"/>
                  <a:pt x="2037" y="7748"/>
                  <a:pt x="1802" y="7452"/>
                </a:cubicBezTo>
                <a:lnTo>
                  <a:pt x="1802" y="19429"/>
                </a:lnTo>
                <a:lnTo>
                  <a:pt x="19805" y="19429"/>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89" name="Shape 1827"/>
          <p:cNvSpPr/>
          <p:nvPr/>
        </p:nvSpPr>
        <p:spPr>
          <a:xfrm>
            <a:off x="10080583" y="3722272"/>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0783" y="15634"/>
                </a:moveTo>
                <a:cubicBezTo>
                  <a:pt x="11211" y="15634"/>
                  <a:pt x="11623" y="15566"/>
                  <a:pt x="12012" y="15416"/>
                </a:cubicBezTo>
                <a:cubicBezTo>
                  <a:pt x="12404" y="15272"/>
                  <a:pt x="12778" y="15084"/>
                  <a:pt x="13138" y="14855"/>
                </a:cubicBezTo>
                <a:cubicBezTo>
                  <a:pt x="13498" y="14626"/>
                  <a:pt x="13846" y="14362"/>
                  <a:pt x="14181" y="14074"/>
                </a:cubicBezTo>
                <a:cubicBezTo>
                  <a:pt x="14517" y="13774"/>
                  <a:pt x="14845" y="13472"/>
                  <a:pt x="15168" y="13160"/>
                </a:cubicBezTo>
                <a:cubicBezTo>
                  <a:pt x="16142" y="12226"/>
                  <a:pt x="17127" y="11307"/>
                  <a:pt x="18121" y="10411"/>
                </a:cubicBezTo>
                <a:cubicBezTo>
                  <a:pt x="19112" y="9515"/>
                  <a:pt x="20114" y="8616"/>
                  <a:pt x="21120" y="7714"/>
                </a:cubicBezTo>
                <a:cubicBezTo>
                  <a:pt x="21198" y="7641"/>
                  <a:pt x="21279" y="7570"/>
                  <a:pt x="21360" y="7497"/>
                </a:cubicBezTo>
                <a:cubicBezTo>
                  <a:pt x="21443" y="7429"/>
                  <a:pt x="21524" y="7347"/>
                  <a:pt x="21600" y="7250"/>
                </a:cubicBezTo>
                <a:lnTo>
                  <a:pt x="21600" y="19981"/>
                </a:lnTo>
                <a:cubicBezTo>
                  <a:pt x="21600" y="20416"/>
                  <a:pt x="21470" y="20801"/>
                  <a:pt x="21208" y="21118"/>
                </a:cubicBezTo>
                <a:cubicBezTo>
                  <a:pt x="20946" y="21438"/>
                  <a:pt x="20633" y="21600"/>
                  <a:pt x="20266" y="21600"/>
                </a:cubicBezTo>
                <a:lnTo>
                  <a:pt x="1347" y="21600"/>
                </a:lnTo>
                <a:cubicBezTo>
                  <a:pt x="979" y="21600"/>
                  <a:pt x="664" y="21438"/>
                  <a:pt x="397" y="21118"/>
                </a:cubicBezTo>
                <a:cubicBezTo>
                  <a:pt x="132" y="20804"/>
                  <a:pt x="0" y="20419"/>
                  <a:pt x="0" y="19981"/>
                </a:cubicBezTo>
                <a:lnTo>
                  <a:pt x="0" y="7250"/>
                </a:lnTo>
                <a:cubicBezTo>
                  <a:pt x="76" y="7347"/>
                  <a:pt x="157" y="7429"/>
                  <a:pt x="240" y="7497"/>
                </a:cubicBezTo>
                <a:cubicBezTo>
                  <a:pt x="321" y="7570"/>
                  <a:pt x="402" y="7641"/>
                  <a:pt x="480" y="7714"/>
                </a:cubicBezTo>
                <a:cubicBezTo>
                  <a:pt x="1489" y="8616"/>
                  <a:pt x="2488" y="9515"/>
                  <a:pt x="3482" y="10411"/>
                </a:cubicBezTo>
                <a:cubicBezTo>
                  <a:pt x="4473" y="11307"/>
                  <a:pt x="5458" y="12223"/>
                  <a:pt x="6434" y="13160"/>
                </a:cubicBezTo>
                <a:cubicBezTo>
                  <a:pt x="6738" y="13454"/>
                  <a:pt x="7059" y="13745"/>
                  <a:pt x="7394" y="14039"/>
                </a:cubicBezTo>
                <a:cubicBezTo>
                  <a:pt x="7730" y="14338"/>
                  <a:pt x="8080" y="14600"/>
                  <a:pt x="8437" y="14841"/>
                </a:cubicBezTo>
                <a:cubicBezTo>
                  <a:pt x="8797" y="15076"/>
                  <a:pt x="9174" y="15270"/>
                  <a:pt x="9568" y="15414"/>
                </a:cubicBezTo>
                <a:cubicBezTo>
                  <a:pt x="9965" y="15563"/>
                  <a:pt x="10372" y="15634"/>
                  <a:pt x="10783" y="15634"/>
                </a:cubicBezTo>
                <a:moveTo>
                  <a:pt x="10783" y="12414"/>
                </a:moveTo>
                <a:cubicBezTo>
                  <a:pt x="10540" y="12414"/>
                  <a:pt x="10278" y="12335"/>
                  <a:pt x="9997" y="12167"/>
                </a:cubicBezTo>
                <a:cubicBezTo>
                  <a:pt x="9715" y="12006"/>
                  <a:pt x="9441" y="11806"/>
                  <a:pt x="9172" y="11577"/>
                </a:cubicBezTo>
                <a:cubicBezTo>
                  <a:pt x="8900" y="11348"/>
                  <a:pt x="8638" y="11107"/>
                  <a:pt x="8381" y="10854"/>
                </a:cubicBezTo>
                <a:cubicBezTo>
                  <a:pt x="8121" y="10602"/>
                  <a:pt x="7896" y="10390"/>
                  <a:pt x="7700" y="10223"/>
                </a:cubicBezTo>
                <a:cubicBezTo>
                  <a:pt x="6753" y="9356"/>
                  <a:pt x="5820" y="8507"/>
                  <a:pt x="4892" y="7664"/>
                </a:cubicBezTo>
                <a:cubicBezTo>
                  <a:pt x="3966" y="6815"/>
                  <a:pt x="3024" y="5960"/>
                  <a:pt x="2062" y="5088"/>
                </a:cubicBezTo>
                <a:cubicBezTo>
                  <a:pt x="1883" y="4920"/>
                  <a:pt x="1672" y="4691"/>
                  <a:pt x="1435" y="4406"/>
                </a:cubicBezTo>
                <a:cubicBezTo>
                  <a:pt x="1195" y="4119"/>
                  <a:pt x="974" y="3804"/>
                  <a:pt x="766" y="3461"/>
                </a:cubicBezTo>
                <a:cubicBezTo>
                  <a:pt x="561" y="3111"/>
                  <a:pt x="384" y="2761"/>
                  <a:pt x="240" y="2406"/>
                </a:cubicBezTo>
                <a:cubicBezTo>
                  <a:pt x="95" y="2051"/>
                  <a:pt x="22" y="1724"/>
                  <a:pt x="22" y="1436"/>
                </a:cubicBezTo>
                <a:cubicBezTo>
                  <a:pt x="22" y="1052"/>
                  <a:pt x="164" y="714"/>
                  <a:pt x="443" y="426"/>
                </a:cubicBezTo>
                <a:cubicBezTo>
                  <a:pt x="727" y="144"/>
                  <a:pt x="1026" y="0"/>
                  <a:pt x="1347" y="0"/>
                </a:cubicBezTo>
                <a:lnTo>
                  <a:pt x="20266" y="0"/>
                </a:lnTo>
                <a:cubicBezTo>
                  <a:pt x="20584" y="0"/>
                  <a:pt x="20883" y="144"/>
                  <a:pt x="21162" y="426"/>
                </a:cubicBezTo>
                <a:cubicBezTo>
                  <a:pt x="21438" y="714"/>
                  <a:pt x="21578" y="1052"/>
                  <a:pt x="21578" y="1436"/>
                </a:cubicBezTo>
                <a:cubicBezTo>
                  <a:pt x="21578" y="1724"/>
                  <a:pt x="21505" y="2050"/>
                  <a:pt x="21360" y="2406"/>
                </a:cubicBezTo>
                <a:cubicBezTo>
                  <a:pt x="21216" y="2761"/>
                  <a:pt x="21039" y="3111"/>
                  <a:pt x="20834" y="3461"/>
                </a:cubicBezTo>
                <a:cubicBezTo>
                  <a:pt x="20628" y="3804"/>
                  <a:pt x="20403" y="4121"/>
                  <a:pt x="20165" y="4406"/>
                </a:cubicBezTo>
                <a:cubicBezTo>
                  <a:pt x="19928" y="4692"/>
                  <a:pt x="19717" y="4924"/>
                  <a:pt x="19538" y="5088"/>
                </a:cubicBezTo>
                <a:cubicBezTo>
                  <a:pt x="18579" y="5949"/>
                  <a:pt x="17634" y="6803"/>
                  <a:pt x="16708" y="7652"/>
                </a:cubicBezTo>
                <a:cubicBezTo>
                  <a:pt x="15783" y="8501"/>
                  <a:pt x="14845" y="9356"/>
                  <a:pt x="13900" y="10223"/>
                </a:cubicBezTo>
                <a:cubicBezTo>
                  <a:pt x="13704" y="10390"/>
                  <a:pt x="13481" y="10602"/>
                  <a:pt x="13226" y="10854"/>
                </a:cubicBezTo>
                <a:cubicBezTo>
                  <a:pt x="12972" y="11107"/>
                  <a:pt x="12710" y="11348"/>
                  <a:pt x="12436" y="11577"/>
                </a:cubicBezTo>
                <a:cubicBezTo>
                  <a:pt x="12161" y="11806"/>
                  <a:pt x="11885" y="12006"/>
                  <a:pt x="11603" y="12167"/>
                </a:cubicBezTo>
                <a:cubicBezTo>
                  <a:pt x="11322" y="12335"/>
                  <a:pt x="11064" y="12414"/>
                  <a:pt x="10829" y="12414"/>
                </a:cubicBezTo>
                <a:lnTo>
                  <a:pt x="10783" y="12414"/>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90" name="Shape 1828"/>
          <p:cNvSpPr/>
          <p:nvPr/>
        </p:nvSpPr>
        <p:spPr>
          <a:xfrm>
            <a:off x="6505598" y="4320142"/>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3768" y="5419"/>
                </a:moveTo>
                <a:cubicBezTo>
                  <a:pt x="4051" y="5419"/>
                  <a:pt x="4272" y="5506"/>
                  <a:pt x="4428" y="5687"/>
                </a:cubicBezTo>
                <a:cubicBezTo>
                  <a:pt x="4586" y="5866"/>
                  <a:pt x="4702" y="6079"/>
                  <a:pt x="4766" y="6326"/>
                </a:cubicBezTo>
                <a:cubicBezTo>
                  <a:pt x="4836" y="6574"/>
                  <a:pt x="4879" y="6836"/>
                  <a:pt x="4894" y="7107"/>
                </a:cubicBezTo>
                <a:cubicBezTo>
                  <a:pt x="4910" y="7377"/>
                  <a:pt x="4918" y="7596"/>
                  <a:pt x="4918" y="7760"/>
                </a:cubicBezTo>
                <a:lnTo>
                  <a:pt x="4918" y="9857"/>
                </a:lnTo>
                <a:cubicBezTo>
                  <a:pt x="4810" y="9929"/>
                  <a:pt x="4721" y="10015"/>
                  <a:pt x="4646" y="10110"/>
                </a:cubicBezTo>
                <a:cubicBezTo>
                  <a:pt x="4574" y="10208"/>
                  <a:pt x="4469" y="10257"/>
                  <a:pt x="4330" y="10257"/>
                </a:cubicBezTo>
                <a:lnTo>
                  <a:pt x="562" y="10257"/>
                </a:lnTo>
                <a:cubicBezTo>
                  <a:pt x="439" y="10257"/>
                  <a:pt x="338" y="10208"/>
                  <a:pt x="257" y="10110"/>
                </a:cubicBezTo>
                <a:cubicBezTo>
                  <a:pt x="178" y="10015"/>
                  <a:pt x="94" y="9929"/>
                  <a:pt x="0" y="9857"/>
                </a:cubicBezTo>
                <a:lnTo>
                  <a:pt x="0" y="7760"/>
                </a:lnTo>
                <a:cubicBezTo>
                  <a:pt x="0" y="7596"/>
                  <a:pt x="5" y="7377"/>
                  <a:pt x="12" y="7107"/>
                </a:cubicBezTo>
                <a:cubicBezTo>
                  <a:pt x="19" y="6836"/>
                  <a:pt x="58" y="6574"/>
                  <a:pt x="125" y="6326"/>
                </a:cubicBezTo>
                <a:cubicBezTo>
                  <a:pt x="197" y="6079"/>
                  <a:pt x="310" y="5866"/>
                  <a:pt x="466" y="5687"/>
                </a:cubicBezTo>
                <a:cubicBezTo>
                  <a:pt x="624" y="5509"/>
                  <a:pt x="842" y="5419"/>
                  <a:pt x="1123" y="5419"/>
                </a:cubicBezTo>
                <a:cubicBezTo>
                  <a:pt x="782" y="5152"/>
                  <a:pt x="509" y="4803"/>
                  <a:pt x="305" y="4377"/>
                </a:cubicBezTo>
                <a:cubicBezTo>
                  <a:pt x="103" y="3951"/>
                  <a:pt x="0" y="3470"/>
                  <a:pt x="0" y="2937"/>
                </a:cubicBezTo>
                <a:cubicBezTo>
                  <a:pt x="0" y="2540"/>
                  <a:pt x="65" y="2163"/>
                  <a:pt x="190" y="1806"/>
                </a:cubicBezTo>
                <a:cubicBezTo>
                  <a:pt x="317" y="1449"/>
                  <a:pt x="492" y="1135"/>
                  <a:pt x="718" y="861"/>
                </a:cubicBezTo>
                <a:cubicBezTo>
                  <a:pt x="943" y="590"/>
                  <a:pt x="1207" y="380"/>
                  <a:pt x="1505" y="228"/>
                </a:cubicBezTo>
                <a:cubicBezTo>
                  <a:pt x="1805" y="78"/>
                  <a:pt x="2119" y="0"/>
                  <a:pt x="2446" y="0"/>
                </a:cubicBezTo>
                <a:cubicBezTo>
                  <a:pt x="2794" y="0"/>
                  <a:pt x="3115" y="78"/>
                  <a:pt x="3413" y="228"/>
                </a:cubicBezTo>
                <a:cubicBezTo>
                  <a:pt x="3713" y="380"/>
                  <a:pt x="3970" y="590"/>
                  <a:pt x="4188" y="861"/>
                </a:cubicBezTo>
                <a:cubicBezTo>
                  <a:pt x="4406" y="1135"/>
                  <a:pt x="4584" y="1449"/>
                  <a:pt x="4716" y="1806"/>
                </a:cubicBezTo>
                <a:cubicBezTo>
                  <a:pt x="4850" y="2163"/>
                  <a:pt x="4918" y="2540"/>
                  <a:pt x="4918" y="2937"/>
                </a:cubicBezTo>
                <a:cubicBezTo>
                  <a:pt x="4918" y="3458"/>
                  <a:pt x="4814" y="3939"/>
                  <a:pt x="4603" y="4371"/>
                </a:cubicBezTo>
                <a:cubicBezTo>
                  <a:pt x="4392" y="4800"/>
                  <a:pt x="4116" y="5152"/>
                  <a:pt x="3768" y="5419"/>
                </a:cubicBezTo>
                <a:moveTo>
                  <a:pt x="18166" y="12063"/>
                </a:moveTo>
                <a:cubicBezTo>
                  <a:pt x="18672" y="12604"/>
                  <a:pt x="19070" y="13143"/>
                  <a:pt x="19356" y="13670"/>
                </a:cubicBezTo>
                <a:cubicBezTo>
                  <a:pt x="19642" y="14197"/>
                  <a:pt x="19788" y="14801"/>
                  <a:pt x="19788" y="15481"/>
                </a:cubicBezTo>
                <a:lnTo>
                  <a:pt x="19788" y="20817"/>
                </a:lnTo>
                <a:cubicBezTo>
                  <a:pt x="19694" y="20869"/>
                  <a:pt x="19620" y="20932"/>
                  <a:pt x="19558" y="20995"/>
                </a:cubicBezTo>
                <a:cubicBezTo>
                  <a:pt x="19498" y="21062"/>
                  <a:pt x="19426" y="21122"/>
                  <a:pt x="19344" y="21191"/>
                </a:cubicBezTo>
                <a:cubicBezTo>
                  <a:pt x="19262" y="21252"/>
                  <a:pt x="19174" y="21318"/>
                  <a:pt x="19075" y="21387"/>
                </a:cubicBezTo>
                <a:cubicBezTo>
                  <a:pt x="18977" y="21456"/>
                  <a:pt x="18835" y="21528"/>
                  <a:pt x="18662" y="21600"/>
                </a:cubicBezTo>
                <a:lnTo>
                  <a:pt x="2942" y="21600"/>
                </a:lnTo>
                <a:cubicBezTo>
                  <a:pt x="2676" y="21600"/>
                  <a:pt x="2467" y="21499"/>
                  <a:pt x="2318" y="21292"/>
                </a:cubicBezTo>
                <a:cubicBezTo>
                  <a:pt x="2167" y="21082"/>
                  <a:pt x="2004" y="20926"/>
                  <a:pt x="1819" y="20817"/>
                </a:cubicBezTo>
                <a:lnTo>
                  <a:pt x="1819" y="15481"/>
                </a:lnTo>
                <a:cubicBezTo>
                  <a:pt x="1819" y="14764"/>
                  <a:pt x="1990" y="14127"/>
                  <a:pt x="2335" y="13572"/>
                </a:cubicBezTo>
                <a:cubicBezTo>
                  <a:pt x="2678" y="13019"/>
                  <a:pt x="3053" y="12512"/>
                  <a:pt x="3461" y="12063"/>
                </a:cubicBezTo>
                <a:cubicBezTo>
                  <a:pt x="3535" y="11971"/>
                  <a:pt x="3634" y="11870"/>
                  <a:pt x="3754" y="11766"/>
                </a:cubicBezTo>
                <a:cubicBezTo>
                  <a:pt x="3874" y="11660"/>
                  <a:pt x="4001" y="11591"/>
                  <a:pt x="4138" y="11553"/>
                </a:cubicBezTo>
                <a:cubicBezTo>
                  <a:pt x="4277" y="11496"/>
                  <a:pt x="4433" y="11467"/>
                  <a:pt x="4610" y="11455"/>
                </a:cubicBezTo>
                <a:cubicBezTo>
                  <a:pt x="4786" y="11447"/>
                  <a:pt x="4956" y="11424"/>
                  <a:pt x="5126" y="11389"/>
                </a:cubicBezTo>
                <a:cubicBezTo>
                  <a:pt x="5594" y="11300"/>
                  <a:pt x="6091" y="11210"/>
                  <a:pt x="6622" y="11121"/>
                </a:cubicBezTo>
                <a:cubicBezTo>
                  <a:pt x="7150" y="11035"/>
                  <a:pt x="7666" y="10946"/>
                  <a:pt x="8172" y="10853"/>
                </a:cubicBezTo>
                <a:cubicBezTo>
                  <a:pt x="7483" y="10326"/>
                  <a:pt x="6929" y="9632"/>
                  <a:pt x="6514" y="8763"/>
                </a:cubicBezTo>
                <a:cubicBezTo>
                  <a:pt x="6094" y="7896"/>
                  <a:pt x="5885" y="6940"/>
                  <a:pt x="5885" y="5903"/>
                </a:cubicBezTo>
                <a:cubicBezTo>
                  <a:pt x="5885" y="5097"/>
                  <a:pt x="6017" y="4331"/>
                  <a:pt x="6276" y="3608"/>
                </a:cubicBezTo>
                <a:cubicBezTo>
                  <a:pt x="6535" y="2885"/>
                  <a:pt x="6888" y="2261"/>
                  <a:pt x="7332" y="1734"/>
                </a:cubicBezTo>
                <a:cubicBezTo>
                  <a:pt x="7778" y="1204"/>
                  <a:pt x="8299" y="786"/>
                  <a:pt x="8894" y="472"/>
                </a:cubicBezTo>
                <a:cubicBezTo>
                  <a:pt x="9494" y="159"/>
                  <a:pt x="10126" y="3"/>
                  <a:pt x="10802" y="3"/>
                </a:cubicBezTo>
                <a:cubicBezTo>
                  <a:pt x="11477" y="3"/>
                  <a:pt x="12113" y="159"/>
                  <a:pt x="12710" y="472"/>
                </a:cubicBezTo>
                <a:cubicBezTo>
                  <a:pt x="13308" y="786"/>
                  <a:pt x="13826" y="1204"/>
                  <a:pt x="14273" y="1734"/>
                </a:cubicBezTo>
                <a:cubicBezTo>
                  <a:pt x="14717" y="2261"/>
                  <a:pt x="15067" y="2885"/>
                  <a:pt x="15329" y="3608"/>
                </a:cubicBezTo>
                <a:cubicBezTo>
                  <a:pt x="15590" y="4331"/>
                  <a:pt x="15720" y="5097"/>
                  <a:pt x="15720" y="5903"/>
                </a:cubicBezTo>
                <a:cubicBezTo>
                  <a:pt x="15720" y="6940"/>
                  <a:pt x="15514" y="7890"/>
                  <a:pt x="15101" y="8757"/>
                </a:cubicBezTo>
                <a:cubicBezTo>
                  <a:pt x="14686" y="9621"/>
                  <a:pt x="14129" y="10321"/>
                  <a:pt x="13433" y="10853"/>
                </a:cubicBezTo>
                <a:cubicBezTo>
                  <a:pt x="13937" y="10946"/>
                  <a:pt x="14453" y="11032"/>
                  <a:pt x="14978" y="11115"/>
                </a:cubicBezTo>
                <a:cubicBezTo>
                  <a:pt x="15504" y="11199"/>
                  <a:pt x="16006" y="11288"/>
                  <a:pt x="16478" y="11389"/>
                </a:cubicBezTo>
                <a:cubicBezTo>
                  <a:pt x="16654" y="11426"/>
                  <a:pt x="16826" y="11449"/>
                  <a:pt x="16994" y="11455"/>
                </a:cubicBezTo>
                <a:cubicBezTo>
                  <a:pt x="17162" y="11467"/>
                  <a:pt x="17323" y="11496"/>
                  <a:pt x="17467" y="11553"/>
                </a:cubicBezTo>
                <a:cubicBezTo>
                  <a:pt x="17604" y="11591"/>
                  <a:pt x="17731" y="11660"/>
                  <a:pt x="17851" y="11766"/>
                </a:cubicBezTo>
                <a:cubicBezTo>
                  <a:pt x="17966" y="11870"/>
                  <a:pt x="18074" y="11971"/>
                  <a:pt x="18166" y="12063"/>
                </a:cubicBezTo>
                <a:moveTo>
                  <a:pt x="20474" y="5419"/>
                </a:moveTo>
                <a:cubicBezTo>
                  <a:pt x="20758" y="5419"/>
                  <a:pt x="20974" y="5506"/>
                  <a:pt x="21125" y="5687"/>
                </a:cubicBezTo>
                <a:cubicBezTo>
                  <a:pt x="21271" y="5866"/>
                  <a:pt x="21382" y="6079"/>
                  <a:pt x="21449" y="6326"/>
                </a:cubicBezTo>
                <a:cubicBezTo>
                  <a:pt x="21521" y="6574"/>
                  <a:pt x="21562" y="6836"/>
                  <a:pt x="21576" y="7107"/>
                </a:cubicBezTo>
                <a:cubicBezTo>
                  <a:pt x="21593" y="7377"/>
                  <a:pt x="21600" y="7596"/>
                  <a:pt x="21600" y="7760"/>
                </a:cubicBezTo>
                <a:lnTo>
                  <a:pt x="21600" y="9857"/>
                </a:lnTo>
                <a:cubicBezTo>
                  <a:pt x="21509" y="9929"/>
                  <a:pt x="21422" y="10015"/>
                  <a:pt x="21341" y="10110"/>
                </a:cubicBezTo>
                <a:cubicBezTo>
                  <a:pt x="21262" y="10208"/>
                  <a:pt x="21158" y="10257"/>
                  <a:pt x="21036" y="10257"/>
                </a:cubicBezTo>
                <a:lnTo>
                  <a:pt x="17268" y="10257"/>
                </a:lnTo>
                <a:cubicBezTo>
                  <a:pt x="17131" y="10257"/>
                  <a:pt x="17023" y="10208"/>
                  <a:pt x="16954" y="10110"/>
                </a:cubicBezTo>
                <a:cubicBezTo>
                  <a:pt x="16879" y="10015"/>
                  <a:pt x="16790" y="9929"/>
                  <a:pt x="16682" y="9857"/>
                </a:cubicBezTo>
                <a:lnTo>
                  <a:pt x="16682" y="7760"/>
                </a:lnTo>
                <a:cubicBezTo>
                  <a:pt x="16682" y="7596"/>
                  <a:pt x="16692" y="7377"/>
                  <a:pt x="16706" y="7107"/>
                </a:cubicBezTo>
                <a:cubicBezTo>
                  <a:pt x="16721" y="6836"/>
                  <a:pt x="16766" y="6574"/>
                  <a:pt x="16836" y="6326"/>
                </a:cubicBezTo>
                <a:cubicBezTo>
                  <a:pt x="16913" y="6079"/>
                  <a:pt x="17023" y="5866"/>
                  <a:pt x="17184" y="5687"/>
                </a:cubicBezTo>
                <a:cubicBezTo>
                  <a:pt x="17338" y="5509"/>
                  <a:pt x="17556" y="5419"/>
                  <a:pt x="17830" y="5419"/>
                </a:cubicBezTo>
                <a:cubicBezTo>
                  <a:pt x="17489" y="5152"/>
                  <a:pt x="17210" y="4803"/>
                  <a:pt x="16999" y="4377"/>
                </a:cubicBezTo>
                <a:cubicBezTo>
                  <a:pt x="16788" y="3951"/>
                  <a:pt x="16682" y="3470"/>
                  <a:pt x="16682" y="2937"/>
                </a:cubicBezTo>
                <a:cubicBezTo>
                  <a:pt x="16682" y="2540"/>
                  <a:pt x="16745" y="2163"/>
                  <a:pt x="16872" y="1806"/>
                </a:cubicBezTo>
                <a:cubicBezTo>
                  <a:pt x="16999" y="1449"/>
                  <a:pt x="17174" y="1135"/>
                  <a:pt x="17400" y="861"/>
                </a:cubicBezTo>
                <a:cubicBezTo>
                  <a:pt x="17626" y="590"/>
                  <a:pt x="17890" y="380"/>
                  <a:pt x="18187" y="228"/>
                </a:cubicBezTo>
                <a:cubicBezTo>
                  <a:pt x="18487" y="78"/>
                  <a:pt x="18809" y="0"/>
                  <a:pt x="19152" y="0"/>
                </a:cubicBezTo>
                <a:cubicBezTo>
                  <a:pt x="19481" y="0"/>
                  <a:pt x="19795" y="78"/>
                  <a:pt x="20095" y="228"/>
                </a:cubicBezTo>
                <a:cubicBezTo>
                  <a:pt x="20395" y="380"/>
                  <a:pt x="20657" y="590"/>
                  <a:pt x="20882" y="861"/>
                </a:cubicBezTo>
                <a:cubicBezTo>
                  <a:pt x="21108" y="1135"/>
                  <a:pt x="21286" y="1449"/>
                  <a:pt x="21413" y="1806"/>
                </a:cubicBezTo>
                <a:cubicBezTo>
                  <a:pt x="21538" y="2163"/>
                  <a:pt x="21600" y="2540"/>
                  <a:pt x="21600" y="2937"/>
                </a:cubicBezTo>
                <a:cubicBezTo>
                  <a:pt x="21600" y="3458"/>
                  <a:pt x="21499" y="3939"/>
                  <a:pt x="21295" y="4371"/>
                </a:cubicBezTo>
                <a:cubicBezTo>
                  <a:pt x="21094" y="4800"/>
                  <a:pt x="20820" y="5152"/>
                  <a:pt x="20474" y="5419"/>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91" name="Shape 1829"/>
          <p:cNvSpPr/>
          <p:nvPr/>
        </p:nvSpPr>
        <p:spPr>
          <a:xfrm>
            <a:off x="7198315" y="4320142"/>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92" name="Shape 1830"/>
          <p:cNvSpPr/>
          <p:nvPr/>
        </p:nvSpPr>
        <p:spPr>
          <a:xfrm>
            <a:off x="7887190" y="4320142"/>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2101" y="0"/>
                  <a:pt x="13398" y="297"/>
                  <a:pt x="14686" y="898"/>
                </a:cubicBezTo>
                <a:cubicBezTo>
                  <a:pt x="15973" y="1497"/>
                  <a:pt x="17128" y="2310"/>
                  <a:pt x="18152" y="3338"/>
                </a:cubicBezTo>
                <a:cubicBezTo>
                  <a:pt x="19174" y="4366"/>
                  <a:pt x="20002" y="5566"/>
                  <a:pt x="20642" y="6941"/>
                </a:cubicBezTo>
                <a:cubicBezTo>
                  <a:pt x="21278" y="8314"/>
                  <a:pt x="21600" y="9785"/>
                  <a:pt x="21600" y="11355"/>
                </a:cubicBezTo>
                <a:cubicBezTo>
                  <a:pt x="21600" y="12996"/>
                  <a:pt x="21306" y="14571"/>
                  <a:pt x="20722" y="16085"/>
                </a:cubicBezTo>
                <a:lnTo>
                  <a:pt x="20416" y="16895"/>
                </a:lnTo>
                <a:lnTo>
                  <a:pt x="18456" y="17246"/>
                </a:lnTo>
                <a:cubicBezTo>
                  <a:pt x="18253" y="18183"/>
                  <a:pt x="17837" y="18965"/>
                  <a:pt x="17211" y="19589"/>
                </a:cubicBezTo>
                <a:cubicBezTo>
                  <a:pt x="16585" y="20208"/>
                  <a:pt x="15843" y="20521"/>
                  <a:pt x="14996" y="20521"/>
                </a:cubicBezTo>
                <a:lnTo>
                  <a:pt x="14996" y="21075"/>
                </a:lnTo>
                <a:cubicBezTo>
                  <a:pt x="14996" y="21219"/>
                  <a:pt x="14954" y="21343"/>
                  <a:pt x="14862" y="21448"/>
                </a:cubicBezTo>
                <a:cubicBezTo>
                  <a:pt x="14770" y="21549"/>
                  <a:pt x="14664" y="21600"/>
                  <a:pt x="14535" y="21600"/>
                </a:cubicBezTo>
                <a:lnTo>
                  <a:pt x="13634" y="21600"/>
                </a:lnTo>
                <a:cubicBezTo>
                  <a:pt x="13514" y="21600"/>
                  <a:pt x="13408" y="21549"/>
                  <a:pt x="13323" y="21448"/>
                </a:cubicBezTo>
                <a:cubicBezTo>
                  <a:pt x="13238" y="21343"/>
                  <a:pt x="13193" y="21219"/>
                  <a:pt x="13193" y="21075"/>
                </a:cubicBezTo>
                <a:lnTo>
                  <a:pt x="13193" y="11355"/>
                </a:lnTo>
                <a:cubicBezTo>
                  <a:pt x="13193" y="11211"/>
                  <a:pt x="13238" y="11081"/>
                  <a:pt x="13323" y="10971"/>
                </a:cubicBezTo>
                <a:cubicBezTo>
                  <a:pt x="13408" y="10858"/>
                  <a:pt x="13514" y="10799"/>
                  <a:pt x="13634" y="10799"/>
                </a:cubicBezTo>
                <a:lnTo>
                  <a:pt x="14535" y="10799"/>
                </a:lnTo>
                <a:cubicBezTo>
                  <a:pt x="14655" y="10799"/>
                  <a:pt x="14763" y="10858"/>
                  <a:pt x="14857" y="10971"/>
                </a:cubicBezTo>
                <a:cubicBezTo>
                  <a:pt x="14949" y="11081"/>
                  <a:pt x="14996" y="11211"/>
                  <a:pt x="14996" y="11355"/>
                </a:cubicBezTo>
                <a:lnTo>
                  <a:pt x="14996" y="11880"/>
                </a:lnTo>
                <a:cubicBezTo>
                  <a:pt x="15655" y="11880"/>
                  <a:pt x="16262" y="12078"/>
                  <a:pt x="16811" y="12476"/>
                </a:cubicBezTo>
                <a:cubicBezTo>
                  <a:pt x="17359" y="12874"/>
                  <a:pt x="17787" y="13397"/>
                  <a:pt x="18096" y="14046"/>
                </a:cubicBezTo>
                <a:lnTo>
                  <a:pt x="18533" y="13947"/>
                </a:lnTo>
                <a:cubicBezTo>
                  <a:pt x="18783" y="13137"/>
                  <a:pt x="18901" y="12273"/>
                  <a:pt x="18894" y="11355"/>
                </a:cubicBezTo>
                <a:cubicBezTo>
                  <a:pt x="18894" y="10228"/>
                  <a:pt x="18649" y="9178"/>
                  <a:pt x="18157" y="8195"/>
                </a:cubicBezTo>
                <a:cubicBezTo>
                  <a:pt x="17665" y="7221"/>
                  <a:pt x="17025" y="6362"/>
                  <a:pt x="16239" y="5622"/>
                </a:cubicBezTo>
                <a:cubicBezTo>
                  <a:pt x="15455" y="4882"/>
                  <a:pt x="14584" y="4301"/>
                  <a:pt x="13622" y="3877"/>
                </a:cubicBezTo>
                <a:cubicBezTo>
                  <a:pt x="12659" y="3456"/>
                  <a:pt x="11718" y="3242"/>
                  <a:pt x="10793" y="3242"/>
                </a:cubicBezTo>
                <a:cubicBezTo>
                  <a:pt x="9868" y="3242"/>
                  <a:pt x="8929" y="3456"/>
                  <a:pt x="7971" y="3877"/>
                </a:cubicBezTo>
                <a:cubicBezTo>
                  <a:pt x="7016" y="4301"/>
                  <a:pt x="6140" y="4880"/>
                  <a:pt x="5359" y="5608"/>
                </a:cubicBezTo>
                <a:cubicBezTo>
                  <a:pt x="4573" y="6337"/>
                  <a:pt x="3935" y="7198"/>
                  <a:pt x="3443" y="8184"/>
                </a:cubicBezTo>
                <a:cubicBezTo>
                  <a:pt x="2951" y="9172"/>
                  <a:pt x="2704" y="10220"/>
                  <a:pt x="2704" y="11329"/>
                </a:cubicBezTo>
                <a:cubicBezTo>
                  <a:pt x="2704" y="12267"/>
                  <a:pt x="2824" y="13137"/>
                  <a:pt x="3067" y="13947"/>
                </a:cubicBezTo>
                <a:lnTo>
                  <a:pt x="3504" y="14046"/>
                </a:lnTo>
                <a:cubicBezTo>
                  <a:pt x="3813" y="13397"/>
                  <a:pt x="4241" y="12874"/>
                  <a:pt x="4789" y="12476"/>
                </a:cubicBezTo>
                <a:cubicBezTo>
                  <a:pt x="5338" y="12078"/>
                  <a:pt x="5942" y="11880"/>
                  <a:pt x="6604" y="11880"/>
                </a:cubicBezTo>
                <a:lnTo>
                  <a:pt x="6604" y="11355"/>
                </a:lnTo>
                <a:cubicBezTo>
                  <a:pt x="6604" y="11211"/>
                  <a:pt x="6646" y="11081"/>
                  <a:pt x="6738" y="10971"/>
                </a:cubicBezTo>
                <a:cubicBezTo>
                  <a:pt x="6827" y="10858"/>
                  <a:pt x="6936" y="10799"/>
                  <a:pt x="7065" y="10799"/>
                </a:cubicBezTo>
                <a:lnTo>
                  <a:pt x="7966" y="10799"/>
                </a:lnTo>
                <a:cubicBezTo>
                  <a:pt x="8086" y="10799"/>
                  <a:pt x="8188" y="10858"/>
                  <a:pt x="8270" y="10971"/>
                </a:cubicBezTo>
                <a:cubicBezTo>
                  <a:pt x="8352" y="11081"/>
                  <a:pt x="8392" y="11211"/>
                  <a:pt x="8392" y="11355"/>
                </a:cubicBezTo>
                <a:lnTo>
                  <a:pt x="8392" y="21075"/>
                </a:lnTo>
                <a:cubicBezTo>
                  <a:pt x="8392" y="21219"/>
                  <a:pt x="8352" y="21343"/>
                  <a:pt x="8270" y="21448"/>
                </a:cubicBezTo>
                <a:cubicBezTo>
                  <a:pt x="8188" y="21549"/>
                  <a:pt x="8086" y="21600"/>
                  <a:pt x="7966" y="21600"/>
                </a:cubicBezTo>
                <a:lnTo>
                  <a:pt x="7065" y="21600"/>
                </a:lnTo>
                <a:cubicBezTo>
                  <a:pt x="6945" y="21600"/>
                  <a:pt x="6837" y="21549"/>
                  <a:pt x="6743" y="21448"/>
                </a:cubicBezTo>
                <a:cubicBezTo>
                  <a:pt x="6651" y="21343"/>
                  <a:pt x="6604" y="21219"/>
                  <a:pt x="6604" y="21075"/>
                </a:cubicBezTo>
                <a:lnTo>
                  <a:pt x="6604" y="20521"/>
                </a:lnTo>
                <a:cubicBezTo>
                  <a:pt x="6190" y="20521"/>
                  <a:pt x="5789" y="20437"/>
                  <a:pt x="5404" y="20270"/>
                </a:cubicBezTo>
                <a:cubicBezTo>
                  <a:pt x="5015" y="20103"/>
                  <a:pt x="4672" y="19877"/>
                  <a:pt x="4370" y="19589"/>
                </a:cubicBezTo>
                <a:cubicBezTo>
                  <a:pt x="4074" y="19299"/>
                  <a:pt x="3815" y="18957"/>
                  <a:pt x="3598" y="18559"/>
                </a:cubicBezTo>
                <a:cubicBezTo>
                  <a:pt x="3389" y="18163"/>
                  <a:pt x="3234" y="17726"/>
                  <a:pt x="3144" y="17246"/>
                </a:cubicBezTo>
                <a:lnTo>
                  <a:pt x="1172" y="16895"/>
                </a:lnTo>
                <a:lnTo>
                  <a:pt x="878" y="16085"/>
                </a:lnTo>
                <a:cubicBezTo>
                  <a:pt x="294" y="14571"/>
                  <a:pt x="0" y="12987"/>
                  <a:pt x="0" y="11327"/>
                </a:cubicBezTo>
                <a:cubicBezTo>
                  <a:pt x="0" y="9776"/>
                  <a:pt x="320" y="8311"/>
                  <a:pt x="958" y="6938"/>
                </a:cubicBezTo>
                <a:cubicBezTo>
                  <a:pt x="1596" y="5563"/>
                  <a:pt x="2426" y="4363"/>
                  <a:pt x="3448" y="3335"/>
                </a:cubicBezTo>
                <a:cubicBezTo>
                  <a:pt x="4469" y="2307"/>
                  <a:pt x="5622" y="1494"/>
                  <a:pt x="6910" y="895"/>
                </a:cubicBezTo>
                <a:cubicBezTo>
                  <a:pt x="8192" y="297"/>
                  <a:pt x="9487" y="0"/>
                  <a:pt x="10793" y="0"/>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93" name="Shape 1831"/>
          <p:cNvSpPr/>
          <p:nvPr/>
        </p:nvSpPr>
        <p:spPr>
          <a:xfrm>
            <a:off x="8601675" y="4320142"/>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5739" y="0"/>
                </a:moveTo>
                <a:cubicBezTo>
                  <a:pt x="16640" y="0"/>
                  <a:pt x="17459" y="155"/>
                  <a:pt x="18185" y="472"/>
                </a:cubicBezTo>
                <a:cubicBezTo>
                  <a:pt x="18911" y="788"/>
                  <a:pt x="19527" y="1231"/>
                  <a:pt x="20035" y="1804"/>
                </a:cubicBezTo>
                <a:cubicBezTo>
                  <a:pt x="20543" y="2378"/>
                  <a:pt x="20929" y="3078"/>
                  <a:pt x="21199" y="3905"/>
                </a:cubicBezTo>
                <a:cubicBezTo>
                  <a:pt x="21465" y="4736"/>
                  <a:pt x="21600" y="5659"/>
                  <a:pt x="21600" y="6676"/>
                </a:cubicBezTo>
                <a:cubicBezTo>
                  <a:pt x="21600" y="7271"/>
                  <a:pt x="21527" y="7856"/>
                  <a:pt x="21377" y="8432"/>
                </a:cubicBezTo>
                <a:cubicBezTo>
                  <a:pt x="21227" y="9011"/>
                  <a:pt x="21027" y="9573"/>
                  <a:pt x="20766" y="10115"/>
                </a:cubicBezTo>
                <a:cubicBezTo>
                  <a:pt x="20506" y="10660"/>
                  <a:pt x="20210" y="11180"/>
                  <a:pt x="19872" y="11671"/>
                </a:cubicBezTo>
                <a:cubicBezTo>
                  <a:pt x="19539" y="12163"/>
                  <a:pt x="19189" y="12612"/>
                  <a:pt x="18831" y="13015"/>
                </a:cubicBezTo>
                <a:lnTo>
                  <a:pt x="11457" y="21289"/>
                </a:lnTo>
                <a:cubicBezTo>
                  <a:pt x="11277" y="21496"/>
                  <a:pt x="11057" y="21600"/>
                  <a:pt x="10799" y="21600"/>
                </a:cubicBezTo>
                <a:cubicBezTo>
                  <a:pt x="10553" y="21600"/>
                  <a:pt x="10323" y="21496"/>
                  <a:pt x="10118" y="21289"/>
                </a:cubicBezTo>
                <a:lnTo>
                  <a:pt x="2747" y="12990"/>
                </a:lnTo>
                <a:cubicBezTo>
                  <a:pt x="2386" y="12583"/>
                  <a:pt x="2038" y="12137"/>
                  <a:pt x="1703" y="11643"/>
                </a:cubicBezTo>
                <a:cubicBezTo>
                  <a:pt x="1367" y="11152"/>
                  <a:pt x="1074" y="10640"/>
                  <a:pt x="821" y="10104"/>
                </a:cubicBezTo>
                <a:cubicBezTo>
                  <a:pt x="568" y="9570"/>
                  <a:pt x="371" y="9005"/>
                  <a:pt x="223" y="8427"/>
                </a:cubicBezTo>
                <a:cubicBezTo>
                  <a:pt x="73" y="7845"/>
                  <a:pt x="0" y="7263"/>
                  <a:pt x="0" y="6676"/>
                </a:cubicBezTo>
                <a:cubicBezTo>
                  <a:pt x="0" y="5659"/>
                  <a:pt x="138" y="4733"/>
                  <a:pt x="408" y="3905"/>
                </a:cubicBezTo>
                <a:cubicBezTo>
                  <a:pt x="679" y="3078"/>
                  <a:pt x="1072" y="2378"/>
                  <a:pt x="1577" y="1805"/>
                </a:cubicBezTo>
                <a:cubicBezTo>
                  <a:pt x="2083" y="1231"/>
                  <a:pt x="2699" y="788"/>
                  <a:pt x="3418" y="472"/>
                </a:cubicBezTo>
                <a:cubicBezTo>
                  <a:pt x="4136" y="155"/>
                  <a:pt x="4942" y="0"/>
                  <a:pt x="5839" y="0"/>
                </a:cubicBezTo>
                <a:cubicBezTo>
                  <a:pt x="6307" y="0"/>
                  <a:pt x="6778" y="82"/>
                  <a:pt x="7238" y="249"/>
                </a:cubicBezTo>
                <a:cubicBezTo>
                  <a:pt x="7702" y="412"/>
                  <a:pt x="8142" y="635"/>
                  <a:pt x="8558" y="904"/>
                </a:cubicBezTo>
                <a:cubicBezTo>
                  <a:pt x="8973" y="1175"/>
                  <a:pt x="9369" y="1483"/>
                  <a:pt x="9745" y="1830"/>
                </a:cubicBezTo>
                <a:cubicBezTo>
                  <a:pt x="10123" y="2177"/>
                  <a:pt x="10471" y="2528"/>
                  <a:pt x="10799" y="2881"/>
                </a:cubicBezTo>
                <a:cubicBezTo>
                  <a:pt x="11109" y="2528"/>
                  <a:pt x="11457" y="2177"/>
                  <a:pt x="11843" y="1830"/>
                </a:cubicBezTo>
                <a:cubicBezTo>
                  <a:pt x="12226" y="1483"/>
                  <a:pt x="12626" y="1175"/>
                  <a:pt x="13047" y="904"/>
                </a:cubicBezTo>
                <a:cubicBezTo>
                  <a:pt x="13468" y="635"/>
                  <a:pt x="13903" y="412"/>
                  <a:pt x="14352" y="249"/>
                </a:cubicBezTo>
                <a:cubicBezTo>
                  <a:pt x="14805" y="85"/>
                  <a:pt x="15268" y="0"/>
                  <a:pt x="15739" y="0"/>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94" name="Shape 1832"/>
          <p:cNvSpPr/>
          <p:nvPr/>
        </p:nvSpPr>
        <p:spPr>
          <a:xfrm>
            <a:off x="9346890" y="4320142"/>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1482" y="21287"/>
                </a:moveTo>
                <a:cubicBezTo>
                  <a:pt x="11277" y="21496"/>
                  <a:pt x="11047" y="21600"/>
                  <a:pt x="10801" y="21600"/>
                </a:cubicBezTo>
                <a:cubicBezTo>
                  <a:pt x="10538" y="21600"/>
                  <a:pt x="10318" y="21496"/>
                  <a:pt x="10143" y="21287"/>
                </a:cubicBezTo>
                <a:lnTo>
                  <a:pt x="2747" y="12989"/>
                </a:lnTo>
                <a:cubicBezTo>
                  <a:pt x="2714" y="12972"/>
                  <a:pt x="2556" y="12786"/>
                  <a:pt x="2271" y="12436"/>
                </a:cubicBezTo>
                <a:cubicBezTo>
                  <a:pt x="1988" y="12086"/>
                  <a:pt x="1678" y="11623"/>
                  <a:pt x="1345" y="11050"/>
                </a:cubicBezTo>
                <a:cubicBezTo>
                  <a:pt x="1009" y="10477"/>
                  <a:pt x="699" y="9819"/>
                  <a:pt x="421" y="9068"/>
                </a:cubicBezTo>
                <a:cubicBezTo>
                  <a:pt x="143" y="8326"/>
                  <a:pt x="0" y="7524"/>
                  <a:pt x="0" y="6680"/>
                </a:cubicBezTo>
                <a:cubicBezTo>
                  <a:pt x="0" y="5443"/>
                  <a:pt x="173" y="4401"/>
                  <a:pt x="516" y="3549"/>
                </a:cubicBezTo>
                <a:cubicBezTo>
                  <a:pt x="861" y="2696"/>
                  <a:pt x="1312" y="2007"/>
                  <a:pt x="1863" y="1482"/>
                </a:cubicBezTo>
                <a:cubicBezTo>
                  <a:pt x="2421" y="954"/>
                  <a:pt x="3047" y="576"/>
                  <a:pt x="3741" y="345"/>
                </a:cubicBezTo>
                <a:cubicBezTo>
                  <a:pt x="4437" y="116"/>
                  <a:pt x="5145" y="0"/>
                  <a:pt x="5864" y="0"/>
                </a:cubicBezTo>
                <a:cubicBezTo>
                  <a:pt x="6367" y="0"/>
                  <a:pt x="6865" y="99"/>
                  <a:pt x="7361" y="291"/>
                </a:cubicBezTo>
                <a:cubicBezTo>
                  <a:pt x="7857" y="486"/>
                  <a:pt x="8315" y="726"/>
                  <a:pt x="8738" y="1016"/>
                </a:cubicBezTo>
                <a:cubicBezTo>
                  <a:pt x="9161" y="1304"/>
                  <a:pt x="9552" y="1620"/>
                  <a:pt x="9902" y="1962"/>
                </a:cubicBezTo>
                <a:cubicBezTo>
                  <a:pt x="10253" y="2304"/>
                  <a:pt x="10553" y="2611"/>
                  <a:pt x="10801" y="2882"/>
                </a:cubicBezTo>
                <a:cubicBezTo>
                  <a:pt x="11047" y="2600"/>
                  <a:pt x="11350" y="2292"/>
                  <a:pt x="11713" y="1956"/>
                </a:cubicBezTo>
                <a:cubicBezTo>
                  <a:pt x="12071" y="1618"/>
                  <a:pt x="12464" y="1304"/>
                  <a:pt x="12887" y="1016"/>
                </a:cubicBezTo>
                <a:cubicBezTo>
                  <a:pt x="13313" y="726"/>
                  <a:pt x="13761" y="486"/>
                  <a:pt x="14246" y="291"/>
                </a:cubicBezTo>
                <a:cubicBezTo>
                  <a:pt x="14730" y="99"/>
                  <a:pt x="15235" y="0"/>
                  <a:pt x="15761" y="0"/>
                </a:cubicBezTo>
                <a:cubicBezTo>
                  <a:pt x="16465" y="0"/>
                  <a:pt x="17166" y="116"/>
                  <a:pt x="17859" y="344"/>
                </a:cubicBezTo>
                <a:cubicBezTo>
                  <a:pt x="18555" y="576"/>
                  <a:pt x="19179" y="954"/>
                  <a:pt x="19737" y="1482"/>
                </a:cubicBezTo>
                <a:cubicBezTo>
                  <a:pt x="20293" y="2007"/>
                  <a:pt x="20739" y="2696"/>
                  <a:pt x="21084" y="3549"/>
                </a:cubicBezTo>
                <a:cubicBezTo>
                  <a:pt x="21430" y="4401"/>
                  <a:pt x="21600" y="5443"/>
                  <a:pt x="21600" y="6680"/>
                </a:cubicBezTo>
                <a:cubicBezTo>
                  <a:pt x="21600" y="7524"/>
                  <a:pt x="21462" y="8326"/>
                  <a:pt x="21187" y="9068"/>
                </a:cubicBezTo>
                <a:cubicBezTo>
                  <a:pt x="20911" y="9819"/>
                  <a:pt x="20606" y="10477"/>
                  <a:pt x="20270" y="11050"/>
                </a:cubicBezTo>
                <a:cubicBezTo>
                  <a:pt x="19932" y="11623"/>
                  <a:pt x="19620" y="12086"/>
                  <a:pt x="19322" y="12436"/>
                </a:cubicBezTo>
                <a:cubicBezTo>
                  <a:pt x="19029" y="12786"/>
                  <a:pt x="18871" y="12981"/>
                  <a:pt x="18856" y="13018"/>
                </a:cubicBezTo>
                <a:lnTo>
                  <a:pt x="11482" y="21287"/>
                </a:lnTo>
                <a:close/>
                <a:moveTo>
                  <a:pt x="5864" y="2166"/>
                </a:moveTo>
                <a:cubicBezTo>
                  <a:pt x="5406" y="2166"/>
                  <a:pt x="4945" y="2225"/>
                  <a:pt x="4477" y="2346"/>
                </a:cubicBezTo>
                <a:cubicBezTo>
                  <a:pt x="4011" y="2468"/>
                  <a:pt x="3585" y="2696"/>
                  <a:pt x="3202" y="3024"/>
                </a:cubicBezTo>
                <a:cubicBezTo>
                  <a:pt x="2817" y="3351"/>
                  <a:pt x="2509" y="3806"/>
                  <a:pt x="2271" y="4387"/>
                </a:cubicBezTo>
                <a:cubicBezTo>
                  <a:pt x="2038" y="4969"/>
                  <a:pt x="1918" y="5734"/>
                  <a:pt x="1918" y="6680"/>
                </a:cubicBezTo>
                <a:cubicBezTo>
                  <a:pt x="1918" y="7290"/>
                  <a:pt x="2031" y="7880"/>
                  <a:pt x="2251" y="8450"/>
                </a:cubicBezTo>
                <a:cubicBezTo>
                  <a:pt x="2471" y="9017"/>
                  <a:pt x="2714" y="9523"/>
                  <a:pt x="2987" y="9969"/>
                </a:cubicBezTo>
                <a:cubicBezTo>
                  <a:pt x="3257" y="10415"/>
                  <a:pt x="3510" y="10773"/>
                  <a:pt x="3741" y="11044"/>
                </a:cubicBezTo>
                <a:lnTo>
                  <a:pt x="4076" y="11434"/>
                </a:lnTo>
                <a:lnTo>
                  <a:pt x="10801" y="18991"/>
                </a:lnTo>
                <a:lnTo>
                  <a:pt x="17524" y="11434"/>
                </a:lnTo>
                <a:lnTo>
                  <a:pt x="17874" y="11044"/>
                </a:lnTo>
                <a:cubicBezTo>
                  <a:pt x="18105" y="10773"/>
                  <a:pt x="18353" y="10415"/>
                  <a:pt x="18623" y="9969"/>
                </a:cubicBezTo>
                <a:cubicBezTo>
                  <a:pt x="18888" y="9523"/>
                  <a:pt x="19134" y="9014"/>
                  <a:pt x="19354" y="8441"/>
                </a:cubicBezTo>
                <a:cubicBezTo>
                  <a:pt x="19572" y="7871"/>
                  <a:pt x="19685" y="7284"/>
                  <a:pt x="19685" y="6680"/>
                </a:cubicBezTo>
                <a:cubicBezTo>
                  <a:pt x="19685" y="5743"/>
                  <a:pt x="19567" y="4980"/>
                  <a:pt x="19329" y="4393"/>
                </a:cubicBezTo>
                <a:cubicBezTo>
                  <a:pt x="19091" y="3809"/>
                  <a:pt x="18783" y="3351"/>
                  <a:pt x="18400" y="3024"/>
                </a:cubicBezTo>
                <a:cubicBezTo>
                  <a:pt x="18017" y="2696"/>
                  <a:pt x="17591" y="2468"/>
                  <a:pt x="17123" y="2346"/>
                </a:cubicBezTo>
                <a:cubicBezTo>
                  <a:pt x="16658" y="2225"/>
                  <a:pt x="16202" y="2166"/>
                  <a:pt x="15761" y="2166"/>
                </a:cubicBezTo>
                <a:cubicBezTo>
                  <a:pt x="15341" y="2166"/>
                  <a:pt x="14910" y="2279"/>
                  <a:pt x="14474" y="2507"/>
                </a:cubicBezTo>
                <a:cubicBezTo>
                  <a:pt x="14041" y="2739"/>
                  <a:pt x="13631" y="3015"/>
                  <a:pt x="13245" y="3340"/>
                </a:cubicBezTo>
                <a:cubicBezTo>
                  <a:pt x="12862" y="3665"/>
                  <a:pt x="12519" y="3998"/>
                  <a:pt x="12216" y="4342"/>
                </a:cubicBezTo>
                <a:cubicBezTo>
                  <a:pt x="11913" y="4684"/>
                  <a:pt x="11688" y="4952"/>
                  <a:pt x="11545" y="5153"/>
                </a:cubicBezTo>
                <a:cubicBezTo>
                  <a:pt x="11345" y="5429"/>
                  <a:pt x="11097" y="5570"/>
                  <a:pt x="10801" y="5570"/>
                </a:cubicBezTo>
                <a:cubicBezTo>
                  <a:pt x="10506" y="5570"/>
                  <a:pt x="10260" y="5429"/>
                  <a:pt x="10070" y="5153"/>
                </a:cubicBezTo>
                <a:cubicBezTo>
                  <a:pt x="9927" y="4944"/>
                  <a:pt x="9700" y="4673"/>
                  <a:pt x="9392" y="4334"/>
                </a:cubicBezTo>
                <a:cubicBezTo>
                  <a:pt x="9086" y="3995"/>
                  <a:pt x="8738" y="3665"/>
                  <a:pt x="8355" y="3340"/>
                </a:cubicBezTo>
                <a:cubicBezTo>
                  <a:pt x="7972" y="3016"/>
                  <a:pt x="7561" y="2739"/>
                  <a:pt x="7126" y="2507"/>
                </a:cubicBezTo>
                <a:cubicBezTo>
                  <a:pt x="6690" y="2278"/>
                  <a:pt x="6269" y="2166"/>
                  <a:pt x="5864" y="2166"/>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95" name="Shape 1833"/>
          <p:cNvSpPr/>
          <p:nvPr/>
        </p:nvSpPr>
        <p:spPr>
          <a:xfrm>
            <a:off x="10080587" y="4311201"/>
            <a:ext cx="307310" cy="306600"/>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96" name="Shape 1834"/>
          <p:cNvSpPr/>
          <p:nvPr/>
        </p:nvSpPr>
        <p:spPr>
          <a:xfrm>
            <a:off x="10825798" y="4311201"/>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21238" y="10309"/>
                </a:moveTo>
                <a:cubicBezTo>
                  <a:pt x="21331" y="10580"/>
                  <a:pt x="21414" y="10918"/>
                  <a:pt x="21487" y="11320"/>
                </a:cubicBezTo>
                <a:cubicBezTo>
                  <a:pt x="21563" y="11726"/>
                  <a:pt x="21600" y="12081"/>
                  <a:pt x="21600" y="12392"/>
                </a:cubicBezTo>
                <a:lnTo>
                  <a:pt x="21600" y="20504"/>
                </a:lnTo>
                <a:cubicBezTo>
                  <a:pt x="21600" y="20813"/>
                  <a:pt x="21512" y="21077"/>
                  <a:pt x="21336" y="21286"/>
                </a:cubicBezTo>
                <a:cubicBezTo>
                  <a:pt x="21159" y="21497"/>
                  <a:pt x="20951" y="21600"/>
                  <a:pt x="20709" y="21600"/>
                </a:cubicBezTo>
                <a:lnTo>
                  <a:pt x="913" y="21600"/>
                </a:lnTo>
                <a:cubicBezTo>
                  <a:pt x="656" y="21600"/>
                  <a:pt x="438" y="21497"/>
                  <a:pt x="262" y="21286"/>
                </a:cubicBezTo>
                <a:cubicBezTo>
                  <a:pt x="88" y="21077"/>
                  <a:pt x="0" y="20816"/>
                  <a:pt x="0" y="20504"/>
                </a:cubicBezTo>
                <a:lnTo>
                  <a:pt x="0" y="12392"/>
                </a:lnTo>
                <a:cubicBezTo>
                  <a:pt x="0" y="12081"/>
                  <a:pt x="34" y="11726"/>
                  <a:pt x="105" y="11320"/>
                </a:cubicBezTo>
                <a:cubicBezTo>
                  <a:pt x="176" y="10918"/>
                  <a:pt x="262" y="10580"/>
                  <a:pt x="362" y="10309"/>
                </a:cubicBezTo>
                <a:lnTo>
                  <a:pt x="3692" y="984"/>
                </a:lnTo>
                <a:cubicBezTo>
                  <a:pt x="3787" y="714"/>
                  <a:pt x="3959" y="479"/>
                  <a:pt x="4208" y="288"/>
                </a:cubicBezTo>
                <a:cubicBezTo>
                  <a:pt x="4456" y="94"/>
                  <a:pt x="4705" y="0"/>
                  <a:pt x="4945" y="0"/>
                </a:cubicBezTo>
                <a:lnTo>
                  <a:pt x="16655" y="0"/>
                </a:lnTo>
                <a:cubicBezTo>
                  <a:pt x="16897" y="0"/>
                  <a:pt x="17142" y="94"/>
                  <a:pt x="17392" y="288"/>
                </a:cubicBezTo>
                <a:cubicBezTo>
                  <a:pt x="17644" y="479"/>
                  <a:pt x="17815" y="714"/>
                  <a:pt x="17908" y="984"/>
                </a:cubicBezTo>
                <a:lnTo>
                  <a:pt x="21238" y="10309"/>
                </a:lnTo>
                <a:close/>
                <a:moveTo>
                  <a:pt x="2835" y="11602"/>
                </a:moveTo>
                <a:cubicBezTo>
                  <a:pt x="2820" y="11623"/>
                  <a:pt x="2813" y="11658"/>
                  <a:pt x="2813" y="11708"/>
                </a:cubicBezTo>
                <a:cubicBezTo>
                  <a:pt x="2813" y="11761"/>
                  <a:pt x="2806" y="11805"/>
                  <a:pt x="2788" y="11840"/>
                </a:cubicBezTo>
                <a:lnTo>
                  <a:pt x="7325" y="11840"/>
                </a:lnTo>
                <a:lnTo>
                  <a:pt x="8662" y="15092"/>
                </a:lnTo>
                <a:lnTo>
                  <a:pt x="13149" y="15092"/>
                </a:lnTo>
                <a:lnTo>
                  <a:pt x="14520" y="11840"/>
                </a:lnTo>
                <a:lnTo>
                  <a:pt x="18821" y="11840"/>
                </a:lnTo>
                <a:cubicBezTo>
                  <a:pt x="18804" y="11805"/>
                  <a:pt x="18799" y="11761"/>
                  <a:pt x="18799" y="11708"/>
                </a:cubicBezTo>
                <a:cubicBezTo>
                  <a:pt x="18799" y="11658"/>
                  <a:pt x="18792" y="11611"/>
                  <a:pt x="18777" y="11576"/>
                </a:cubicBezTo>
                <a:lnTo>
                  <a:pt x="15773" y="3220"/>
                </a:lnTo>
                <a:lnTo>
                  <a:pt x="5839" y="3220"/>
                </a:lnTo>
                <a:lnTo>
                  <a:pt x="2835" y="11602"/>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97" name="Shape 1835"/>
          <p:cNvSpPr/>
          <p:nvPr/>
        </p:nvSpPr>
        <p:spPr>
          <a:xfrm>
            <a:off x="11546683" y="4320142"/>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0"/>
                  <a:pt x="15013" y="844"/>
                </a:cubicBezTo>
                <a:cubicBezTo>
                  <a:pt x="16322" y="1409"/>
                  <a:pt x="17466" y="2177"/>
                  <a:pt x="18449" y="3157"/>
                </a:cubicBezTo>
                <a:cubicBezTo>
                  <a:pt x="19433" y="4134"/>
                  <a:pt x="20204" y="5278"/>
                  <a:pt x="20761" y="6588"/>
                </a:cubicBezTo>
                <a:cubicBezTo>
                  <a:pt x="21323" y="7901"/>
                  <a:pt x="21600" y="9305"/>
                  <a:pt x="21600" y="10801"/>
                </a:cubicBezTo>
                <a:cubicBezTo>
                  <a:pt x="21600" y="12295"/>
                  <a:pt x="21323" y="13699"/>
                  <a:pt x="20761" y="15009"/>
                </a:cubicBezTo>
                <a:cubicBezTo>
                  <a:pt x="20204" y="16322"/>
                  <a:pt x="19433" y="17466"/>
                  <a:pt x="18449" y="18446"/>
                </a:cubicBezTo>
                <a:cubicBezTo>
                  <a:pt x="17466" y="19423"/>
                  <a:pt x="16322" y="20194"/>
                  <a:pt x="15013" y="20756"/>
                </a:cubicBezTo>
                <a:cubicBezTo>
                  <a:pt x="13705" y="21320"/>
                  <a:pt x="12303" y="21600"/>
                  <a:pt x="10806" y="21600"/>
                </a:cubicBezTo>
                <a:cubicBezTo>
                  <a:pt x="9311" y="21600"/>
                  <a:pt x="7906" y="21320"/>
                  <a:pt x="6595" y="20756"/>
                </a:cubicBezTo>
                <a:cubicBezTo>
                  <a:pt x="5281" y="20194"/>
                  <a:pt x="4137" y="19423"/>
                  <a:pt x="3156" y="18446"/>
                </a:cubicBezTo>
                <a:cubicBezTo>
                  <a:pt x="2179" y="17466"/>
                  <a:pt x="1407" y="16322"/>
                  <a:pt x="845" y="15009"/>
                </a:cubicBezTo>
                <a:cubicBezTo>
                  <a:pt x="280" y="13699"/>
                  <a:pt x="0" y="12295"/>
                  <a:pt x="0" y="10801"/>
                </a:cubicBezTo>
                <a:cubicBezTo>
                  <a:pt x="0" y="9305"/>
                  <a:pt x="280" y="7901"/>
                  <a:pt x="845" y="6588"/>
                </a:cubicBezTo>
                <a:cubicBezTo>
                  <a:pt x="1407" y="5278"/>
                  <a:pt x="2179" y="4134"/>
                  <a:pt x="3156" y="3157"/>
                </a:cubicBezTo>
                <a:cubicBezTo>
                  <a:pt x="4137" y="2177"/>
                  <a:pt x="5281" y="1409"/>
                  <a:pt x="6595" y="844"/>
                </a:cubicBezTo>
                <a:cubicBezTo>
                  <a:pt x="7906" y="280"/>
                  <a:pt x="9308" y="0"/>
                  <a:pt x="10806" y="0"/>
                </a:cubicBezTo>
                <a:moveTo>
                  <a:pt x="14064" y="15899"/>
                </a:moveTo>
                <a:cubicBezTo>
                  <a:pt x="14064" y="15636"/>
                  <a:pt x="13937" y="15506"/>
                  <a:pt x="13685" y="15506"/>
                </a:cubicBezTo>
                <a:lnTo>
                  <a:pt x="12631" y="15506"/>
                </a:lnTo>
                <a:lnTo>
                  <a:pt x="12631" y="7704"/>
                </a:lnTo>
                <a:cubicBezTo>
                  <a:pt x="12631" y="7596"/>
                  <a:pt x="12597" y="7498"/>
                  <a:pt x="12521" y="7416"/>
                </a:cubicBezTo>
                <a:cubicBezTo>
                  <a:pt x="12450" y="7328"/>
                  <a:pt x="12354" y="7286"/>
                  <a:pt x="12238" y="7286"/>
                </a:cubicBezTo>
                <a:lnTo>
                  <a:pt x="8141" y="7286"/>
                </a:lnTo>
                <a:cubicBezTo>
                  <a:pt x="8034" y="7286"/>
                  <a:pt x="7938" y="7328"/>
                  <a:pt x="7861" y="7407"/>
                </a:cubicBezTo>
                <a:cubicBezTo>
                  <a:pt x="7785" y="7486"/>
                  <a:pt x="7745" y="7585"/>
                  <a:pt x="7745" y="7704"/>
                </a:cubicBezTo>
                <a:lnTo>
                  <a:pt x="7745" y="9582"/>
                </a:lnTo>
                <a:cubicBezTo>
                  <a:pt x="7745" y="9844"/>
                  <a:pt x="7878" y="9974"/>
                  <a:pt x="8141" y="9974"/>
                </a:cubicBezTo>
                <a:lnTo>
                  <a:pt x="9302" y="9974"/>
                </a:lnTo>
                <a:lnTo>
                  <a:pt x="9302" y="15506"/>
                </a:lnTo>
                <a:lnTo>
                  <a:pt x="8248" y="15506"/>
                </a:lnTo>
                <a:cubicBezTo>
                  <a:pt x="8141" y="15506"/>
                  <a:pt x="8042" y="15545"/>
                  <a:pt x="7963" y="15619"/>
                </a:cubicBezTo>
                <a:cubicBezTo>
                  <a:pt x="7884" y="15695"/>
                  <a:pt x="7841" y="15788"/>
                  <a:pt x="7841" y="15898"/>
                </a:cubicBezTo>
                <a:lnTo>
                  <a:pt x="7841" y="17776"/>
                </a:lnTo>
                <a:cubicBezTo>
                  <a:pt x="7841" y="17884"/>
                  <a:pt x="7884" y="17982"/>
                  <a:pt x="7963" y="18064"/>
                </a:cubicBezTo>
                <a:cubicBezTo>
                  <a:pt x="8042" y="18155"/>
                  <a:pt x="8141" y="18194"/>
                  <a:pt x="8248" y="18194"/>
                </a:cubicBezTo>
                <a:lnTo>
                  <a:pt x="13685" y="18194"/>
                </a:lnTo>
                <a:cubicBezTo>
                  <a:pt x="13795" y="18194"/>
                  <a:pt x="13883" y="18155"/>
                  <a:pt x="13956" y="18064"/>
                </a:cubicBezTo>
                <a:cubicBezTo>
                  <a:pt x="14030" y="17982"/>
                  <a:pt x="14064" y="17883"/>
                  <a:pt x="14064" y="17776"/>
                </a:cubicBezTo>
                <a:lnTo>
                  <a:pt x="14064" y="15899"/>
                </a:lnTo>
                <a:close/>
                <a:moveTo>
                  <a:pt x="9277" y="5622"/>
                </a:moveTo>
                <a:cubicBezTo>
                  <a:pt x="9277" y="5730"/>
                  <a:pt x="9322" y="5826"/>
                  <a:pt x="9407" y="5916"/>
                </a:cubicBezTo>
                <a:cubicBezTo>
                  <a:pt x="9492" y="5998"/>
                  <a:pt x="9591" y="6040"/>
                  <a:pt x="9695" y="6040"/>
                </a:cubicBezTo>
                <a:lnTo>
                  <a:pt x="12241" y="6040"/>
                </a:lnTo>
                <a:cubicBezTo>
                  <a:pt x="12351" y="6040"/>
                  <a:pt x="12442" y="5998"/>
                  <a:pt x="12515" y="5916"/>
                </a:cubicBezTo>
                <a:cubicBezTo>
                  <a:pt x="12594" y="5826"/>
                  <a:pt x="12634" y="5730"/>
                  <a:pt x="12634" y="5622"/>
                </a:cubicBezTo>
                <a:lnTo>
                  <a:pt x="12634" y="3377"/>
                </a:lnTo>
                <a:cubicBezTo>
                  <a:pt x="12634" y="3118"/>
                  <a:pt x="12504" y="2985"/>
                  <a:pt x="12241" y="2985"/>
                </a:cubicBezTo>
                <a:lnTo>
                  <a:pt x="9695" y="2985"/>
                </a:lnTo>
                <a:cubicBezTo>
                  <a:pt x="9591" y="2985"/>
                  <a:pt x="9492" y="3024"/>
                  <a:pt x="9407" y="3101"/>
                </a:cubicBezTo>
                <a:cubicBezTo>
                  <a:pt x="9322" y="3180"/>
                  <a:pt x="9277" y="3270"/>
                  <a:pt x="9277" y="3378"/>
                </a:cubicBezTo>
                <a:lnTo>
                  <a:pt x="9277" y="5622"/>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98" name="Shape 1836"/>
          <p:cNvSpPr/>
          <p:nvPr/>
        </p:nvSpPr>
        <p:spPr>
          <a:xfrm>
            <a:off x="12289334" y="4311194"/>
            <a:ext cx="307306" cy="306600"/>
          </a:xfrm>
          <a:custGeom>
            <a:avLst/>
            <a:gdLst/>
            <a:ahLst/>
            <a:cxnLst>
              <a:cxn ang="0">
                <a:pos x="wd2" y="hd2"/>
              </a:cxn>
              <a:cxn ang="5400000">
                <a:pos x="wd2" y="hd2"/>
              </a:cxn>
              <a:cxn ang="10800000">
                <a:pos x="wd2" y="hd2"/>
              </a:cxn>
              <a:cxn ang="16200000">
                <a:pos x="wd2" y="hd2"/>
              </a:cxn>
            </a:cxnLst>
            <a:rect l="0" t="0" r="r" b="b"/>
            <a:pathLst>
              <a:path w="21549" h="21483" extrusionOk="0">
                <a:moveTo>
                  <a:pt x="19089" y="14103"/>
                </a:moveTo>
                <a:lnTo>
                  <a:pt x="17953" y="15973"/>
                </a:lnTo>
                <a:lnTo>
                  <a:pt x="20739" y="18369"/>
                </a:lnTo>
                <a:cubicBezTo>
                  <a:pt x="21061" y="18647"/>
                  <a:pt x="21258" y="19021"/>
                  <a:pt x="21331" y="19488"/>
                </a:cubicBezTo>
                <a:cubicBezTo>
                  <a:pt x="21401" y="19955"/>
                  <a:pt x="21321" y="20379"/>
                  <a:pt x="21087" y="20767"/>
                </a:cubicBezTo>
                <a:cubicBezTo>
                  <a:pt x="20842" y="21150"/>
                  <a:pt x="20528" y="21383"/>
                  <a:pt x="20145" y="21459"/>
                </a:cubicBezTo>
                <a:cubicBezTo>
                  <a:pt x="19763" y="21535"/>
                  <a:pt x="19408" y="21434"/>
                  <a:pt x="19089" y="21156"/>
                </a:cubicBezTo>
                <a:lnTo>
                  <a:pt x="10067" y="13442"/>
                </a:lnTo>
                <a:cubicBezTo>
                  <a:pt x="9483" y="14159"/>
                  <a:pt x="8844" y="14741"/>
                  <a:pt x="8154" y="15191"/>
                </a:cubicBezTo>
                <a:cubicBezTo>
                  <a:pt x="7467" y="15644"/>
                  <a:pt x="6769" y="15950"/>
                  <a:pt x="6061" y="16113"/>
                </a:cubicBezTo>
                <a:cubicBezTo>
                  <a:pt x="5354" y="16279"/>
                  <a:pt x="4657" y="16291"/>
                  <a:pt x="3976" y="16142"/>
                </a:cubicBezTo>
                <a:cubicBezTo>
                  <a:pt x="3296" y="15995"/>
                  <a:pt x="2667" y="15672"/>
                  <a:pt x="2099" y="15177"/>
                </a:cubicBezTo>
                <a:cubicBezTo>
                  <a:pt x="1456" y="14631"/>
                  <a:pt x="958" y="13923"/>
                  <a:pt x="606" y="13059"/>
                </a:cubicBezTo>
                <a:cubicBezTo>
                  <a:pt x="252" y="12193"/>
                  <a:pt x="55" y="11260"/>
                  <a:pt x="10" y="10259"/>
                </a:cubicBezTo>
                <a:cubicBezTo>
                  <a:pt x="-37" y="9257"/>
                  <a:pt x="78" y="8223"/>
                  <a:pt x="348" y="7157"/>
                </a:cubicBezTo>
                <a:cubicBezTo>
                  <a:pt x="615" y="6085"/>
                  <a:pt x="1040" y="5064"/>
                  <a:pt x="1618" y="4086"/>
                </a:cubicBezTo>
                <a:cubicBezTo>
                  <a:pt x="2200" y="3107"/>
                  <a:pt x="2873" y="2300"/>
                  <a:pt x="3634" y="1664"/>
                </a:cubicBezTo>
                <a:cubicBezTo>
                  <a:pt x="4394" y="1026"/>
                  <a:pt x="5176" y="568"/>
                  <a:pt x="5983" y="292"/>
                </a:cubicBezTo>
                <a:cubicBezTo>
                  <a:pt x="6786" y="11"/>
                  <a:pt x="7584" y="-65"/>
                  <a:pt x="8375" y="56"/>
                </a:cubicBezTo>
                <a:cubicBezTo>
                  <a:pt x="9163" y="174"/>
                  <a:pt x="9884" y="512"/>
                  <a:pt x="10525" y="1057"/>
                </a:cubicBezTo>
                <a:cubicBezTo>
                  <a:pt x="11095" y="1532"/>
                  <a:pt x="11550" y="2134"/>
                  <a:pt x="11886" y="2863"/>
                </a:cubicBezTo>
                <a:cubicBezTo>
                  <a:pt x="12224" y="3585"/>
                  <a:pt x="12445" y="4381"/>
                  <a:pt x="12548" y="5236"/>
                </a:cubicBezTo>
                <a:cubicBezTo>
                  <a:pt x="12654" y="6094"/>
                  <a:pt x="12639" y="6985"/>
                  <a:pt x="12506" y="7913"/>
                </a:cubicBezTo>
                <a:cubicBezTo>
                  <a:pt x="12367" y="8844"/>
                  <a:pt x="12116" y="9758"/>
                  <a:pt x="11741" y="10655"/>
                </a:cubicBezTo>
                <a:lnTo>
                  <a:pt x="16392" y="14654"/>
                </a:lnTo>
                <a:lnTo>
                  <a:pt x="17526" y="12781"/>
                </a:lnTo>
                <a:lnTo>
                  <a:pt x="16348" y="11786"/>
                </a:lnTo>
                <a:cubicBezTo>
                  <a:pt x="16242" y="11696"/>
                  <a:pt x="16176" y="11572"/>
                  <a:pt x="16155" y="11417"/>
                </a:cubicBezTo>
                <a:cubicBezTo>
                  <a:pt x="16134" y="11260"/>
                  <a:pt x="16160" y="11111"/>
                  <a:pt x="16235" y="10979"/>
                </a:cubicBezTo>
                <a:lnTo>
                  <a:pt x="16808" y="10050"/>
                </a:lnTo>
                <a:cubicBezTo>
                  <a:pt x="16883" y="9924"/>
                  <a:pt x="16982" y="9845"/>
                  <a:pt x="17106" y="9814"/>
                </a:cubicBezTo>
                <a:cubicBezTo>
                  <a:pt x="17230" y="9783"/>
                  <a:pt x="17350" y="9814"/>
                  <a:pt x="17470" y="9913"/>
                </a:cubicBezTo>
                <a:lnTo>
                  <a:pt x="21335" y="13239"/>
                </a:lnTo>
                <a:cubicBezTo>
                  <a:pt x="21455" y="13329"/>
                  <a:pt x="21525" y="13453"/>
                  <a:pt x="21542" y="13611"/>
                </a:cubicBezTo>
                <a:cubicBezTo>
                  <a:pt x="21563" y="13768"/>
                  <a:pt x="21535" y="13912"/>
                  <a:pt x="21457" y="14047"/>
                </a:cubicBezTo>
                <a:lnTo>
                  <a:pt x="20908" y="14977"/>
                </a:lnTo>
                <a:cubicBezTo>
                  <a:pt x="20835" y="15104"/>
                  <a:pt x="20730" y="15180"/>
                  <a:pt x="20601" y="15214"/>
                </a:cubicBezTo>
                <a:cubicBezTo>
                  <a:pt x="20467" y="15245"/>
                  <a:pt x="20347" y="15214"/>
                  <a:pt x="20235" y="15126"/>
                </a:cubicBezTo>
                <a:lnTo>
                  <a:pt x="19089" y="14103"/>
                </a:lnTo>
                <a:close/>
                <a:moveTo>
                  <a:pt x="9558" y="7733"/>
                </a:moveTo>
                <a:cubicBezTo>
                  <a:pt x="9762" y="7404"/>
                  <a:pt x="9896" y="7047"/>
                  <a:pt x="9964" y="6670"/>
                </a:cubicBezTo>
                <a:cubicBezTo>
                  <a:pt x="10030" y="6293"/>
                  <a:pt x="10037" y="5916"/>
                  <a:pt x="9987" y="5540"/>
                </a:cubicBezTo>
                <a:cubicBezTo>
                  <a:pt x="9931" y="5163"/>
                  <a:pt x="9821" y="4808"/>
                  <a:pt x="9654" y="4477"/>
                </a:cubicBezTo>
                <a:cubicBezTo>
                  <a:pt x="9485" y="4145"/>
                  <a:pt x="9262" y="3861"/>
                  <a:pt x="8985" y="3627"/>
                </a:cubicBezTo>
                <a:cubicBezTo>
                  <a:pt x="8708" y="3386"/>
                  <a:pt x="8412" y="3222"/>
                  <a:pt x="8098" y="3141"/>
                </a:cubicBezTo>
                <a:cubicBezTo>
                  <a:pt x="7781" y="3062"/>
                  <a:pt x="7469" y="3054"/>
                  <a:pt x="7154" y="3116"/>
                </a:cubicBezTo>
                <a:cubicBezTo>
                  <a:pt x="6840" y="3180"/>
                  <a:pt x="6544" y="3313"/>
                  <a:pt x="6267" y="3515"/>
                </a:cubicBezTo>
                <a:cubicBezTo>
                  <a:pt x="5988" y="3715"/>
                  <a:pt x="5753" y="3982"/>
                  <a:pt x="5558" y="4314"/>
                </a:cubicBezTo>
                <a:cubicBezTo>
                  <a:pt x="5281" y="4789"/>
                  <a:pt x="5136" y="5307"/>
                  <a:pt x="5120" y="5855"/>
                </a:cubicBezTo>
                <a:cubicBezTo>
                  <a:pt x="5105" y="6409"/>
                  <a:pt x="5202" y="6921"/>
                  <a:pt x="5411" y="7399"/>
                </a:cubicBezTo>
                <a:cubicBezTo>
                  <a:pt x="4972" y="7309"/>
                  <a:pt x="4533" y="7365"/>
                  <a:pt x="4103" y="7565"/>
                </a:cubicBezTo>
                <a:cubicBezTo>
                  <a:pt x="3671" y="7767"/>
                  <a:pt x="3312" y="8107"/>
                  <a:pt x="3019" y="8583"/>
                </a:cubicBezTo>
                <a:cubicBezTo>
                  <a:pt x="2817" y="8914"/>
                  <a:pt x="2681" y="9269"/>
                  <a:pt x="2615" y="9646"/>
                </a:cubicBezTo>
                <a:cubicBezTo>
                  <a:pt x="2547" y="10022"/>
                  <a:pt x="2542" y="10394"/>
                  <a:pt x="2596" y="10762"/>
                </a:cubicBezTo>
                <a:cubicBezTo>
                  <a:pt x="2655" y="11130"/>
                  <a:pt x="2765" y="11479"/>
                  <a:pt x="2937" y="11814"/>
                </a:cubicBezTo>
                <a:cubicBezTo>
                  <a:pt x="3103" y="12143"/>
                  <a:pt x="3322" y="12430"/>
                  <a:pt x="3592" y="12660"/>
                </a:cubicBezTo>
                <a:cubicBezTo>
                  <a:pt x="3869" y="12902"/>
                  <a:pt x="4164" y="13065"/>
                  <a:pt x="4481" y="13147"/>
                </a:cubicBezTo>
                <a:cubicBezTo>
                  <a:pt x="4793" y="13226"/>
                  <a:pt x="5105" y="13237"/>
                  <a:pt x="5411" y="13172"/>
                </a:cubicBezTo>
                <a:cubicBezTo>
                  <a:pt x="5718" y="13110"/>
                  <a:pt x="6011" y="12978"/>
                  <a:pt x="6286" y="12775"/>
                </a:cubicBezTo>
                <a:cubicBezTo>
                  <a:pt x="6568" y="12573"/>
                  <a:pt x="6805" y="12309"/>
                  <a:pt x="7007" y="11974"/>
                </a:cubicBezTo>
                <a:cubicBezTo>
                  <a:pt x="7300" y="11499"/>
                  <a:pt x="7452" y="10984"/>
                  <a:pt x="7469" y="10433"/>
                </a:cubicBezTo>
                <a:cubicBezTo>
                  <a:pt x="7483" y="9882"/>
                  <a:pt x="7382" y="9367"/>
                  <a:pt x="7164" y="8892"/>
                </a:cubicBezTo>
                <a:cubicBezTo>
                  <a:pt x="7607" y="8979"/>
                  <a:pt x="8042" y="8931"/>
                  <a:pt x="8473" y="8737"/>
                </a:cubicBezTo>
                <a:cubicBezTo>
                  <a:pt x="8908" y="8543"/>
                  <a:pt x="9267" y="8211"/>
                  <a:pt x="9558" y="7733"/>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99" name="Shape 1837"/>
          <p:cNvSpPr/>
          <p:nvPr/>
        </p:nvSpPr>
        <p:spPr>
          <a:xfrm>
            <a:off x="13007660" y="4311201"/>
            <a:ext cx="307313" cy="306600"/>
          </a:xfrm>
          <a:custGeom>
            <a:avLst/>
            <a:gdLst/>
            <a:ahLst/>
            <a:cxnLst>
              <a:cxn ang="0">
                <a:pos x="wd2" y="hd2"/>
              </a:cxn>
              <a:cxn ang="5400000">
                <a:pos x="wd2" y="hd2"/>
              </a:cxn>
              <a:cxn ang="10800000">
                <a:pos x="wd2" y="hd2"/>
              </a:cxn>
              <a:cxn ang="16200000">
                <a:pos x="wd2" y="hd2"/>
              </a:cxn>
            </a:cxnLst>
            <a:rect l="0" t="0" r="r" b="b"/>
            <a:pathLst>
              <a:path w="21483" h="21600" extrusionOk="0">
                <a:moveTo>
                  <a:pt x="20491" y="581"/>
                </a:moveTo>
                <a:cubicBezTo>
                  <a:pt x="20984" y="1781"/>
                  <a:pt x="21296" y="3049"/>
                  <a:pt x="21422" y="4387"/>
                </a:cubicBezTo>
                <a:cubicBezTo>
                  <a:pt x="21546" y="5723"/>
                  <a:pt x="21483" y="7180"/>
                  <a:pt x="21221" y="8744"/>
                </a:cubicBezTo>
                <a:cubicBezTo>
                  <a:pt x="20549" y="13135"/>
                  <a:pt x="18385" y="16470"/>
                  <a:pt x="14733" y="18748"/>
                </a:cubicBezTo>
                <a:cubicBezTo>
                  <a:pt x="13011" y="19858"/>
                  <a:pt x="11265" y="20408"/>
                  <a:pt x="9506" y="20408"/>
                </a:cubicBezTo>
                <a:cubicBezTo>
                  <a:pt x="8355" y="20408"/>
                  <a:pt x="7208" y="20166"/>
                  <a:pt x="6064" y="19683"/>
                </a:cubicBezTo>
                <a:cubicBezTo>
                  <a:pt x="5893" y="19609"/>
                  <a:pt x="5725" y="19519"/>
                  <a:pt x="5557" y="19412"/>
                </a:cubicBezTo>
                <a:cubicBezTo>
                  <a:pt x="5388" y="19302"/>
                  <a:pt x="5222" y="19191"/>
                  <a:pt x="5058" y="19076"/>
                </a:cubicBezTo>
                <a:cubicBezTo>
                  <a:pt x="4841" y="18929"/>
                  <a:pt x="4625" y="18790"/>
                  <a:pt x="4415" y="18661"/>
                </a:cubicBezTo>
                <a:cubicBezTo>
                  <a:pt x="4200" y="18528"/>
                  <a:pt x="4017" y="18466"/>
                  <a:pt x="3858" y="18466"/>
                </a:cubicBezTo>
                <a:cubicBezTo>
                  <a:pt x="3785" y="18486"/>
                  <a:pt x="3699" y="18562"/>
                  <a:pt x="3598" y="18700"/>
                </a:cubicBezTo>
                <a:cubicBezTo>
                  <a:pt x="3498" y="18841"/>
                  <a:pt x="3392" y="18997"/>
                  <a:pt x="3287" y="19175"/>
                </a:cubicBezTo>
                <a:cubicBezTo>
                  <a:pt x="3184" y="19350"/>
                  <a:pt x="3086" y="19536"/>
                  <a:pt x="2990" y="19728"/>
                </a:cubicBezTo>
                <a:cubicBezTo>
                  <a:pt x="2899" y="19923"/>
                  <a:pt x="2821" y="20073"/>
                  <a:pt x="2761" y="20180"/>
                </a:cubicBezTo>
                <a:cubicBezTo>
                  <a:pt x="2655" y="20389"/>
                  <a:pt x="2557" y="20575"/>
                  <a:pt x="2464" y="20742"/>
                </a:cubicBezTo>
                <a:cubicBezTo>
                  <a:pt x="2372" y="20908"/>
                  <a:pt x="2286" y="21055"/>
                  <a:pt x="2213" y="21182"/>
                </a:cubicBezTo>
                <a:cubicBezTo>
                  <a:pt x="2026" y="21462"/>
                  <a:pt x="1787" y="21600"/>
                  <a:pt x="1495" y="21600"/>
                </a:cubicBezTo>
                <a:lnTo>
                  <a:pt x="1450" y="21600"/>
                </a:lnTo>
                <a:cubicBezTo>
                  <a:pt x="1235" y="21583"/>
                  <a:pt x="1050" y="21527"/>
                  <a:pt x="896" y="21433"/>
                </a:cubicBezTo>
                <a:cubicBezTo>
                  <a:pt x="744" y="21335"/>
                  <a:pt x="617" y="21224"/>
                  <a:pt x="522" y="21097"/>
                </a:cubicBezTo>
                <a:cubicBezTo>
                  <a:pt x="426" y="20976"/>
                  <a:pt x="348" y="20846"/>
                  <a:pt x="292" y="20716"/>
                </a:cubicBezTo>
                <a:cubicBezTo>
                  <a:pt x="236" y="20586"/>
                  <a:pt x="199" y="20485"/>
                  <a:pt x="185" y="20408"/>
                </a:cubicBezTo>
                <a:cubicBezTo>
                  <a:pt x="-17" y="20078"/>
                  <a:pt x="-54" y="19725"/>
                  <a:pt x="75" y="19355"/>
                </a:cubicBezTo>
                <a:cubicBezTo>
                  <a:pt x="222" y="18878"/>
                  <a:pt x="430" y="18480"/>
                  <a:pt x="699" y="18152"/>
                </a:cubicBezTo>
                <a:cubicBezTo>
                  <a:pt x="971" y="17828"/>
                  <a:pt x="1235" y="17537"/>
                  <a:pt x="1495" y="17277"/>
                </a:cubicBezTo>
                <a:cubicBezTo>
                  <a:pt x="1712" y="17068"/>
                  <a:pt x="1902" y="16873"/>
                  <a:pt x="2061" y="16693"/>
                </a:cubicBezTo>
                <a:cubicBezTo>
                  <a:pt x="2223" y="16512"/>
                  <a:pt x="2325" y="16320"/>
                  <a:pt x="2368" y="16114"/>
                </a:cubicBezTo>
                <a:cubicBezTo>
                  <a:pt x="2384" y="16057"/>
                  <a:pt x="2384" y="16004"/>
                  <a:pt x="2368" y="15950"/>
                </a:cubicBezTo>
                <a:cubicBezTo>
                  <a:pt x="2354" y="15899"/>
                  <a:pt x="2318" y="15783"/>
                  <a:pt x="2258" y="15611"/>
                </a:cubicBezTo>
                <a:cubicBezTo>
                  <a:pt x="2213" y="15504"/>
                  <a:pt x="2169" y="15380"/>
                  <a:pt x="2129" y="15241"/>
                </a:cubicBezTo>
                <a:cubicBezTo>
                  <a:pt x="2087" y="15100"/>
                  <a:pt x="2052" y="14942"/>
                  <a:pt x="2021" y="14761"/>
                </a:cubicBezTo>
                <a:cubicBezTo>
                  <a:pt x="1836" y="13321"/>
                  <a:pt x="1883" y="11989"/>
                  <a:pt x="2166" y="10774"/>
                </a:cubicBezTo>
                <a:cubicBezTo>
                  <a:pt x="2449" y="9557"/>
                  <a:pt x="2899" y="8465"/>
                  <a:pt x="3509" y="7494"/>
                </a:cubicBezTo>
                <a:cubicBezTo>
                  <a:pt x="4122" y="6528"/>
                  <a:pt x="4852" y="5689"/>
                  <a:pt x="5695" y="4986"/>
                </a:cubicBezTo>
                <a:cubicBezTo>
                  <a:pt x="6539" y="4283"/>
                  <a:pt x="7417" y="3741"/>
                  <a:pt x="8327" y="3351"/>
                </a:cubicBezTo>
                <a:cubicBezTo>
                  <a:pt x="8940" y="3092"/>
                  <a:pt x="9611" y="2939"/>
                  <a:pt x="10337" y="2894"/>
                </a:cubicBezTo>
                <a:cubicBezTo>
                  <a:pt x="11067" y="2849"/>
                  <a:pt x="11827" y="2818"/>
                  <a:pt x="12618" y="2798"/>
                </a:cubicBezTo>
                <a:cubicBezTo>
                  <a:pt x="13074" y="2798"/>
                  <a:pt x="13547" y="2790"/>
                  <a:pt x="14038" y="2773"/>
                </a:cubicBezTo>
                <a:cubicBezTo>
                  <a:pt x="14532" y="2753"/>
                  <a:pt x="15009" y="2705"/>
                  <a:pt x="15470" y="2623"/>
                </a:cubicBezTo>
                <a:cubicBezTo>
                  <a:pt x="15926" y="2541"/>
                  <a:pt x="16352" y="2414"/>
                  <a:pt x="16740" y="2239"/>
                </a:cubicBezTo>
                <a:cubicBezTo>
                  <a:pt x="17129" y="2064"/>
                  <a:pt x="17447" y="1816"/>
                  <a:pt x="17693" y="1499"/>
                </a:cubicBezTo>
                <a:cubicBezTo>
                  <a:pt x="17840" y="1321"/>
                  <a:pt x="17985" y="1135"/>
                  <a:pt x="18125" y="949"/>
                </a:cubicBezTo>
                <a:cubicBezTo>
                  <a:pt x="18261" y="757"/>
                  <a:pt x="18404" y="596"/>
                  <a:pt x="18549" y="460"/>
                </a:cubicBezTo>
                <a:cubicBezTo>
                  <a:pt x="18696" y="325"/>
                  <a:pt x="18855" y="215"/>
                  <a:pt x="19028" y="130"/>
                </a:cubicBezTo>
                <a:cubicBezTo>
                  <a:pt x="19206" y="42"/>
                  <a:pt x="19424" y="0"/>
                  <a:pt x="19688" y="0"/>
                </a:cubicBezTo>
                <a:cubicBezTo>
                  <a:pt x="19857" y="0"/>
                  <a:pt x="20016" y="51"/>
                  <a:pt x="20163" y="155"/>
                </a:cubicBezTo>
                <a:cubicBezTo>
                  <a:pt x="20308" y="262"/>
                  <a:pt x="20418" y="400"/>
                  <a:pt x="20491" y="581"/>
                </a:cubicBezTo>
                <a:moveTo>
                  <a:pt x="15350" y="9978"/>
                </a:moveTo>
                <a:cubicBezTo>
                  <a:pt x="15596" y="10017"/>
                  <a:pt x="15811" y="9927"/>
                  <a:pt x="15994" y="9713"/>
                </a:cubicBezTo>
                <a:cubicBezTo>
                  <a:pt x="16179" y="9504"/>
                  <a:pt x="16277" y="9249"/>
                  <a:pt x="16291" y="8953"/>
                </a:cubicBezTo>
                <a:cubicBezTo>
                  <a:pt x="16305" y="8637"/>
                  <a:pt x="16230" y="8374"/>
                  <a:pt x="16064" y="8160"/>
                </a:cubicBezTo>
                <a:cubicBezTo>
                  <a:pt x="15893" y="7948"/>
                  <a:pt x="15680" y="7832"/>
                  <a:pt x="15418" y="7815"/>
                </a:cubicBezTo>
                <a:cubicBezTo>
                  <a:pt x="14321" y="7762"/>
                  <a:pt x="13285" y="7835"/>
                  <a:pt x="12316" y="8038"/>
                </a:cubicBezTo>
                <a:cubicBezTo>
                  <a:pt x="11345" y="8241"/>
                  <a:pt x="10425" y="8572"/>
                  <a:pt x="9550" y="9032"/>
                </a:cubicBezTo>
                <a:cubicBezTo>
                  <a:pt x="8673" y="9492"/>
                  <a:pt x="7842" y="10091"/>
                  <a:pt x="7047" y="10831"/>
                </a:cubicBezTo>
                <a:cubicBezTo>
                  <a:pt x="6249" y="11568"/>
                  <a:pt x="5479" y="12465"/>
                  <a:pt x="4733" y="13519"/>
                </a:cubicBezTo>
                <a:cubicBezTo>
                  <a:pt x="4562" y="13764"/>
                  <a:pt x="4483" y="14033"/>
                  <a:pt x="4497" y="14323"/>
                </a:cubicBezTo>
                <a:cubicBezTo>
                  <a:pt x="4511" y="14617"/>
                  <a:pt x="4621" y="14863"/>
                  <a:pt x="4822" y="15063"/>
                </a:cubicBezTo>
                <a:cubicBezTo>
                  <a:pt x="4972" y="15221"/>
                  <a:pt x="5163" y="15312"/>
                  <a:pt x="5393" y="15317"/>
                </a:cubicBezTo>
                <a:cubicBezTo>
                  <a:pt x="5669" y="15317"/>
                  <a:pt x="5900" y="15196"/>
                  <a:pt x="6088" y="14953"/>
                </a:cubicBezTo>
                <a:cubicBezTo>
                  <a:pt x="6759" y="14035"/>
                  <a:pt x="7435" y="13245"/>
                  <a:pt x="8116" y="12587"/>
                </a:cubicBezTo>
                <a:cubicBezTo>
                  <a:pt x="8795" y="11929"/>
                  <a:pt x="9511" y="11401"/>
                  <a:pt x="10259" y="11006"/>
                </a:cubicBezTo>
                <a:cubicBezTo>
                  <a:pt x="11010" y="10610"/>
                  <a:pt x="11801" y="10331"/>
                  <a:pt x="12636" y="10167"/>
                </a:cubicBezTo>
                <a:cubicBezTo>
                  <a:pt x="13467" y="10003"/>
                  <a:pt x="14373" y="9938"/>
                  <a:pt x="15350" y="9978"/>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00" name="Shape 1838"/>
          <p:cNvSpPr/>
          <p:nvPr/>
        </p:nvSpPr>
        <p:spPr>
          <a:xfrm>
            <a:off x="13750319" y="4320142"/>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4287" y="12518"/>
                </a:moveTo>
                <a:cubicBezTo>
                  <a:pt x="14687" y="12518"/>
                  <a:pt x="15038" y="12648"/>
                  <a:pt x="15346" y="12910"/>
                </a:cubicBezTo>
                <a:lnTo>
                  <a:pt x="20701" y="17165"/>
                </a:lnTo>
                <a:cubicBezTo>
                  <a:pt x="20976" y="17407"/>
                  <a:pt x="21198" y="17704"/>
                  <a:pt x="21358" y="18051"/>
                </a:cubicBezTo>
                <a:cubicBezTo>
                  <a:pt x="21518" y="18398"/>
                  <a:pt x="21600" y="18780"/>
                  <a:pt x="21600" y="19192"/>
                </a:cubicBezTo>
                <a:cubicBezTo>
                  <a:pt x="21600" y="19861"/>
                  <a:pt x="21402" y="20428"/>
                  <a:pt x="21007" y="20897"/>
                </a:cubicBezTo>
                <a:cubicBezTo>
                  <a:pt x="20614" y="21366"/>
                  <a:pt x="20143" y="21600"/>
                  <a:pt x="19595" y="21600"/>
                </a:cubicBezTo>
                <a:cubicBezTo>
                  <a:pt x="19183" y="21600"/>
                  <a:pt x="18811" y="21459"/>
                  <a:pt x="18479" y="21179"/>
                </a:cubicBezTo>
                <a:lnTo>
                  <a:pt x="13129" y="16925"/>
                </a:lnTo>
                <a:cubicBezTo>
                  <a:pt x="12599" y="16498"/>
                  <a:pt x="12319" y="15908"/>
                  <a:pt x="12282" y="15155"/>
                </a:cubicBezTo>
                <a:lnTo>
                  <a:pt x="9714" y="13097"/>
                </a:lnTo>
                <a:lnTo>
                  <a:pt x="8518" y="15234"/>
                </a:lnTo>
                <a:cubicBezTo>
                  <a:pt x="8412" y="15412"/>
                  <a:pt x="8273" y="15505"/>
                  <a:pt x="8101" y="15505"/>
                </a:cubicBezTo>
                <a:cubicBezTo>
                  <a:pt x="7996" y="15505"/>
                  <a:pt x="7901" y="15468"/>
                  <a:pt x="7819" y="15397"/>
                </a:cubicBezTo>
                <a:cubicBezTo>
                  <a:pt x="8233" y="15748"/>
                  <a:pt x="8445" y="16199"/>
                  <a:pt x="8452" y="16747"/>
                </a:cubicBezTo>
                <a:cubicBezTo>
                  <a:pt x="8452" y="16973"/>
                  <a:pt x="8412" y="17187"/>
                  <a:pt x="8334" y="17391"/>
                </a:cubicBezTo>
                <a:cubicBezTo>
                  <a:pt x="8254" y="17591"/>
                  <a:pt x="8151" y="17778"/>
                  <a:pt x="8017" y="17944"/>
                </a:cubicBezTo>
                <a:cubicBezTo>
                  <a:pt x="7885" y="18108"/>
                  <a:pt x="7737" y="18240"/>
                  <a:pt x="7567" y="18342"/>
                </a:cubicBezTo>
                <a:cubicBezTo>
                  <a:pt x="7395" y="18441"/>
                  <a:pt x="7221" y="18489"/>
                  <a:pt x="7042" y="18489"/>
                </a:cubicBezTo>
                <a:cubicBezTo>
                  <a:pt x="6781" y="18489"/>
                  <a:pt x="6546" y="18410"/>
                  <a:pt x="6343" y="18246"/>
                </a:cubicBezTo>
                <a:lnTo>
                  <a:pt x="551" y="13627"/>
                </a:lnTo>
                <a:cubicBezTo>
                  <a:pt x="184" y="13328"/>
                  <a:pt x="0" y="12916"/>
                  <a:pt x="0" y="12380"/>
                </a:cubicBezTo>
                <a:cubicBezTo>
                  <a:pt x="0" y="11939"/>
                  <a:pt x="137" y="11530"/>
                  <a:pt x="417" y="11151"/>
                </a:cubicBezTo>
                <a:cubicBezTo>
                  <a:pt x="694" y="10773"/>
                  <a:pt x="1024" y="10581"/>
                  <a:pt x="1408" y="10581"/>
                </a:cubicBezTo>
                <a:cubicBezTo>
                  <a:pt x="1673" y="10581"/>
                  <a:pt x="1925" y="10683"/>
                  <a:pt x="2175" y="10880"/>
                </a:cubicBezTo>
                <a:cubicBezTo>
                  <a:pt x="2024" y="10756"/>
                  <a:pt x="1944" y="10587"/>
                  <a:pt x="1939" y="10381"/>
                </a:cubicBezTo>
                <a:cubicBezTo>
                  <a:pt x="1939" y="10310"/>
                  <a:pt x="1968" y="10203"/>
                  <a:pt x="2027" y="10059"/>
                </a:cubicBezTo>
                <a:lnTo>
                  <a:pt x="5792" y="3272"/>
                </a:lnTo>
                <a:cubicBezTo>
                  <a:pt x="5898" y="3094"/>
                  <a:pt x="6035" y="2998"/>
                  <a:pt x="6209" y="2990"/>
                </a:cubicBezTo>
                <a:cubicBezTo>
                  <a:pt x="6329" y="2990"/>
                  <a:pt x="6419" y="3029"/>
                  <a:pt x="6480" y="3111"/>
                </a:cubicBezTo>
                <a:cubicBezTo>
                  <a:pt x="6294" y="2947"/>
                  <a:pt x="6141" y="2755"/>
                  <a:pt x="6028" y="2530"/>
                </a:cubicBezTo>
                <a:cubicBezTo>
                  <a:pt x="5915" y="2304"/>
                  <a:pt x="5861" y="2052"/>
                  <a:pt x="5861" y="1770"/>
                </a:cubicBezTo>
                <a:cubicBezTo>
                  <a:pt x="5861" y="1330"/>
                  <a:pt x="6002" y="926"/>
                  <a:pt x="6289" y="556"/>
                </a:cubicBezTo>
                <a:cubicBezTo>
                  <a:pt x="6574" y="189"/>
                  <a:pt x="6899" y="0"/>
                  <a:pt x="7268" y="0"/>
                </a:cubicBezTo>
                <a:cubicBezTo>
                  <a:pt x="7515" y="0"/>
                  <a:pt x="7751" y="90"/>
                  <a:pt x="7965" y="260"/>
                </a:cubicBezTo>
                <a:lnTo>
                  <a:pt x="13757" y="4881"/>
                </a:lnTo>
                <a:cubicBezTo>
                  <a:pt x="13932" y="5025"/>
                  <a:pt x="14066" y="5206"/>
                  <a:pt x="14162" y="5426"/>
                </a:cubicBezTo>
                <a:cubicBezTo>
                  <a:pt x="14259" y="5646"/>
                  <a:pt x="14311" y="5889"/>
                  <a:pt x="14311" y="6152"/>
                </a:cubicBezTo>
                <a:cubicBezTo>
                  <a:pt x="14311" y="6375"/>
                  <a:pt x="14271" y="6595"/>
                  <a:pt x="14191" y="6807"/>
                </a:cubicBezTo>
                <a:cubicBezTo>
                  <a:pt x="14113" y="7021"/>
                  <a:pt x="14014" y="7205"/>
                  <a:pt x="13892" y="7368"/>
                </a:cubicBezTo>
                <a:cubicBezTo>
                  <a:pt x="13772" y="7529"/>
                  <a:pt x="13623" y="7662"/>
                  <a:pt x="13442" y="7764"/>
                </a:cubicBezTo>
                <a:cubicBezTo>
                  <a:pt x="13261" y="7871"/>
                  <a:pt x="13082" y="7922"/>
                  <a:pt x="12901" y="7922"/>
                </a:cubicBezTo>
                <a:cubicBezTo>
                  <a:pt x="12656" y="7922"/>
                  <a:pt x="12397" y="7820"/>
                  <a:pt x="12136" y="7611"/>
                </a:cubicBezTo>
                <a:cubicBezTo>
                  <a:pt x="12284" y="7738"/>
                  <a:pt x="12366" y="7902"/>
                  <a:pt x="12373" y="8111"/>
                </a:cubicBezTo>
                <a:cubicBezTo>
                  <a:pt x="12373" y="8238"/>
                  <a:pt x="12343" y="8348"/>
                  <a:pt x="12282" y="8450"/>
                </a:cubicBezTo>
                <a:lnTo>
                  <a:pt x="11100" y="10581"/>
                </a:lnTo>
                <a:lnTo>
                  <a:pt x="13656" y="12625"/>
                </a:lnTo>
                <a:cubicBezTo>
                  <a:pt x="13762" y="12589"/>
                  <a:pt x="13866" y="12563"/>
                  <a:pt x="13972" y="12546"/>
                </a:cubicBezTo>
                <a:cubicBezTo>
                  <a:pt x="14078" y="12526"/>
                  <a:pt x="14183" y="12518"/>
                  <a:pt x="14287" y="12518"/>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01" name="Shape 1839"/>
          <p:cNvSpPr/>
          <p:nvPr/>
        </p:nvSpPr>
        <p:spPr>
          <a:xfrm>
            <a:off x="14517303" y="4320142"/>
            <a:ext cx="307305" cy="306601"/>
          </a:xfrm>
          <a:custGeom>
            <a:avLst/>
            <a:gdLst/>
            <a:ahLst/>
            <a:cxnLst>
              <a:cxn ang="0">
                <a:pos x="wd2" y="hd2"/>
              </a:cxn>
              <a:cxn ang="5400000">
                <a:pos x="wd2" y="hd2"/>
              </a:cxn>
              <a:cxn ang="10800000">
                <a:pos x="wd2" y="hd2"/>
              </a:cxn>
              <a:cxn ang="16200000">
                <a:pos x="wd2" y="hd2"/>
              </a:cxn>
            </a:cxnLst>
            <a:rect l="0" t="0" r="r" b="b"/>
            <a:pathLst>
              <a:path w="21575" h="21600" extrusionOk="0">
                <a:moveTo>
                  <a:pt x="12387" y="0"/>
                </a:moveTo>
                <a:cubicBezTo>
                  <a:pt x="12914" y="0"/>
                  <a:pt x="13416" y="44"/>
                  <a:pt x="13895" y="126"/>
                </a:cubicBezTo>
                <a:cubicBezTo>
                  <a:pt x="14374" y="211"/>
                  <a:pt x="14851" y="305"/>
                  <a:pt x="15325" y="408"/>
                </a:cubicBezTo>
                <a:cubicBezTo>
                  <a:pt x="15692" y="481"/>
                  <a:pt x="16070" y="552"/>
                  <a:pt x="16466" y="619"/>
                </a:cubicBezTo>
                <a:cubicBezTo>
                  <a:pt x="16861" y="684"/>
                  <a:pt x="17276" y="716"/>
                  <a:pt x="17713" y="716"/>
                </a:cubicBezTo>
                <a:lnTo>
                  <a:pt x="17741" y="716"/>
                </a:lnTo>
                <a:cubicBezTo>
                  <a:pt x="17999" y="716"/>
                  <a:pt x="18279" y="693"/>
                  <a:pt x="18579" y="649"/>
                </a:cubicBezTo>
                <a:cubicBezTo>
                  <a:pt x="18877" y="602"/>
                  <a:pt x="19176" y="575"/>
                  <a:pt x="19471" y="575"/>
                </a:cubicBezTo>
                <a:cubicBezTo>
                  <a:pt x="19695" y="575"/>
                  <a:pt x="19900" y="604"/>
                  <a:pt x="20079" y="660"/>
                </a:cubicBezTo>
                <a:cubicBezTo>
                  <a:pt x="20267" y="716"/>
                  <a:pt x="20410" y="833"/>
                  <a:pt x="20517" y="1012"/>
                </a:cubicBezTo>
                <a:cubicBezTo>
                  <a:pt x="20724" y="1300"/>
                  <a:pt x="20842" y="1637"/>
                  <a:pt x="20867" y="2018"/>
                </a:cubicBezTo>
                <a:cubicBezTo>
                  <a:pt x="20895" y="2394"/>
                  <a:pt x="20884" y="2752"/>
                  <a:pt x="20842" y="3078"/>
                </a:cubicBezTo>
                <a:cubicBezTo>
                  <a:pt x="20802" y="3403"/>
                  <a:pt x="20769" y="3735"/>
                  <a:pt x="20732" y="4075"/>
                </a:cubicBezTo>
                <a:cubicBezTo>
                  <a:pt x="20699" y="4412"/>
                  <a:pt x="20704" y="4747"/>
                  <a:pt x="20758" y="5081"/>
                </a:cubicBezTo>
                <a:cubicBezTo>
                  <a:pt x="20797" y="5301"/>
                  <a:pt x="20847" y="5483"/>
                  <a:pt x="20912" y="5639"/>
                </a:cubicBezTo>
                <a:cubicBezTo>
                  <a:pt x="20979" y="5794"/>
                  <a:pt x="21049" y="5964"/>
                  <a:pt x="21119" y="6152"/>
                </a:cubicBezTo>
                <a:cubicBezTo>
                  <a:pt x="21195" y="6319"/>
                  <a:pt x="21243" y="6510"/>
                  <a:pt x="21268" y="6712"/>
                </a:cubicBezTo>
                <a:cubicBezTo>
                  <a:pt x="21296" y="6918"/>
                  <a:pt x="21327" y="7117"/>
                  <a:pt x="21363" y="7302"/>
                </a:cubicBezTo>
                <a:cubicBezTo>
                  <a:pt x="21526" y="8276"/>
                  <a:pt x="21593" y="9191"/>
                  <a:pt x="21571" y="10051"/>
                </a:cubicBezTo>
                <a:cubicBezTo>
                  <a:pt x="21548" y="10904"/>
                  <a:pt x="21444" y="11702"/>
                  <a:pt x="21262" y="12445"/>
                </a:cubicBezTo>
                <a:cubicBezTo>
                  <a:pt x="21080" y="13184"/>
                  <a:pt x="20828" y="13876"/>
                  <a:pt x="20505" y="14530"/>
                </a:cubicBezTo>
                <a:cubicBezTo>
                  <a:pt x="20183" y="15179"/>
                  <a:pt x="19818" y="15800"/>
                  <a:pt x="19418" y="16390"/>
                </a:cubicBezTo>
                <a:cubicBezTo>
                  <a:pt x="19087" y="16848"/>
                  <a:pt x="18734" y="17302"/>
                  <a:pt x="18358" y="17760"/>
                </a:cubicBezTo>
                <a:cubicBezTo>
                  <a:pt x="17982" y="18215"/>
                  <a:pt x="17570" y="18640"/>
                  <a:pt x="17122" y="19045"/>
                </a:cubicBezTo>
                <a:cubicBezTo>
                  <a:pt x="16673" y="19447"/>
                  <a:pt x="16182" y="19808"/>
                  <a:pt x="15639" y="20130"/>
                </a:cubicBezTo>
                <a:cubicBezTo>
                  <a:pt x="15098" y="20456"/>
                  <a:pt x="14495" y="20732"/>
                  <a:pt x="13836" y="20966"/>
                </a:cubicBezTo>
                <a:cubicBezTo>
                  <a:pt x="13152" y="21219"/>
                  <a:pt x="12446" y="21380"/>
                  <a:pt x="11708" y="21447"/>
                </a:cubicBezTo>
                <a:cubicBezTo>
                  <a:pt x="10968" y="21509"/>
                  <a:pt x="10259" y="21562"/>
                  <a:pt x="9581" y="21600"/>
                </a:cubicBezTo>
                <a:lnTo>
                  <a:pt x="9166" y="21600"/>
                </a:lnTo>
                <a:cubicBezTo>
                  <a:pt x="8235" y="21600"/>
                  <a:pt x="7363" y="21521"/>
                  <a:pt x="6556" y="21365"/>
                </a:cubicBezTo>
                <a:cubicBezTo>
                  <a:pt x="5746" y="21213"/>
                  <a:pt x="4882" y="21136"/>
                  <a:pt x="3971" y="21136"/>
                </a:cubicBezTo>
                <a:lnTo>
                  <a:pt x="3918" y="21136"/>
                </a:lnTo>
                <a:cubicBezTo>
                  <a:pt x="3604" y="21136"/>
                  <a:pt x="3259" y="21186"/>
                  <a:pt x="2880" y="21283"/>
                </a:cubicBezTo>
                <a:cubicBezTo>
                  <a:pt x="2510" y="21383"/>
                  <a:pt x="2138" y="21442"/>
                  <a:pt x="1770" y="21456"/>
                </a:cubicBezTo>
                <a:lnTo>
                  <a:pt x="1742" y="21456"/>
                </a:lnTo>
                <a:cubicBezTo>
                  <a:pt x="1411" y="21456"/>
                  <a:pt x="1117" y="21377"/>
                  <a:pt x="865" y="21213"/>
                </a:cubicBezTo>
                <a:cubicBezTo>
                  <a:pt x="610" y="21051"/>
                  <a:pt x="416" y="20849"/>
                  <a:pt x="293" y="20614"/>
                </a:cubicBezTo>
                <a:cubicBezTo>
                  <a:pt x="114" y="20289"/>
                  <a:pt x="35" y="19951"/>
                  <a:pt x="57" y="19599"/>
                </a:cubicBezTo>
                <a:cubicBezTo>
                  <a:pt x="80" y="19247"/>
                  <a:pt x="139" y="18925"/>
                  <a:pt x="226" y="18637"/>
                </a:cubicBezTo>
                <a:cubicBezTo>
                  <a:pt x="313" y="18347"/>
                  <a:pt x="363" y="18036"/>
                  <a:pt x="369" y="17701"/>
                </a:cubicBezTo>
                <a:cubicBezTo>
                  <a:pt x="371" y="17370"/>
                  <a:pt x="349" y="17018"/>
                  <a:pt x="299" y="16642"/>
                </a:cubicBezTo>
                <a:cubicBezTo>
                  <a:pt x="251" y="16267"/>
                  <a:pt x="192" y="15888"/>
                  <a:pt x="133" y="15504"/>
                </a:cubicBezTo>
                <a:cubicBezTo>
                  <a:pt x="69" y="15120"/>
                  <a:pt x="29" y="14735"/>
                  <a:pt x="13" y="14354"/>
                </a:cubicBezTo>
                <a:cubicBezTo>
                  <a:pt x="-7" y="14025"/>
                  <a:pt x="-4" y="13706"/>
                  <a:pt x="24" y="13389"/>
                </a:cubicBezTo>
                <a:cubicBezTo>
                  <a:pt x="52" y="13078"/>
                  <a:pt x="83" y="12729"/>
                  <a:pt x="119" y="12344"/>
                </a:cubicBezTo>
                <a:cubicBezTo>
                  <a:pt x="156" y="12019"/>
                  <a:pt x="186" y="11679"/>
                  <a:pt x="212" y="11332"/>
                </a:cubicBezTo>
                <a:cubicBezTo>
                  <a:pt x="240" y="10986"/>
                  <a:pt x="285" y="10681"/>
                  <a:pt x="346" y="10405"/>
                </a:cubicBezTo>
                <a:cubicBezTo>
                  <a:pt x="472" y="9789"/>
                  <a:pt x="610" y="9191"/>
                  <a:pt x="758" y="8610"/>
                </a:cubicBezTo>
                <a:cubicBezTo>
                  <a:pt x="904" y="8026"/>
                  <a:pt x="1103" y="7484"/>
                  <a:pt x="1353" y="6967"/>
                </a:cubicBezTo>
                <a:cubicBezTo>
                  <a:pt x="1532" y="6583"/>
                  <a:pt x="1731" y="6202"/>
                  <a:pt x="1955" y="5826"/>
                </a:cubicBezTo>
                <a:cubicBezTo>
                  <a:pt x="2180" y="5454"/>
                  <a:pt x="2421" y="5081"/>
                  <a:pt x="2681" y="4717"/>
                </a:cubicBezTo>
                <a:cubicBezTo>
                  <a:pt x="2771" y="4588"/>
                  <a:pt x="2866" y="4474"/>
                  <a:pt x="2965" y="4374"/>
                </a:cubicBezTo>
                <a:cubicBezTo>
                  <a:pt x="3063" y="4277"/>
                  <a:pt x="3169" y="4183"/>
                  <a:pt x="3287" y="4087"/>
                </a:cubicBezTo>
                <a:cubicBezTo>
                  <a:pt x="3492" y="3872"/>
                  <a:pt x="3691" y="3658"/>
                  <a:pt x="3890" y="3450"/>
                </a:cubicBezTo>
                <a:cubicBezTo>
                  <a:pt x="4086" y="3239"/>
                  <a:pt x="4305" y="3036"/>
                  <a:pt x="4546" y="2852"/>
                </a:cubicBezTo>
                <a:cubicBezTo>
                  <a:pt x="4787" y="2664"/>
                  <a:pt x="5045" y="2494"/>
                  <a:pt x="5319" y="2338"/>
                </a:cubicBezTo>
                <a:cubicBezTo>
                  <a:pt x="5591" y="2183"/>
                  <a:pt x="5886" y="2027"/>
                  <a:pt x="6200" y="1869"/>
                </a:cubicBezTo>
                <a:cubicBezTo>
                  <a:pt x="6494" y="1719"/>
                  <a:pt x="6797" y="1581"/>
                  <a:pt x="7102" y="1455"/>
                </a:cubicBezTo>
                <a:cubicBezTo>
                  <a:pt x="7414" y="1329"/>
                  <a:pt x="7733" y="1197"/>
                  <a:pt x="8064" y="1065"/>
                </a:cubicBezTo>
                <a:cubicBezTo>
                  <a:pt x="8692" y="795"/>
                  <a:pt x="9387" y="555"/>
                  <a:pt x="10158" y="349"/>
                </a:cubicBezTo>
                <a:lnTo>
                  <a:pt x="10186" y="323"/>
                </a:lnTo>
                <a:cubicBezTo>
                  <a:pt x="10584" y="211"/>
                  <a:pt x="10968" y="129"/>
                  <a:pt x="11324" y="77"/>
                </a:cubicBezTo>
                <a:cubicBezTo>
                  <a:pt x="11683" y="26"/>
                  <a:pt x="12036" y="0"/>
                  <a:pt x="12387" y="0"/>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02" name="Shape 1840"/>
          <p:cNvSpPr/>
          <p:nvPr/>
        </p:nvSpPr>
        <p:spPr>
          <a:xfrm>
            <a:off x="15298368" y="4311201"/>
            <a:ext cx="307306" cy="306600"/>
          </a:xfrm>
          <a:custGeom>
            <a:avLst/>
            <a:gdLst/>
            <a:ahLst/>
            <a:cxnLst>
              <a:cxn ang="0">
                <a:pos x="wd2" y="hd2"/>
              </a:cxn>
              <a:cxn ang="5400000">
                <a:pos x="wd2" y="hd2"/>
              </a:cxn>
              <a:cxn ang="10800000">
                <a:pos x="wd2" y="hd2"/>
              </a:cxn>
              <a:cxn ang="16200000">
                <a:pos x="wd2" y="hd2"/>
              </a:cxn>
            </a:cxnLst>
            <a:rect l="0" t="0" r="r" b="b"/>
            <a:pathLst>
              <a:path w="21600" h="21600" extrusionOk="0">
                <a:moveTo>
                  <a:pt x="20271" y="9830"/>
                </a:moveTo>
                <a:cubicBezTo>
                  <a:pt x="20671" y="9939"/>
                  <a:pt x="20995" y="10132"/>
                  <a:pt x="21233" y="10408"/>
                </a:cubicBezTo>
                <a:cubicBezTo>
                  <a:pt x="21481" y="10682"/>
                  <a:pt x="21600" y="11001"/>
                  <a:pt x="21600" y="11358"/>
                </a:cubicBezTo>
                <a:lnTo>
                  <a:pt x="21600" y="19987"/>
                </a:lnTo>
                <a:cubicBezTo>
                  <a:pt x="21600" y="20419"/>
                  <a:pt x="21398" y="20797"/>
                  <a:pt x="21002" y="21116"/>
                </a:cubicBezTo>
                <a:cubicBezTo>
                  <a:pt x="20606" y="21439"/>
                  <a:pt x="20138" y="21600"/>
                  <a:pt x="19598" y="21600"/>
                </a:cubicBezTo>
                <a:lnTo>
                  <a:pt x="2016" y="21600"/>
                </a:lnTo>
                <a:cubicBezTo>
                  <a:pt x="1476" y="21600"/>
                  <a:pt x="1005" y="21439"/>
                  <a:pt x="605" y="21116"/>
                </a:cubicBezTo>
                <a:cubicBezTo>
                  <a:pt x="198" y="20797"/>
                  <a:pt x="0" y="20419"/>
                  <a:pt x="0" y="19987"/>
                </a:cubicBezTo>
                <a:lnTo>
                  <a:pt x="0" y="11358"/>
                </a:lnTo>
                <a:cubicBezTo>
                  <a:pt x="0" y="11001"/>
                  <a:pt x="122" y="10682"/>
                  <a:pt x="367" y="10408"/>
                </a:cubicBezTo>
                <a:cubicBezTo>
                  <a:pt x="619" y="10132"/>
                  <a:pt x="940" y="9939"/>
                  <a:pt x="1347" y="9830"/>
                </a:cubicBezTo>
                <a:lnTo>
                  <a:pt x="1347" y="7567"/>
                </a:lnTo>
                <a:cubicBezTo>
                  <a:pt x="1347" y="6530"/>
                  <a:pt x="1591" y="5551"/>
                  <a:pt x="2085" y="4633"/>
                </a:cubicBezTo>
                <a:cubicBezTo>
                  <a:pt x="2582" y="3711"/>
                  <a:pt x="3255" y="2908"/>
                  <a:pt x="4108" y="2220"/>
                </a:cubicBezTo>
                <a:cubicBezTo>
                  <a:pt x="4969" y="1532"/>
                  <a:pt x="5973" y="990"/>
                  <a:pt x="7126" y="593"/>
                </a:cubicBezTo>
                <a:cubicBezTo>
                  <a:pt x="8281" y="199"/>
                  <a:pt x="9509" y="0"/>
                  <a:pt x="10809" y="0"/>
                </a:cubicBezTo>
                <a:cubicBezTo>
                  <a:pt x="12105" y="0"/>
                  <a:pt x="13329" y="199"/>
                  <a:pt x="14478" y="593"/>
                </a:cubicBezTo>
                <a:cubicBezTo>
                  <a:pt x="15630" y="990"/>
                  <a:pt x="16635" y="1532"/>
                  <a:pt x="17495" y="2220"/>
                </a:cubicBezTo>
                <a:cubicBezTo>
                  <a:pt x="18356" y="2908"/>
                  <a:pt x="19036" y="3714"/>
                  <a:pt x="19533" y="4641"/>
                </a:cubicBezTo>
                <a:cubicBezTo>
                  <a:pt x="20023" y="5563"/>
                  <a:pt x="20271" y="6539"/>
                  <a:pt x="20271" y="7567"/>
                </a:cubicBezTo>
                <a:lnTo>
                  <a:pt x="20271" y="9830"/>
                </a:lnTo>
                <a:close/>
                <a:moveTo>
                  <a:pt x="16203" y="7567"/>
                </a:moveTo>
                <a:cubicBezTo>
                  <a:pt x="16203" y="6962"/>
                  <a:pt x="16062" y="6395"/>
                  <a:pt x="15781" y="5871"/>
                </a:cubicBezTo>
                <a:cubicBezTo>
                  <a:pt x="15497" y="5349"/>
                  <a:pt x="15108" y="4895"/>
                  <a:pt x="14615" y="4509"/>
                </a:cubicBezTo>
                <a:cubicBezTo>
                  <a:pt x="14125" y="4123"/>
                  <a:pt x="13545" y="3818"/>
                  <a:pt x="12887" y="3593"/>
                </a:cubicBezTo>
                <a:cubicBezTo>
                  <a:pt x="12224" y="3366"/>
                  <a:pt x="11533" y="3254"/>
                  <a:pt x="10809" y="3254"/>
                </a:cubicBezTo>
                <a:cubicBezTo>
                  <a:pt x="10049" y="3254"/>
                  <a:pt x="9347" y="3366"/>
                  <a:pt x="8706" y="3593"/>
                </a:cubicBezTo>
                <a:cubicBezTo>
                  <a:pt x="8062" y="3818"/>
                  <a:pt x="7489" y="4123"/>
                  <a:pt x="6989" y="4509"/>
                </a:cubicBezTo>
                <a:cubicBezTo>
                  <a:pt x="6488" y="4895"/>
                  <a:pt x="6099" y="5352"/>
                  <a:pt x="5819" y="5879"/>
                </a:cubicBezTo>
                <a:cubicBezTo>
                  <a:pt x="5538" y="6406"/>
                  <a:pt x="5397" y="6971"/>
                  <a:pt x="5397" y="7567"/>
                </a:cubicBezTo>
                <a:lnTo>
                  <a:pt x="5397" y="9717"/>
                </a:lnTo>
                <a:lnTo>
                  <a:pt x="16203" y="9717"/>
                </a:lnTo>
                <a:lnTo>
                  <a:pt x="16203" y="7567"/>
                </a:lnTo>
                <a:close/>
                <a:moveTo>
                  <a:pt x="11965" y="15409"/>
                </a:moveTo>
                <a:cubicBezTo>
                  <a:pt x="12296" y="15245"/>
                  <a:pt x="12570" y="15021"/>
                  <a:pt x="12782" y="14744"/>
                </a:cubicBezTo>
                <a:cubicBezTo>
                  <a:pt x="12991" y="14462"/>
                  <a:pt x="13099" y="14160"/>
                  <a:pt x="13099" y="13840"/>
                </a:cubicBezTo>
                <a:cubicBezTo>
                  <a:pt x="13099" y="13333"/>
                  <a:pt x="12876" y="12899"/>
                  <a:pt x="12429" y="12530"/>
                </a:cubicBezTo>
                <a:cubicBezTo>
                  <a:pt x="11979" y="12162"/>
                  <a:pt x="11439" y="11980"/>
                  <a:pt x="10809" y="11980"/>
                </a:cubicBezTo>
                <a:cubicBezTo>
                  <a:pt x="10175" y="11980"/>
                  <a:pt x="9639" y="12162"/>
                  <a:pt x="9189" y="12530"/>
                </a:cubicBezTo>
                <a:cubicBezTo>
                  <a:pt x="8739" y="12899"/>
                  <a:pt x="8515" y="13333"/>
                  <a:pt x="8515" y="13840"/>
                </a:cubicBezTo>
                <a:cubicBezTo>
                  <a:pt x="8515" y="14160"/>
                  <a:pt x="8616" y="14462"/>
                  <a:pt x="8825" y="14744"/>
                </a:cubicBezTo>
                <a:cubicBezTo>
                  <a:pt x="9034" y="15021"/>
                  <a:pt x="9300" y="15234"/>
                  <a:pt x="9639" y="15383"/>
                </a:cubicBezTo>
                <a:lnTo>
                  <a:pt x="8515" y="19340"/>
                </a:lnTo>
                <a:lnTo>
                  <a:pt x="13099" y="19340"/>
                </a:lnTo>
                <a:lnTo>
                  <a:pt x="11965" y="15409"/>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03" name="Shape 1841"/>
          <p:cNvSpPr/>
          <p:nvPr/>
        </p:nvSpPr>
        <p:spPr>
          <a:xfrm>
            <a:off x="1281410" y="4956337"/>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5293" y="0"/>
                </a:moveTo>
                <a:cubicBezTo>
                  <a:pt x="16157" y="0"/>
                  <a:pt x="16975" y="199"/>
                  <a:pt x="17746"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50"/>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2" y="10192"/>
                </a:cubicBezTo>
                <a:cubicBezTo>
                  <a:pt x="14263" y="10512"/>
                  <a:pt x="14395" y="10900"/>
                  <a:pt x="14395" y="11358"/>
                </a:cubicBezTo>
                <a:lnTo>
                  <a:pt x="14395" y="19987"/>
                </a:lnTo>
                <a:cubicBezTo>
                  <a:pt x="14395" y="20419"/>
                  <a:pt x="14263" y="20797"/>
                  <a:pt x="14002" y="21116"/>
                </a:cubicBezTo>
                <a:cubicBezTo>
                  <a:pt x="13735" y="21439"/>
                  <a:pt x="13423" y="21600"/>
                  <a:pt x="13063" y="21600"/>
                </a:cubicBezTo>
                <a:lnTo>
                  <a:pt x="1344" y="21600"/>
                </a:lnTo>
                <a:cubicBezTo>
                  <a:pt x="984" y="21600"/>
                  <a:pt x="670" y="21439"/>
                  <a:pt x="403" y="21116"/>
                </a:cubicBezTo>
                <a:cubicBezTo>
                  <a:pt x="134" y="20797"/>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04" name="Shape 1842"/>
          <p:cNvSpPr/>
          <p:nvPr/>
        </p:nvSpPr>
        <p:spPr>
          <a:xfrm>
            <a:off x="1997174" y="4956337"/>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8846" y="435"/>
                </a:moveTo>
                <a:cubicBezTo>
                  <a:pt x="19000" y="276"/>
                  <a:pt x="19186" y="194"/>
                  <a:pt x="19399" y="194"/>
                </a:cubicBezTo>
                <a:cubicBezTo>
                  <a:pt x="19671" y="194"/>
                  <a:pt x="19901" y="332"/>
                  <a:pt x="20087" y="602"/>
                </a:cubicBezTo>
                <a:cubicBezTo>
                  <a:pt x="20165" y="717"/>
                  <a:pt x="20283" y="873"/>
                  <a:pt x="20432" y="1072"/>
                </a:cubicBezTo>
                <a:cubicBezTo>
                  <a:pt x="20586" y="1275"/>
                  <a:pt x="20733" y="1484"/>
                  <a:pt x="20880" y="1692"/>
                </a:cubicBezTo>
                <a:cubicBezTo>
                  <a:pt x="21025" y="1904"/>
                  <a:pt x="21147" y="2127"/>
                  <a:pt x="21252" y="2359"/>
                </a:cubicBezTo>
                <a:cubicBezTo>
                  <a:pt x="21358" y="2597"/>
                  <a:pt x="21411" y="2797"/>
                  <a:pt x="21411" y="2967"/>
                </a:cubicBezTo>
                <a:cubicBezTo>
                  <a:pt x="21411" y="3334"/>
                  <a:pt x="21299" y="3617"/>
                  <a:pt x="21071" y="3825"/>
                </a:cubicBezTo>
                <a:lnTo>
                  <a:pt x="2568" y="21377"/>
                </a:lnTo>
                <a:cubicBezTo>
                  <a:pt x="2409" y="21527"/>
                  <a:pt x="2228" y="21600"/>
                  <a:pt x="2017" y="21600"/>
                </a:cubicBezTo>
                <a:cubicBezTo>
                  <a:pt x="1726" y="21600"/>
                  <a:pt x="1496" y="21465"/>
                  <a:pt x="1324" y="21195"/>
                </a:cubicBezTo>
                <a:cubicBezTo>
                  <a:pt x="1249" y="21083"/>
                  <a:pt x="1129" y="20924"/>
                  <a:pt x="972" y="20725"/>
                </a:cubicBezTo>
                <a:cubicBezTo>
                  <a:pt x="818" y="20522"/>
                  <a:pt x="668" y="20316"/>
                  <a:pt x="529" y="20105"/>
                </a:cubicBezTo>
                <a:cubicBezTo>
                  <a:pt x="387" y="19893"/>
                  <a:pt x="262" y="19673"/>
                  <a:pt x="157" y="19444"/>
                </a:cubicBezTo>
                <a:cubicBezTo>
                  <a:pt x="51" y="19214"/>
                  <a:pt x="0" y="19009"/>
                  <a:pt x="0" y="18833"/>
                </a:cubicBezTo>
                <a:cubicBezTo>
                  <a:pt x="0" y="18465"/>
                  <a:pt x="115" y="18177"/>
                  <a:pt x="338" y="17972"/>
                </a:cubicBezTo>
                <a:lnTo>
                  <a:pt x="18846" y="435"/>
                </a:lnTo>
                <a:close/>
                <a:moveTo>
                  <a:pt x="4372" y="9155"/>
                </a:moveTo>
                <a:lnTo>
                  <a:pt x="2999" y="8635"/>
                </a:lnTo>
                <a:lnTo>
                  <a:pt x="4372" y="8127"/>
                </a:lnTo>
                <a:lnTo>
                  <a:pt x="4806" y="6484"/>
                </a:lnTo>
                <a:lnTo>
                  <a:pt x="5205" y="8127"/>
                </a:lnTo>
                <a:lnTo>
                  <a:pt x="6598" y="8635"/>
                </a:lnTo>
                <a:lnTo>
                  <a:pt x="5205" y="9155"/>
                </a:lnTo>
                <a:lnTo>
                  <a:pt x="4806" y="10800"/>
                </a:lnTo>
                <a:lnTo>
                  <a:pt x="4372" y="9155"/>
                </a:lnTo>
                <a:close/>
                <a:moveTo>
                  <a:pt x="7127" y="5330"/>
                </a:moveTo>
                <a:lnTo>
                  <a:pt x="4372" y="4316"/>
                </a:lnTo>
                <a:lnTo>
                  <a:pt x="7127" y="3317"/>
                </a:lnTo>
                <a:lnTo>
                  <a:pt x="7971" y="0"/>
                </a:lnTo>
                <a:lnTo>
                  <a:pt x="8811" y="3317"/>
                </a:lnTo>
                <a:lnTo>
                  <a:pt x="11565" y="4316"/>
                </a:lnTo>
                <a:lnTo>
                  <a:pt x="8811" y="5330"/>
                </a:lnTo>
                <a:lnTo>
                  <a:pt x="7971" y="8635"/>
                </a:lnTo>
                <a:lnTo>
                  <a:pt x="7127" y="5330"/>
                </a:lnTo>
                <a:close/>
                <a:moveTo>
                  <a:pt x="12412" y="2671"/>
                </a:moveTo>
                <a:lnTo>
                  <a:pt x="11041" y="2163"/>
                </a:lnTo>
                <a:lnTo>
                  <a:pt x="12412" y="1643"/>
                </a:lnTo>
                <a:lnTo>
                  <a:pt x="12845" y="0"/>
                </a:lnTo>
                <a:lnTo>
                  <a:pt x="13279" y="1643"/>
                </a:lnTo>
                <a:lnTo>
                  <a:pt x="14637" y="2163"/>
                </a:lnTo>
                <a:lnTo>
                  <a:pt x="13279" y="2671"/>
                </a:lnTo>
                <a:lnTo>
                  <a:pt x="12845" y="4316"/>
                </a:lnTo>
                <a:lnTo>
                  <a:pt x="12412" y="2671"/>
                </a:lnTo>
                <a:close/>
                <a:moveTo>
                  <a:pt x="20498" y="2994"/>
                </a:moveTo>
                <a:lnTo>
                  <a:pt x="19399" y="1290"/>
                </a:lnTo>
                <a:lnTo>
                  <a:pt x="15071" y="5385"/>
                </a:lnTo>
                <a:lnTo>
                  <a:pt x="16172" y="7086"/>
                </a:lnTo>
                <a:lnTo>
                  <a:pt x="20498" y="2994"/>
                </a:lnTo>
                <a:close/>
                <a:moveTo>
                  <a:pt x="21600" y="9155"/>
                </a:moveTo>
                <a:lnTo>
                  <a:pt x="20229" y="9675"/>
                </a:lnTo>
                <a:lnTo>
                  <a:pt x="19808" y="11320"/>
                </a:lnTo>
                <a:lnTo>
                  <a:pt x="19375" y="9675"/>
                </a:lnTo>
                <a:lnTo>
                  <a:pt x="18001" y="9155"/>
                </a:lnTo>
                <a:lnTo>
                  <a:pt x="19375" y="8661"/>
                </a:lnTo>
                <a:lnTo>
                  <a:pt x="19808" y="7004"/>
                </a:lnTo>
                <a:lnTo>
                  <a:pt x="20229" y="8661"/>
                </a:lnTo>
                <a:lnTo>
                  <a:pt x="21600" y="9155"/>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05" name="Shape 1843"/>
          <p:cNvSpPr/>
          <p:nvPr/>
        </p:nvSpPr>
        <p:spPr>
          <a:xfrm>
            <a:off x="2760315" y="4956337"/>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536" y="6464"/>
                </a:moveTo>
                <a:cubicBezTo>
                  <a:pt x="386" y="6464"/>
                  <a:pt x="262" y="6412"/>
                  <a:pt x="155" y="6306"/>
                </a:cubicBezTo>
                <a:cubicBezTo>
                  <a:pt x="49" y="6202"/>
                  <a:pt x="0" y="6075"/>
                  <a:pt x="0" y="5925"/>
                </a:cubicBezTo>
                <a:lnTo>
                  <a:pt x="0" y="538"/>
                </a:lnTo>
                <a:cubicBezTo>
                  <a:pt x="0" y="389"/>
                  <a:pt x="49" y="265"/>
                  <a:pt x="155" y="158"/>
                </a:cubicBezTo>
                <a:cubicBezTo>
                  <a:pt x="262" y="52"/>
                  <a:pt x="386" y="0"/>
                  <a:pt x="536" y="0"/>
                </a:cubicBezTo>
                <a:lnTo>
                  <a:pt x="5925" y="0"/>
                </a:lnTo>
                <a:cubicBezTo>
                  <a:pt x="6072" y="0"/>
                  <a:pt x="6202" y="52"/>
                  <a:pt x="6320" y="158"/>
                </a:cubicBezTo>
                <a:cubicBezTo>
                  <a:pt x="6432" y="265"/>
                  <a:pt x="6487" y="389"/>
                  <a:pt x="6487" y="538"/>
                </a:cubicBezTo>
                <a:lnTo>
                  <a:pt x="6487" y="5925"/>
                </a:lnTo>
                <a:cubicBezTo>
                  <a:pt x="6487" y="6075"/>
                  <a:pt x="6432" y="6202"/>
                  <a:pt x="6320" y="6306"/>
                </a:cubicBezTo>
                <a:cubicBezTo>
                  <a:pt x="6202" y="6412"/>
                  <a:pt x="6072" y="6464"/>
                  <a:pt x="5925" y="6464"/>
                </a:cubicBezTo>
                <a:lnTo>
                  <a:pt x="536" y="6464"/>
                </a:lnTo>
                <a:close/>
                <a:moveTo>
                  <a:pt x="21059" y="8105"/>
                </a:moveTo>
                <a:cubicBezTo>
                  <a:pt x="21206" y="8105"/>
                  <a:pt x="21335" y="8157"/>
                  <a:pt x="21439" y="8258"/>
                </a:cubicBezTo>
                <a:cubicBezTo>
                  <a:pt x="21542" y="8358"/>
                  <a:pt x="21600" y="8488"/>
                  <a:pt x="21600" y="8643"/>
                </a:cubicBezTo>
                <a:lnTo>
                  <a:pt x="21600" y="12614"/>
                </a:lnTo>
                <a:cubicBezTo>
                  <a:pt x="21600" y="13855"/>
                  <a:pt x="21315" y="15021"/>
                  <a:pt x="20751" y="16115"/>
                </a:cubicBezTo>
                <a:cubicBezTo>
                  <a:pt x="20183" y="17209"/>
                  <a:pt x="19412" y="18159"/>
                  <a:pt x="18433" y="18968"/>
                </a:cubicBezTo>
                <a:cubicBezTo>
                  <a:pt x="17454" y="19775"/>
                  <a:pt x="16314" y="20417"/>
                  <a:pt x="15001" y="20892"/>
                </a:cubicBezTo>
                <a:cubicBezTo>
                  <a:pt x="13691" y="21364"/>
                  <a:pt x="12291" y="21600"/>
                  <a:pt x="10803" y="21600"/>
                </a:cubicBezTo>
                <a:cubicBezTo>
                  <a:pt x="9297" y="21600"/>
                  <a:pt x="7892" y="21364"/>
                  <a:pt x="6588" y="20892"/>
                </a:cubicBezTo>
                <a:cubicBezTo>
                  <a:pt x="5283" y="20417"/>
                  <a:pt x="4140" y="19775"/>
                  <a:pt x="3161" y="18968"/>
                </a:cubicBezTo>
                <a:cubicBezTo>
                  <a:pt x="2182" y="18159"/>
                  <a:pt x="1411" y="17212"/>
                  <a:pt x="844" y="16121"/>
                </a:cubicBezTo>
                <a:cubicBezTo>
                  <a:pt x="279" y="15032"/>
                  <a:pt x="0" y="13866"/>
                  <a:pt x="0" y="12614"/>
                </a:cubicBezTo>
                <a:lnTo>
                  <a:pt x="0" y="8643"/>
                </a:lnTo>
                <a:cubicBezTo>
                  <a:pt x="0" y="8496"/>
                  <a:pt x="49" y="8370"/>
                  <a:pt x="155" y="8263"/>
                </a:cubicBezTo>
                <a:cubicBezTo>
                  <a:pt x="262" y="8160"/>
                  <a:pt x="386" y="8105"/>
                  <a:pt x="536" y="8105"/>
                </a:cubicBezTo>
                <a:lnTo>
                  <a:pt x="5925" y="8105"/>
                </a:lnTo>
                <a:cubicBezTo>
                  <a:pt x="6072" y="8105"/>
                  <a:pt x="6202" y="8157"/>
                  <a:pt x="6320" y="8257"/>
                </a:cubicBezTo>
                <a:cubicBezTo>
                  <a:pt x="6432" y="8358"/>
                  <a:pt x="6487" y="8488"/>
                  <a:pt x="6487" y="8643"/>
                </a:cubicBezTo>
                <a:lnTo>
                  <a:pt x="6487" y="12614"/>
                </a:lnTo>
                <a:cubicBezTo>
                  <a:pt x="6487" y="12881"/>
                  <a:pt x="6596" y="13155"/>
                  <a:pt x="6801" y="13440"/>
                </a:cubicBezTo>
                <a:cubicBezTo>
                  <a:pt x="7005" y="13725"/>
                  <a:pt x="7299" y="13993"/>
                  <a:pt x="7676" y="14246"/>
                </a:cubicBezTo>
                <a:cubicBezTo>
                  <a:pt x="8050" y="14500"/>
                  <a:pt x="8505" y="14704"/>
                  <a:pt x="9032" y="14865"/>
                </a:cubicBezTo>
                <a:cubicBezTo>
                  <a:pt x="9562" y="15029"/>
                  <a:pt x="10152" y="15107"/>
                  <a:pt x="10803" y="15107"/>
                </a:cubicBezTo>
                <a:cubicBezTo>
                  <a:pt x="11448" y="15107"/>
                  <a:pt x="12038" y="15029"/>
                  <a:pt x="12577" y="14865"/>
                </a:cubicBezTo>
                <a:cubicBezTo>
                  <a:pt x="13112" y="14704"/>
                  <a:pt x="13567" y="14500"/>
                  <a:pt x="13944" y="14246"/>
                </a:cubicBezTo>
                <a:cubicBezTo>
                  <a:pt x="14321" y="13993"/>
                  <a:pt x="14615" y="13722"/>
                  <a:pt x="14822" y="13440"/>
                </a:cubicBezTo>
                <a:cubicBezTo>
                  <a:pt x="15030" y="13155"/>
                  <a:pt x="15130" y="12881"/>
                  <a:pt x="15130" y="12614"/>
                </a:cubicBezTo>
                <a:lnTo>
                  <a:pt x="15130" y="8643"/>
                </a:lnTo>
                <a:cubicBezTo>
                  <a:pt x="15130" y="8286"/>
                  <a:pt x="15312" y="8105"/>
                  <a:pt x="15672" y="8105"/>
                </a:cubicBezTo>
                <a:lnTo>
                  <a:pt x="21059" y="8105"/>
                </a:lnTo>
                <a:close/>
                <a:moveTo>
                  <a:pt x="21059" y="3"/>
                </a:moveTo>
                <a:cubicBezTo>
                  <a:pt x="21206" y="3"/>
                  <a:pt x="21335" y="55"/>
                  <a:pt x="21439" y="161"/>
                </a:cubicBezTo>
                <a:cubicBezTo>
                  <a:pt x="21542" y="268"/>
                  <a:pt x="21600" y="392"/>
                  <a:pt x="21600" y="541"/>
                </a:cubicBezTo>
                <a:lnTo>
                  <a:pt x="21600" y="5928"/>
                </a:lnTo>
                <a:cubicBezTo>
                  <a:pt x="21600" y="6078"/>
                  <a:pt x="21542" y="6205"/>
                  <a:pt x="21439" y="6308"/>
                </a:cubicBezTo>
                <a:cubicBezTo>
                  <a:pt x="21335" y="6415"/>
                  <a:pt x="21206" y="6467"/>
                  <a:pt x="21059" y="6467"/>
                </a:cubicBezTo>
                <a:lnTo>
                  <a:pt x="15672" y="6467"/>
                </a:lnTo>
                <a:cubicBezTo>
                  <a:pt x="15312" y="6467"/>
                  <a:pt x="15130" y="6288"/>
                  <a:pt x="15130" y="5928"/>
                </a:cubicBezTo>
                <a:lnTo>
                  <a:pt x="15130" y="541"/>
                </a:lnTo>
                <a:cubicBezTo>
                  <a:pt x="15130" y="392"/>
                  <a:pt x="15182" y="268"/>
                  <a:pt x="15283" y="161"/>
                </a:cubicBezTo>
                <a:cubicBezTo>
                  <a:pt x="15384" y="55"/>
                  <a:pt x="15513" y="3"/>
                  <a:pt x="15672" y="3"/>
                </a:cubicBezTo>
                <a:lnTo>
                  <a:pt x="21059" y="3"/>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06" name="Shape 1844"/>
          <p:cNvSpPr/>
          <p:nvPr/>
        </p:nvSpPr>
        <p:spPr>
          <a:xfrm>
            <a:off x="3513213" y="4956337"/>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5"/>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07" name="Shape 1845"/>
          <p:cNvSpPr/>
          <p:nvPr/>
        </p:nvSpPr>
        <p:spPr>
          <a:xfrm>
            <a:off x="4298123" y="4962726"/>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20275" y="0"/>
                </a:moveTo>
                <a:cubicBezTo>
                  <a:pt x="20642" y="0"/>
                  <a:pt x="20951" y="611"/>
                  <a:pt x="21209" y="1808"/>
                </a:cubicBezTo>
                <a:cubicBezTo>
                  <a:pt x="21468" y="3004"/>
                  <a:pt x="21600" y="4431"/>
                  <a:pt x="21600" y="6131"/>
                </a:cubicBezTo>
                <a:lnTo>
                  <a:pt x="21600" y="15497"/>
                </a:lnTo>
                <a:cubicBezTo>
                  <a:pt x="21600" y="17169"/>
                  <a:pt x="21468" y="18623"/>
                  <a:pt x="21209" y="19819"/>
                </a:cubicBezTo>
                <a:cubicBezTo>
                  <a:pt x="20951" y="21016"/>
                  <a:pt x="20642" y="21600"/>
                  <a:pt x="20275" y="21600"/>
                </a:cubicBezTo>
                <a:lnTo>
                  <a:pt x="1348" y="21600"/>
                </a:lnTo>
                <a:cubicBezTo>
                  <a:pt x="964" y="21600"/>
                  <a:pt x="640" y="21015"/>
                  <a:pt x="385" y="19873"/>
                </a:cubicBezTo>
                <a:cubicBezTo>
                  <a:pt x="126" y="18732"/>
                  <a:pt x="0" y="17277"/>
                  <a:pt x="0" y="15496"/>
                </a:cubicBezTo>
                <a:lnTo>
                  <a:pt x="0" y="6131"/>
                </a:lnTo>
                <a:cubicBezTo>
                  <a:pt x="0" y="4431"/>
                  <a:pt x="126" y="3004"/>
                  <a:pt x="385" y="1808"/>
                </a:cubicBezTo>
                <a:cubicBezTo>
                  <a:pt x="640" y="611"/>
                  <a:pt x="955" y="0"/>
                  <a:pt x="1319" y="0"/>
                </a:cubicBezTo>
                <a:lnTo>
                  <a:pt x="20275" y="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08" name="Shape 1846"/>
          <p:cNvSpPr/>
          <p:nvPr/>
        </p:nvSpPr>
        <p:spPr>
          <a:xfrm>
            <a:off x="5035655" y="4957616"/>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2"/>
                  <a:pt x="15013" y="844"/>
                </a:cubicBezTo>
                <a:cubicBezTo>
                  <a:pt x="16322" y="1406"/>
                  <a:pt x="17466" y="2180"/>
                  <a:pt x="18449" y="3154"/>
                </a:cubicBezTo>
                <a:cubicBezTo>
                  <a:pt x="19433" y="4128"/>
                  <a:pt x="20204" y="5277"/>
                  <a:pt x="20761" y="6590"/>
                </a:cubicBezTo>
                <a:cubicBezTo>
                  <a:pt x="21323" y="7897"/>
                  <a:pt x="21600" y="9303"/>
                  <a:pt x="21600" y="10797"/>
                </a:cubicBezTo>
                <a:cubicBezTo>
                  <a:pt x="21600" y="12291"/>
                  <a:pt x="21323" y="13697"/>
                  <a:pt x="20761" y="15010"/>
                </a:cubicBezTo>
                <a:cubicBezTo>
                  <a:pt x="20204" y="16317"/>
                  <a:pt x="19433" y="17463"/>
                  <a:pt x="18449" y="18440"/>
                </a:cubicBezTo>
                <a:cubicBezTo>
                  <a:pt x="17466" y="19423"/>
                  <a:pt x="16322" y="20188"/>
                  <a:pt x="15013" y="20750"/>
                </a:cubicBezTo>
                <a:cubicBezTo>
                  <a:pt x="13705" y="21312"/>
                  <a:pt x="12303" y="21600"/>
                  <a:pt x="10806" y="21600"/>
                </a:cubicBezTo>
                <a:cubicBezTo>
                  <a:pt x="9311" y="21600"/>
                  <a:pt x="7906" y="21312"/>
                  <a:pt x="6595" y="20750"/>
                </a:cubicBezTo>
                <a:cubicBezTo>
                  <a:pt x="5281" y="20188"/>
                  <a:pt x="4137" y="19420"/>
                  <a:pt x="3156" y="18440"/>
                </a:cubicBezTo>
                <a:cubicBezTo>
                  <a:pt x="2179" y="17463"/>
                  <a:pt x="1407" y="16317"/>
                  <a:pt x="845" y="15010"/>
                </a:cubicBezTo>
                <a:cubicBezTo>
                  <a:pt x="280" y="13697"/>
                  <a:pt x="0" y="12291"/>
                  <a:pt x="0" y="10797"/>
                </a:cubicBezTo>
                <a:cubicBezTo>
                  <a:pt x="0" y="9303"/>
                  <a:pt x="280" y="7897"/>
                  <a:pt x="845" y="6590"/>
                </a:cubicBezTo>
                <a:cubicBezTo>
                  <a:pt x="1407" y="5277"/>
                  <a:pt x="2179" y="4131"/>
                  <a:pt x="3156" y="3154"/>
                </a:cubicBezTo>
                <a:cubicBezTo>
                  <a:pt x="4137" y="2177"/>
                  <a:pt x="5281" y="1406"/>
                  <a:pt x="6595" y="844"/>
                </a:cubicBezTo>
                <a:cubicBezTo>
                  <a:pt x="7906" y="280"/>
                  <a:pt x="9311" y="0"/>
                  <a:pt x="10806" y="0"/>
                </a:cubicBezTo>
                <a:moveTo>
                  <a:pt x="17042" y="9744"/>
                </a:moveTo>
                <a:cubicBezTo>
                  <a:pt x="17042" y="9617"/>
                  <a:pt x="16997" y="9512"/>
                  <a:pt x="16901" y="9425"/>
                </a:cubicBezTo>
                <a:cubicBezTo>
                  <a:pt x="16805" y="9343"/>
                  <a:pt x="16706" y="9298"/>
                  <a:pt x="16596" y="9298"/>
                </a:cubicBezTo>
                <a:lnTo>
                  <a:pt x="5016" y="9298"/>
                </a:lnTo>
                <a:cubicBezTo>
                  <a:pt x="4719" y="9298"/>
                  <a:pt x="4569" y="9453"/>
                  <a:pt x="4569" y="9744"/>
                </a:cubicBezTo>
                <a:lnTo>
                  <a:pt x="4569" y="11879"/>
                </a:lnTo>
                <a:cubicBezTo>
                  <a:pt x="4569" y="12175"/>
                  <a:pt x="4719" y="12325"/>
                  <a:pt x="5016" y="12325"/>
                </a:cubicBezTo>
                <a:lnTo>
                  <a:pt x="16596" y="12325"/>
                </a:lnTo>
                <a:cubicBezTo>
                  <a:pt x="16706" y="12325"/>
                  <a:pt x="16805" y="12280"/>
                  <a:pt x="16901" y="12198"/>
                </a:cubicBezTo>
                <a:cubicBezTo>
                  <a:pt x="16997" y="12110"/>
                  <a:pt x="17042" y="12006"/>
                  <a:pt x="17042" y="11879"/>
                </a:cubicBezTo>
                <a:lnTo>
                  <a:pt x="17042" y="9744"/>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09" name="Shape 1847"/>
          <p:cNvSpPr/>
          <p:nvPr/>
        </p:nvSpPr>
        <p:spPr>
          <a:xfrm>
            <a:off x="1289092" y="5639801"/>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817" y="0"/>
                </a:lnTo>
                <a:lnTo>
                  <a:pt x="9817" y="9816"/>
                </a:lnTo>
                <a:lnTo>
                  <a:pt x="0" y="9816"/>
                </a:lnTo>
                <a:lnTo>
                  <a:pt x="0" y="0"/>
                </a:lnTo>
                <a:close/>
                <a:moveTo>
                  <a:pt x="0" y="11784"/>
                </a:moveTo>
                <a:lnTo>
                  <a:pt x="9817" y="11784"/>
                </a:lnTo>
                <a:lnTo>
                  <a:pt x="9817" y="21600"/>
                </a:lnTo>
                <a:lnTo>
                  <a:pt x="0" y="21600"/>
                </a:lnTo>
                <a:lnTo>
                  <a:pt x="0" y="11784"/>
                </a:lnTo>
                <a:close/>
                <a:moveTo>
                  <a:pt x="1956" y="7859"/>
                </a:moveTo>
                <a:lnTo>
                  <a:pt x="7861" y="7859"/>
                </a:lnTo>
                <a:lnTo>
                  <a:pt x="7861" y="1951"/>
                </a:lnTo>
                <a:lnTo>
                  <a:pt x="1956" y="1951"/>
                </a:lnTo>
                <a:lnTo>
                  <a:pt x="1956" y="7859"/>
                </a:lnTo>
                <a:close/>
                <a:moveTo>
                  <a:pt x="1956" y="19646"/>
                </a:moveTo>
                <a:lnTo>
                  <a:pt x="7861" y="19646"/>
                </a:lnTo>
                <a:lnTo>
                  <a:pt x="7861" y="13738"/>
                </a:lnTo>
                <a:lnTo>
                  <a:pt x="1956" y="13738"/>
                </a:lnTo>
                <a:lnTo>
                  <a:pt x="1956" y="19646"/>
                </a:lnTo>
                <a:close/>
                <a:moveTo>
                  <a:pt x="3925" y="3949"/>
                </a:moveTo>
                <a:lnTo>
                  <a:pt x="5907" y="3949"/>
                </a:lnTo>
                <a:lnTo>
                  <a:pt x="5907" y="5905"/>
                </a:lnTo>
                <a:lnTo>
                  <a:pt x="3925" y="5905"/>
                </a:lnTo>
                <a:lnTo>
                  <a:pt x="3925" y="3949"/>
                </a:lnTo>
                <a:close/>
                <a:moveTo>
                  <a:pt x="3925" y="15695"/>
                </a:moveTo>
                <a:lnTo>
                  <a:pt x="5907" y="15695"/>
                </a:lnTo>
                <a:lnTo>
                  <a:pt x="5907" y="17678"/>
                </a:lnTo>
                <a:lnTo>
                  <a:pt x="3925" y="17678"/>
                </a:lnTo>
                <a:lnTo>
                  <a:pt x="3925" y="15695"/>
                </a:lnTo>
                <a:close/>
                <a:moveTo>
                  <a:pt x="21600" y="9816"/>
                </a:moveTo>
                <a:lnTo>
                  <a:pt x="11783" y="9816"/>
                </a:lnTo>
                <a:lnTo>
                  <a:pt x="11783" y="0"/>
                </a:lnTo>
                <a:lnTo>
                  <a:pt x="21600" y="0"/>
                </a:lnTo>
                <a:lnTo>
                  <a:pt x="21600" y="9816"/>
                </a:lnTo>
                <a:close/>
                <a:moveTo>
                  <a:pt x="19644" y="11784"/>
                </a:moveTo>
                <a:lnTo>
                  <a:pt x="21600" y="11784"/>
                </a:lnTo>
                <a:lnTo>
                  <a:pt x="21600" y="17678"/>
                </a:lnTo>
                <a:lnTo>
                  <a:pt x="15693" y="17678"/>
                </a:lnTo>
                <a:lnTo>
                  <a:pt x="15693" y="15724"/>
                </a:lnTo>
                <a:lnTo>
                  <a:pt x="13739" y="15724"/>
                </a:lnTo>
                <a:lnTo>
                  <a:pt x="13739" y="21600"/>
                </a:lnTo>
                <a:lnTo>
                  <a:pt x="11783" y="21600"/>
                </a:lnTo>
                <a:lnTo>
                  <a:pt x="11783" y="11784"/>
                </a:lnTo>
                <a:lnTo>
                  <a:pt x="17646" y="11784"/>
                </a:lnTo>
                <a:lnTo>
                  <a:pt x="17646" y="13738"/>
                </a:lnTo>
                <a:lnTo>
                  <a:pt x="19644" y="13738"/>
                </a:lnTo>
                <a:lnTo>
                  <a:pt x="19644" y="11784"/>
                </a:lnTo>
                <a:close/>
                <a:moveTo>
                  <a:pt x="19644" y="1954"/>
                </a:moveTo>
                <a:lnTo>
                  <a:pt x="13739" y="1954"/>
                </a:lnTo>
                <a:lnTo>
                  <a:pt x="13739" y="7862"/>
                </a:lnTo>
                <a:lnTo>
                  <a:pt x="19644" y="7862"/>
                </a:lnTo>
                <a:lnTo>
                  <a:pt x="19644" y="1954"/>
                </a:lnTo>
                <a:close/>
                <a:moveTo>
                  <a:pt x="17646" y="5905"/>
                </a:moveTo>
                <a:lnTo>
                  <a:pt x="15693" y="5905"/>
                </a:lnTo>
                <a:lnTo>
                  <a:pt x="15693" y="3949"/>
                </a:lnTo>
                <a:lnTo>
                  <a:pt x="17646" y="3949"/>
                </a:lnTo>
                <a:lnTo>
                  <a:pt x="17646" y="5905"/>
                </a:lnTo>
                <a:close/>
                <a:moveTo>
                  <a:pt x="15693" y="19646"/>
                </a:moveTo>
                <a:lnTo>
                  <a:pt x="17646" y="19646"/>
                </a:lnTo>
                <a:lnTo>
                  <a:pt x="17646" y="21600"/>
                </a:lnTo>
                <a:lnTo>
                  <a:pt x="15693" y="21600"/>
                </a:lnTo>
                <a:lnTo>
                  <a:pt x="15693" y="19646"/>
                </a:lnTo>
                <a:close/>
                <a:moveTo>
                  <a:pt x="19644" y="19646"/>
                </a:moveTo>
                <a:lnTo>
                  <a:pt x="21600" y="19646"/>
                </a:lnTo>
                <a:lnTo>
                  <a:pt x="21600" y="21600"/>
                </a:lnTo>
                <a:lnTo>
                  <a:pt x="19644" y="21600"/>
                </a:lnTo>
                <a:lnTo>
                  <a:pt x="19644" y="19646"/>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10" name="Shape 1848"/>
          <p:cNvSpPr/>
          <p:nvPr/>
        </p:nvSpPr>
        <p:spPr>
          <a:xfrm>
            <a:off x="2003576" y="5630857"/>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4"/>
                </a:cubicBezTo>
                <a:cubicBezTo>
                  <a:pt x="16319" y="1409"/>
                  <a:pt x="17464" y="2180"/>
                  <a:pt x="18450" y="3157"/>
                </a:cubicBezTo>
                <a:cubicBezTo>
                  <a:pt x="19433" y="4134"/>
                  <a:pt x="20201" y="5277"/>
                  <a:pt x="20761" y="6587"/>
                </a:cubicBezTo>
                <a:cubicBezTo>
                  <a:pt x="21317" y="7900"/>
                  <a:pt x="21600" y="9304"/>
                  <a:pt x="21600" y="10800"/>
                </a:cubicBezTo>
                <a:cubicBezTo>
                  <a:pt x="21600" y="12296"/>
                  <a:pt x="21317" y="13700"/>
                  <a:pt x="20761" y="15010"/>
                </a:cubicBezTo>
                <a:cubicBezTo>
                  <a:pt x="20201" y="16320"/>
                  <a:pt x="19430" y="17466"/>
                  <a:pt x="18450" y="18443"/>
                </a:cubicBezTo>
                <a:cubicBezTo>
                  <a:pt x="17464" y="19420"/>
                  <a:pt x="16319" y="20194"/>
                  <a:pt x="15011" y="20756"/>
                </a:cubicBezTo>
                <a:cubicBezTo>
                  <a:pt x="13706" y="21318"/>
                  <a:pt x="12302" y="21600"/>
                  <a:pt x="10807" y="21600"/>
                </a:cubicBezTo>
                <a:cubicBezTo>
                  <a:pt x="9310" y="21600"/>
                  <a:pt x="7905" y="21318"/>
                  <a:pt x="6594" y="20756"/>
                </a:cubicBezTo>
                <a:cubicBezTo>
                  <a:pt x="5281" y="20194"/>
                  <a:pt x="4136" y="19420"/>
                  <a:pt x="3159" y="18443"/>
                </a:cubicBezTo>
                <a:cubicBezTo>
                  <a:pt x="2178" y="17466"/>
                  <a:pt x="1410" y="16320"/>
                  <a:pt x="848" y="15010"/>
                </a:cubicBezTo>
                <a:cubicBezTo>
                  <a:pt x="283" y="13700"/>
                  <a:pt x="0" y="12296"/>
                  <a:pt x="0" y="10800"/>
                </a:cubicBezTo>
                <a:cubicBezTo>
                  <a:pt x="0" y="9304"/>
                  <a:pt x="283" y="7900"/>
                  <a:pt x="848" y="6587"/>
                </a:cubicBezTo>
                <a:cubicBezTo>
                  <a:pt x="1410" y="5277"/>
                  <a:pt x="2181" y="4134"/>
                  <a:pt x="3159" y="3157"/>
                </a:cubicBezTo>
                <a:cubicBezTo>
                  <a:pt x="4136" y="2180"/>
                  <a:pt x="5281" y="1409"/>
                  <a:pt x="6594" y="844"/>
                </a:cubicBezTo>
                <a:cubicBezTo>
                  <a:pt x="7903" y="280"/>
                  <a:pt x="9307" y="0"/>
                  <a:pt x="10807" y="0"/>
                </a:cubicBezTo>
                <a:moveTo>
                  <a:pt x="13296" y="11689"/>
                </a:moveTo>
                <a:cubicBezTo>
                  <a:pt x="13522" y="11512"/>
                  <a:pt x="13743" y="11300"/>
                  <a:pt x="13966" y="11068"/>
                </a:cubicBezTo>
                <a:cubicBezTo>
                  <a:pt x="14186" y="10831"/>
                  <a:pt x="14392" y="10577"/>
                  <a:pt x="14587" y="10297"/>
                </a:cubicBezTo>
                <a:cubicBezTo>
                  <a:pt x="14782" y="10018"/>
                  <a:pt x="14938" y="9707"/>
                  <a:pt x="15054" y="9360"/>
                </a:cubicBezTo>
                <a:cubicBezTo>
                  <a:pt x="15172" y="9013"/>
                  <a:pt x="15229" y="8603"/>
                  <a:pt x="15229" y="8135"/>
                </a:cubicBezTo>
                <a:cubicBezTo>
                  <a:pt x="15229" y="7522"/>
                  <a:pt x="15107" y="6977"/>
                  <a:pt x="14856" y="6497"/>
                </a:cubicBezTo>
                <a:cubicBezTo>
                  <a:pt x="14607" y="6023"/>
                  <a:pt x="14277" y="5625"/>
                  <a:pt x="13861" y="5317"/>
                </a:cubicBezTo>
                <a:cubicBezTo>
                  <a:pt x="13446" y="5006"/>
                  <a:pt x="12980" y="4766"/>
                  <a:pt x="12460" y="4600"/>
                </a:cubicBezTo>
                <a:cubicBezTo>
                  <a:pt x="11940" y="4433"/>
                  <a:pt x="11426" y="4348"/>
                  <a:pt x="10912" y="4348"/>
                </a:cubicBezTo>
                <a:cubicBezTo>
                  <a:pt x="10344" y="4348"/>
                  <a:pt x="9832" y="4425"/>
                  <a:pt x="9377" y="4571"/>
                </a:cubicBezTo>
                <a:cubicBezTo>
                  <a:pt x="8923" y="4721"/>
                  <a:pt x="8535" y="4882"/>
                  <a:pt x="8222" y="5051"/>
                </a:cubicBezTo>
                <a:cubicBezTo>
                  <a:pt x="7905" y="5224"/>
                  <a:pt x="7668" y="5382"/>
                  <a:pt x="7504" y="5531"/>
                </a:cubicBezTo>
                <a:cubicBezTo>
                  <a:pt x="7340" y="5681"/>
                  <a:pt x="7250" y="5763"/>
                  <a:pt x="7233" y="5783"/>
                </a:cubicBezTo>
                <a:cubicBezTo>
                  <a:pt x="7086" y="5927"/>
                  <a:pt x="7075" y="6102"/>
                  <a:pt x="7191" y="6308"/>
                </a:cubicBezTo>
                <a:lnTo>
                  <a:pt x="8476" y="7864"/>
                </a:lnTo>
                <a:cubicBezTo>
                  <a:pt x="8513" y="7937"/>
                  <a:pt x="8600" y="7991"/>
                  <a:pt x="8747" y="8025"/>
                </a:cubicBezTo>
                <a:cubicBezTo>
                  <a:pt x="8855" y="8025"/>
                  <a:pt x="8959" y="7999"/>
                  <a:pt x="9058" y="7946"/>
                </a:cubicBezTo>
                <a:lnTo>
                  <a:pt x="9194" y="7838"/>
                </a:lnTo>
                <a:cubicBezTo>
                  <a:pt x="9281" y="7765"/>
                  <a:pt x="9406" y="7686"/>
                  <a:pt x="9564" y="7601"/>
                </a:cubicBezTo>
                <a:cubicBezTo>
                  <a:pt x="9725" y="7514"/>
                  <a:pt x="9897" y="7440"/>
                  <a:pt x="10095" y="7375"/>
                </a:cubicBezTo>
                <a:cubicBezTo>
                  <a:pt x="10287" y="7313"/>
                  <a:pt x="10499" y="7282"/>
                  <a:pt x="10725" y="7282"/>
                </a:cubicBezTo>
                <a:cubicBezTo>
                  <a:pt x="11092" y="7282"/>
                  <a:pt x="11406" y="7384"/>
                  <a:pt x="11663" y="7587"/>
                </a:cubicBezTo>
                <a:cubicBezTo>
                  <a:pt x="11920" y="7790"/>
                  <a:pt x="12050" y="8050"/>
                  <a:pt x="12050" y="8363"/>
                </a:cubicBezTo>
                <a:cubicBezTo>
                  <a:pt x="12050" y="8697"/>
                  <a:pt x="11940" y="8990"/>
                  <a:pt x="11720" y="9236"/>
                </a:cubicBezTo>
                <a:cubicBezTo>
                  <a:pt x="11499" y="9484"/>
                  <a:pt x="11222" y="9755"/>
                  <a:pt x="10886" y="10055"/>
                </a:cubicBezTo>
                <a:cubicBezTo>
                  <a:pt x="10680" y="10216"/>
                  <a:pt x="10471" y="10399"/>
                  <a:pt x="10256" y="10600"/>
                </a:cubicBezTo>
                <a:cubicBezTo>
                  <a:pt x="10047" y="10803"/>
                  <a:pt x="9849" y="11034"/>
                  <a:pt x="9677" y="11297"/>
                </a:cubicBezTo>
                <a:cubicBezTo>
                  <a:pt x="9502" y="11560"/>
                  <a:pt x="9358" y="11845"/>
                  <a:pt x="9250" y="12155"/>
                </a:cubicBezTo>
                <a:cubicBezTo>
                  <a:pt x="9143" y="12466"/>
                  <a:pt x="9086" y="12825"/>
                  <a:pt x="9086" y="13231"/>
                </a:cubicBezTo>
                <a:lnTo>
                  <a:pt x="9086" y="14095"/>
                </a:lnTo>
                <a:cubicBezTo>
                  <a:pt x="9086" y="14202"/>
                  <a:pt x="9129" y="14298"/>
                  <a:pt x="9211" y="14378"/>
                </a:cubicBezTo>
                <a:cubicBezTo>
                  <a:pt x="9290" y="14459"/>
                  <a:pt x="9386" y="14499"/>
                  <a:pt x="9493" y="14499"/>
                </a:cubicBezTo>
                <a:lnTo>
                  <a:pt x="11711" y="14499"/>
                </a:lnTo>
                <a:cubicBezTo>
                  <a:pt x="11821" y="14499"/>
                  <a:pt x="11912" y="14459"/>
                  <a:pt x="11991" y="14378"/>
                </a:cubicBezTo>
                <a:cubicBezTo>
                  <a:pt x="12067" y="14298"/>
                  <a:pt x="12107" y="14202"/>
                  <a:pt x="12107" y="14095"/>
                </a:cubicBezTo>
                <a:lnTo>
                  <a:pt x="12107" y="13406"/>
                </a:lnTo>
                <a:cubicBezTo>
                  <a:pt x="12107" y="13053"/>
                  <a:pt x="12220" y="12757"/>
                  <a:pt x="12451" y="12508"/>
                </a:cubicBezTo>
                <a:cubicBezTo>
                  <a:pt x="12680" y="12260"/>
                  <a:pt x="12960" y="11989"/>
                  <a:pt x="13296" y="11689"/>
                </a:cubicBezTo>
                <a:moveTo>
                  <a:pt x="12107" y="15665"/>
                </a:moveTo>
                <a:cubicBezTo>
                  <a:pt x="12107" y="15558"/>
                  <a:pt x="12067" y="15464"/>
                  <a:pt x="11997" y="15383"/>
                </a:cubicBezTo>
                <a:cubicBezTo>
                  <a:pt x="11929" y="15301"/>
                  <a:pt x="11830" y="15258"/>
                  <a:pt x="11711" y="15258"/>
                </a:cubicBezTo>
                <a:lnTo>
                  <a:pt x="9493" y="15258"/>
                </a:lnTo>
                <a:cubicBezTo>
                  <a:pt x="9386" y="15258"/>
                  <a:pt x="9293" y="15301"/>
                  <a:pt x="9211" y="15383"/>
                </a:cubicBezTo>
                <a:cubicBezTo>
                  <a:pt x="9129" y="15464"/>
                  <a:pt x="9086" y="15558"/>
                  <a:pt x="9086" y="15665"/>
                </a:cubicBezTo>
                <a:lnTo>
                  <a:pt x="9086" y="17774"/>
                </a:lnTo>
                <a:cubicBezTo>
                  <a:pt x="9086" y="17881"/>
                  <a:pt x="9129" y="17980"/>
                  <a:pt x="9211" y="18065"/>
                </a:cubicBezTo>
                <a:cubicBezTo>
                  <a:pt x="9290" y="18152"/>
                  <a:pt x="9386" y="18195"/>
                  <a:pt x="9493" y="18195"/>
                </a:cubicBezTo>
                <a:lnTo>
                  <a:pt x="11711" y="18195"/>
                </a:lnTo>
                <a:cubicBezTo>
                  <a:pt x="11821" y="18195"/>
                  <a:pt x="11912" y="18152"/>
                  <a:pt x="11991" y="18065"/>
                </a:cubicBezTo>
                <a:cubicBezTo>
                  <a:pt x="12067" y="17980"/>
                  <a:pt x="12107" y="17881"/>
                  <a:pt x="12107" y="17774"/>
                </a:cubicBezTo>
                <a:lnTo>
                  <a:pt x="12107" y="15665"/>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11" name="Shape 1849"/>
          <p:cNvSpPr/>
          <p:nvPr/>
        </p:nvSpPr>
        <p:spPr>
          <a:xfrm>
            <a:off x="2759035" y="5630854"/>
            <a:ext cx="307303" cy="306601"/>
          </a:xfrm>
          <a:custGeom>
            <a:avLst/>
            <a:gdLst/>
            <a:ahLst/>
            <a:cxnLst>
              <a:cxn ang="0">
                <a:pos x="wd2" y="hd2"/>
              </a:cxn>
              <a:cxn ang="5400000">
                <a:pos x="wd2" y="hd2"/>
              </a:cxn>
              <a:cxn ang="10800000">
                <a:pos x="wd2" y="hd2"/>
              </a:cxn>
              <a:cxn ang="16200000">
                <a:pos x="wd2" y="hd2"/>
              </a:cxn>
            </a:cxnLst>
            <a:rect l="0" t="0" r="r" b="b"/>
            <a:pathLst>
              <a:path w="21591" h="21498" extrusionOk="0">
                <a:moveTo>
                  <a:pt x="14059" y="6524"/>
                </a:moveTo>
                <a:cubicBezTo>
                  <a:pt x="13646" y="6524"/>
                  <a:pt x="13257" y="6670"/>
                  <a:pt x="12887" y="6962"/>
                </a:cubicBezTo>
                <a:cubicBezTo>
                  <a:pt x="12520" y="7257"/>
                  <a:pt x="12156" y="7651"/>
                  <a:pt x="11798" y="8139"/>
                </a:cubicBezTo>
                <a:cubicBezTo>
                  <a:pt x="11441" y="8626"/>
                  <a:pt x="11081" y="9184"/>
                  <a:pt x="10727" y="9814"/>
                </a:cubicBezTo>
                <a:cubicBezTo>
                  <a:pt x="10372" y="10445"/>
                  <a:pt x="10017" y="11093"/>
                  <a:pt x="9665" y="11765"/>
                </a:cubicBezTo>
                <a:cubicBezTo>
                  <a:pt x="9234" y="12585"/>
                  <a:pt x="8794" y="13394"/>
                  <a:pt x="8336" y="14196"/>
                </a:cubicBezTo>
                <a:cubicBezTo>
                  <a:pt x="7876" y="14996"/>
                  <a:pt x="7384" y="15717"/>
                  <a:pt x="6858" y="16357"/>
                </a:cubicBezTo>
                <a:cubicBezTo>
                  <a:pt x="6330" y="16996"/>
                  <a:pt x="5752" y="17510"/>
                  <a:pt x="5119" y="17898"/>
                </a:cubicBezTo>
                <a:cubicBezTo>
                  <a:pt x="4485" y="18289"/>
                  <a:pt x="3788" y="18488"/>
                  <a:pt x="3022" y="18488"/>
                </a:cubicBezTo>
                <a:lnTo>
                  <a:pt x="458" y="18488"/>
                </a:lnTo>
                <a:cubicBezTo>
                  <a:pt x="333" y="18488"/>
                  <a:pt x="225" y="18432"/>
                  <a:pt x="135" y="18324"/>
                </a:cubicBezTo>
                <a:cubicBezTo>
                  <a:pt x="44" y="18219"/>
                  <a:pt x="0" y="18091"/>
                  <a:pt x="0" y="17942"/>
                </a:cubicBezTo>
                <a:lnTo>
                  <a:pt x="0" y="15790"/>
                </a:lnTo>
                <a:cubicBezTo>
                  <a:pt x="0" y="15638"/>
                  <a:pt x="44" y="15513"/>
                  <a:pt x="135" y="15411"/>
                </a:cubicBezTo>
                <a:cubicBezTo>
                  <a:pt x="225" y="15311"/>
                  <a:pt x="333" y="15256"/>
                  <a:pt x="458" y="15256"/>
                </a:cubicBezTo>
                <a:lnTo>
                  <a:pt x="3022" y="15256"/>
                </a:lnTo>
                <a:cubicBezTo>
                  <a:pt x="3421" y="15256"/>
                  <a:pt x="3810" y="15113"/>
                  <a:pt x="4189" y="14824"/>
                </a:cubicBezTo>
                <a:cubicBezTo>
                  <a:pt x="4568" y="14538"/>
                  <a:pt x="4933" y="14150"/>
                  <a:pt x="5285" y="13665"/>
                </a:cubicBezTo>
                <a:cubicBezTo>
                  <a:pt x="5637" y="13180"/>
                  <a:pt x="5985" y="12623"/>
                  <a:pt x="6340" y="11995"/>
                </a:cubicBezTo>
                <a:cubicBezTo>
                  <a:pt x="6692" y="11367"/>
                  <a:pt x="7042" y="10716"/>
                  <a:pt x="7394" y="10045"/>
                </a:cubicBezTo>
                <a:cubicBezTo>
                  <a:pt x="7822" y="9225"/>
                  <a:pt x="8270" y="8407"/>
                  <a:pt x="8735" y="7599"/>
                </a:cubicBezTo>
                <a:cubicBezTo>
                  <a:pt x="9200" y="6790"/>
                  <a:pt x="9696" y="6063"/>
                  <a:pt x="10223" y="5421"/>
                </a:cubicBezTo>
                <a:cubicBezTo>
                  <a:pt x="10749" y="4776"/>
                  <a:pt x="11324" y="4262"/>
                  <a:pt x="11950" y="3876"/>
                </a:cubicBezTo>
                <a:cubicBezTo>
                  <a:pt x="12574" y="3488"/>
                  <a:pt x="13276" y="3293"/>
                  <a:pt x="14057" y="3293"/>
                </a:cubicBezTo>
                <a:lnTo>
                  <a:pt x="16435" y="3293"/>
                </a:lnTo>
                <a:lnTo>
                  <a:pt x="16435" y="712"/>
                </a:lnTo>
                <a:cubicBezTo>
                  <a:pt x="16435" y="329"/>
                  <a:pt x="16530" y="102"/>
                  <a:pt x="16721" y="23"/>
                </a:cubicBezTo>
                <a:cubicBezTo>
                  <a:pt x="16914" y="-50"/>
                  <a:pt x="17147" y="49"/>
                  <a:pt x="17418" y="318"/>
                </a:cubicBezTo>
                <a:lnTo>
                  <a:pt x="21331" y="4203"/>
                </a:lnTo>
                <a:cubicBezTo>
                  <a:pt x="21512" y="4373"/>
                  <a:pt x="21598" y="4583"/>
                  <a:pt x="21588" y="4834"/>
                </a:cubicBezTo>
                <a:cubicBezTo>
                  <a:pt x="21588" y="5103"/>
                  <a:pt x="21502" y="5322"/>
                  <a:pt x="21331" y="5488"/>
                </a:cubicBezTo>
                <a:lnTo>
                  <a:pt x="17418" y="9362"/>
                </a:lnTo>
                <a:cubicBezTo>
                  <a:pt x="17147" y="9630"/>
                  <a:pt x="16914" y="9727"/>
                  <a:pt x="16721" y="9645"/>
                </a:cubicBezTo>
                <a:cubicBezTo>
                  <a:pt x="16530" y="9569"/>
                  <a:pt x="16435" y="9338"/>
                  <a:pt x="16435" y="8956"/>
                </a:cubicBezTo>
                <a:lnTo>
                  <a:pt x="16435" y="6524"/>
                </a:lnTo>
                <a:lnTo>
                  <a:pt x="14059" y="6524"/>
                </a:lnTo>
                <a:close/>
                <a:moveTo>
                  <a:pt x="462" y="6495"/>
                </a:moveTo>
                <a:cubicBezTo>
                  <a:pt x="338" y="6495"/>
                  <a:pt x="230" y="6449"/>
                  <a:pt x="139" y="6349"/>
                </a:cubicBezTo>
                <a:cubicBezTo>
                  <a:pt x="49" y="6250"/>
                  <a:pt x="5" y="6127"/>
                  <a:pt x="5" y="5978"/>
                </a:cubicBezTo>
                <a:lnTo>
                  <a:pt x="5" y="3824"/>
                </a:lnTo>
                <a:cubicBezTo>
                  <a:pt x="5" y="3462"/>
                  <a:pt x="157" y="3287"/>
                  <a:pt x="462" y="3293"/>
                </a:cubicBezTo>
                <a:lnTo>
                  <a:pt x="3027" y="3293"/>
                </a:lnTo>
                <a:cubicBezTo>
                  <a:pt x="3560" y="3293"/>
                  <a:pt x="4054" y="3389"/>
                  <a:pt x="4514" y="3573"/>
                </a:cubicBezTo>
                <a:cubicBezTo>
                  <a:pt x="4974" y="3763"/>
                  <a:pt x="5410" y="4022"/>
                  <a:pt x="5821" y="4358"/>
                </a:cubicBezTo>
                <a:cubicBezTo>
                  <a:pt x="6229" y="4691"/>
                  <a:pt x="6609" y="5085"/>
                  <a:pt x="6963" y="5532"/>
                </a:cubicBezTo>
                <a:cubicBezTo>
                  <a:pt x="7318" y="5979"/>
                  <a:pt x="7656" y="6463"/>
                  <a:pt x="7994" y="6983"/>
                </a:cubicBezTo>
                <a:cubicBezTo>
                  <a:pt x="7519" y="7824"/>
                  <a:pt x="7059" y="8653"/>
                  <a:pt x="6621" y="9473"/>
                </a:cubicBezTo>
                <a:cubicBezTo>
                  <a:pt x="6589" y="9549"/>
                  <a:pt x="6557" y="9610"/>
                  <a:pt x="6516" y="9668"/>
                </a:cubicBezTo>
                <a:cubicBezTo>
                  <a:pt x="6477" y="9727"/>
                  <a:pt x="6442" y="9794"/>
                  <a:pt x="6410" y="9876"/>
                </a:cubicBezTo>
                <a:cubicBezTo>
                  <a:pt x="5862" y="8927"/>
                  <a:pt x="5319" y="8127"/>
                  <a:pt x="4776" y="7473"/>
                </a:cubicBezTo>
                <a:cubicBezTo>
                  <a:pt x="4233" y="6822"/>
                  <a:pt x="3651" y="6495"/>
                  <a:pt x="3024" y="6495"/>
                </a:cubicBezTo>
                <a:lnTo>
                  <a:pt x="462" y="6495"/>
                </a:lnTo>
                <a:close/>
                <a:moveTo>
                  <a:pt x="21333" y="15997"/>
                </a:moveTo>
                <a:cubicBezTo>
                  <a:pt x="21514" y="16167"/>
                  <a:pt x="21600" y="16386"/>
                  <a:pt x="21590" y="16657"/>
                </a:cubicBezTo>
                <a:cubicBezTo>
                  <a:pt x="21590" y="16908"/>
                  <a:pt x="21505" y="17116"/>
                  <a:pt x="21333" y="17285"/>
                </a:cubicBezTo>
                <a:lnTo>
                  <a:pt x="17421" y="21182"/>
                </a:lnTo>
                <a:cubicBezTo>
                  <a:pt x="17149" y="21454"/>
                  <a:pt x="16917" y="21550"/>
                  <a:pt x="16724" y="21471"/>
                </a:cubicBezTo>
                <a:cubicBezTo>
                  <a:pt x="16533" y="21392"/>
                  <a:pt x="16437" y="21162"/>
                  <a:pt x="16437" y="20779"/>
                </a:cubicBezTo>
                <a:lnTo>
                  <a:pt x="16437" y="18432"/>
                </a:lnTo>
                <a:lnTo>
                  <a:pt x="14059" y="18432"/>
                </a:lnTo>
                <a:cubicBezTo>
                  <a:pt x="13528" y="18432"/>
                  <a:pt x="13031" y="18336"/>
                  <a:pt x="12574" y="18143"/>
                </a:cubicBezTo>
                <a:cubicBezTo>
                  <a:pt x="12114" y="17953"/>
                  <a:pt x="11681" y="17691"/>
                  <a:pt x="11280" y="17355"/>
                </a:cubicBezTo>
                <a:cubicBezTo>
                  <a:pt x="10878" y="17019"/>
                  <a:pt x="10497" y="16628"/>
                  <a:pt x="10137" y="16181"/>
                </a:cubicBezTo>
                <a:cubicBezTo>
                  <a:pt x="9780" y="15732"/>
                  <a:pt x="9440" y="15253"/>
                  <a:pt x="9119" y="14739"/>
                </a:cubicBezTo>
                <a:cubicBezTo>
                  <a:pt x="9344" y="14360"/>
                  <a:pt x="9567" y="13963"/>
                  <a:pt x="9780" y="13551"/>
                </a:cubicBezTo>
                <a:cubicBezTo>
                  <a:pt x="9995" y="13142"/>
                  <a:pt x="10218" y="12740"/>
                  <a:pt x="10443" y="12337"/>
                </a:cubicBezTo>
                <a:cubicBezTo>
                  <a:pt x="10475" y="12246"/>
                  <a:pt x="10514" y="12165"/>
                  <a:pt x="10560" y="12091"/>
                </a:cubicBezTo>
                <a:cubicBezTo>
                  <a:pt x="10609" y="12024"/>
                  <a:pt x="10646" y="11940"/>
                  <a:pt x="10680" y="11846"/>
                </a:cubicBezTo>
                <a:cubicBezTo>
                  <a:pt x="11226" y="12798"/>
                  <a:pt x="11769" y="13592"/>
                  <a:pt x="12315" y="14231"/>
                </a:cubicBezTo>
                <a:cubicBezTo>
                  <a:pt x="12855" y="14868"/>
                  <a:pt x="13440" y="15189"/>
                  <a:pt x="14064" y="15189"/>
                </a:cubicBezTo>
                <a:lnTo>
                  <a:pt x="16442" y="15189"/>
                </a:lnTo>
                <a:lnTo>
                  <a:pt x="16442" y="12532"/>
                </a:lnTo>
                <a:cubicBezTo>
                  <a:pt x="16442" y="12153"/>
                  <a:pt x="16538" y="11922"/>
                  <a:pt x="16728" y="11846"/>
                </a:cubicBezTo>
                <a:cubicBezTo>
                  <a:pt x="16922" y="11773"/>
                  <a:pt x="17154" y="11867"/>
                  <a:pt x="17426" y="12126"/>
                </a:cubicBezTo>
                <a:lnTo>
                  <a:pt x="21333" y="15997"/>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12" name="Shape 1850"/>
          <p:cNvSpPr/>
          <p:nvPr/>
        </p:nvSpPr>
        <p:spPr>
          <a:xfrm>
            <a:off x="3513208" y="5630856"/>
            <a:ext cx="307318" cy="306606"/>
          </a:xfrm>
          <a:custGeom>
            <a:avLst/>
            <a:gdLst/>
            <a:ahLst/>
            <a:cxnLst>
              <a:cxn ang="0">
                <a:pos x="wd2" y="hd2"/>
              </a:cxn>
              <a:cxn ang="5400000">
                <a:pos x="wd2" y="hd2"/>
              </a:cxn>
              <a:cxn ang="10800000">
                <a:pos x="wd2" y="hd2"/>
              </a:cxn>
              <a:cxn ang="16200000">
                <a:pos x="wd2" y="hd2"/>
              </a:cxn>
            </a:cxnLst>
            <a:rect l="0" t="0" r="r" b="b"/>
            <a:pathLst>
              <a:path w="21519" h="21432" extrusionOk="0">
                <a:moveTo>
                  <a:pt x="18959" y="13479"/>
                </a:moveTo>
                <a:cubicBezTo>
                  <a:pt x="19079" y="13532"/>
                  <a:pt x="19165" y="13624"/>
                  <a:pt x="19217" y="13756"/>
                </a:cubicBezTo>
                <a:cubicBezTo>
                  <a:pt x="19268" y="13885"/>
                  <a:pt x="19273" y="14022"/>
                  <a:pt x="19228" y="14165"/>
                </a:cubicBezTo>
                <a:cubicBezTo>
                  <a:pt x="18833" y="15579"/>
                  <a:pt x="18235" y="16806"/>
                  <a:pt x="17439" y="17842"/>
                </a:cubicBezTo>
                <a:cubicBezTo>
                  <a:pt x="16643" y="18886"/>
                  <a:pt x="15732" y="19707"/>
                  <a:pt x="14708" y="20309"/>
                </a:cubicBezTo>
                <a:cubicBezTo>
                  <a:pt x="13684" y="20911"/>
                  <a:pt x="12579" y="21275"/>
                  <a:pt x="11389" y="21396"/>
                </a:cubicBezTo>
                <a:cubicBezTo>
                  <a:pt x="10202" y="21516"/>
                  <a:pt x="9023" y="21337"/>
                  <a:pt x="7857" y="20866"/>
                </a:cubicBezTo>
                <a:cubicBezTo>
                  <a:pt x="6847" y="20443"/>
                  <a:pt x="5946" y="19850"/>
                  <a:pt x="5149" y="19068"/>
                </a:cubicBezTo>
                <a:cubicBezTo>
                  <a:pt x="4353" y="18293"/>
                  <a:pt x="3683" y="17363"/>
                  <a:pt x="3137" y="16282"/>
                </a:cubicBezTo>
                <a:lnTo>
                  <a:pt x="840" y="17623"/>
                </a:lnTo>
                <a:cubicBezTo>
                  <a:pt x="519" y="17828"/>
                  <a:pt x="282" y="17853"/>
                  <a:pt x="130" y="17693"/>
                </a:cubicBezTo>
                <a:cubicBezTo>
                  <a:pt x="-25" y="17539"/>
                  <a:pt x="-41" y="17251"/>
                  <a:pt x="78" y="16828"/>
                </a:cubicBezTo>
                <a:lnTo>
                  <a:pt x="1760" y="10972"/>
                </a:lnTo>
                <a:cubicBezTo>
                  <a:pt x="1835" y="10675"/>
                  <a:pt x="1985" y="10477"/>
                  <a:pt x="2201" y="10370"/>
                </a:cubicBezTo>
                <a:cubicBezTo>
                  <a:pt x="2416" y="10261"/>
                  <a:pt x="2639" y="10244"/>
                  <a:pt x="2863" y="10314"/>
                </a:cubicBezTo>
                <a:lnTo>
                  <a:pt x="7773" y="12328"/>
                </a:lnTo>
                <a:cubicBezTo>
                  <a:pt x="8110" y="12471"/>
                  <a:pt x="8281" y="12650"/>
                  <a:pt x="8288" y="12868"/>
                </a:cubicBezTo>
                <a:cubicBezTo>
                  <a:pt x="8297" y="13089"/>
                  <a:pt x="8140" y="13302"/>
                  <a:pt x="7820" y="13507"/>
                </a:cubicBezTo>
                <a:lnTo>
                  <a:pt x="5552" y="14845"/>
                </a:lnTo>
                <a:cubicBezTo>
                  <a:pt x="5948" y="15543"/>
                  <a:pt x="6409" y="16145"/>
                  <a:pt x="6939" y="16649"/>
                </a:cubicBezTo>
                <a:cubicBezTo>
                  <a:pt x="7466" y="17156"/>
                  <a:pt x="8063" y="17539"/>
                  <a:pt x="8740" y="17808"/>
                </a:cubicBezTo>
                <a:cubicBezTo>
                  <a:pt x="9569" y="18141"/>
                  <a:pt x="10396" y="18265"/>
                  <a:pt x="11223" y="18186"/>
                </a:cubicBezTo>
                <a:cubicBezTo>
                  <a:pt x="12050" y="18105"/>
                  <a:pt x="12827" y="17856"/>
                  <a:pt x="13544" y="17433"/>
                </a:cubicBezTo>
                <a:cubicBezTo>
                  <a:pt x="14265" y="17016"/>
                  <a:pt x="14900" y="16439"/>
                  <a:pt x="15448" y="15702"/>
                </a:cubicBezTo>
                <a:cubicBezTo>
                  <a:pt x="15999" y="14971"/>
                  <a:pt x="16411" y="14112"/>
                  <a:pt x="16687" y="13115"/>
                </a:cubicBezTo>
                <a:cubicBezTo>
                  <a:pt x="16734" y="12972"/>
                  <a:pt x="16809" y="12874"/>
                  <a:pt x="16919" y="12823"/>
                </a:cubicBezTo>
                <a:cubicBezTo>
                  <a:pt x="17027" y="12767"/>
                  <a:pt x="17142" y="12759"/>
                  <a:pt x="17261" y="12795"/>
                </a:cubicBezTo>
                <a:lnTo>
                  <a:pt x="18959" y="13479"/>
                </a:lnTo>
                <a:close/>
                <a:moveTo>
                  <a:pt x="20676" y="3812"/>
                </a:moveTo>
                <a:cubicBezTo>
                  <a:pt x="20999" y="3610"/>
                  <a:pt x="21236" y="3582"/>
                  <a:pt x="21390" y="3742"/>
                </a:cubicBezTo>
                <a:cubicBezTo>
                  <a:pt x="21543" y="3896"/>
                  <a:pt x="21559" y="4176"/>
                  <a:pt x="21440" y="4576"/>
                </a:cubicBezTo>
                <a:lnTo>
                  <a:pt x="19755" y="10463"/>
                </a:lnTo>
                <a:cubicBezTo>
                  <a:pt x="19683" y="10757"/>
                  <a:pt x="19535" y="10961"/>
                  <a:pt x="19317" y="11065"/>
                </a:cubicBezTo>
                <a:cubicBezTo>
                  <a:pt x="19100" y="11174"/>
                  <a:pt x="18880" y="11191"/>
                  <a:pt x="18657" y="11118"/>
                </a:cubicBezTo>
                <a:lnTo>
                  <a:pt x="13745" y="9110"/>
                </a:lnTo>
                <a:cubicBezTo>
                  <a:pt x="13408" y="8964"/>
                  <a:pt x="13235" y="8782"/>
                  <a:pt x="13228" y="8564"/>
                </a:cubicBezTo>
                <a:cubicBezTo>
                  <a:pt x="13221" y="8345"/>
                  <a:pt x="13371" y="8133"/>
                  <a:pt x="13675" y="7928"/>
                </a:cubicBezTo>
                <a:lnTo>
                  <a:pt x="15942" y="6587"/>
                </a:lnTo>
                <a:cubicBezTo>
                  <a:pt x="15561" y="5889"/>
                  <a:pt x="15104" y="5287"/>
                  <a:pt x="14570" y="4786"/>
                </a:cubicBezTo>
                <a:cubicBezTo>
                  <a:pt x="14033" y="4279"/>
                  <a:pt x="13439" y="3893"/>
                  <a:pt x="12778" y="3627"/>
                </a:cubicBezTo>
                <a:cubicBezTo>
                  <a:pt x="11949" y="3293"/>
                  <a:pt x="11120" y="3170"/>
                  <a:pt x="10293" y="3249"/>
                </a:cubicBezTo>
                <a:cubicBezTo>
                  <a:pt x="9466" y="3330"/>
                  <a:pt x="8693" y="3582"/>
                  <a:pt x="7974" y="3999"/>
                </a:cubicBezTo>
                <a:cubicBezTo>
                  <a:pt x="7253" y="4422"/>
                  <a:pt x="6616" y="4999"/>
                  <a:pt x="6068" y="5733"/>
                </a:cubicBezTo>
                <a:cubicBezTo>
                  <a:pt x="5519" y="6463"/>
                  <a:pt x="5107" y="7326"/>
                  <a:pt x="4831" y="8317"/>
                </a:cubicBezTo>
                <a:cubicBezTo>
                  <a:pt x="4784" y="8460"/>
                  <a:pt x="4707" y="8558"/>
                  <a:pt x="4599" y="8614"/>
                </a:cubicBezTo>
                <a:cubicBezTo>
                  <a:pt x="4491" y="8665"/>
                  <a:pt x="4376" y="8673"/>
                  <a:pt x="4257" y="8639"/>
                </a:cubicBezTo>
                <a:lnTo>
                  <a:pt x="2550" y="7953"/>
                </a:lnTo>
                <a:cubicBezTo>
                  <a:pt x="2430" y="7903"/>
                  <a:pt x="2346" y="7811"/>
                  <a:pt x="2294" y="7682"/>
                </a:cubicBezTo>
                <a:cubicBezTo>
                  <a:pt x="2243" y="7553"/>
                  <a:pt x="2238" y="7416"/>
                  <a:pt x="2283" y="7270"/>
                </a:cubicBezTo>
                <a:cubicBezTo>
                  <a:pt x="2678" y="5878"/>
                  <a:pt x="3276" y="4654"/>
                  <a:pt x="4072" y="3604"/>
                </a:cubicBezTo>
                <a:cubicBezTo>
                  <a:pt x="4868" y="2554"/>
                  <a:pt x="5779" y="1728"/>
                  <a:pt x="6801" y="1126"/>
                </a:cubicBezTo>
                <a:cubicBezTo>
                  <a:pt x="7827" y="521"/>
                  <a:pt x="8927" y="157"/>
                  <a:pt x="10108" y="36"/>
                </a:cubicBezTo>
                <a:cubicBezTo>
                  <a:pt x="11291" y="-84"/>
                  <a:pt x="12471" y="95"/>
                  <a:pt x="13654" y="569"/>
                </a:cubicBezTo>
                <a:cubicBezTo>
                  <a:pt x="14647" y="989"/>
                  <a:pt x="15549" y="1588"/>
                  <a:pt x="16350" y="2364"/>
                </a:cubicBezTo>
                <a:cubicBezTo>
                  <a:pt x="17153" y="3145"/>
                  <a:pt x="17828" y="4072"/>
                  <a:pt x="18374" y="5153"/>
                </a:cubicBezTo>
                <a:lnTo>
                  <a:pt x="20676" y="3812"/>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13" name="Shape 1851"/>
          <p:cNvSpPr/>
          <p:nvPr/>
        </p:nvSpPr>
        <p:spPr>
          <a:xfrm>
            <a:off x="4298123" y="5639801"/>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21192" y="17892"/>
                </a:moveTo>
                <a:cubicBezTo>
                  <a:pt x="21462" y="18165"/>
                  <a:pt x="21600" y="18476"/>
                  <a:pt x="21600" y="18825"/>
                </a:cubicBezTo>
                <a:cubicBezTo>
                  <a:pt x="21600" y="19177"/>
                  <a:pt x="21462" y="19491"/>
                  <a:pt x="21192" y="19761"/>
                </a:cubicBezTo>
                <a:lnTo>
                  <a:pt x="19784" y="21192"/>
                </a:lnTo>
                <a:cubicBezTo>
                  <a:pt x="19514" y="21465"/>
                  <a:pt x="19197" y="21600"/>
                  <a:pt x="18830" y="21600"/>
                </a:cubicBezTo>
                <a:cubicBezTo>
                  <a:pt x="18465" y="21600"/>
                  <a:pt x="18151" y="21465"/>
                  <a:pt x="17889" y="21192"/>
                </a:cubicBezTo>
                <a:lnTo>
                  <a:pt x="10800" y="14102"/>
                </a:lnTo>
                <a:lnTo>
                  <a:pt x="3684" y="21192"/>
                </a:lnTo>
                <a:cubicBezTo>
                  <a:pt x="3411" y="21465"/>
                  <a:pt x="3100" y="21600"/>
                  <a:pt x="2750" y="21600"/>
                </a:cubicBezTo>
                <a:cubicBezTo>
                  <a:pt x="2397" y="21600"/>
                  <a:pt x="2083" y="21465"/>
                  <a:pt x="1816" y="21192"/>
                </a:cubicBezTo>
                <a:lnTo>
                  <a:pt x="408" y="19787"/>
                </a:lnTo>
                <a:cubicBezTo>
                  <a:pt x="135" y="19520"/>
                  <a:pt x="0" y="19200"/>
                  <a:pt x="0" y="18839"/>
                </a:cubicBezTo>
                <a:cubicBezTo>
                  <a:pt x="0" y="18482"/>
                  <a:pt x="135" y="18165"/>
                  <a:pt x="408" y="17892"/>
                </a:cubicBezTo>
                <a:lnTo>
                  <a:pt x="7556" y="10731"/>
                </a:lnTo>
                <a:lnTo>
                  <a:pt x="408" y="3708"/>
                </a:lnTo>
                <a:cubicBezTo>
                  <a:pt x="135" y="3435"/>
                  <a:pt x="0" y="3121"/>
                  <a:pt x="0" y="2761"/>
                </a:cubicBezTo>
                <a:cubicBezTo>
                  <a:pt x="0" y="2400"/>
                  <a:pt x="135" y="2083"/>
                  <a:pt x="408" y="1816"/>
                </a:cubicBezTo>
                <a:lnTo>
                  <a:pt x="1816" y="408"/>
                </a:lnTo>
                <a:cubicBezTo>
                  <a:pt x="2086" y="135"/>
                  <a:pt x="2403" y="0"/>
                  <a:pt x="2770" y="0"/>
                </a:cubicBezTo>
                <a:cubicBezTo>
                  <a:pt x="3135" y="0"/>
                  <a:pt x="3449" y="135"/>
                  <a:pt x="3711" y="408"/>
                </a:cubicBezTo>
                <a:lnTo>
                  <a:pt x="10800" y="7486"/>
                </a:lnTo>
                <a:lnTo>
                  <a:pt x="17889" y="408"/>
                </a:lnTo>
                <a:cubicBezTo>
                  <a:pt x="18160" y="135"/>
                  <a:pt x="18477" y="0"/>
                  <a:pt x="18838" y="0"/>
                </a:cubicBezTo>
                <a:cubicBezTo>
                  <a:pt x="19197" y="0"/>
                  <a:pt x="19514" y="135"/>
                  <a:pt x="19784" y="408"/>
                </a:cubicBezTo>
                <a:lnTo>
                  <a:pt x="21192" y="1816"/>
                </a:lnTo>
                <a:cubicBezTo>
                  <a:pt x="21462" y="2083"/>
                  <a:pt x="21600" y="2403"/>
                  <a:pt x="21600" y="2769"/>
                </a:cubicBezTo>
                <a:cubicBezTo>
                  <a:pt x="21600" y="3133"/>
                  <a:pt x="21462" y="3447"/>
                  <a:pt x="21192" y="3708"/>
                </a:cubicBezTo>
                <a:lnTo>
                  <a:pt x="14044" y="10869"/>
                </a:lnTo>
                <a:lnTo>
                  <a:pt x="21192" y="17892"/>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14" name="Shape 1852"/>
          <p:cNvSpPr/>
          <p:nvPr/>
        </p:nvSpPr>
        <p:spPr>
          <a:xfrm>
            <a:off x="5030534" y="5639801"/>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80"/>
                  <a:pt x="18450" y="3157"/>
                </a:cubicBezTo>
                <a:cubicBezTo>
                  <a:pt x="19433" y="4134"/>
                  <a:pt x="20201" y="5280"/>
                  <a:pt x="20761" y="6590"/>
                </a:cubicBezTo>
                <a:cubicBezTo>
                  <a:pt x="21317" y="7900"/>
                  <a:pt x="21600" y="9306"/>
                  <a:pt x="21600" y="10800"/>
                </a:cubicBezTo>
                <a:cubicBezTo>
                  <a:pt x="21600" y="12297"/>
                  <a:pt x="21317" y="13703"/>
                  <a:pt x="20761" y="15013"/>
                </a:cubicBezTo>
                <a:cubicBezTo>
                  <a:pt x="20201" y="16320"/>
                  <a:pt x="19430" y="17469"/>
                  <a:pt x="18450" y="18443"/>
                </a:cubicBezTo>
                <a:cubicBezTo>
                  <a:pt x="17464" y="19420"/>
                  <a:pt x="16319" y="20194"/>
                  <a:pt x="15011" y="20756"/>
                </a:cubicBezTo>
                <a:cubicBezTo>
                  <a:pt x="13706" y="21318"/>
                  <a:pt x="12302" y="21600"/>
                  <a:pt x="10807" y="21600"/>
                </a:cubicBezTo>
                <a:cubicBezTo>
                  <a:pt x="9310" y="21600"/>
                  <a:pt x="7905" y="21318"/>
                  <a:pt x="6594" y="20756"/>
                </a:cubicBezTo>
                <a:cubicBezTo>
                  <a:pt x="5281" y="20194"/>
                  <a:pt x="4136" y="19420"/>
                  <a:pt x="3159" y="18443"/>
                </a:cubicBezTo>
                <a:cubicBezTo>
                  <a:pt x="2178" y="17469"/>
                  <a:pt x="1410" y="16320"/>
                  <a:pt x="848" y="15013"/>
                </a:cubicBezTo>
                <a:cubicBezTo>
                  <a:pt x="283" y="13703"/>
                  <a:pt x="0" y="12297"/>
                  <a:pt x="0" y="10800"/>
                </a:cubicBezTo>
                <a:cubicBezTo>
                  <a:pt x="0" y="9306"/>
                  <a:pt x="283" y="7900"/>
                  <a:pt x="848" y="6590"/>
                </a:cubicBezTo>
                <a:cubicBezTo>
                  <a:pt x="1410" y="5280"/>
                  <a:pt x="2181" y="4134"/>
                  <a:pt x="3159" y="3157"/>
                </a:cubicBezTo>
                <a:cubicBezTo>
                  <a:pt x="4136" y="2180"/>
                  <a:pt x="5281" y="1409"/>
                  <a:pt x="6594" y="847"/>
                </a:cubicBezTo>
                <a:cubicBezTo>
                  <a:pt x="7903" y="282"/>
                  <a:pt x="9307" y="0"/>
                  <a:pt x="10807" y="0"/>
                </a:cubicBezTo>
                <a:moveTo>
                  <a:pt x="10807" y="18356"/>
                </a:moveTo>
                <a:cubicBezTo>
                  <a:pt x="11861" y="18356"/>
                  <a:pt x="12844" y="18158"/>
                  <a:pt x="13757" y="17760"/>
                </a:cubicBezTo>
                <a:cubicBezTo>
                  <a:pt x="14667" y="17367"/>
                  <a:pt x="15463" y="16823"/>
                  <a:pt x="16150" y="16139"/>
                </a:cubicBezTo>
                <a:cubicBezTo>
                  <a:pt x="16836" y="15456"/>
                  <a:pt x="17379" y="14657"/>
                  <a:pt x="17774" y="13745"/>
                </a:cubicBezTo>
                <a:cubicBezTo>
                  <a:pt x="18170" y="12836"/>
                  <a:pt x="18368" y="11853"/>
                  <a:pt x="18368" y="10800"/>
                </a:cubicBezTo>
                <a:cubicBezTo>
                  <a:pt x="18368" y="9747"/>
                  <a:pt x="18170" y="8767"/>
                  <a:pt x="17774" y="7852"/>
                </a:cubicBezTo>
                <a:cubicBezTo>
                  <a:pt x="17376" y="6943"/>
                  <a:pt x="16836" y="6147"/>
                  <a:pt x="16150" y="5463"/>
                </a:cubicBezTo>
                <a:cubicBezTo>
                  <a:pt x="15466" y="4777"/>
                  <a:pt x="14667" y="4235"/>
                  <a:pt x="13748" y="3840"/>
                </a:cubicBezTo>
                <a:cubicBezTo>
                  <a:pt x="12830" y="3444"/>
                  <a:pt x="11852" y="3247"/>
                  <a:pt x="10807" y="3247"/>
                </a:cubicBezTo>
                <a:cubicBezTo>
                  <a:pt x="9753" y="3247"/>
                  <a:pt x="8764" y="3444"/>
                  <a:pt x="7852" y="3840"/>
                </a:cubicBezTo>
                <a:cubicBezTo>
                  <a:pt x="6933" y="4235"/>
                  <a:pt x="6140" y="4777"/>
                  <a:pt x="5456" y="5463"/>
                </a:cubicBezTo>
                <a:cubicBezTo>
                  <a:pt x="4775" y="6147"/>
                  <a:pt x="4235" y="6943"/>
                  <a:pt x="3840" y="7852"/>
                </a:cubicBezTo>
                <a:cubicBezTo>
                  <a:pt x="3444" y="8767"/>
                  <a:pt x="3246" y="9747"/>
                  <a:pt x="3246" y="10800"/>
                </a:cubicBezTo>
                <a:cubicBezTo>
                  <a:pt x="3246" y="11853"/>
                  <a:pt x="3444" y="12836"/>
                  <a:pt x="3840" y="13745"/>
                </a:cubicBezTo>
                <a:cubicBezTo>
                  <a:pt x="4238" y="14657"/>
                  <a:pt x="4775" y="15456"/>
                  <a:pt x="5456" y="16139"/>
                </a:cubicBezTo>
                <a:cubicBezTo>
                  <a:pt x="6137" y="16823"/>
                  <a:pt x="6931" y="17367"/>
                  <a:pt x="7852" y="17760"/>
                </a:cubicBezTo>
                <a:cubicBezTo>
                  <a:pt x="8764" y="18158"/>
                  <a:pt x="9753" y="18356"/>
                  <a:pt x="10807" y="18356"/>
                </a:cubicBezTo>
                <a:moveTo>
                  <a:pt x="15350" y="7785"/>
                </a:moveTo>
                <a:cubicBezTo>
                  <a:pt x="15613" y="8050"/>
                  <a:pt x="15613" y="8304"/>
                  <a:pt x="15350" y="8555"/>
                </a:cubicBezTo>
                <a:lnTo>
                  <a:pt x="13104" y="10800"/>
                </a:lnTo>
                <a:lnTo>
                  <a:pt x="15350" y="13045"/>
                </a:lnTo>
                <a:cubicBezTo>
                  <a:pt x="15613" y="13304"/>
                  <a:pt x="15613" y="13564"/>
                  <a:pt x="15350" y="13813"/>
                </a:cubicBezTo>
                <a:lnTo>
                  <a:pt x="13822" y="15340"/>
                </a:lnTo>
                <a:cubicBezTo>
                  <a:pt x="13714" y="15448"/>
                  <a:pt x="13584" y="15501"/>
                  <a:pt x="13435" y="15501"/>
                </a:cubicBezTo>
                <a:cubicBezTo>
                  <a:pt x="13288" y="15501"/>
                  <a:pt x="13158" y="15448"/>
                  <a:pt x="13050" y="15340"/>
                </a:cubicBezTo>
                <a:lnTo>
                  <a:pt x="10804" y="13095"/>
                </a:lnTo>
                <a:lnTo>
                  <a:pt x="8558" y="15340"/>
                </a:lnTo>
                <a:cubicBezTo>
                  <a:pt x="8451" y="15448"/>
                  <a:pt x="8321" y="15501"/>
                  <a:pt x="8171" y="15501"/>
                </a:cubicBezTo>
                <a:cubicBezTo>
                  <a:pt x="8024" y="15501"/>
                  <a:pt x="7888" y="15448"/>
                  <a:pt x="7773" y="15340"/>
                </a:cubicBezTo>
                <a:lnTo>
                  <a:pt x="6258" y="13813"/>
                </a:lnTo>
                <a:cubicBezTo>
                  <a:pt x="6151" y="13705"/>
                  <a:pt x="6094" y="13575"/>
                  <a:pt x="6094" y="13429"/>
                </a:cubicBezTo>
                <a:cubicBezTo>
                  <a:pt x="6094" y="13279"/>
                  <a:pt x="6151" y="13149"/>
                  <a:pt x="6258" y="13042"/>
                </a:cubicBezTo>
                <a:lnTo>
                  <a:pt x="8504" y="10797"/>
                </a:lnTo>
                <a:lnTo>
                  <a:pt x="6258" y="8552"/>
                </a:lnTo>
                <a:cubicBezTo>
                  <a:pt x="6151" y="8445"/>
                  <a:pt x="6094" y="8315"/>
                  <a:pt x="6094" y="8168"/>
                </a:cubicBezTo>
                <a:cubicBezTo>
                  <a:pt x="6094" y="8019"/>
                  <a:pt x="6151" y="7892"/>
                  <a:pt x="6258" y="7782"/>
                </a:cubicBezTo>
                <a:lnTo>
                  <a:pt x="7773" y="6257"/>
                </a:lnTo>
                <a:cubicBezTo>
                  <a:pt x="8035" y="5994"/>
                  <a:pt x="8295" y="5994"/>
                  <a:pt x="8555" y="6257"/>
                </a:cubicBezTo>
                <a:lnTo>
                  <a:pt x="10801" y="8499"/>
                </a:lnTo>
                <a:lnTo>
                  <a:pt x="13048" y="6257"/>
                </a:lnTo>
                <a:cubicBezTo>
                  <a:pt x="13308" y="5994"/>
                  <a:pt x="13567" y="5994"/>
                  <a:pt x="13816" y="6257"/>
                </a:cubicBezTo>
                <a:lnTo>
                  <a:pt x="15350" y="7785"/>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15" name="Shape 1853"/>
          <p:cNvSpPr/>
          <p:nvPr/>
        </p:nvSpPr>
        <p:spPr>
          <a:xfrm>
            <a:off x="5785992" y="5630857"/>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18450" y="3163"/>
                </a:moveTo>
                <a:cubicBezTo>
                  <a:pt x="19504" y="4216"/>
                  <a:pt x="20292" y="5407"/>
                  <a:pt x="20817" y="6731"/>
                </a:cubicBezTo>
                <a:cubicBezTo>
                  <a:pt x="21340" y="8058"/>
                  <a:pt x="21600" y="9411"/>
                  <a:pt x="21600" y="10800"/>
                </a:cubicBezTo>
                <a:cubicBezTo>
                  <a:pt x="21600" y="12186"/>
                  <a:pt x="21337" y="13544"/>
                  <a:pt x="20817" y="14872"/>
                </a:cubicBezTo>
                <a:cubicBezTo>
                  <a:pt x="20292" y="16193"/>
                  <a:pt x="19504" y="17382"/>
                  <a:pt x="18450" y="18438"/>
                </a:cubicBezTo>
                <a:cubicBezTo>
                  <a:pt x="17393" y="19491"/>
                  <a:pt x="16201" y="20284"/>
                  <a:pt x="14870" y="20809"/>
                </a:cubicBezTo>
                <a:cubicBezTo>
                  <a:pt x="13539" y="21337"/>
                  <a:pt x="12183" y="21600"/>
                  <a:pt x="10801" y="21600"/>
                </a:cubicBezTo>
                <a:cubicBezTo>
                  <a:pt x="9417" y="21600"/>
                  <a:pt x="8058" y="21337"/>
                  <a:pt x="6730" y="20809"/>
                </a:cubicBezTo>
                <a:cubicBezTo>
                  <a:pt x="5399" y="20284"/>
                  <a:pt x="4207" y="19491"/>
                  <a:pt x="3150" y="18438"/>
                </a:cubicBezTo>
                <a:cubicBezTo>
                  <a:pt x="2099" y="17382"/>
                  <a:pt x="1308" y="16193"/>
                  <a:pt x="783" y="14872"/>
                </a:cubicBezTo>
                <a:cubicBezTo>
                  <a:pt x="260" y="13545"/>
                  <a:pt x="0" y="12186"/>
                  <a:pt x="0" y="10800"/>
                </a:cubicBezTo>
                <a:cubicBezTo>
                  <a:pt x="0" y="9411"/>
                  <a:pt x="266" y="8056"/>
                  <a:pt x="791" y="6726"/>
                </a:cubicBezTo>
                <a:cubicBezTo>
                  <a:pt x="1319" y="5396"/>
                  <a:pt x="2105" y="4210"/>
                  <a:pt x="3150" y="3162"/>
                </a:cubicBezTo>
                <a:cubicBezTo>
                  <a:pt x="4207" y="2109"/>
                  <a:pt x="5399" y="1319"/>
                  <a:pt x="6730" y="791"/>
                </a:cubicBezTo>
                <a:cubicBezTo>
                  <a:pt x="8061" y="263"/>
                  <a:pt x="9417" y="0"/>
                  <a:pt x="10801" y="0"/>
                </a:cubicBezTo>
                <a:cubicBezTo>
                  <a:pt x="12183" y="0"/>
                  <a:pt x="13542" y="263"/>
                  <a:pt x="14870" y="791"/>
                </a:cubicBezTo>
                <a:cubicBezTo>
                  <a:pt x="16198" y="1319"/>
                  <a:pt x="17393" y="2110"/>
                  <a:pt x="18450" y="3163"/>
                </a:cubicBezTo>
                <a:moveTo>
                  <a:pt x="16283" y="7531"/>
                </a:moveTo>
                <a:cubicBezTo>
                  <a:pt x="16489" y="7322"/>
                  <a:pt x="16489" y="7113"/>
                  <a:pt x="16283" y="6892"/>
                </a:cubicBezTo>
                <a:lnTo>
                  <a:pt x="14700" y="5342"/>
                </a:lnTo>
                <a:cubicBezTo>
                  <a:pt x="14474" y="5116"/>
                  <a:pt x="14263" y="5116"/>
                  <a:pt x="14062" y="5342"/>
                </a:cubicBezTo>
                <a:lnTo>
                  <a:pt x="10776" y="8640"/>
                </a:lnTo>
                <a:lnTo>
                  <a:pt x="7775" y="5650"/>
                </a:lnTo>
                <a:cubicBezTo>
                  <a:pt x="7685" y="5563"/>
                  <a:pt x="7583" y="5515"/>
                  <a:pt x="7465" y="5515"/>
                </a:cubicBezTo>
                <a:cubicBezTo>
                  <a:pt x="7349" y="5515"/>
                  <a:pt x="7239" y="5563"/>
                  <a:pt x="7140" y="5650"/>
                </a:cubicBezTo>
                <a:lnTo>
                  <a:pt x="5654" y="7178"/>
                </a:lnTo>
                <a:cubicBezTo>
                  <a:pt x="5428" y="7386"/>
                  <a:pt x="5428" y="7596"/>
                  <a:pt x="5654" y="7813"/>
                </a:cubicBezTo>
                <a:lnTo>
                  <a:pt x="8617" y="10772"/>
                </a:lnTo>
                <a:lnTo>
                  <a:pt x="5346" y="14070"/>
                </a:lnTo>
                <a:cubicBezTo>
                  <a:pt x="5255" y="14163"/>
                  <a:pt x="5207" y="14264"/>
                  <a:pt x="5207" y="14383"/>
                </a:cubicBezTo>
                <a:cubicBezTo>
                  <a:pt x="5207" y="14502"/>
                  <a:pt x="5255" y="14609"/>
                  <a:pt x="5346" y="14705"/>
                </a:cubicBezTo>
                <a:lnTo>
                  <a:pt x="6900" y="16275"/>
                </a:lnTo>
                <a:cubicBezTo>
                  <a:pt x="6990" y="16365"/>
                  <a:pt x="7095" y="16413"/>
                  <a:pt x="7216" y="16416"/>
                </a:cubicBezTo>
                <a:cubicBezTo>
                  <a:pt x="7340" y="16419"/>
                  <a:pt x="7445" y="16374"/>
                  <a:pt x="7535" y="16275"/>
                </a:cubicBezTo>
                <a:lnTo>
                  <a:pt x="10835" y="12991"/>
                </a:lnTo>
                <a:lnTo>
                  <a:pt x="13796" y="15978"/>
                </a:lnTo>
                <a:cubicBezTo>
                  <a:pt x="13887" y="16066"/>
                  <a:pt x="13991" y="16111"/>
                  <a:pt x="14116" y="16111"/>
                </a:cubicBezTo>
                <a:cubicBezTo>
                  <a:pt x="14237" y="16111"/>
                  <a:pt x="14342" y="16066"/>
                  <a:pt x="14432" y="15978"/>
                </a:cubicBezTo>
                <a:lnTo>
                  <a:pt x="15961" y="14451"/>
                </a:lnTo>
                <a:cubicBezTo>
                  <a:pt x="16167" y="14242"/>
                  <a:pt x="16167" y="14033"/>
                  <a:pt x="15961" y="13816"/>
                </a:cubicBezTo>
                <a:lnTo>
                  <a:pt x="12957" y="10857"/>
                </a:lnTo>
                <a:lnTo>
                  <a:pt x="16283" y="7531"/>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16" name="Shape 1854"/>
          <p:cNvSpPr/>
          <p:nvPr/>
        </p:nvSpPr>
        <p:spPr>
          <a:xfrm>
            <a:off x="6500476" y="5630857"/>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20711" y="0"/>
                </a:moveTo>
                <a:cubicBezTo>
                  <a:pt x="20954" y="0"/>
                  <a:pt x="21162" y="106"/>
                  <a:pt x="21338" y="317"/>
                </a:cubicBezTo>
                <a:cubicBezTo>
                  <a:pt x="21514" y="526"/>
                  <a:pt x="21600" y="778"/>
                  <a:pt x="21600" y="1066"/>
                </a:cubicBezTo>
                <a:lnTo>
                  <a:pt x="21600" y="4118"/>
                </a:lnTo>
                <a:cubicBezTo>
                  <a:pt x="21600" y="4409"/>
                  <a:pt x="21514" y="4662"/>
                  <a:pt x="21338" y="4870"/>
                </a:cubicBezTo>
                <a:cubicBezTo>
                  <a:pt x="21162" y="5085"/>
                  <a:pt x="20954" y="5191"/>
                  <a:pt x="20711" y="5191"/>
                </a:cubicBezTo>
                <a:lnTo>
                  <a:pt x="913" y="5191"/>
                </a:lnTo>
                <a:cubicBezTo>
                  <a:pt x="656" y="5191"/>
                  <a:pt x="441" y="5085"/>
                  <a:pt x="262" y="4870"/>
                </a:cubicBezTo>
                <a:cubicBezTo>
                  <a:pt x="86" y="4662"/>
                  <a:pt x="0" y="4409"/>
                  <a:pt x="0" y="4118"/>
                </a:cubicBezTo>
                <a:lnTo>
                  <a:pt x="0" y="1066"/>
                </a:lnTo>
                <a:cubicBezTo>
                  <a:pt x="0" y="778"/>
                  <a:pt x="86" y="526"/>
                  <a:pt x="262" y="317"/>
                </a:cubicBezTo>
                <a:cubicBezTo>
                  <a:pt x="438" y="106"/>
                  <a:pt x="654" y="0"/>
                  <a:pt x="913" y="0"/>
                </a:cubicBezTo>
                <a:lnTo>
                  <a:pt x="20711" y="0"/>
                </a:lnTo>
                <a:close/>
                <a:moveTo>
                  <a:pt x="20711" y="8213"/>
                </a:moveTo>
                <a:cubicBezTo>
                  <a:pt x="20954" y="8213"/>
                  <a:pt x="21162" y="8316"/>
                  <a:pt x="21338" y="8528"/>
                </a:cubicBezTo>
                <a:cubicBezTo>
                  <a:pt x="21514" y="8742"/>
                  <a:pt x="21600" y="8986"/>
                  <a:pt x="21600" y="9265"/>
                </a:cubicBezTo>
                <a:lnTo>
                  <a:pt x="21600" y="12332"/>
                </a:lnTo>
                <a:cubicBezTo>
                  <a:pt x="21600" y="12623"/>
                  <a:pt x="21514" y="12872"/>
                  <a:pt x="21338" y="13078"/>
                </a:cubicBezTo>
                <a:cubicBezTo>
                  <a:pt x="21162" y="13287"/>
                  <a:pt x="20954" y="13389"/>
                  <a:pt x="20711" y="13389"/>
                </a:cubicBezTo>
                <a:lnTo>
                  <a:pt x="913" y="13389"/>
                </a:lnTo>
                <a:cubicBezTo>
                  <a:pt x="656" y="13389"/>
                  <a:pt x="441" y="13284"/>
                  <a:pt x="262" y="13069"/>
                </a:cubicBezTo>
                <a:cubicBezTo>
                  <a:pt x="86" y="12861"/>
                  <a:pt x="0" y="12614"/>
                  <a:pt x="0" y="12332"/>
                </a:cubicBezTo>
                <a:lnTo>
                  <a:pt x="0" y="9265"/>
                </a:lnTo>
                <a:cubicBezTo>
                  <a:pt x="0" y="8977"/>
                  <a:pt x="86" y="8730"/>
                  <a:pt x="262" y="8522"/>
                </a:cubicBezTo>
                <a:cubicBezTo>
                  <a:pt x="438" y="8316"/>
                  <a:pt x="654" y="8214"/>
                  <a:pt x="913" y="8214"/>
                </a:cubicBezTo>
                <a:lnTo>
                  <a:pt x="20711" y="8214"/>
                </a:lnTo>
                <a:lnTo>
                  <a:pt x="20711" y="8213"/>
                </a:lnTo>
                <a:close/>
                <a:moveTo>
                  <a:pt x="20711" y="16412"/>
                </a:moveTo>
                <a:cubicBezTo>
                  <a:pt x="20954" y="16412"/>
                  <a:pt x="21162" y="16515"/>
                  <a:pt x="21338" y="16727"/>
                </a:cubicBezTo>
                <a:cubicBezTo>
                  <a:pt x="21514" y="16941"/>
                  <a:pt x="21600" y="17191"/>
                  <a:pt x="21600" y="17479"/>
                </a:cubicBezTo>
                <a:lnTo>
                  <a:pt x="21600" y="20504"/>
                </a:lnTo>
                <a:cubicBezTo>
                  <a:pt x="21600" y="20813"/>
                  <a:pt x="21514" y="21071"/>
                  <a:pt x="21338" y="21283"/>
                </a:cubicBezTo>
                <a:cubicBezTo>
                  <a:pt x="21162" y="21494"/>
                  <a:pt x="20954" y="21600"/>
                  <a:pt x="20711" y="21600"/>
                </a:cubicBezTo>
                <a:lnTo>
                  <a:pt x="913" y="21600"/>
                </a:lnTo>
                <a:cubicBezTo>
                  <a:pt x="656" y="21600"/>
                  <a:pt x="441" y="21494"/>
                  <a:pt x="262" y="21283"/>
                </a:cubicBezTo>
                <a:cubicBezTo>
                  <a:pt x="86" y="21071"/>
                  <a:pt x="0" y="20813"/>
                  <a:pt x="0" y="20504"/>
                </a:cubicBezTo>
                <a:lnTo>
                  <a:pt x="0" y="17479"/>
                </a:lnTo>
                <a:cubicBezTo>
                  <a:pt x="0" y="17191"/>
                  <a:pt x="86" y="16941"/>
                  <a:pt x="262" y="16727"/>
                </a:cubicBezTo>
                <a:cubicBezTo>
                  <a:pt x="438" y="16515"/>
                  <a:pt x="654" y="16412"/>
                  <a:pt x="913" y="16412"/>
                </a:cubicBezTo>
                <a:lnTo>
                  <a:pt x="20711" y="16412"/>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17" name="Shape 1855"/>
          <p:cNvSpPr/>
          <p:nvPr/>
        </p:nvSpPr>
        <p:spPr>
          <a:xfrm>
            <a:off x="7205997" y="5637247"/>
            <a:ext cx="307313" cy="306604"/>
          </a:xfrm>
          <a:custGeom>
            <a:avLst/>
            <a:gdLst/>
            <a:ahLst/>
            <a:cxnLst>
              <a:cxn ang="0">
                <a:pos x="wd2" y="hd2"/>
              </a:cxn>
              <a:cxn ang="5400000">
                <a:pos x="wd2" y="hd2"/>
              </a:cxn>
              <a:cxn ang="10800000">
                <a:pos x="wd2" y="hd2"/>
              </a:cxn>
              <a:cxn ang="16200000">
                <a:pos x="wd2" y="hd2"/>
              </a:cxn>
            </a:cxnLst>
            <a:rect l="0" t="0" r="r" b="b"/>
            <a:pathLst>
              <a:path w="21592" h="21365" extrusionOk="0">
                <a:moveTo>
                  <a:pt x="5706" y="19761"/>
                </a:moveTo>
                <a:cubicBezTo>
                  <a:pt x="5706" y="20597"/>
                  <a:pt x="5604" y="21104"/>
                  <a:pt x="5404" y="21282"/>
                </a:cubicBezTo>
                <a:cubicBezTo>
                  <a:pt x="5200" y="21467"/>
                  <a:pt x="4940" y="21249"/>
                  <a:pt x="4627" y="20642"/>
                </a:cubicBezTo>
                <a:lnTo>
                  <a:pt x="314" y="12102"/>
                </a:lnTo>
                <a:cubicBezTo>
                  <a:pt x="107" y="11701"/>
                  <a:pt x="0" y="11221"/>
                  <a:pt x="0" y="10686"/>
                </a:cubicBezTo>
                <a:cubicBezTo>
                  <a:pt x="0" y="10134"/>
                  <a:pt x="107" y="9666"/>
                  <a:pt x="314" y="9276"/>
                </a:cubicBezTo>
                <a:lnTo>
                  <a:pt x="4627" y="681"/>
                </a:lnTo>
                <a:cubicBezTo>
                  <a:pt x="4940" y="96"/>
                  <a:pt x="5200" y="-111"/>
                  <a:pt x="5404" y="56"/>
                </a:cubicBezTo>
                <a:cubicBezTo>
                  <a:pt x="5604" y="224"/>
                  <a:pt x="5706" y="725"/>
                  <a:pt x="5706" y="1562"/>
                </a:cubicBezTo>
                <a:lnTo>
                  <a:pt x="5706" y="7035"/>
                </a:lnTo>
                <a:lnTo>
                  <a:pt x="15900" y="7035"/>
                </a:lnTo>
                <a:lnTo>
                  <a:pt x="15900" y="1617"/>
                </a:lnTo>
                <a:cubicBezTo>
                  <a:pt x="15900" y="781"/>
                  <a:pt x="16004" y="268"/>
                  <a:pt x="16202" y="84"/>
                </a:cubicBezTo>
                <a:cubicBezTo>
                  <a:pt x="16405" y="-100"/>
                  <a:pt x="16660" y="96"/>
                  <a:pt x="16968" y="681"/>
                </a:cubicBezTo>
                <a:lnTo>
                  <a:pt x="21295" y="9276"/>
                </a:lnTo>
                <a:cubicBezTo>
                  <a:pt x="21501" y="9683"/>
                  <a:pt x="21600" y="10151"/>
                  <a:pt x="21592" y="10686"/>
                </a:cubicBezTo>
                <a:cubicBezTo>
                  <a:pt x="21592" y="11243"/>
                  <a:pt x="21493" y="11712"/>
                  <a:pt x="21295" y="12102"/>
                </a:cubicBezTo>
                <a:lnTo>
                  <a:pt x="16968" y="20697"/>
                </a:lnTo>
                <a:cubicBezTo>
                  <a:pt x="16654" y="21282"/>
                  <a:pt x="16397" y="21489"/>
                  <a:pt x="16199" y="21294"/>
                </a:cubicBezTo>
                <a:cubicBezTo>
                  <a:pt x="16002" y="21110"/>
                  <a:pt x="15903" y="20597"/>
                  <a:pt x="15903" y="19761"/>
                </a:cubicBezTo>
                <a:lnTo>
                  <a:pt x="15903" y="14343"/>
                </a:lnTo>
                <a:lnTo>
                  <a:pt x="5706" y="14343"/>
                </a:lnTo>
                <a:lnTo>
                  <a:pt x="5706" y="19761"/>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18" name="Shape 1856"/>
          <p:cNvSpPr/>
          <p:nvPr/>
        </p:nvSpPr>
        <p:spPr>
          <a:xfrm>
            <a:off x="7888480" y="5630857"/>
            <a:ext cx="307301" cy="306601"/>
          </a:xfrm>
          <a:custGeom>
            <a:avLst/>
            <a:gdLst/>
            <a:ahLst/>
            <a:cxnLst>
              <a:cxn ang="0">
                <a:pos x="wd2" y="hd2"/>
              </a:cxn>
              <a:cxn ang="5400000">
                <a:pos x="wd2" y="hd2"/>
              </a:cxn>
              <a:cxn ang="10800000">
                <a:pos x="wd2" y="hd2"/>
              </a:cxn>
              <a:cxn ang="16200000">
                <a:pos x="wd2" y="hd2"/>
              </a:cxn>
            </a:cxnLst>
            <a:rect l="0" t="0" r="r" b="b"/>
            <a:pathLst>
              <a:path w="21363" h="21600" extrusionOk="0">
                <a:moveTo>
                  <a:pt x="19758" y="15897"/>
                </a:moveTo>
                <a:cubicBezTo>
                  <a:pt x="20595" y="15897"/>
                  <a:pt x="21109" y="15996"/>
                  <a:pt x="21293" y="16199"/>
                </a:cubicBezTo>
                <a:cubicBezTo>
                  <a:pt x="21477" y="16403"/>
                  <a:pt x="21260" y="16662"/>
                  <a:pt x="20640" y="16978"/>
                </a:cubicBezTo>
                <a:lnTo>
                  <a:pt x="12115" y="21287"/>
                </a:lnTo>
                <a:cubicBezTo>
                  <a:pt x="11707" y="21493"/>
                  <a:pt x="11227" y="21600"/>
                  <a:pt x="10675" y="21600"/>
                </a:cubicBezTo>
                <a:cubicBezTo>
                  <a:pt x="10116" y="21600"/>
                  <a:pt x="9647" y="21493"/>
                  <a:pt x="9257" y="21287"/>
                </a:cubicBezTo>
                <a:lnTo>
                  <a:pt x="676" y="16978"/>
                </a:lnTo>
                <a:cubicBezTo>
                  <a:pt x="90" y="16662"/>
                  <a:pt x="-117" y="16403"/>
                  <a:pt x="62" y="16199"/>
                </a:cubicBezTo>
                <a:cubicBezTo>
                  <a:pt x="240" y="15996"/>
                  <a:pt x="748" y="15897"/>
                  <a:pt x="1586" y="15897"/>
                </a:cubicBezTo>
                <a:lnTo>
                  <a:pt x="7012" y="15897"/>
                </a:lnTo>
                <a:lnTo>
                  <a:pt x="7012" y="5706"/>
                </a:lnTo>
                <a:lnTo>
                  <a:pt x="1586" y="5706"/>
                </a:lnTo>
                <a:cubicBezTo>
                  <a:pt x="748" y="5706"/>
                  <a:pt x="240" y="5604"/>
                  <a:pt x="62" y="5401"/>
                </a:cubicBezTo>
                <a:cubicBezTo>
                  <a:pt x="-111" y="5197"/>
                  <a:pt x="112" y="4941"/>
                  <a:pt x="732" y="4624"/>
                </a:cubicBezTo>
                <a:lnTo>
                  <a:pt x="9257" y="311"/>
                </a:lnTo>
                <a:cubicBezTo>
                  <a:pt x="9664" y="104"/>
                  <a:pt x="10133" y="0"/>
                  <a:pt x="10675" y="0"/>
                </a:cubicBezTo>
                <a:cubicBezTo>
                  <a:pt x="11227" y="0"/>
                  <a:pt x="11707" y="104"/>
                  <a:pt x="12115" y="311"/>
                </a:cubicBezTo>
                <a:lnTo>
                  <a:pt x="20696" y="4624"/>
                </a:lnTo>
                <a:cubicBezTo>
                  <a:pt x="21282" y="4941"/>
                  <a:pt x="21483" y="5197"/>
                  <a:pt x="21293" y="5401"/>
                </a:cubicBezTo>
                <a:cubicBezTo>
                  <a:pt x="21109" y="5604"/>
                  <a:pt x="20595" y="5706"/>
                  <a:pt x="19758" y="5706"/>
                </a:cubicBezTo>
                <a:lnTo>
                  <a:pt x="14359" y="5706"/>
                </a:lnTo>
                <a:lnTo>
                  <a:pt x="14359" y="15897"/>
                </a:lnTo>
                <a:lnTo>
                  <a:pt x="19758" y="15897"/>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19" name="Shape 1857"/>
          <p:cNvSpPr/>
          <p:nvPr/>
        </p:nvSpPr>
        <p:spPr>
          <a:xfrm>
            <a:off x="8601677" y="5630857"/>
            <a:ext cx="307303" cy="306601"/>
          </a:xfrm>
          <a:custGeom>
            <a:avLst/>
            <a:gdLst/>
            <a:ahLst/>
            <a:cxnLst>
              <a:cxn ang="0">
                <a:pos x="wd2" y="hd2"/>
              </a:cxn>
              <a:cxn ang="5400000">
                <a:pos x="wd2" y="hd2"/>
              </a:cxn>
              <a:cxn ang="10800000">
                <a:pos x="wd2" y="hd2"/>
              </a:cxn>
              <a:cxn ang="16200000">
                <a:pos x="wd2" y="hd2"/>
              </a:cxn>
            </a:cxnLst>
            <a:rect l="0" t="0" r="r" b="b"/>
            <a:pathLst>
              <a:path w="21478" h="21600" extrusionOk="0">
                <a:moveTo>
                  <a:pt x="9108" y="16747"/>
                </a:moveTo>
                <a:cubicBezTo>
                  <a:pt x="9155" y="16837"/>
                  <a:pt x="9197" y="16925"/>
                  <a:pt x="9244" y="17012"/>
                </a:cubicBezTo>
                <a:cubicBezTo>
                  <a:pt x="9291" y="17097"/>
                  <a:pt x="9352" y="17182"/>
                  <a:pt x="9431" y="17275"/>
                </a:cubicBezTo>
                <a:lnTo>
                  <a:pt x="12260" y="21069"/>
                </a:lnTo>
                <a:lnTo>
                  <a:pt x="4473" y="21069"/>
                </a:lnTo>
                <a:cubicBezTo>
                  <a:pt x="4228" y="21069"/>
                  <a:pt x="4015" y="20965"/>
                  <a:pt x="3839" y="20756"/>
                </a:cubicBezTo>
                <a:cubicBezTo>
                  <a:pt x="3664" y="20544"/>
                  <a:pt x="3575" y="20287"/>
                  <a:pt x="3575" y="19988"/>
                </a:cubicBezTo>
                <a:lnTo>
                  <a:pt x="3575" y="7555"/>
                </a:lnTo>
                <a:lnTo>
                  <a:pt x="788" y="7555"/>
                </a:lnTo>
                <a:cubicBezTo>
                  <a:pt x="377" y="7555"/>
                  <a:pt x="126" y="7419"/>
                  <a:pt x="33" y="7145"/>
                </a:cubicBezTo>
                <a:cubicBezTo>
                  <a:pt x="-61" y="6872"/>
                  <a:pt x="47" y="6530"/>
                  <a:pt x="353" y="6123"/>
                </a:cubicBezTo>
                <a:lnTo>
                  <a:pt x="4665" y="392"/>
                </a:lnTo>
                <a:cubicBezTo>
                  <a:pt x="4850" y="133"/>
                  <a:pt x="5089" y="0"/>
                  <a:pt x="5372" y="0"/>
                </a:cubicBezTo>
                <a:cubicBezTo>
                  <a:pt x="5662" y="0"/>
                  <a:pt x="5903" y="133"/>
                  <a:pt x="6090" y="392"/>
                </a:cubicBezTo>
                <a:lnTo>
                  <a:pt x="10402" y="6123"/>
                </a:lnTo>
                <a:cubicBezTo>
                  <a:pt x="10709" y="6530"/>
                  <a:pt x="10814" y="6872"/>
                  <a:pt x="10723" y="7145"/>
                </a:cubicBezTo>
                <a:cubicBezTo>
                  <a:pt x="10629" y="7419"/>
                  <a:pt x="10376" y="7555"/>
                  <a:pt x="9967" y="7555"/>
                </a:cubicBezTo>
                <a:lnTo>
                  <a:pt x="7166" y="7555"/>
                </a:lnTo>
                <a:lnTo>
                  <a:pt x="7166" y="16747"/>
                </a:lnTo>
                <a:lnTo>
                  <a:pt x="9108" y="16747"/>
                </a:lnTo>
                <a:close/>
                <a:moveTo>
                  <a:pt x="20690" y="14045"/>
                </a:moveTo>
                <a:cubicBezTo>
                  <a:pt x="21101" y="14045"/>
                  <a:pt x="21352" y="14184"/>
                  <a:pt x="21445" y="14457"/>
                </a:cubicBezTo>
                <a:cubicBezTo>
                  <a:pt x="21539" y="14731"/>
                  <a:pt x="21431" y="15070"/>
                  <a:pt x="21127" y="15477"/>
                </a:cubicBezTo>
                <a:lnTo>
                  <a:pt x="16813" y="21208"/>
                </a:lnTo>
                <a:cubicBezTo>
                  <a:pt x="16626" y="21467"/>
                  <a:pt x="16389" y="21600"/>
                  <a:pt x="16106" y="21600"/>
                </a:cubicBezTo>
                <a:cubicBezTo>
                  <a:pt x="15814" y="21600"/>
                  <a:pt x="15575" y="21467"/>
                  <a:pt x="15388" y="21208"/>
                </a:cubicBezTo>
                <a:lnTo>
                  <a:pt x="11076" y="15477"/>
                </a:lnTo>
                <a:cubicBezTo>
                  <a:pt x="10769" y="15070"/>
                  <a:pt x="10662" y="14731"/>
                  <a:pt x="10755" y="14457"/>
                </a:cubicBezTo>
                <a:cubicBezTo>
                  <a:pt x="10849" y="14183"/>
                  <a:pt x="11099" y="14045"/>
                  <a:pt x="11511" y="14045"/>
                </a:cubicBezTo>
                <a:lnTo>
                  <a:pt x="14312" y="14045"/>
                </a:lnTo>
                <a:lnTo>
                  <a:pt x="14312" y="4881"/>
                </a:lnTo>
                <a:lnTo>
                  <a:pt x="12363" y="4881"/>
                </a:lnTo>
                <a:cubicBezTo>
                  <a:pt x="12316" y="4791"/>
                  <a:pt x="12271" y="4698"/>
                  <a:pt x="12220" y="4605"/>
                </a:cubicBezTo>
                <a:cubicBezTo>
                  <a:pt x="12171" y="4509"/>
                  <a:pt x="12117" y="4418"/>
                  <a:pt x="12056" y="4328"/>
                </a:cubicBezTo>
                <a:lnTo>
                  <a:pt x="9214" y="556"/>
                </a:lnTo>
                <a:lnTo>
                  <a:pt x="16998" y="556"/>
                </a:lnTo>
                <a:cubicBezTo>
                  <a:pt x="17243" y="556"/>
                  <a:pt x="17452" y="658"/>
                  <a:pt x="17627" y="861"/>
                </a:cubicBezTo>
                <a:cubicBezTo>
                  <a:pt x="17798" y="1061"/>
                  <a:pt x="17882" y="1321"/>
                  <a:pt x="17882" y="1637"/>
                </a:cubicBezTo>
                <a:lnTo>
                  <a:pt x="17882" y="14045"/>
                </a:lnTo>
                <a:lnTo>
                  <a:pt x="20690" y="14045"/>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20" name="Shape 1858"/>
          <p:cNvSpPr/>
          <p:nvPr/>
        </p:nvSpPr>
        <p:spPr>
          <a:xfrm>
            <a:off x="9345607" y="5632136"/>
            <a:ext cx="307300" cy="306600"/>
          </a:xfrm>
          <a:custGeom>
            <a:avLst/>
            <a:gdLst/>
            <a:ahLst/>
            <a:cxnLst>
              <a:cxn ang="0">
                <a:pos x="wd2" y="hd2"/>
              </a:cxn>
              <a:cxn ang="5400000">
                <a:pos x="wd2" y="hd2"/>
              </a:cxn>
              <a:cxn ang="10800000">
                <a:pos x="wd2" y="hd2"/>
              </a:cxn>
              <a:cxn ang="16200000">
                <a:pos x="wd2" y="hd2"/>
              </a:cxn>
            </a:cxnLst>
            <a:rect l="0" t="0" r="r" b="b"/>
            <a:pathLst>
              <a:path w="21571" h="21600" extrusionOk="0">
                <a:moveTo>
                  <a:pt x="21539" y="21107"/>
                </a:moveTo>
                <a:cubicBezTo>
                  <a:pt x="21585" y="21239"/>
                  <a:pt x="21580" y="21353"/>
                  <a:pt x="21526" y="21453"/>
                </a:cubicBezTo>
                <a:cubicBezTo>
                  <a:pt x="21473" y="21550"/>
                  <a:pt x="21380" y="21600"/>
                  <a:pt x="21258" y="21600"/>
                </a:cubicBezTo>
                <a:lnTo>
                  <a:pt x="12601" y="21600"/>
                </a:lnTo>
                <a:lnTo>
                  <a:pt x="12299" y="14400"/>
                </a:lnTo>
                <a:lnTo>
                  <a:pt x="9281" y="14400"/>
                </a:lnTo>
                <a:lnTo>
                  <a:pt x="8966" y="21600"/>
                </a:lnTo>
                <a:lnTo>
                  <a:pt x="322" y="21600"/>
                </a:lnTo>
                <a:cubicBezTo>
                  <a:pt x="198" y="21600"/>
                  <a:pt x="105" y="21556"/>
                  <a:pt x="49" y="21462"/>
                </a:cubicBezTo>
                <a:cubicBezTo>
                  <a:pt x="-10" y="21365"/>
                  <a:pt x="-15" y="21247"/>
                  <a:pt x="29" y="21107"/>
                </a:cubicBezTo>
                <a:lnTo>
                  <a:pt x="6980" y="494"/>
                </a:lnTo>
                <a:cubicBezTo>
                  <a:pt x="7026" y="361"/>
                  <a:pt x="7109" y="247"/>
                  <a:pt x="7231" y="150"/>
                </a:cubicBezTo>
                <a:cubicBezTo>
                  <a:pt x="7351" y="50"/>
                  <a:pt x="7476" y="0"/>
                  <a:pt x="7598" y="0"/>
                </a:cubicBezTo>
                <a:lnTo>
                  <a:pt x="9880" y="0"/>
                </a:lnTo>
                <a:lnTo>
                  <a:pt x="9787" y="2391"/>
                </a:lnTo>
                <a:lnTo>
                  <a:pt x="11798" y="2391"/>
                </a:lnTo>
                <a:lnTo>
                  <a:pt x="11693" y="0"/>
                </a:lnTo>
                <a:lnTo>
                  <a:pt x="13975" y="0"/>
                </a:lnTo>
                <a:cubicBezTo>
                  <a:pt x="14099" y="0"/>
                  <a:pt x="14224" y="47"/>
                  <a:pt x="14341" y="141"/>
                </a:cubicBezTo>
                <a:cubicBezTo>
                  <a:pt x="14463" y="235"/>
                  <a:pt x="14546" y="349"/>
                  <a:pt x="14595" y="493"/>
                </a:cubicBezTo>
                <a:lnTo>
                  <a:pt x="21539" y="21107"/>
                </a:lnTo>
                <a:close/>
                <a:moveTo>
                  <a:pt x="12120" y="10393"/>
                </a:moveTo>
                <a:lnTo>
                  <a:pt x="11886" y="4583"/>
                </a:lnTo>
                <a:lnTo>
                  <a:pt x="9677" y="4583"/>
                </a:lnTo>
                <a:lnTo>
                  <a:pt x="9442" y="10393"/>
                </a:lnTo>
                <a:lnTo>
                  <a:pt x="12120" y="10393"/>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21" name="Shape 1859"/>
          <p:cNvSpPr/>
          <p:nvPr/>
        </p:nvSpPr>
        <p:spPr>
          <a:xfrm>
            <a:off x="10089545" y="5632136"/>
            <a:ext cx="307309" cy="306600"/>
          </a:xfrm>
          <a:custGeom>
            <a:avLst/>
            <a:gdLst/>
            <a:ahLst/>
            <a:cxnLst>
              <a:cxn ang="0">
                <a:pos x="wd2" y="hd2"/>
              </a:cxn>
              <a:cxn ang="5400000">
                <a:pos x="wd2" y="hd2"/>
              </a:cxn>
              <a:cxn ang="10800000">
                <a:pos x="wd2" y="hd2"/>
              </a:cxn>
              <a:cxn ang="16200000">
                <a:pos x="wd2" y="hd2"/>
              </a:cxn>
            </a:cxnLst>
            <a:rect l="0" t="0" r="r" b="b"/>
            <a:pathLst>
              <a:path w="21570" h="21600" extrusionOk="0">
                <a:moveTo>
                  <a:pt x="1132" y="0"/>
                </a:moveTo>
                <a:cubicBezTo>
                  <a:pt x="3894" y="147"/>
                  <a:pt x="6483" y="774"/>
                  <a:pt x="8906" y="1889"/>
                </a:cubicBezTo>
                <a:cubicBezTo>
                  <a:pt x="11329" y="3000"/>
                  <a:pt x="13450" y="4471"/>
                  <a:pt x="15275" y="6296"/>
                </a:cubicBezTo>
                <a:cubicBezTo>
                  <a:pt x="17102" y="8124"/>
                  <a:pt x="18568" y="10252"/>
                  <a:pt x="19672" y="12678"/>
                </a:cubicBezTo>
                <a:cubicBezTo>
                  <a:pt x="20778" y="15102"/>
                  <a:pt x="21407" y="17699"/>
                  <a:pt x="21563" y="20466"/>
                </a:cubicBezTo>
                <a:cubicBezTo>
                  <a:pt x="21600" y="20751"/>
                  <a:pt x="21494" y="21013"/>
                  <a:pt x="21247" y="21252"/>
                </a:cubicBezTo>
                <a:cubicBezTo>
                  <a:pt x="21037" y="21482"/>
                  <a:pt x="20784" y="21597"/>
                  <a:pt x="20488" y="21597"/>
                </a:cubicBezTo>
                <a:lnTo>
                  <a:pt x="18315" y="21597"/>
                </a:lnTo>
                <a:cubicBezTo>
                  <a:pt x="18034" y="21597"/>
                  <a:pt x="17784" y="21497"/>
                  <a:pt x="17579" y="21298"/>
                </a:cubicBezTo>
                <a:cubicBezTo>
                  <a:pt x="17373" y="21102"/>
                  <a:pt x="17260" y="20860"/>
                  <a:pt x="17243" y="20575"/>
                </a:cubicBezTo>
                <a:cubicBezTo>
                  <a:pt x="17114" y="18390"/>
                  <a:pt x="16608" y="16340"/>
                  <a:pt x="15729" y="14423"/>
                </a:cubicBezTo>
                <a:cubicBezTo>
                  <a:pt x="14849" y="12506"/>
                  <a:pt x="13680" y="10819"/>
                  <a:pt x="12220" y="9356"/>
                </a:cubicBezTo>
                <a:cubicBezTo>
                  <a:pt x="10763" y="7897"/>
                  <a:pt x="9073" y="6725"/>
                  <a:pt x="7156" y="5841"/>
                </a:cubicBezTo>
                <a:cubicBezTo>
                  <a:pt x="5239" y="4963"/>
                  <a:pt x="3193" y="4456"/>
                  <a:pt x="1020" y="4327"/>
                </a:cubicBezTo>
                <a:cubicBezTo>
                  <a:pt x="736" y="4310"/>
                  <a:pt x="494" y="4194"/>
                  <a:pt x="299" y="3990"/>
                </a:cubicBezTo>
                <a:cubicBezTo>
                  <a:pt x="101" y="3783"/>
                  <a:pt x="0" y="3535"/>
                  <a:pt x="0" y="3253"/>
                </a:cubicBezTo>
                <a:lnTo>
                  <a:pt x="0" y="1074"/>
                </a:lnTo>
                <a:cubicBezTo>
                  <a:pt x="0" y="769"/>
                  <a:pt x="115" y="521"/>
                  <a:pt x="345" y="317"/>
                </a:cubicBezTo>
                <a:cubicBezTo>
                  <a:pt x="555" y="106"/>
                  <a:pt x="796" y="0"/>
                  <a:pt x="1075" y="0"/>
                </a:cubicBezTo>
                <a:lnTo>
                  <a:pt x="1132" y="0"/>
                </a:lnTo>
                <a:close/>
                <a:moveTo>
                  <a:pt x="1161" y="7059"/>
                </a:moveTo>
                <a:cubicBezTo>
                  <a:pt x="2931" y="7188"/>
                  <a:pt x="4592" y="7623"/>
                  <a:pt x="6147" y="8369"/>
                </a:cubicBezTo>
                <a:cubicBezTo>
                  <a:pt x="7702" y="9112"/>
                  <a:pt x="9081" y="10090"/>
                  <a:pt x="10288" y="11297"/>
                </a:cubicBezTo>
                <a:cubicBezTo>
                  <a:pt x="11493" y="12506"/>
                  <a:pt x="12467" y="13890"/>
                  <a:pt x="13205" y="15451"/>
                </a:cubicBezTo>
                <a:cubicBezTo>
                  <a:pt x="13944" y="17014"/>
                  <a:pt x="14381" y="18675"/>
                  <a:pt x="14519" y="20443"/>
                </a:cubicBezTo>
                <a:cubicBezTo>
                  <a:pt x="14556" y="20762"/>
                  <a:pt x="14458" y="21033"/>
                  <a:pt x="14229" y="21255"/>
                </a:cubicBezTo>
                <a:cubicBezTo>
                  <a:pt x="14019" y="21485"/>
                  <a:pt x="13757" y="21600"/>
                  <a:pt x="13447" y="21600"/>
                </a:cubicBezTo>
                <a:lnTo>
                  <a:pt x="11271" y="21600"/>
                </a:lnTo>
                <a:cubicBezTo>
                  <a:pt x="11004" y="21600"/>
                  <a:pt x="10768" y="21505"/>
                  <a:pt x="10564" y="21315"/>
                </a:cubicBezTo>
                <a:cubicBezTo>
                  <a:pt x="10357" y="21128"/>
                  <a:pt x="10237" y="20892"/>
                  <a:pt x="10199" y="20604"/>
                </a:cubicBezTo>
                <a:cubicBezTo>
                  <a:pt x="10087" y="19383"/>
                  <a:pt x="9774" y="18237"/>
                  <a:pt x="9257" y="17169"/>
                </a:cubicBezTo>
                <a:cubicBezTo>
                  <a:pt x="8737" y="16098"/>
                  <a:pt x="8070" y="15154"/>
                  <a:pt x="7259" y="14334"/>
                </a:cubicBezTo>
                <a:cubicBezTo>
                  <a:pt x="6440" y="13519"/>
                  <a:pt x="5498" y="12851"/>
                  <a:pt x="4429" y="12330"/>
                </a:cubicBezTo>
                <a:cubicBezTo>
                  <a:pt x="3360" y="11809"/>
                  <a:pt x="2216" y="11495"/>
                  <a:pt x="997" y="11386"/>
                </a:cubicBezTo>
                <a:cubicBezTo>
                  <a:pt x="713" y="11348"/>
                  <a:pt x="477" y="11225"/>
                  <a:pt x="290" y="11014"/>
                </a:cubicBezTo>
                <a:cubicBezTo>
                  <a:pt x="103" y="10804"/>
                  <a:pt x="6" y="10568"/>
                  <a:pt x="6" y="10312"/>
                </a:cubicBezTo>
                <a:lnTo>
                  <a:pt x="6" y="8133"/>
                </a:lnTo>
                <a:cubicBezTo>
                  <a:pt x="6" y="7813"/>
                  <a:pt x="121" y="7551"/>
                  <a:pt x="351" y="7350"/>
                </a:cubicBezTo>
                <a:cubicBezTo>
                  <a:pt x="560" y="7137"/>
                  <a:pt x="802" y="7030"/>
                  <a:pt x="1081" y="7030"/>
                </a:cubicBezTo>
                <a:cubicBezTo>
                  <a:pt x="1098" y="7030"/>
                  <a:pt x="1112" y="7036"/>
                  <a:pt x="1121" y="7044"/>
                </a:cubicBezTo>
                <a:cubicBezTo>
                  <a:pt x="1129" y="7053"/>
                  <a:pt x="1141" y="7059"/>
                  <a:pt x="1161" y="7059"/>
                </a:cubicBezTo>
                <a:moveTo>
                  <a:pt x="3250" y="15102"/>
                </a:moveTo>
                <a:cubicBezTo>
                  <a:pt x="3699" y="15102"/>
                  <a:pt x="4118" y="15189"/>
                  <a:pt x="4503" y="15362"/>
                </a:cubicBezTo>
                <a:cubicBezTo>
                  <a:pt x="4888" y="15528"/>
                  <a:pt x="5230" y="15762"/>
                  <a:pt x="5526" y="16064"/>
                </a:cubicBezTo>
                <a:cubicBezTo>
                  <a:pt x="5825" y="16363"/>
                  <a:pt x="6064" y="16706"/>
                  <a:pt x="6228" y="17086"/>
                </a:cubicBezTo>
                <a:cubicBezTo>
                  <a:pt x="6400" y="17475"/>
                  <a:pt x="6483" y="17892"/>
                  <a:pt x="6483" y="18341"/>
                </a:cubicBezTo>
                <a:cubicBezTo>
                  <a:pt x="6483" y="18793"/>
                  <a:pt x="6400" y="19219"/>
                  <a:pt x="6228" y="19616"/>
                </a:cubicBezTo>
                <a:cubicBezTo>
                  <a:pt x="6061" y="20016"/>
                  <a:pt x="5825" y="20362"/>
                  <a:pt x="5526" y="20653"/>
                </a:cubicBezTo>
                <a:cubicBezTo>
                  <a:pt x="5228" y="20941"/>
                  <a:pt x="4886" y="21168"/>
                  <a:pt x="4503" y="21341"/>
                </a:cubicBezTo>
                <a:cubicBezTo>
                  <a:pt x="4121" y="21514"/>
                  <a:pt x="3702" y="21597"/>
                  <a:pt x="3250" y="21597"/>
                </a:cubicBezTo>
                <a:cubicBezTo>
                  <a:pt x="2799" y="21597"/>
                  <a:pt x="2377" y="21514"/>
                  <a:pt x="1980" y="21341"/>
                </a:cubicBezTo>
                <a:cubicBezTo>
                  <a:pt x="1578" y="21168"/>
                  <a:pt x="1236" y="20941"/>
                  <a:pt x="948" y="20653"/>
                </a:cubicBezTo>
                <a:cubicBezTo>
                  <a:pt x="658" y="20362"/>
                  <a:pt x="428" y="20019"/>
                  <a:pt x="261" y="19622"/>
                </a:cubicBezTo>
                <a:cubicBezTo>
                  <a:pt x="89" y="19231"/>
                  <a:pt x="6" y="18802"/>
                  <a:pt x="6" y="18341"/>
                </a:cubicBezTo>
                <a:cubicBezTo>
                  <a:pt x="6" y="17892"/>
                  <a:pt x="89" y="17474"/>
                  <a:pt x="261" y="17086"/>
                </a:cubicBezTo>
                <a:cubicBezTo>
                  <a:pt x="431" y="16706"/>
                  <a:pt x="661" y="16363"/>
                  <a:pt x="948" y="16064"/>
                </a:cubicBezTo>
                <a:cubicBezTo>
                  <a:pt x="1239" y="15762"/>
                  <a:pt x="1581" y="15529"/>
                  <a:pt x="1980" y="15362"/>
                </a:cubicBezTo>
                <a:cubicBezTo>
                  <a:pt x="2380" y="15192"/>
                  <a:pt x="2802" y="15102"/>
                  <a:pt x="3250" y="15102"/>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22" name="Shape 1860"/>
          <p:cNvSpPr/>
          <p:nvPr/>
        </p:nvSpPr>
        <p:spPr>
          <a:xfrm>
            <a:off x="10827077" y="5633413"/>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21051" y="9183"/>
                </a:moveTo>
                <a:cubicBezTo>
                  <a:pt x="21201" y="9183"/>
                  <a:pt x="21330" y="9230"/>
                  <a:pt x="21436" y="9327"/>
                </a:cubicBezTo>
                <a:cubicBezTo>
                  <a:pt x="21544" y="9427"/>
                  <a:pt x="21600" y="9550"/>
                  <a:pt x="21600" y="9700"/>
                </a:cubicBezTo>
                <a:lnTo>
                  <a:pt x="21600" y="11868"/>
                </a:lnTo>
                <a:cubicBezTo>
                  <a:pt x="21600" y="12232"/>
                  <a:pt x="21415" y="12414"/>
                  <a:pt x="21051" y="12414"/>
                </a:cubicBezTo>
                <a:lnTo>
                  <a:pt x="18746" y="12414"/>
                </a:lnTo>
                <a:cubicBezTo>
                  <a:pt x="18576" y="13204"/>
                  <a:pt x="18300" y="13947"/>
                  <a:pt x="17915" y="14647"/>
                </a:cubicBezTo>
                <a:cubicBezTo>
                  <a:pt x="17531" y="15343"/>
                  <a:pt x="17067" y="15966"/>
                  <a:pt x="16518" y="16515"/>
                </a:cubicBezTo>
                <a:cubicBezTo>
                  <a:pt x="15969" y="17061"/>
                  <a:pt x="15346" y="17528"/>
                  <a:pt x="14648" y="17913"/>
                </a:cubicBezTo>
                <a:cubicBezTo>
                  <a:pt x="13949" y="18298"/>
                  <a:pt x="13206" y="18577"/>
                  <a:pt x="12419" y="18742"/>
                </a:cubicBezTo>
                <a:lnTo>
                  <a:pt x="12419" y="21051"/>
                </a:lnTo>
                <a:cubicBezTo>
                  <a:pt x="12419" y="21197"/>
                  <a:pt x="12369" y="21330"/>
                  <a:pt x="12269" y="21435"/>
                </a:cubicBezTo>
                <a:cubicBezTo>
                  <a:pt x="12173" y="21544"/>
                  <a:pt x="12049" y="21600"/>
                  <a:pt x="11897" y="21600"/>
                </a:cubicBezTo>
                <a:lnTo>
                  <a:pt x="9733" y="21600"/>
                </a:lnTo>
                <a:cubicBezTo>
                  <a:pt x="9369" y="21600"/>
                  <a:pt x="9184" y="21418"/>
                  <a:pt x="9184" y="21051"/>
                </a:cubicBezTo>
                <a:lnTo>
                  <a:pt x="9184" y="18742"/>
                </a:lnTo>
                <a:cubicBezTo>
                  <a:pt x="8397" y="18577"/>
                  <a:pt x="7654" y="18298"/>
                  <a:pt x="6955" y="17913"/>
                </a:cubicBezTo>
                <a:cubicBezTo>
                  <a:pt x="6260" y="17529"/>
                  <a:pt x="5634" y="17061"/>
                  <a:pt x="5085" y="16515"/>
                </a:cubicBezTo>
                <a:cubicBezTo>
                  <a:pt x="4536" y="15966"/>
                  <a:pt x="4069" y="15343"/>
                  <a:pt x="3688" y="14647"/>
                </a:cubicBezTo>
                <a:cubicBezTo>
                  <a:pt x="3300" y="13948"/>
                  <a:pt x="3024" y="13204"/>
                  <a:pt x="2857" y="12414"/>
                </a:cubicBezTo>
                <a:lnTo>
                  <a:pt x="552" y="12414"/>
                </a:lnTo>
                <a:cubicBezTo>
                  <a:pt x="188" y="12414"/>
                  <a:pt x="0" y="12232"/>
                  <a:pt x="0" y="11868"/>
                </a:cubicBezTo>
                <a:lnTo>
                  <a:pt x="0" y="9700"/>
                </a:lnTo>
                <a:cubicBezTo>
                  <a:pt x="0" y="9550"/>
                  <a:pt x="59" y="9427"/>
                  <a:pt x="167" y="9327"/>
                </a:cubicBezTo>
                <a:cubicBezTo>
                  <a:pt x="273" y="9230"/>
                  <a:pt x="402" y="9183"/>
                  <a:pt x="552" y="9183"/>
                </a:cubicBezTo>
                <a:lnTo>
                  <a:pt x="2857" y="9183"/>
                </a:lnTo>
                <a:cubicBezTo>
                  <a:pt x="3027" y="8393"/>
                  <a:pt x="3300" y="7652"/>
                  <a:pt x="3688" y="6953"/>
                </a:cubicBezTo>
                <a:cubicBezTo>
                  <a:pt x="4069" y="6251"/>
                  <a:pt x="4536" y="5631"/>
                  <a:pt x="5085" y="5082"/>
                </a:cubicBezTo>
                <a:cubicBezTo>
                  <a:pt x="5634" y="4532"/>
                  <a:pt x="6257" y="4065"/>
                  <a:pt x="6955" y="3681"/>
                </a:cubicBezTo>
                <a:cubicBezTo>
                  <a:pt x="7654" y="3299"/>
                  <a:pt x="8397" y="3023"/>
                  <a:pt x="9184" y="2852"/>
                </a:cubicBezTo>
                <a:lnTo>
                  <a:pt x="9184" y="546"/>
                </a:lnTo>
                <a:cubicBezTo>
                  <a:pt x="9184" y="182"/>
                  <a:pt x="9366" y="0"/>
                  <a:pt x="9733" y="0"/>
                </a:cubicBezTo>
                <a:lnTo>
                  <a:pt x="11897" y="0"/>
                </a:lnTo>
                <a:cubicBezTo>
                  <a:pt x="12049" y="0"/>
                  <a:pt x="12173" y="50"/>
                  <a:pt x="12269" y="159"/>
                </a:cubicBezTo>
                <a:cubicBezTo>
                  <a:pt x="12369" y="267"/>
                  <a:pt x="12419" y="397"/>
                  <a:pt x="12419" y="546"/>
                </a:cubicBezTo>
                <a:lnTo>
                  <a:pt x="12419" y="2852"/>
                </a:lnTo>
                <a:cubicBezTo>
                  <a:pt x="13206" y="3023"/>
                  <a:pt x="13949" y="3299"/>
                  <a:pt x="14648" y="3681"/>
                </a:cubicBezTo>
                <a:cubicBezTo>
                  <a:pt x="15343" y="4066"/>
                  <a:pt x="15969" y="4533"/>
                  <a:pt x="16518" y="5082"/>
                </a:cubicBezTo>
                <a:cubicBezTo>
                  <a:pt x="17067" y="5631"/>
                  <a:pt x="17531" y="6251"/>
                  <a:pt x="17915" y="6953"/>
                </a:cubicBezTo>
                <a:cubicBezTo>
                  <a:pt x="18300" y="7652"/>
                  <a:pt x="18579" y="8393"/>
                  <a:pt x="18746" y="9183"/>
                </a:cubicBezTo>
                <a:lnTo>
                  <a:pt x="21051" y="9183"/>
                </a:lnTo>
                <a:close/>
                <a:moveTo>
                  <a:pt x="12419" y="16465"/>
                </a:moveTo>
                <a:cubicBezTo>
                  <a:pt x="13412" y="16195"/>
                  <a:pt x="14269" y="15698"/>
                  <a:pt x="14991" y="14982"/>
                </a:cubicBezTo>
                <a:cubicBezTo>
                  <a:pt x="15710" y="14265"/>
                  <a:pt x="16204" y="13410"/>
                  <a:pt x="16468" y="12414"/>
                </a:cubicBezTo>
                <a:lnTo>
                  <a:pt x="14049" y="12414"/>
                </a:lnTo>
                <a:cubicBezTo>
                  <a:pt x="13685" y="12414"/>
                  <a:pt x="13506" y="12232"/>
                  <a:pt x="13514" y="11868"/>
                </a:cubicBezTo>
                <a:lnTo>
                  <a:pt x="13514" y="9700"/>
                </a:lnTo>
                <a:cubicBezTo>
                  <a:pt x="13514" y="9550"/>
                  <a:pt x="13567" y="9427"/>
                  <a:pt x="13670" y="9327"/>
                </a:cubicBezTo>
                <a:cubicBezTo>
                  <a:pt x="13773" y="9230"/>
                  <a:pt x="13899" y="9183"/>
                  <a:pt x="14049" y="9183"/>
                </a:cubicBezTo>
                <a:lnTo>
                  <a:pt x="16468" y="9183"/>
                </a:lnTo>
                <a:cubicBezTo>
                  <a:pt x="16195" y="8187"/>
                  <a:pt x="15699" y="7332"/>
                  <a:pt x="14982" y="6609"/>
                </a:cubicBezTo>
                <a:cubicBezTo>
                  <a:pt x="14266" y="5884"/>
                  <a:pt x="13412" y="5390"/>
                  <a:pt x="12419" y="5132"/>
                </a:cubicBezTo>
                <a:lnTo>
                  <a:pt x="12419" y="7550"/>
                </a:lnTo>
                <a:cubicBezTo>
                  <a:pt x="12419" y="7699"/>
                  <a:pt x="12369" y="7828"/>
                  <a:pt x="12269" y="7929"/>
                </a:cubicBezTo>
                <a:cubicBezTo>
                  <a:pt x="12173" y="8031"/>
                  <a:pt x="12049" y="8081"/>
                  <a:pt x="11897" y="8081"/>
                </a:cubicBezTo>
                <a:lnTo>
                  <a:pt x="9733" y="8081"/>
                </a:lnTo>
                <a:cubicBezTo>
                  <a:pt x="9369" y="8081"/>
                  <a:pt x="9184" y="7905"/>
                  <a:pt x="9184" y="7550"/>
                </a:cubicBezTo>
                <a:lnTo>
                  <a:pt x="9184" y="5132"/>
                </a:lnTo>
                <a:cubicBezTo>
                  <a:pt x="8191" y="5402"/>
                  <a:pt x="7334" y="5896"/>
                  <a:pt x="6609" y="6613"/>
                </a:cubicBezTo>
                <a:cubicBezTo>
                  <a:pt x="5890" y="7332"/>
                  <a:pt x="5399" y="8187"/>
                  <a:pt x="5135" y="9183"/>
                </a:cubicBezTo>
                <a:lnTo>
                  <a:pt x="7581" y="9183"/>
                </a:lnTo>
                <a:cubicBezTo>
                  <a:pt x="7733" y="9183"/>
                  <a:pt x="7854" y="9230"/>
                  <a:pt x="7948" y="9327"/>
                </a:cubicBezTo>
                <a:cubicBezTo>
                  <a:pt x="8039" y="9427"/>
                  <a:pt x="8089" y="9550"/>
                  <a:pt x="8089" y="9700"/>
                </a:cubicBezTo>
                <a:lnTo>
                  <a:pt x="8089" y="11868"/>
                </a:lnTo>
                <a:cubicBezTo>
                  <a:pt x="8089" y="12018"/>
                  <a:pt x="8039" y="12144"/>
                  <a:pt x="7948" y="12253"/>
                </a:cubicBezTo>
                <a:cubicBezTo>
                  <a:pt x="7854" y="12364"/>
                  <a:pt x="7733" y="12414"/>
                  <a:pt x="7581" y="12414"/>
                </a:cubicBezTo>
                <a:lnTo>
                  <a:pt x="5135" y="12414"/>
                </a:lnTo>
                <a:cubicBezTo>
                  <a:pt x="5408" y="13410"/>
                  <a:pt x="5904" y="14268"/>
                  <a:pt x="6621" y="14991"/>
                </a:cubicBezTo>
                <a:cubicBezTo>
                  <a:pt x="7337" y="15710"/>
                  <a:pt x="8191" y="16204"/>
                  <a:pt x="9184" y="16465"/>
                </a:cubicBezTo>
                <a:lnTo>
                  <a:pt x="9184" y="14018"/>
                </a:lnTo>
                <a:cubicBezTo>
                  <a:pt x="9184" y="13868"/>
                  <a:pt x="9240" y="13745"/>
                  <a:pt x="9348" y="13654"/>
                </a:cubicBezTo>
                <a:cubicBezTo>
                  <a:pt x="9454" y="13560"/>
                  <a:pt x="9583" y="13513"/>
                  <a:pt x="9733" y="13513"/>
                </a:cubicBezTo>
                <a:lnTo>
                  <a:pt x="11897" y="13513"/>
                </a:lnTo>
                <a:cubicBezTo>
                  <a:pt x="12049" y="13513"/>
                  <a:pt x="12173" y="13560"/>
                  <a:pt x="12269" y="13654"/>
                </a:cubicBezTo>
                <a:cubicBezTo>
                  <a:pt x="12369" y="13745"/>
                  <a:pt x="12419" y="13868"/>
                  <a:pt x="12419" y="14018"/>
                </a:cubicBezTo>
                <a:lnTo>
                  <a:pt x="12419" y="16465"/>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23" name="Shape 1861"/>
          <p:cNvSpPr/>
          <p:nvPr/>
        </p:nvSpPr>
        <p:spPr>
          <a:xfrm>
            <a:off x="11545404" y="5632136"/>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6"/>
                </a:cubicBezTo>
                <a:cubicBezTo>
                  <a:pt x="8086" y="5681"/>
                  <a:pt x="8530" y="5591"/>
                  <a:pt x="9007" y="5591"/>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24" name="Shape 1862"/>
          <p:cNvSpPr/>
          <p:nvPr/>
        </p:nvSpPr>
        <p:spPr>
          <a:xfrm>
            <a:off x="12291899" y="5639801"/>
            <a:ext cx="307301" cy="306600"/>
          </a:xfrm>
          <a:custGeom>
            <a:avLst/>
            <a:gdLst/>
            <a:ahLst/>
            <a:cxnLst>
              <a:cxn ang="0">
                <a:pos x="wd2" y="hd2"/>
              </a:cxn>
              <a:cxn ang="5400000">
                <a:pos x="wd2" y="hd2"/>
              </a:cxn>
              <a:cxn ang="10800000">
                <a:pos x="wd2" y="hd2"/>
              </a:cxn>
              <a:cxn ang="16200000">
                <a:pos x="wd2" y="hd2"/>
              </a:cxn>
            </a:cxnLst>
            <a:rect l="0" t="0" r="r" b="b"/>
            <a:pathLst>
              <a:path w="21591" h="21524" extrusionOk="0">
                <a:moveTo>
                  <a:pt x="17535" y="15669"/>
                </a:moveTo>
                <a:cubicBezTo>
                  <a:pt x="17660" y="15575"/>
                  <a:pt x="17785" y="15475"/>
                  <a:pt x="17905" y="15367"/>
                </a:cubicBezTo>
                <a:cubicBezTo>
                  <a:pt x="18024" y="15259"/>
                  <a:pt x="18152" y="15130"/>
                  <a:pt x="18284" y="14981"/>
                </a:cubicBezTo>
                <a:lnTo>
                  <a:pt x="19794" y="13201"/>
                </a:lnTo>
                <a:lnTo>
                  <a:pt x="19794" y="17223"/>
                </a:lnTo>
                <a:cubicBezTo>
                  <a:pt x="19794" y="17812"/>
                  <a:pt x="19696" y="18368"/>
                  <a:pt x="19503" y="18883"/>
                </a:cubicBezTo>
                <a:cubicBezTo>
                  <a:pt x="19307" y="19402"/>
                  <a:pt x="19045" y="19858"/>
                  <a:pt x="18717" y="20250"/>
                </a:cubicBezTo>
                <a:cubicBezTo>
                  <a:pt x="18389" y="20643"/>
                  <a:pt x="18010" y="20953"/>
                  <a:pt x="17581" y="21181"/>
                </a:cubicBezTo>
                <a:cubicBezTo>
                  <a:pt x="17151" y="21410"/>
                  <a:pt x="16688" y="21524"/>
                  <a:pt x="16187" y="21524"/>
                </a:cubicBezTo>
                <a:lnTo>
                  <a:pt x="3593" y="21524"/>
                </a:lnTo>
                <a:cubicBezTo>
                  <a:pt x="3103" y="21524"/>
                  <a:pt x="2633" y="21410"/>
                  <a:pt x="2195" y="21181"/>
                </a:cubicBezTo>
                <a:cubicBezTo>
                  <a:pt x="1752" y="20953"/>
                  <a:pt x="1373" y="20640"/>
                  <a:pt x="1052" y="20250"/>
                </a:cubicBezTo>
                <a:cubicBezTo>
                  <a:pt x="732" y="19861"/>
                  <a:pt x="477" y="19402"/>
                  <a:pt x="286" y="18883"/>
                </a:cubicBezTo>
                <a:cubicBezTo>
                  <a:pt x="95" y="18365"/>
                  <a:pt x="0" y="17812"/>
                  <a:pt x="0" y="17223"/>
                </a:cubicBezTo>
                <a:lnTo>
                  <a:pt x="0" y="4301"/>
                </a:lnTo>
                <a:cubicBezTo>
                  <a:pt x="0" y="3712"/>
                  <a:pt x="95" y="3153"/>
                  <a:pt x="286" y="2629"/>
                </a:cubicBezTo>
                <a:cubicBezTo>
                  <a:pt x="477" y="2099"/>
                  <a:pt x="734" y="1645"/>
                  <a:pt x="1052" y="1262"/>
                </a:cubicBezTo>
                <a:cubicBezTo>
                  <a:pt x="1371" y="878"/>
                  <a:pt x="1752" y="574"/>
                  <a:pt x="2195" y="345"/>
                </a:cubicBezTo>
                <a:cubicBezTo>
                  <a:pt x="2636" y="120"/>
                  <a:pt x="3103" y="0"/>
                  <a:pt x="3593" y="0"/>
                </a:cubicBezTo>
                <a:lnTo>
                  <a:pt x="13389" y="0"/>
                </a:lnTo>
                <a:cubicBezTo>
                  <a:pt x="13340" y="293"/>
                  <a:pt x="13318" y="586"/>
                  <a:pt x="13318" y="884"/>
                </a:cubicBezTo>
                <a:lnTo>
                  <a:pt x="13318" y="1613"/>
                </a:lnTo>
                <a:cubicBezTo>
                  <a:pt x="12038" y="1801"/>
                  <a:pt x="10827" y="2164"/>
                  <a:pt x="9689" y="2708"/>
                </a:cubicBezTo>
                <a:lnTo>
                  <a:pt x="3595" y="2708"/>
                </a:lnTo>
                <a:cubicBezTo>
                  <a:pt x="3230" y="2708"/>
                  <a:pt x="2915" y="2863"/>
                  <a:pt x="2653" y="3177"/>
                </a:cubicBezTo>
                <a:cubicBezTo>
                  <a:pt x="2391" y="3487"/>
                  <a:pt x="2261" y="3864"/>
                  <a:pt x="2261" y="4304"/>
                </a:cubicBezTo>
                <a:lnTo>
                  <a:pt x="2261" y="17226"/>
                </a:lnTo>
                <a:cubicBezTo>
                  <a:pt x="2261" y="17666"/>
                  <a:pt x="2391" y="18040"/>
                  <a:pt x="2653" y="18357"/>
                </a:cubicBezTo>
                <a:cubicBezTo>
                  <a:pt x="2912" y="18664"/>
                  <a:pt x="3228" y="18825"/>
                  <a:pt x="3595" y="18825"/>
                </a:cubicBezTo>
                <a:lnTo>
                  <a:pt x="16189" y="18825"/>
                </a:lnTo>
                <a:cubicBezTo>
                  <a:pt x="16556" y="18825"/>
                  <a:pt x="16872" y="18664"/>
                  <a:pt x="17141" y="18357"/>
                </a:cubicBezTo>
                <a:cubicBezTo>
                  <a:pt x="17405" y="18043"/>
                  <a:pt x="17537" y="17669"/>
                  <a:pt x="17537" y="17226"/>
                </a:cubicBezTo>
                <a:lnTo>
                  <a:pt x="17537" y="15669"/>
                </a:lnTo>
                <a:lnTo>
                  <a:pt x="17535" y="15669"/>
                </a:lnTo>
                <a:close/>
                <a:moveTo>
                  <a:pt x="21287" y="5914"/>
                </a:moveTo>
                <a:cubicBezTo>
                  <a:pt x="21497" y="6148"/>
                  <a:pt x="21600" y="6452"/>
                  <a:pt x="21590" y="6827"/>
                </a:cubicBezTo>
                <a:cubicBezTo>
                  <a:pt x="21590" y="7190"/>
                  <a:pt x="21490" y="7492"/>
                  <a:pt x="21287" y="7723"/>
                </a:cubicBezTo>
                <a:lnTo>
                  <a:pt x="16693" y="13204"/>
                </a:lnTo>
                <a:cubicBezTo>
                  <a:pt x="16373" y="13587"/>
                  <a:pt x="16103" y="13722"/>
                  <a:pt x="15878" y="13605"/>
                </a:cubicBezTo>
                <a:cubicBezTo>
                  <a:pt x="15655" y="13488"/>
                  <a:pt x="15545" y="13163"/>
                  <a:pt x="15545" y="12630"/>
                </a:cubicBezTo>
                <a:lnTo>
                  <a:pt x="15545" y="8988"/>
                </a:lnTo>
                <a:cubicBezTo>
                  <a:pt x="13928" y="8988"/>
                  <a:pt x="12506" y="9187"/>
                  <a:pt x="11275" y="9588"/>
                </a:cubicBezTo>
                <a:cubicBezTo>
                  <a:pt x="10044" y="9992"/>
                  <a:pt x="9006" y="10534"/>
                  <a:pt x="8159" y="11228"/>
                </a:cubicBezTo>
                <a:cubicBezTo>
                  <a:pt x="7310" y="11910"/>
                  <a:pt x="6649" y="12724"/>
                  <a:pt x="6170" y="13663"/>
                </a:cubicBezTo>
                <a:cubicBezTo>
                  <a:pt x="5690" y="14600"/>
                  <a:pt x="5387" y="15607"/>
                  <a:pt x="5262" y="16682"/>
                </a:cubicBezTo>
                <a:cubicBezTo>
                  <a:pt x="5227" y="16934"/>
                  <a:pt x="5110" y="17060"/>
                  <a:pt x="4899" y="17060"/>
                </a:cubicBezTo>
                <a:cubicBezTo>
                  <a:pt x="4704" y="17060"/>
                  <a:pt x="4591" y="16934"/>
                  <a:pt x="4559" y="16682"/>
                </a:cubicBezTo>
                <a:cubicBezTo>
                  <a:pt x="4528" y="16471"/>
                  <a:pt x="4510" y="16266"/>
                  <a:pt x="4510" y="16088"/>
                </a:cubicBezTo>
                <a:lnTo>
                  <a:pt x="4510" y="15561"/>
                </a:lnTo>
                <a:cubicBezTo>
                  <a:pt x="4510" y="14009"/>
                  <a:pt x="4731" y="12551"/>
                  <a:pt x="5174" y="11181"/>
                </a:cubicBezTo>
                <a:cubicBezTo>
                  <a:pt x="5617" y="9811"/>
                  <a:pt x="6290" y="8616"/>
                  <a:pt x="7200" y="7591"/>
                </a:cubicBezTo>
                <a:cubicBezTo>
                  <a:pt x="8110" y="6567"/>
                  <a:pt x="9256" y="5762"/>
                  <a:pt x="10638" y="5167"/>
                </a:cubicBezTo>
                <a:cubicBezTo>
                  <a:pt x="12019" y="4573"/>
                  <a:pt x="13656" y="4266"/>
                  <a:pt x="15548" y="4251"/>
                </a:cubicBezTo>
                <a:lnTo>
                  <a:pt x="15548" y="1013"/>
                </a:lnTo>
                <a:cubicBezTo>
                  <a:pt x="15548" y="480"/>
                  <a:pt x="15658" y="158"/>
                  <a:pt x="15881" y="41"/>
                </a:cubicBezTo>
                <a:cubicBezTo>
                  <a:pt x="16106" y="-76"/>
                  <a:pt x="16375" y="59"/>
                  <a:pt x="16696" y="439"/>
                </a:cubicBezTo>
                <a:lnTo>
                  <a:pt x="21287" y="5914"/>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25" name="Shape 1863"/>
          <p:cNvSpPr/>
          <p:nvPr/>
        </p:nvSpPr>
        <p:spPr>
          <a:xfrm>
            <a:off x="13016627" y="5639792"/>
            <a:ext cx="307306" cy="306610"/>
          </a:xfrm>
          <a:custGeom>
            <a:avLst/>
            <a:gdLst/>
            <a:ahLst/>
            <a:cxnLst>
              <a:cxn ang="0">
                <a:pos x="wd2" y="hd2"/>
              </a:cxn>
              <a:cxn ang="5400000">
                <a:pos x="wd2" y="hd2"/>
              </a:cxn>
              <a:cxn ang="10800000">
                <a:pos x="wd2" y="hd2"/>
              </a:cxn>
              <a:cxn ang="16200000">
                <a:pos x="wd2" y="hd2"/>
              </a:cxn>
            </a:cxnLst>
            <a:rect l="0" t="0" r="r" b="b"/>
            <a:pathLst>
              <a:path w="21600" h="21509" extrusionOk="0">
                <a:moveTo>
                  <a:pt x="21191" y="7448"/>
                </a:moveTo>
                <a:cubicBezTo>
                  <a:pt x="21463" y="7755"/>
                  <a:pt x="21600" y="8139"/>
                  <a:pt x="21600" y="8598"/>
                </a:cubicBezTo>
                <a:cubicBezTo>
                  <a:pt x="21600" y="9036"/>
                  <a:pt x="21463" y="9419"/>
                  <a:pt x="21191" y="9747"/>
                </a:cubicBezTo>
                <a:lnTo>
                  <a:pt x="15436" y="16663"/>
                </a:lnTo>
                <a:cubicBezTo>
                  <a:pt x="15037" y="17137"/>
                  <a:pt x="14691" y="17304"/>
                  <a:pt x="14402" y="17160"/>
                </a:cubicBezTo>
                <a:cubicBezTo>
                  <a:pt x="14114" y="17017"/>
                  <a:pt x="13969" y="16611"/>
                  <a:pt x="13969" y="15950"/>
                </a:cubicBezTo>
                <a:lnTo>
                  <a:pt x="13969" y="11329"/>
                </a:lnTo>
                <a:cubicBezTo>
                  <a:pt x="11922" y="11346"/>
                  <a:pt x="10123" y="11610"/>
                  <a:pt x="8566" y="12119"/>
                </a:cubicBezTo>
                <a:cubicBezTo>
                  <a:pt x="7011" y="12633"/>
                  <a:pt x="5699" y="13318"/>
                  <a:pt x="4629" y="14186"/>
                </a:cubicBezTo>
                <a:cubicBezTo>
                  <a:pt x="3560" y="15055"/>
                  <a:pt x="2720" y="16075"/>
                  <a:pt x="2110" y="17254"/>
                </a:cubicBezTo>
                <a:cubicBezTo>
                  <a:pt x="1501" y="18424"/>
                  <a:pt x="1119" y="19693"/>
                  <a:pt x="962" y="21047"/>
                </a:cubicBezTo>
                <a:cubicBezTo>
                  <a:pt x="930" y="21354"/>
                  <a:pt x="786" y="21509"/>
                  <a:pt x="526" y="21509"/>
                </a:cubicBezTo>
                <a:lnTo>
                  <a:pt x="502" y="21509"/>
                </a:lnTo>
                <a:cubicBezTo>
                  <a:pt x="247" y="21509"/>
                  <a:pt x="100" y="21354"/>
                  <a:pt x="69" y="21047"/>
                </a:cubicBezTo>
                <a:cubicBezTo>
                  <a:pt x="22" y="20567"/>
                  <a:pt x="0" y="20094"/>
                  <a:pt x="0" y="19620"/>
                </a:cubicBezTo>
                <a:cubicBezTo>
                  <a:pt x="0" y="17666"/>
                  <a:pt x="277" y="15833"/>
                  <a:pt x="840" y="14107"/>
                </a:cubicBezTo>
                <a:cubicBezTo>
                  <a:pt x="1398" y="12388"/>
                  <a:pt x="2247" y="10879"/>
                  <a:pt x="3393" y="9595"/>
                </a:cubicBezTo>
                <a:cubicBezTo>
                  <a:pt x="4539" y="8305"/>
                  <a:pt x="5988" y="7281"/>
                  <a:pt x="7741" y="6527"/>
                </a:cubicBezTo>
                <a:cubicBezTo>
                  <a:pt x="9494" y="5773"/>
                  <a:pt x="11570" y="5384"/>
                  <a:pt x="13969" y="5369"/>
                </a:cubicBezTo>
                <a:lnTo>
                  <a:pt x="13969" y="1263"/>
                </a:lnTo>
                <a:cubicBezTo>
                  <a:pt x="13969" y="593"/>
                  <a:pt x="14111" y="190"/>
                  <a:pt x="14393" y="46"/>
                </a:cubicBezTo>
                <a:cubicBezTo>
                  <a:pt x="14672" y="-91"/>
                  <a:pt x="15022" y="82"/>
                  <a:pt x="15436" y="549"/>
                </a:cubicBezTo>
                <a:lnTo>
                  <a:pt x="21191" y="7448"/>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26" name="Shape 1864"/>
          <p:cNvSpPr/>
          <p:nvPr/>
        </p:nvSpPr>
        <p:spPr>
          <a:xfrm>
            <a:off x="13759282" y="5639801"/>
            <a:ext cx="307301" cy="306600"/>
          </a:xfrm>
          <a:custGeom>
            <a:avLst/>
            <a:gdLst/>
            <a:ahLst/>
            <a:cxnLst>
              <a:cxn ang="0">
                <a:pos x="wd2" y="hd2"/>
              </a:cxn>
              <a:cxn ang="5400000">
                <a:pos x="wd2" y="hd2"/>
              </a:cxn>
              <a:cxn ang="10800000">
                <a:pos x="wd2" y="hd2"/>
              </a:cxn>
              <a:cxn ang="16200000">
                <a:pos x="wd2" y="hd2"/>
              </a:cxn>
            </a:cxnLst>
            <a:rect l="0" t="0" r="r" b="b"/>
            <a:pathLst>
              <a:path w="21564" h="21600" extrusionOk="0">
                <a:moveTo>
                  <a:pt x="20681" y="3131"/>
                </a:moveTo>
                <a:cubicBezTo>
                  <a:pt x="20952" y="3131"/>
                  <a:pt x="21180" y="3257"/>
                  <a:pt x="21358" y="3515"/>
                </a:cubicBezTo>
                <a:cubicBezTo>
                  <a:pt x="21536" y="3768"/>
                  <a:pt x="21600" y="4044"/>
                  <a:pt x="21544" y="4341"/>
                </a:cubicBezTo>
                <a:lnTo>
                  <a:pt x="20280" y="12471"/>
                </a:lnTo>
                <a:cubicBezTo>
                  <a:pt x="20231" y="12706"/>
                  <a:pt x="20128" y="12900"/>
                  <a:pt x="19969" y="13061"/>
                </a:cubicBezTo>
                <a:cubicBezTo>
                  <a:pt x="19810" y="13223"/>
                  <a:pt x="19615" y="13296"/>
                  <a:pt x="19390" y="13296"/>
                </a:cubicBezTo>
                <a:lnTo>
                  <a:pt x="6706" y="13296"/>
                </a:lnTo>
                <a:lnTo>
                  <a:pt x="7114" y="15661"/>
                </a:lnTo>
                <a:cubicBezTo>
                  <a:pt x="7146" y="15811"/>
                  <a:pt x="7215" y="15937"/>
                  <a:pt x="7320" y="16034"/>
                </a:cubicBezTo>
                <a:cubicBezTo>
                  <a:pt x="7425" y="16131"/>
                  <a:pt x="7540" y="16184"/>
                  <a:pt x="7667" y="16184"/>
                </a:cubicBezTo>
                <a:lnTo>
                  <a:pt x="17686" y="16184"/>
                </a:lnTo>
                <a:cubicBezTo>
                  <a:pt x="17811" y="16184"/>
                  <a:pt x="17918" y="16237"/>
                  <a:pt x="18009" y="16345"/>
                </a:cubicBezTo>
                <a:cubicBezTo>
                  <a:pt x="18097" y="16454"/>
                  <a:pt x="18143" y="16580"/>
                  <a:pt x="18143" y="16736"/>
                </a:cubicBezTo>
                <a:lnTo>
                  <a:pt x="18143" y="17831"/>
                </a:lnTo>
                <a:cubicBezTo>
                  <a:pt x="18143" y="17981"/>
                  <a:pt x="18099" y="18108"/>
                  <a:pt x="18013" y="18205"/>
                </a:cubicBezTo>
                <a:cubicBezTo>
                  <a:pt x="17928" y="18302"/>
                  <a:pt x="17818" y="18349"/>
                  <a:pt x="17686" y="18349"/>
                </a:cubicBezTo>
                <a:lnTo>
                  <a:pt x="6929" y="18349"/>
                </a:lnTo>
                <a:cubicBezTo>
                  <a:pt x="6801" y="18349"/>
                  <a:pt x="6662" y="18337"/>
                  <a:pt x="6501" y="18302"/>
                </a:cubicBezTo>
                <a:cubicBezTo>
                  <a:pt x="6339" y="18266"/>
                  <a:pt x="6202" y="18222"/>
                  <a:pt x="6085" y="18169"/>
                </a:cubicBezTo>
                <a:cubicBezTo>
                  <a:pt x="6036" y="18146"/>
                  <a:pt x="5982" y="18090"/>
                  <a:pt x="5921" y="17987"/>
                </a:cubicBezTo>
                <a:cubicBezTo>
                  <a:pt x="5860" y="17884"/>
                  <a:pt x="5799" y="17770"/>
                  <a:pt x="5740" y="17644"/>
                </a:cubicBezTo>
                <a:cubicBezTo>
                  <a:pt x="5684" y="17517"/>
                  <a:pt x="5633" y="17391"/>
                  <a:pt x="5594" y="17259"/>
                </a:cubicBezTo>
                <a:cubicBezTo>
                  <a:pt x="5552" y="17132"/>
                  <a:pt x="5528" y="17036"/>
                  <a:pt x="5513" y="16959"/>
                </a:cubicBezTo>
                <a:lnTo>
                  <a:pt x="2997" y="2670"/>
                </a:lnTo>
                <a:cubicBezTo>
                  <a:pt x="2966" y="2520"/>
                  <a:pt x="2897" y="2400"/>
                  <a:pt x="2792" y="2309"/>
                </a:cubicBezTo>
                <a:cubicBezTo>
                  <a:pt x="2687" y="2212"/>
                  <a:pt x="2569" y="2165"/>
                  <a:pt x="2445" y="2165"/>
                </a:cubicBezTo>
                <a:lnTo>
                  <a:pt x="457" y="2165"/>
                </a:lnTo>
                <a:cubicBezTo>
                  <a:pt x="152" y="2165"/>
                  <a:pt x="0" y="1982"/>
                  <a:pt x="0" y="1618"/>
                </a:cubicBezTo>
                <a:lnTo>
                  <a:pt x="0" y="546"/>
                </a:lnTo>
                <a:cubicBezTo>
                  <a:pt x="0" y="185"/>
                  <a:pt x="152" y="0"/>
                  <a:pt x="457" y="0"/>
                </a:cubicBezTo>
                <a:lnTo>
                  <a:pt x="3159" y="0"/>
                </a:lnTo>
                <a:cubicBezTo>
                  <a:pt x="3286" y="0"/>
                  <a:pt x="3433" y="18"/>
                  <a:pt x="3606" y="59"/>
                </a:cubicBezTo>
                <a:cubicBezTo>
                  <a:pt x="3775" y="94"/>
                  <a:pt x="3917" y="132"/>
                  <a:pt x="4027" y="167"/>
                </a:cubicBezTo>
                <a:cubicBezTo>
                  <a:pt x="4075" y="208"/>
                  <a:pt x="4129" y="276"/>
                  <a:pt x="4193" y="373"/>
                </a:cubicBezTo>
                <a:cubicBezTo>
                  <a:pt x="4261" y="470"/>
                  <a:pt x="4322" y="585"/>
                  <a:pt x="4376" y="705"/>
                </a:cubicBezTo>
                <a:cubicBezTo>
                  <a:pt x="4430" y="825"/>
                  <a:pt x="4479" y="952"/>
                  <a:pt x="4518" y="1072"/>
                </a:cubicBezTo>
                <a:cubicBezTo>
                  <a:pt x="4557" y="1198"/>
                  <a:pt x="4584" y="1301"/>
                  <a:pt x="4599" y="1378"/>
                </a:cubicBezTo>
                <a:lnTo>
                  <a:pt x="4917" y="3134"/>
                </a:lnTo>
                <a:lnTo>
                  <a:pt x="20681" y="3134"/>
                </a:lnTo>
                <a:lnTo>
                  <a:pt x="20681" y="3131"/>
                </a:lnTo>
                <a:close/>
                <a:moveTo>
                  <a:pt x="6811" y="19982"/>
                </a:moveTo>
                <a:cubicBezTo>
                  <a:pt x="6811" y="19541"/>
                  <a:pt x="6941" y="19156"/>
                  <a:pt x="7202" y="18833"/>
                </a:cubicBezTo>
                <a:cubicBezTo>
                  <a:pt x="7462" y="18513"/>
                  <a:pt x="7777" y="18345"/>
                  <a:pt x="8146" y="18345"/>
                </a:cubicBezTo>
                <a:cubicBezTo>
                  <a:pt x="8528" y="18345"/>
                  <a:pt x="8850" y="18513"/>
                  <a:pt x="9114" y="18833"/>
                </a:cubicBezTo>
                <a:cubicBezTo>
                  <a:pt x="9381" y="19153"/>
                  <a:pt x="9513" y="19538"/>
                  <a:pt x="9513" y="19982"/>
                </a:cubicBezTo>
                <a:cubicBezTo>
                  <a:pt x="9513" y="20425"/>
                  <a:pt x="9381" y="20801"/>
                  <a:pt x="9114" y="21118"/>
                </a:cubicBezTo>
                <a:cubicBezTo>
                  <a:pt x="8850" y="21438"/>
                  <a:pt x="8528" y="21600"/>
                  <a:pt x="8146" y="21600"/>
                </a:cubicBezTo>
                <a:cubicBezTo>
                  <a:pt x="7779" y="21600"/>
                  <a:pt x="7464" y="21438"/>
                  <a:pt x="7202" y="21118"/>
                </a:cubicBezTo>
                <a:cubicBezTo>
                  <a:pt x="6941" y="20801"/>
                  <a:pt x="6811" y="20422"/>
                  <a:pt x="6811" y="19982"/>
                </a:cubicBezTo>
                <a:moveTo>
                  <a:pt x="14432" y="19982"/>
                </a:moveTo>
                <a:cubicBezTo>
                  <a:pt x="14432" y="19541"/>
                  <a:pt x="14564" y="19156"/>
                  <a:pt x="14823" y="18833"/>
                </a:cubicBezTo>
                <a:cubicBezTo>
                  <a:pt x="15085" y="18513"/>
                  <a:pt x="15400" y="18345"/>
                  <a:pt x="15779" y="18345"/>
                </a:cubicBezTo>
                <a:cubicBezTo>
                  <a:pt x="16143" y="18345"/>
                  <a:pt x="16459" y="18513"/>
                  <a:pt x="16720" y="18833"/>
                </a:cubicBezTo>
                <a:cubicBezTo>
                  <a:pt x="16982" y="19153"/>
                  <a:pt x="17114" y="19538"/>
                  <a:pt x="17114" y="19982"/>
                </a:cubicBezTo>
                <a:cubicBezTo>
                  <a:pt x="17114" y="20425"/>
                  <a:pt x="16982" y="20801"/>
                  <a:pt x="16720" y="21118"/>
                </a:cubicBezTo>
                <a:cubicBezTo>
                  <a:pt x="16461" y="21438"/>
                  <a:pt x="16146" y="21600"/>
                  <a:pt x="15779" y="21600"/>
                </a:cubicBezTo>
                <a:cubicBezTo>
                  <a:pt x="15412" y="21600"/>
                  <a:pt x="15094" y="21438"/>
                  <a:pt x="14830" y="21118"/>
                </a:cubicBezTo>
                <a:cubicBezTo>
                  <a:pt x="14564" y="20801"/>
                  <a:pt x="14432" y="20422"/>
                  <a:pt x="14432" y="19982"/>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27" name="Shape 1865"/>
          <p:cNvSpPr/>
          <p:nvPr/>
        </p:nvSpPr>
        <p:spPr>
          <a:xfrm>
            <a:off x="10089545" y="6307933"/>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28" name="Shape 1866"/>
          <p:cNvSpPr/>
          <p:nvPr/>
        </p:nvSpPr>
        <p:spPr>
          <a:xfrm>
            <a:off x="10827077" y="6305378"/>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0"/>
                  <a:pt x="15013" y="844"/>
                </a:cubicBezTo>
                <a:cubicBezTo>
                  <a:pt x="16321" y="1409"/>
                  <a:pt x="17466" y="2177"/>
                  <a:pt x="18449" y="3157"/>
                </a:cubicBezTo>
                <a:cubicBezTo>
                  <a:pt x="19433" y="4134"/>
                  <a:pt x="20204" y="5278"/>
                  <a:pt x="20761" y="6588"/>
                </a:cubicBezTo>
                <a:cubicBezTo>
                  <a:pt x="21320" y="7901"/>
                  <a:pt x="21600" y="9305"/>
                  <a:pt x="21600" y="10801"/>
                </a:cubicBezTo>
                <a:cubicBezTo>
                  <a:pt x="21600" y="12295"/>
                  <a:pt x="21320" y="13699"/>
                  <a:pt x="20761" y="15009"/>
                </a:cubicBezTo>
                <a:cubicBezTo>
                  <a:pt x="20204" y="16322"/>
                  <a:pt x="19430" y="17466"/>
                  <a:pt x="18449" y="18446"/>
                </a:cubicBezTo>
                <a:cubicBezTo>
                  <a:pt x="17466" y="19423"/>
                  <a:pt x="16322" y="20194"/>
                  <a:pt x="15013" y="20756"/>
                </a:cubicBezTo>
                <a:cubicBezTo>
                  <a:pt x="13705" y="21320"/>
                  <a:pt x="12303" y="21600"/>
                  <a:pt x="10806" y="21600"/>
                </a:cubicBezTo>
                <a:cubicBezTo>
                  <a:pt x="9311" y="21600"/>
                  <a:pt x="7906" y="21320"/>
                  <a:pt x="6592" y="20756"/>
                </a:cubicBezTo>
                <a:cubicBezTo>
                  <a:pt x="5281" y="20194"/>
                  <a:pt x="4137" y="19423"/>
                  <a:pt x="3156" y="18446"/>
                </a:cubicBezTo>
                <a:cubicBezTo>
                  <a:pt x="2179" y="17466"/>
                  <a:pt x="1410" y="16322"/>
                  <a:pt x="845" y="15009"/>
                </a:cubicBezTo>
                <a:cubicBezTo>
                  <a:pt x="283" y="13699"/>
                  <a:pt x="0" y="12295"/>
                  <a:pt x="0" y="10801"/>
                </a:cubicBezTo>
                <a:cubicBezTo>
                  <a:pt x="0" y="9305"/>
                  <a:pt x="283" y="7901"/>
                  <a:pt x="845" y="6588"/>
                </a:cubicBezTo>
                <a:cubicBezTo>
                  <a:pt x="1410" y="5278"/>
                  <a:pt x="2181" y="4134"/>
                  <a:pt x="3156" y="3157"/>
                </a:cubicBezTo>
                <a:cubicBezTo>
                  <a:pt x="4137" y="2177"/>
                  <a:pt x="5281" y="1409"/>
                  <a:pt x="6592" y="844"/>
                </a:cubicBezTo>
                <a:cubicBezTo>
                  <a:pt x="7906" y="280"/>
                  <a:pt x="9311" y="0"/>
                  <a:pt x="10806" y="0"/>
                </a:cubicBezTo>
                <a:moveTo>
                  <a:pt x="10806" y="18358"/>
                </a:moveTo>
                <a:cubicBezTo>
                  <a:pt x="11862" y="18358"/>
                  <a:pt x="12846" y="18158"/>
                  <a:pt x="13756" y="17762"/>
                </a:cubicBezTo>
                <a:cubicBezTo>
                  <a:pt x="14666" y="17364"/>
                  <a:pt x="15462" y="16825"/>
                  <a:pt x="16152" y="16141"/>
                </a:cubicBezTo>
                <a:cubicBezTo>
                  <a:pt x="16839" y="15455"/>
                  <a:pt x="17378" y="14656"/>
                  <a:pt x="17774" y="13747"/>
                </a:cubicBezTo>
                <a:cubicBezTo>
                  <a:pt x="18170" y="12837"/>
                  <a:pt x="18370" y="11855"/>
                  <a:pt x="18370" y="10801"/>
                </a:cubicBezTo>
                <a:cubicBezTo>
                  <a:pt x="18370" y="9745"/>
                  <a:pt x="18172" y="8763"/>
                  <a:pt x="17774" y="7853"/>
                </a:cubicBezTo>
                <a:cubicBezTo>
                  <a:pt x="17375" y="6944"/>
                  <a:pt x="16839" y="6148"/>
                  <a:pt x="16152" y="5459"/>
                </a:cubicBezTo>
                <a:cubicBezTo>
                  <a:pt x="15465" y="4775"/>
                  <a:pt x="14666" y="4236"/>
                  <a:pt x="13750" y="3838"/>
                </a:cubicBezTo>
                <a:cubicBezTo>
                  <a:pt x="12835" y="3442"/>
                  <a:pt x="11851" y="3242"/>
                  <a:pt x="10806" y="3242"/>
                </a:cubicBezTo>
                <a:cubicBezTo>
                  <a:pt x="9752" y="3242"/>
                  <a:pt x="8765" y="3442"/>
                  <a:pt x="7850" y="3838"/>
                </a:cubicBezTo>
                <a:cubicBezTo>
                  <a:pt x="6934" y="4236"/>
                  <a:pt x="6138" y="4775"/>
                  <a:pt x="5457" y="5459"/>
                </a:cubicBezTo>
                <a:cubicBezTo>
                  <a:pt x="4776" y="6148"/>
                  <a:pt x="4236" y="6944"/>
                  <a:pt x="3840" y="7853"/>
                </a:cubicBezTo>
                <a:cubicBezTo>
                  <a:pt x="3442" y="8763"/>
                  <a:pt x="3244" y="9745"/>
                  <a:pt x="3244" y="10801"/>
                </a:cubicBezTo>
                <a:cubicBezTo>
                  <a:pt x="3244" y="11855"/>
                  <a:pt x="3442" y="12837"/>
                  <a:pt x="3840" y="13747"/>
                </a:cubicBezTo>
                <a:cubicBezTo>
                  <a:pt x="4239" y="14656"/>
                  <a:pt x="4776" y="15455"/>
                  <a:pt x="5457" y="16141"/>
                </a:cubicBezTo>
                <a:cubicBezTo>
                  <a:pt x="6135" y="16825"/>
                  <a:pt x="6932" y="17364"/>
                  <a:pt x="7850" y="17762"/>
                </a:cubicBezTo>
                <a:cubicBezTo>
                  <a:pt x="8765" y="18158"/>
                  <a:pt x="9752" y="18358"/>
                  <a:pt x="10806" y="18358"/>
                </a:cubicBezTo>
                <a:moveTo>
                  <a:pt x="14538" y="10801"/>
                </a:moveTo>
                <a:cubicBezTo>
                  <a:pt x="14835" y="10801"/>
                  <a:pt x="15089" y="10906"/>
                  <a:pt x="15304" y="11118"/>
                </a:cubicBezTo>
                <a:cubicBezTo>
                  <a:pt x="15513" y="11332"/>
                  <a:pt x="15618" y="11584"/>
                  <a:pt x="15618" y="11883"/>
                </a:cubicBezTo>
                <a:lnTo>
                  <a:pt x="15618" y="12965"/>
                </a:lnTo>
                <a:cubicBezTo>
                  <a:pt x="15618" y="13261"/>
                  <a:pt x="15513" y="13515"/>
                  <a:pt x="15304" y="13727"/>
                </a:cubicBezTo>
                <a:cubicBezTo>
                  <a:pt x="15090" y="13939"/>
                  <a:pt x="14835" y="14043"/>
                  <a:pt x="14538" y="14043"/>
                </a:cubicBezTo>
                <a:lnTo>
                  <a:pt x="9670" y="14043"/>
                </a:lnTo>
                <a:cubicBezTo>
                  <a:pt x="9373" y="14043"/>
                  <a:pt x="9116" y="13939"/>
                  <a:pt x="8904" y="13727"/>
                </a:cubicBezTo>
                <a:cubicBezTo>
                  <a:pt x="8692" y="13515"/>
                  <a:pt x="8587" y="13261"/>
                  <a:pt x="8587" y="12965"/>
                </a:cubicBezTo>
                <a:lnTo>
                  <a:pt x="8587" y="6676"/>
                </a:lnTo>
                <a:cubicBezTo>
                  <a:pt x="8587" y="6379"/>
                  <a:pt x="8692" y="6125"/>
                  <a:pt x="8904" y="5916"/>
                </a:cubicBezTo>
                <a:cubicBezTo>
                  <a:pt x="9113" y="5699"/>
                  <a:pt x="9370" y="5594"/>
                  <a:pt x="9670" y="5594"/>
                </a:cubicBezTo>
                <a:lnTo>
                  <a:pt x="10752" y="5594"/>
                </a:lnTo>
                <a:cubicBezTo>
                  <a:pt x="11066" y="5594"/>
                  <a:pt x="11323" y="5699"/>
                  <a:pt x="11521" y="5916"/>
                </a:cubicBezTo>
                <a:cubicBezTo>
                  <a:pt x="11718" y="6125"/>
                  <a:pt x="11817" y="6379"/>
                  <a:pt x="11817" y="6676"/>
                </a:cubicBezTo>
                <a:lnTo>
                  <a:pt x="11817" y="10801"/>
                </a:lnTo>
                <a:lnTo>
                  <a:pt x="14538" y="10801"/>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29" name="Shape 1867"/>
          <p:cNvSpPr/>
          <p:nvPr/>
        </p:nvSpPr>
        <p:spPr>
          <a:xfrm>
            <a:off x="11542843" y="6306655"/>
            <a:ext cx="307305" cy="306601"/>
          </a:xfrm>
          <a:custGeom>
            <a:avLst/>
            <a:gdLst/>
            <a:ahLst/>
            <a:cxnLst>
              <a:cxn ang="0">
                <a:pos x="wd2" y="hd2"/>
              </a:cxn>
              <a:cxn ang="5400000">
                <a:pos x="wd2" y="hd2"/>
              </a:cxn>
              <a:cxn ang="10800000">
                <a:pos x="wd2" y="hd2"/>
              </a:cxn>
              <a:cxn ang="16200000">
                <a:pos x="wd2" y="hd2"/>
              </a:cxn>
            </a:cxnLst>
            <a:rect l="0" t="0" r="r" b="b"/>
            <a:pathLst>
              <a:path w="21600" h="21574" extrusionOk="0">
                <a:moveTo>
                  <a:pt x="19883" y="9849"/>
                </a:moveTo>
                <a:cubicBezTo>
                  <a:pt x="20430" y="10441"/>
                  <a:pt x="20853" y="11078"/>
                  <a:pt x="21153" y="11758"/>
                </a:cubicBezTo>
                <a:cubicBezTo>
                  <a:pt x="21448" y="12437"/>
                  <a:pt x="21600" y="13165"/>
                  <a:pt x="21600" y="13934"/>
                </a:cubicBezTo>
                <a:cubicBezTo>
                  <a:pt x="21600" y="14989"/>
                  <a:pt x="21325" y="15981"/>
                  <a:pt x="20758" y="16911"/>
                </a:cubicBezTo>
                <a:cubicBezTo>
                  <a:pt x="20195" y="17841"/>
                  <a:pt x="19428" y="18656"/>
                  <a:pt x="18454" y="19347"/>
                </a:cubicBezTo>
                <a:cubicBezTo>
                  <a:pt x="17480" y="20040"/>
                  <a:pt x="16338" y="20585"/>
                  <a:pt x="15016" y="20982"/>
                </a:cubicBezTo>
                <a:cubicBezTo>
                  <a:pt x="13699" y="21374"/>
                  <a:pt x="12293" y="21574"/>
                  <a:pt x="10800" y="21574"/>
                </a:cubicBezTo>
                <a:cubicBezTo>
                  <a:pt x="9311" y="21574"/>
                  <a:pt x="7905" y="21374"/>
                  <a:pt x="6596" y="20982"/>
                </a:cubicBezTo>
                <a:cubicBezTo>
                  <a:pt x="5282" y="20585"/>
                  <a:pt x="4136" y="20040"/>
                  <a:pt x="3154" y="19347"/>
                </a:cubicBezTo>
                <a:cubicBezTo>
                  <a:pt x="2176" y="18656"/>
                  <a:pt x="1405" y="17842"/>
                  <a:pt x="842" y="16911"/>
                </a:cubicBezTo>
                <a:cubicBezTo>
                  <a:pt x="279" y="15978"/>
                  <a:pt x="0" y="14989"/>
                  <a:pt x="0" y="13934"/>
                </a:cubicBezTo>
                <a:cubicBezTo>
                  <a:pt x="0" y="13165"/>
                  <a:pt x="152" y="12434"/>
                  <a:pt x="451" y="11758"/>
                </a:cubicBezTo>
                <a:cubicBezTo>
                  <a:pt x="747" y="11078"/>
                  <a:pt x="1174" y="10441"/>
                  <a:pt x="1721" y="9849"/>
                </a:cubicBezTo>
                <a:cubicBezTo>
                  <a:pt x="1972" y="9553"/>
                  <a:pt x="2420" y="9105"/>
                  <a:pt x="3046" y="8507"/>
                </a:cubicBezTo>
                <a:cubicBezTo>
                  <a:pt x="3677" y="7907"/>
                  <a:pt x="4368" y="7213"/>
                  <a:pt x="5115" y="6421"/>
                </a:cubicBezTo>
                <a:cubicBezTo>
                  <a:pt x="5861" y="5626"/>
                  <a:pt x="6580" y="4758"/>
                  <a:pt x="7282" y="3811"/>
                </a:cubicBezTo>
                <a:cubicBezTo>
                  <a:pt x="7985" y="2861"/>
                  <a:pt x="8556" y="1883"/>
                  <a:pt x="9003" y="873"/>
                </a:cubicBezTo>
                <a:cubicBezTo>
                  <a:pt x="9131" y="560"/>
                  <a:pt x="9371" y="329"/>
                  <a:pt x="9714" y="180"/>
                </a:cubicBezTo>
                <a:cubicBezTo>
                  <a:pt x="10057" y="30"/>
                  <a:pt x="10421" y="-26"/>
                  <a:pt x="10800" y="11"/>
                </a:cubicBezTo>
                <a:cubicBezTo>
                  <a:pt x="11195" y="-26"/>
                  <a:pt x="11559" y="30"/>
                  <a:pt x="11898" y="180"/>
                </a:cubicBezTo>
                <a:cubicBezTo>
                  <a:pt x="12237" y="329"/>
                  <a:pt x="12469" y="560"/>
                  <a:pt x="12597" y="873"/>
                </a:cubicBezTo>
                <a:cubicBezTo>
                  <a:pt x="13016" y="1888"/>
                  <a:pt x="13587" y="2872"/>
                  <a:pt x="14310" y="3816"/>
                </a:cubicBezTo>
                <a:cubicBezTo>
                  <a:pt x="15028" y="4761"/>
                  <a:pt x="15759" y="5626"/>
                  <a:pt x="16505" y="6421"/>
                </a:cubicBezTo>
                <a:cubicBezTo>
                  <a:pt x="17256" y="7214"/>
                  <a:pt x="17935" y="7907"/>
                  <a:pt x="18562" y="8507"/>
                </a:cubicBezTo>
                <a:cubicBezTo>
                  <a:pt x="19188" y="9105"/>
                  <a:pt x="19624" y="9553"/>
                  <a:pt x="19883" y="9849"/>
                </a:cubicBezTo>
                <a:moveTo>
                  <a:pt x="7438" y="17543"/>
                </a:moveTo>
                <a:cubicBezTo>
                  <a:pt x="8189" y="17543"/>
                  <a:pt x="8832" y="17357"/>
                  <a:pt x="9351" y="16987"/>
                </a:cubicBezTo>
                <a:cubicBezTo>
                  <a:pt x="9874" y="16618"/>
                  <a:pt x="10133" y="16167"/>
                  <a:pt x="10133" y="15623"/>
                </a:cubicBezTo>
                <a:cubicBezTo>
                  <a:pt x="10133" y="15240"/>
                  <a:pt x="9993" y="14898"/>
                  <a:pt x="9714" y="14614"/>
                </a:cubicBezTo>
                <a:cubicBezTo>
                  <a:pt x="9634" y="14543"/>
                  <a:pt x="9518" y="14430"/>
                  <a:pt x="9359" y="14284"/>
                </a:cubicBezTo>
                <a:cubicBezTo>
                  <a:pt x="9199" y="14134"/>
                  <a:pt x="9031" y="13960"/>
                  <a:pt x="8852" y="13754"/>
                </a:cubicBezTo>
                <a:cubicBezTo>
                  <a:pt x="8672" y="13554"/>
                  <a:pt x="8492" y="13337"/>
                  <a:pt x="8305" y="13100"/>
                </a:cubicBezTo>
                <a:cubicBezTo>
                  <a:pt x="8121" y="12869"/>
                  <a:pt x="7977" y="12626"/>
                  <a:pt x="7877" y="12372"/>
                </a:cubicBezTo>
                <a:cubicBezTo>
                  <a:pt x="7825" y="12192"/>
                  <a:pt x="7678" y="12116"/>
                  <a:pt x="7438" y="12141"/>
                </a:cubicBezTo>
                <a:cubicBezTo>
                  <a:pt x="7211" y="12108"/>
                  <a:pt x="7055" y="12184"/>
                  <a:pt x="6983" y="12372"/>
                </a:cubicBezTo>
                <a:cubicBezTo>
                  <a:pt x="6883" y="12635"/>
                  <a:pt x="6739" y="12880"/>
                  <a:pt x="6568" y="13108"/>
                </a:cubicBezTo>
                <a:cubicBezTo>
                  <a:pt x="6396" y="13337"/>
                  <a:pt x="6216" y="13554"/>
                  <a:pt x="6033" y="13754"/>
                </a:cubicBezTo>
                <a:cubicBezTo>
                  <a:pt x="5853" y="13960"/>
                  <a:pt x="5677" y="14132"/>
                  <a:pt x="5518" y="14275"/>
                </a:cubicBezTo>
                <a:cubicBezTo>
                  <a:pt x="5358" y="14422"/>
                  <a:pt x="5242" y="14532"/>
                  <a:pt x="5162" y="14614"/>
                </a:cubicBezTo>
                <a:cubicBezTo>
                  <a:pt x="4871" y="14910"/>
                  <a:pt x="4731" y="15248"/>
                  <a:pt x="4743" y="15623"/>
                </a:cubicBezTo>
                <a:cubicBezTo>
                  <a:pt x="4743" y="16156"/>
                  <a:pt x="5003" y="16607"/>
                  <a:pt x="5526" y="16982"/>
                </a:cubicBezTo>
                <a:cubicBezTo>
                  <a:pt x="6049" y="17357"/>
                  <a:pt x="6688" y="17543"/>
                  <a:pt x="7438" y="17543"/>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30" name="Shape 1868"/>
          <p:cNvSpPr/>
          <p:nvPr/>
        </p:nvSpPr>
        <p:spPr>
          <a:xfrm>
            <a:off x="12286777" y="6305378"/>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21600" y="4921"/>
                </a:moveTo>
                <a:lnTo>
                  <a:pt x="21600" y="5872"/>
                </a:lnTo>
                <a:cubicBezTo>
                  <a:pt x="21192" y="6053"/>
                  <a:pt x="20518" y="6203"/>
                  <a:pt x="19564" y="6321"/>
                </a:cubicBezTo>
                <a:cubicBezTo>
                  <a:pt x="18617" y="6436"/>
                  <a:pt x="17594" y="6522"/>
                  <a:pt x="16495" y="6580"/>
                </a:cubicBezTo>
                <a:cubicBezTo>
                  <a:pt x="15399" y="6643"/>
                  <a:pt x="14331" y="6678"/>
                  <a:pt x="13290" y="6684"/>
                </a:cubicBezTo>
                <a:cubicBezTo>
                  <a:pt x="12253" y="6692"/>
                  <a:pt x="11427" y="6698"/>
                  <a:pt x="10809" y="6698"/>
                </a:cubicBezTo>
                <a:cubicBezTo>
                  <a:pt x="10200" y="6698"/>
                  <a:pt x="9374" y="6692"/>
                  <a:pt x="8327" y="6684"/>
                </a:cubicBezTo>
                <a:cubicBezTo>
                  <a:pt x="7276" y="6678"/>
                  <a:pt x="6205" y="6643"/>
                  <a:pt x="5105" y="6580"/>
                </a:cubicBezTo>
                <a:cubicBezTo>
                  <a:pt x="4010" y="6522"/>
                  <a:pt x="2993" y="6436"/>
                  <a:pt x="2053" y="6327"/>
                </a:cubicBezTo>
                <a:cubicBezTo>
                  <a:pt x="1116" y="6214"/>
                  <a:pt x="442" y="6064"/>
                  <a:pt x="35" y="5872"/>
                </a:cubicBezTo>
                <a:cubicBezTo>
                  <a:pt x="10" y="5725"/>
                  <a:pt x="0" y="5566"/>
                  <a:pt x="0" y="5394"/>
                </a:cubicBezTo>
                <a:lnTo>
                  <a:pt x="0" y="4423"/>
                </a:lnTo>
                <a:cubicBezTo>
                  <a:pt x="0" y="4259"/>
                  <a:pt x="10" y="4092"/>
                  <a:pt x="35" y="3925"/>
                </a:cubicBezTo>
                <a:cubicBezTo>
                  <a:pt x="308" y="3801"/>
                  <a:pt x="702" y="3689"/>
                  <a:pt x="1213" y="3602"/>
                </a:cubicBezTo>
                <a:cubicBezTo>
                  <a:pt x="1718" y="3516"/>
                  <a:pt x="2257" y="3444"/>
                  <a:pt x="2831" y="3389"/>
                </a:cubicBezTo>
                <a:cubicBezTo>
                  <a:pt x="3405" y="3335"/>
                  <a:pt x="3972" y="3294"/>
                  <a:pt x="4528" y="3266"/>
                </a:cubicBezTo>
                <a:cubicBezTo>
                  <a:pt x="5085" y="3240"/>
                  <a:pt x="5517" y="3214"/>
                  <a:pt x="5828" y="3196"/>
                </a:cubicBezTo>
                <a:cubicBezTo>
                  <a:pt x="5738" y="2445"/>
                  <a:pt x="5800" y="1857"/>
                  <a:pt x="6018" y="1431"/>
                </a:cubicBezTo>
                <a:cubicBezTo>
                  <a:pt x="6232" y="1011"/>
                  <a:pt x="6561" y="694"/>
                  <a:pt x="7003" y="490"/>
                </a:cubicBezTo>
                <a:cubicBezTo>
                  <a:pt x="7442" y="282"/>
                  <a:pt x="7985" y="147"/>
                  <a:pt x="8631" y="86"/>
                </a:cubicBezTo>
                <a:cubicBezTo>
                  <a:pt x="9281" y="29"/>
                  <a:pt x="10000" y="0"/>
                  <a:pt x="10809" y="0"/>
                </a:cubicBezTo>
                <a:cubicBezTo>
                  <a:pt x="11417" y="0"/>
                  <a:pt x="12022" y="12"/>
                  <a:pt x="12620" y="40"/>
                </a:cubicBezTo>
                <a:cubicBezTo>
                  <a:pt x="13221" y="69"/>
                  <a:pt x="13757" y="164"/>
                  <a:pt x="14234" y="320"/>
                </a:cubicBezTo>
                <a:cubicBezTo>
                  <a:pt x="14708" y="484"/>
                  <a:pt x="15084" y="734"/>
                  <a:pt x="15368" y="1074"/>
                </a:cubicBezTo>
                <a:cubicBezTo>
                  <a:pt x="15648" y="1414"/>
                  <a:pt x="15790" y="1895"/>
                  <a:pt x="15790" y="2520"/>
                </a:cubicBezTo>
                <a:lnTo>
                  <a:pt x="15790" y="2851"/>
                </a:lnTo>
                <a:cubicBezTo>
                  <a:pt x="15790" y="2963"/>
                  <a:pt x="15776" y="3078"/>
                  <a:pt x="15758" y="3196"/>
                </a:cubicBezTo>
                <a:cubicBezTo>
                  <a:pt x="16076" y="3214"/>
                  <a:pt x="16512" y="3240"/>
                  <a:pt x="17062" y="3265"/>
                </a:cubicBezTo>
                <a:cubicBezTo>
                  <a:pt x="17611" y="3294"/>
                  <a:pt x="18178" y="3334"/>
                  <a:pt x="18759" y="3389"/>
                </a:cubicBezTo>
                <a:cubicBezTo>
                  <a:pt x="19336" y="3444"/>
                  <a:pt x="19886" y="3516"/>
                  <a:pt x="20404" y="3602"/>
                </a:cubicBezTo>
                <a:cubicBezTo>
                  <a:pt x="20923" y="3689"/>
                  <a:pt x="21323" y="3801"/>
                  <a:pt x="21597" y="3925"/>
                </a:cubicBezTo>
                <a:lnTo>
                  <a:pt x="21597" y="4921"/>
                </a:lnTo>
                <a:lnTo>
                  <a:pt x="21600" y="4921"/>
                </a:lnTo>
                <a:close/>
                <a:moveTo>
                  <a:pt x="10812" y="8296"/>
                </a:moveTo>
                <a:cubicBezTo>
                  <a:pt x="12236" y="8279"/>
                  <a:pt x="13657" y="8250"/>
                  <a:pt x="15081" y="8216"/>
                </a:cubicBezTo>
                <a:cubicBezTo>
                  <a:pt x="16502" y="8178"/>
                  <a:pt x="17926" y="8089"/>
                  <a:pt x="19353" y="7939"/>
                </a:cubicBezTo>
                <a:lnTo>
                  <a:pt x="19353" y="19478"/>
                </a:lnTo>
                <a:cubicBezTo>
                  <a:pt x="19353" y="20056"/>
                  <a:pt x="19108" y="20558"/>
                  <a:pt x="18620" y="20972"/>
                </a:cubicBezTo>
                <a:cubicBezTo>
                  <a:pt x="18133" y="21393"/>
                  <a:pt x="17542" y="21600"/>
                  <a:pt x="16847" y="21600"/>
                </a:cubicBezTo>
                <a:lnTo>
                  <a:pt x="4753" y="21600"/>
                </a:lnTo>
                <a:cubicBezTo>
                  <a:pt x="4058" y="21600"/>
                  <a:pt x="3460" y="21396"/>
                  <a:pt x="2955" y="20978"/>
                </a:cubicBezTo>
                <a:cubicBezTo>
                  <a:pt x="2451" y="20569"/>
                  <a:pt x="2202" y="20068"/>
                  <a:pt x="2202" y="19478"/>
                </a:cubicBezTo>
                <a:lnTo>
                  <a:pt x="2202" y="7939"/>
                </a:lnTo>
                <a:cubicBezTo>
                  <a:pt x="3560" y="8089"/>
                  <a:pt x="4905" y="8184"/>
                  <a:pt x="6239" y="8230"/>
                </a:cubicBezTo>
                <a:cubicBezTo>
                  <a:pt x="7577" y="8273"/>
                  <a:pt x="8918" y="8296"/>
                  <a:pt x="10276" y="8296"/>
                </a:cubicBezTo>
                <a:lnTo>
                  <a:pt x="10812" y="8296"/>
                </a:lnTo>
                <a:close/>
                <a:moveTo>
                  <a:pt x="6923" y="10395"/>
                </a:moveTo>
                <a:cubicBezTo>
                  <a:pt x="6923" y="10249"/>
                  <a:pt x="6858" y="10119"/>
                  <a:pt x="6733" y="10015"/>
                </a:cubicBezTo>
                <a:cubicBezTo>
                  <a:pt x="6605" y="9909"/>
                  <a:pt x="6453" y="9854"/>
                  <a:pt x="6277" y="9854"/>
                </a:cubicBezTo>
                <a:lnTo>
                  <a:pt x="5631" y="9854"/>
                </a:lnTo>
                <a:cubicBezTo>
                  <a:pt x="5451" y="9854"/>
                  <a:pt x="5306" y="9909"/>
                  <a:pt x="5192" y="10015"/>
                </a:cubicBezTo>
                <a:cubicBezTo>
                  <a:pt x="5074" y="10119"/>
                  <a:pt x="5015" y="10249"/>
                  <a:pt x="5015" y="10395"/>
                </a:cubicBezTo>
                <a:lnTo>
                  <a:pt x="5015" y="18859"/>
                </a:lnTo>
                <a:cubicBezTo>
                  <a:pt x="5015" y="19006"/>
                  <a:pt x="5074" y="19126"/>
                  <a:pt x="5192" y="19224"/>
                </a:cubicBezTo>
                <a:cubicBezTo>
                  <a:pt x="5306" y="19319"/>
                  <a:pt x="5451" y="19368"/>
                  <a:pt x="5631" y="19368"/>
                </a:cubicBezTo>
                <a:lnTo>
                  <a:pt x="6277" y="19368"/>
                </a:lnTo>
                <a:cubicBezTo>
                  <a:pt x="6453" y="19368"/>
                  <a:pt x="6605" y="19319"/>
                  <a:pt x="6733" y="19230"/>
                </a:cubicBezTo>
                <a:cubicBezTo>
                  <a:pt x="6858" y="19138"/>
                  <a:pt x="6923" y="19014"/>
                  <a:pt x="6923" y="18859"/>
                </a:cubicBezTo>
                <a:lnTo>
                  <a:pt x="6923" y="10395"/>
                </a:lnTo>
                <a:close/>
                <a:moveTo>
                  <a:pt x="8417" y="3142"/>
                </a:moveTo>
                <a:cubicBezTo>
                  <a:pt x="10007" y="3122"/>
                  <a:pt x="11607" y="3122"/>
                  <a:pt x="13232" y="3142"/>
                </a:cubicBezTo>
                <a:cubicBezTo>
                  <a:pt x="13232" y="3032"/>
                  <a:pt x="13242" y="2926"/>
                  <a:pt x="13266" y="2819"/>
                </a:cubicBezTo>
                <a:cubicBezTo>
                  <a:pt x="13287" y="2713"/>
                  <a:pt x="13287" y="2612"/>
                  <a:pt x="13266" y="2520"/>
                </a:cubicBezTo>
                <a:lnTo>
                  <a:pt x="13266" y="2315"/>
                </a:lnTo>
                <a:cubicBezTo>
                  <a:pt x="12879" y="2223"/>
                  <a:pt x="12471" y="2171"/>
                  <a:pt x="12043" y="2163"/>
                </a:cubicBezTo>
                <a:cubicBezTo>
                  <a:pt x="11611" y="2154"/>
                  <a:pt x="11203" y="2148"/>
                  <a:pt x="10819" y="2148"/>
                </a:cubicBezTo>
                <a:cubicBezTo>
                  <a:pt x="10411" y="2148"/>
                  <a:pt x="9996" y="2154"/>
                  <a:pt x="9575" y="2163"/>
                </a:cubicBezTo>
                <a:cubicBezTo>
                  <a:pt x="9150" y="2171"/>
                  <a:pt x="8742" y="2223"/>
                  <a:pt x="8355" y="2315"/>
                </a:cubicBezTo>
                <a:lnTo>
                  <a:pt x="8355" y="2520"/>
                </a:lnTo>
                <a:cubicBezTo>
                  <a:pt x="8355" y="2612"/>
                  <a:pt x="8358" y="2715"/>
                  <a:pt x="8372" y="2825"/>
                </a:cubicBezTo>
                <a:cubicBezTo>
                  <a:pt x="8375" y="2937"/>
                  <a:pt x="8393" y="3041"/>
                  <a:pt x="8417" y="3142"/>
                </a:cubicBezTo>
                <a:moveTo>
                  <a:pt x="11770" y="10395"/>
                </a:moveTo>
                <a:cubicBezTo>
                  <a:pt x="11770" y="10249"/>
                  <a:pt x="11707" y="10119"/>
                  <a:pt x="11583" y="10015"/>
                </a:cubicBezTo>
                <a:cubicBezTo>
                  <a:pt x="11452" y="9909"/>
                  <a:pt x="11299" y="9854"/>
                  <a:pt x="11123" y="9854"/>
                </a:cubicBezTo>
                <a:lnTo>
                  <a:pt x="10477" y="9854"/>
                </a:lnTo>
                <a:cubicBezTo>
                  <a:pt x="10301" y="9854"/>
                  <a:pt x="10152" y="9909"/>
                  <a:pt x="10038" y="10015"/>
                </a:cubicBezTo>
                <a:cubicBezTo>
                  <a:pt x="9924" y="10119"/>
                  <a:pt x="9865" y="10249"/>
                  <a:pt x="9865" y="10395"/>
                </a:cubicBezTo>
                <a:lnTo>
                  <a:pt x="9865" y="18859"/>
                </a:lnTo>
                <a:cubicBezTo>
                  <a:pt x="9865" y="19006"/>
                  <a:pt x="9920" y="19126"/>
                  <a:pt x="10031" y="19224"/>
                </a:cubicBezTo>
                <a:cubicBezTo>
                  <a:pt x="10142" y="19319"/>
                  <a:pt x="10287" y="19368"/>
                  <a:pt x="10477" y="19368"/>
                </a:cubicBezTo>
                <a:lnTo>
                  <a:pt x="11123" y="19368"/>
                </a:lnTo>
                <a:cubicBezTo>
                  <a:pt x="11299" y="19368"/>
                  <a:pt x="11452" y="19319"/>
                  <a:pt x="11583" y="19230"/>
                </a:cubicBezTo>
                <a:cubicBezTo>
                  <a:pt x="11707" y="19138"/>
                  <a:pt x="11770" y="19014"/>
                  <a:pt x="11770" y="18859"/>
                </a:cubicBezTo>
                <a:lnTo>
                  <a:pt x="11770" y="10395"/>
                </a:lnTo>
                <a:close/>
                <a:moveTo>
                  <a:pt x="14683" y="18859"/>
                </a:moveTo>
                <a:cubicBezTo>
                  <a:pt x="14683" y="19006"/>
                  <a:pt x="14746" y="19126"/>
                  <a:pt x="14867" y="19224"/>
                </a:cubicBezTo>
                <a:cubicBezTo>
                  <a:pt x="14988" y="19319"/>
                  <a:pt x="15143" y="19368"/>
                  <a:pt x="15333" y="19368"/>
                </a:cubicBezTo>
                <a:lnTo>
                  <a:pt x="15980" y="19368"/>
                </a:lnTo>
                <a:cubicBezTo>
                  <a:pt x="16156" y="19368"/>
                  <a:pt x="16308" y="19319"/>
                  <a:pt x="16432" y="19230"/>
                </a:cubicBezTo>
                <a:cubicBezTo>
                  <a:pt x="16560" y="19138"/>
                  <a:pt x="16629" y="19014"/>
                  <a:pt x="16629" y="18859"/>
                </a:cubicBezTo>
                <a:lnTo>
                  <a:pt x="16629" y="10395"/>
                </a:lnTo>
                <a:cubicBezTo>
                  <a:pt x="16629" y="10249"/>
                  <a:pt x="16560" y="10119"/>
                  <a:pt x="16432" y="10015"/>
                </a:cubicBezTo>
                <a:cubicBezTo>
                  <a:pt x="16308" y="9909"/>
                  <a:pt x="16156" y="9854"/>
                  <a:pt x="15980" y="9854"/>
                </a:cubicBezTo>
                <a:lnTo>
                  <a:pt x="15333" y="9854"/>
                </a:lnTo>
                <a:cubicBezTo>
                  <a:pt x="15154" y="9854"/>
                  <a:pt x="15001" y="9909"/>
                  <a:pt x="14877" y="10015"/>
                </a:cubicBezTo>
                <a:cubicBezTo>
                  <a:pt x="14753" y="10119"/>
                  <a:pt x="14683" y="10249"/>
                  <a:pt x="14683" y="10395"/>
                </a:cubicBezTo>
                <a:lnTo>
                  <a:pt x="14683" y="18859"/>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31" name="Shape 1869"/>
          <p:cNvSpPr/>
          <p:nvPr/>
        </p:nvSpPr>
        <p:spPr>
          <a:xfrm>
            <a:off x="13015347" y="6305378"/>
            <a:ext cx="307305" cy="306601"/>
          </a:xfrm>
          <a:custGeom>
            <a:avLst/>
            <a:gdLst/>
            <a:ahLst/>
            <a:cxnLst>
              <a:cxn ang="0">
                <a:pos x="wd2" y="hd2"/>
              </a:cxn>
              <a:cxn ang="5400000">
                <a:pos x="wd2" y="hd2"/>
              </a:cxn>
              <a:cxn ang="10800000">
                <a:pos x="wd2" y="hd2"/>
              </a:cxn>
              <a:cxn ang="16200000">
                <a:pos x="wd2" y="hd2"/>
              </a:cxn>
            </a:cxnLst>
            <a:rect l="0" t="0" r="r" b="b"/>
            <a:pathLst>
              <a:path w="21600" h="21600" extrusionOk="0">
                <a:moveTo>
                  <a:pt x="21600" y="6949"/>
                </a:moveTo>
                <a:cubicBezTo>
                  <a:pt x="21600" y="7542"/>
                  <a:pt x="21408" y="8153"/>
                  <a:pt x="21018" y="8782"/>
                </a:cubicBezTo>
                <a:cubicBezTo>
                  <a:pt x="20628" y="9416"/>
                  <a:pt x="20110" y="10016"/>
                  <a:pt x="19458" y="10585"/>
                </a:cubicBezTo>
                <a:cubicBezTo>
                  <a:pt x="18807" y="11152"/>
                  <a:pt x="18041" y="11652"/>
                  <a:pt x="17159" y="12083"/>
                </a:cubicBezTo>
                <a:cubicBezTo>
                  <a:pt x="16275" y="12512"/>
                  <a:pt x="15327" y="12821"/>
                  <a:pt x="14315" y="12997"/>
                </a:cubicBezTo>
                <a:cubicBezTo>
                  <a:pt x="13880" y="13091"/>
                  <a:pt x="13493" y="13285"/>
                  <a:pt x="13151" y="13578"/>
                </a:cubicBezTo>
                <a:cubicBezTo>
                  <a:pt x="12809" y="13872"/>
                  <a:pt x="12641" y="14204"/>
                  <a:pt x="12641" y="14571"/>
                </a:cubicBezTo>
                <a:cubicBezTo>
                  <a:pt x="12641" y="14900"/>
                  <a:pt x="12713" y="15141"/>
                  <a:pt x="12865" y="15294"/>
                </a:cubicBezTo>
                <a:cubicBezTo>
                  <a:pt x="13015" y="15449"/>
                  <a:pt x="13178" y="15596"/>
                  <a:pt x="13365" y="15728"/>
                </a:cubicBezTo>
                <a:cubicBezTo>
                  <a:pt x="13546" y="15867"/>
                  <a:pt x="13717" y="16010"/>
                  <a:pt x="13875" y="16169"/>
                </a:cubicBezTo>
                <a:cubicBezTo>
                  <a:pt x="14032" y="16331"/>
                  <a:pt x="14126" y="16574"/>
                  <a:pt x="14161" y="16903"/>
                </a:cubicBezTo>
                <a:cubicBezTo>
                  <a:pt x="14195" y="17118"/>
                  <a:pt x="14187" y="17341"/>
                  <a:pt x="14134" y="17564"/>
                </a:cubicBezTo>
                <a:cubicBezTo>
                  <a:pt x="14099" y="17696"/>
                  <a:pt x="14201" y="17805"/>
                  <a:pt x="14433" y="17893"/>
                </a:cubicBezTo>
                <a:cubicBezTo>
                  <a:pt x="14668" y="17981"/>
                  <a:pt x="14956" y="18069"/>
                  <a:pt x="15295" y="18155"/>
                </a:cubicBezTo>
                <a:cubicBezTo>
                  <a:pt x="15637" y="18237"/>
                  <a:pt x="15987" y="18343"/>
                  <a:pt x="16345" y="18469"/>
                </a:cubicBezTo>
                <a:cubicBezTo>
                  <a:pt x="16705" y="18595"/>
                  <a:pt x="16975" y="18757"/>
                  <a:pt x="17165" y="18953"/>
                </a:cubicBezTo>
                <a:cubicBezTo>
                  <a:pt x="17266" y="19050"/>
                  <a:pt x="17352" y="19233"/>
                  <a:pt x="17416" y="19512"/>
                </a:cubicBezTo>
                <a:cubicBezTo>
                  <a:pt x="17477" y="19791"/>
                  <a:pt x="17520" y="20090"/>
                  <a:pt x="17536" y="20416"/>
                </a:cubicBezTo>
                <a:cubicBezTo>
                  <a:pt x="17554" y="20728"/>
                  <a:pt x="17528" y="21001"/>
                  <a:pt x="17464" y="21242"/>
                </a:cubicBezTo>
                <a:cubicBezTo>
                  <a:pt x="17394" y="21480"/>
                  <a:pt x="17269" y="21600"/>
                  <a:pt x="17090" y="21600"/>
                </a:cubicBezTo>
                <a:lnTo>
                  <a:pt x="4497" y="21600"/>
                </a:lnTo>
                <a:cubicBezTo>
                  <a:pt x="4329" y="21600"/>
                  <a:pt x="4206" y="21480"/>
                  <a:pt x="4131" y="21242"/>
                </a:cubicBezTo>
                <a:cubicBezTo>
                  <a:pt x="4061" y="21001"/>
                  <a:pt x="4032" y="20728"/>
                  <a:pt x="4048" y="20416"/>
                </a:cubicBezTo>
                <a:cubicBezTo>
                  <a:pt x="4067" y="20090"/>
                  <a:pt x="4110" y="19791"/>
                  <a:pt x="4171" y="19512"/>
                </a:cubicBezTo>
                <a:cubicBezTo>
                  <a:pt x="4235" y="19233"/>
                  <a:pt x="4318" y="19050"/>
                  <a:pt x="4422" y="18953"/>
                </a:cubicBezTo>
                <a:cubicBezTo>
                  <a:pt x="4617" y="18768"/>
                  <a:pt x="4889" y="18607"/>
                  <a:pt x="5239" y="18475"/>
                </a:cubicBezTo>
                <a:cubicBezTo>
                  <a:pt x="5589" y="18345"/>
                  <a:pt x="5933" y="18237"/>
                  <a:pt x="6270" y="18155"/>
                </a:cubicBezTo>
                <a:cubicBezTo>
                  <a:pt x="6606" y="18069"/>
                  <a:pt x="6897" y="17984"/>
                  <a:pt x="7146" y="17902"/>
                </a:cubicBezTo>
                <a:cubicBezTo>
                  <a:pt x="7394" y="17817"/>
                  <a:pt x="7498" y="17705"/>
                  <a:pt x="7463" y="17564"/>
                </a:cubicBezTo>
                <a:cubicBezTo>
                  <a:pt x="7429" y="17432"/>
                  <a:pt x="7413" y="17312"/>
                  <a:pt x="7413" y="17206"/>
                </a:cubicBezTo>
                <a:lnTo>
                  <a:pt x="7413" y="16903"/>
                </a:lnTo>
                <a:cubicBezTo>
                  <a:pt x="7429" y="16574"/>
                  <a:pt x="7520" y="16331"/>
                  <a:pt x="7688" y="16169"/>
                </a:cubicBezTo>
                <a:cubicBezTo>
                  <a:pt x="7853" y="16010"/>
                  <a:pt x="8035" y="15867"/>
                  <a:pt x="8224" y="15728"/>
                </a:cubicBezTo>
                <a:cubicBezTo>
                  <a:pt x="8417" y="15593"/>
                  <a:pt x="8585" y="15446"/>
                  <a:pt x="8729" y="15294"/>
                </a:cubicBezTo>
                <a:cubicBezTo>
                  <a:pt x="8873" y="15141"/>
                  <a:pt x="8945" y="14900"/>
                  <a:pt x="8945" y="14571"/>
                </a:cubicBezTo>
                <a:cubicBezTo>
                  <a:pt x="8945" y="14204"/>
                  <a:pt x="8777" y="13875"/>
                  <a:pt x="8441" y="13578"/>
                </a:cubicBezTo>
                <a:cubicBezTo>
                  <a:pt x="8104" y="13282"/>
                  <a:pt x="7706" y="13091"/>
                  <a:pt x="7247" y="12997"/>
                </a:cubicBezTo>
                <a:cubicBezTo>
                  <a:pt x="6251" y="12812"/>
                  <a:pt x="5311" y="12497"/>
                  <a:pt x="4435" y="12063"/>
                </a:cubicBezTo>
                <a:cubicBezTo>
                  <a:pt x="3554" y="11628"/>
                  <a:pt x="2790" y="11129"/>
                  <a:pt x="2134" y="10571"/>
                </a:cubicBezTo>
                <a:cubicBezTo>
                  <a:pt x="1479" y="10013"/>
                  <a:pt x="959" y="9416"/>
                  <a:pt x="574" y="8782"/>
                </a:cubicBezTo>
                <a:cubicBezTo>
                  <a:pt x="190" y="8153"/>
                  <a:pt x="0" y="7542"/>
                  <a:pt x="0" y="6949"/>
                </a:cubicBezTo>
                <a:lnTo>
                  <a:pt x="0" y="4320"/>
                </a:lnTo>
                <a:cubicBezTo>
                  <a:pt x="0" y="4009"/>
                  <a:pt x="93" y="3756"/>
                  <a:pt x="286" y="3554"/>
                </a:cubicBezTo>
                <a:cubicBezTo>
                  <a:pt x="475" y="3354"/>
                  <a:pt x="713" y="3254"/>
                  <a:pt x="999" y="3254"/>
                </a:cubicBezTo>
                <a:lnTo>
                  <a:pt x="5124" y="3254"/>
                </a:lnTo>
                <a:cubicBezTo>
                  <a:pt x="5108" y="3140"/>
                  <a:pt x="5098" y="3025"/>
                  <a:pt x="5098" y="2902"/>
                </a:cubicBezTo>
                <a:lnTo>
                  <a:pt x="5098" y="2505"/>
                </a:lnTo>
                <a:cubicBezTo>
                  <a:pt x="5098" y="2006"/>
                  <a:pt x="5119" y="1595"/>
                  <a:pt x="5156" y="1266"/>
                </a:cubicBezTo>
                <a:cubicBezTo>
                  <a:pt x="5194" y="940"/>
                  <a:pt x="5260" y="684"/>
                  <a:pt x="5354" y="499"/>
                </a:cubicBezTo>
                <a:cubicBezTo>
                  <a:pt x="5445" y="320"/>
                  <a:pt x="5581" y="188"/>
                  <a:pt x="5754" y="112"/>
                </a:cubicBezTo>
                <a:cubicBezTo>
                  <a:pt x="5928" y="38"/>
                  <a:pt x="6166" y="0"/>
                  <a:pt x="6465" y="0"/>
                </a:cubicBezTo>
                <a:lnTo>
                  <a:pt x="15133" y="0"/>
                </a:lnTo>
                <a:cubicBezTo>
                  <a:pt x="15410" y="0"/>
                  <a:pt x="15645" y="38"/>
                  <a:pt x="15829" y="112"/>
                </a:cubicBezTo>
                <a:cubicBezTo>
                  <a:pt x="16011" y="188"/>
                  <a:pt x="16150" y="320"/>
                  <a:pt x="16243" y="499"/>
                </a:cubicBezTo>
                <a:cubicBezTo>
                  <a:pt x="16337" y="684"/>
                  <a:pt x="16404" y="940"/>
                  <a:pt x="16436" y="1266"/>
                </a:cubicBezTo>
                <a:cubicBezTo>
                  <a:pt x="16470" y="1595"/>
                  <a:pt x="16486" y="2006"/>
                  <a:pt x="16486" y="2505"/>
                </a:cubicBezTo>
                <a:lnTo>
                  <a:pt x="16486" y="2864"/>
                </a:lnTo>
                <a:cubicBezTo>
                  <a:pt x="16486" y="2990"/>
                  <a:pt x="16478" y="3119"/>
                  <a:pt x="16460" y="3251"/>
                </a:cubicBezTo>
                <a:lnTo>
                  <a:pt x="20604" y="3251"/>
                </a:lnTo>
                <a:cubicBezTo>
                  <a:pt x="20884" y="3251"/>
                  <a:pt x="21119" y="3351"/>
                  <a:pt x="21314" y="3551"/>
                </a:cubicBezTo>
                <a:cubicBezTo>
                  <a:pt x="21504" y="3754"/>
                  <a:pt x="21600" y="4006"/>
                  <a:pt x="21600" y="4318"/>
                </a:cubicBezTo>
                <a:lnTo>
                  <a:pt x="21600" y="6949"/>
                </a:lnTo>
                <a:close/>
                <a:moveTo>
                  <a:pt x="6283" y="10550"/>
                </a:moveTo>
                <a:cubicBezTo>
                  <a:pt x="6072" y="9798"/>
                  <a:pt x="5883" y="8979"/>
                  <a:pt x="5714" y="8083"/>
                </a:cubicBezTo>
                <a:cubicBezTo>
                  <a:pt x="5549" y="7190"/>
                  <a:pt x="5407" y="6300"/>
                  <a:pt x="5287" y="5416"/>
                </a:cubicBezTo>
                <a:lnTo>
                  <a:pt x="1963" y="5416"/>
                </a:lnTo>
                <a:lnTo>
                  <a:pt x="1963" y="6949"/>
                </a:lnTo>
                <a:cubicBezTo>
                  <a:pt x="1963" y="7137"/>
                  <a:pt x="2064" y="7390"/>
                  <a:pt x="2264" y="7710"/>
                </a:cubicBezTo>
                <a:cubicBezTo>
                  <a:pt x="2462" y="8030"/>
                  <a:pt x="2753" y="8359"/>
                  <a:pt x="3127" y="8700"/>
                </a:cubicBezTo>
                <a:cubicBezTo>
                  <a:pt x="3501" y="9040"/>
                  <a:pt x="3955" y="9381"/>
                  <a:pt x="4489" y="9707"/>
                </a:cubicBezTo>
                <a:cubicBezTo>
                  <a:pt x="5023" y="10033"/>
                  <a:pt x="5618" y="10315"/>
                  <a:pt x="6283" y="10550"/>
                </a:cubicBezTo>
                <a:moveTo>
                  <a:pt x="19629" y="5416"/>
                </a:moveTo>
                <a:lnTo>
                  <a:pt x="16281" y="5416"/>
                </a:lnTo>
                <a:cubicBezTo>
                  <a:pt x="16179" y="6300"/>
                  <a:pt x="16043" y="7190"/>
                  <a:pt x="15878" y="8083"/>
                </a:cubicBezTo>
                <a:cubicBezTo>
                  <a:pt x="15712" y="8979"/>
                  <a:pt x="15522" y="9798"/>
                  <a:pt x="15309" y="10550"/>
                </a:cubicBezTo>
                <a:cubicBezTo>
                  <a:pt x="15974" y="10315"/>
                  <a:pt x="16575" y="10033"/>
                  <a:pt x="17106" y="9707"/>
                </a:cubicBezTo>
                <a:cubicBezTo>
                  <a:pt x="17637" y="9381"/>
                  <a:pt x="18091" y="9040"/>
                  <a:pt x="18468" y="8700"/>
                </a:cubicBezTo>
                <a:cubicBezTo>
                  <a:pt x="18844" y="8359"/>
                  <a:pt x="19130" y="8030"/>
                  <a:pt x="19330" y="7710"/>
                </a:cubicBezTo>
                <a:cubicBezTo>
                  <a:pt x="19531" y="7390"/>
                  <a:pt x="19629" y="7137"/>
                  <a:pt x="19629" y="6949"/>
                </a:cubicBezTo>
                <a:lnTo>
                  <a:pt x="19629" y="5416"/>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32" name="Shape 1870"/>
          <p:cNvSpPr/>
          <p:nvPr/>
        </p:nvSpPr>
        <p:spPr>
          <a:xfrm>
            <a:off x="13758002" y="6306657"/>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lnTo>
                  <a:pt x="6791"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33" name="Shape 1871"/>
          <p:cNvSpPr/>
          <p:nvPr/>
        </p:nvSpPr>
        <p:spPr>
          <a:xfrm>
            <a:off x="14509609" y="6306657"/>
            <a:ext cx="307309" cy="306600"/>
          </a:xfrm>
          <a:custGeom>
            <a:avLst/>
            <a:gdLst/>
            <a:ahLst/>
            <a:cxnLst>
              <a:cxn ang="0">
                <a:pos x="wd2" y="hd2"/>
              </a:cxn>
              <a:cxn ang="5400000">
                <a:pos x="wd2" y="hd2"/>
              </a:cxn>
              <a:cxn ang="10800000">
                <a:pos x="wd2" y="hd2"/>
              </a:cxn>
              <a:cxn ang="16200000">
                <a:pos x="wd2" y="hd2"/>
              </a:cxn>
            </a:cxnLst>
            <a:rect l="0" t="0" r="r" b="b"/>
            <a:pathLst>
              <a:path w="21542" h="21600" extrusionOk="0">
                <a:moveTo>
                  <a:pt x="11686" y="1799"/>
                </a:moveTo>
                <a:cubicBezTo>
                  <a:pt x="12905" y="1906"/>
                  <a:pt x="14057" y="2203"/>
                  <a:pt x="15145" y="2683"/>
                </a:cubicBezTo>
                <a:cubicBezTo>
                  <a:pt x="16235" y="3165"/>
                  <a:pt x="17215" y="3803"/>
                  <a:pt x="18090" y="4597"/>
                </a:cubicBezTo>
                <a:cubicBezTo>
                  <a:pt x="18966" y="5390"/>
                  <a:pt x="19698" y="6308"/>
                  <a:pt x="20287" y="7355"/>
                </a:cubicBezTo>
                <a:cubicBezTo>
                  <a:pt x="20876" y="8400"/>
                  <a:pt x="21291" y="9538"/>
                  <a:pt x="21530" y="10775"/>
                </a:cubicBezTo>
                <a:cubicBezTo>
                  <a:pt x="21575" y="11034"/>
                  <a:pt x="21499" y="11229"/>
                  <a:pt x="21301" y="11356"/>
                </a:cubicBezTo>
                <a:cubicBezTo>
                  <a:pt x="21224" y="11407"/>
                  <a:pt x="21153" y="11435"/>
                  <a:pt x="21079" y="11435"/>
                </a:cubicBezTo>
                <a:cubicBezTo>
                  <a:pt x="20931" y="11435"/>
                  <a:pt x="20824" y="11382"/>
                  <a:pt x="20762" y="11272"/>
                </a:cubicBezTo>
                <a:cubicBezTo>
                  <a:pt x="20017" y="10354"/>
                  <a:pt x="19187" y="9891"/>
                  <a:pt x="18274" y="9880"/>
                </a:cubicBezTo>
                <a:cubicBezTo>
                  <a:pt x="17618" y="9880"/>
                  <a:pt x="16995" y="10128"/>
                  <a:pt x="16404" y="10619"/>
                </a:cubicBezTo>
                <a:cubicBezTo>
                  <a:pt x="15815" y="11111"/>
                  <a:pt x="15321" y="11797"/>
                  <a:pt x="14913" y="12681"/>
                </a:cubicBezTo>
                <a:cubicBezTo>
                  <a:pt x="14842" y="12887"/>
                  <a:pt x="14706" y="12991"/>
                  <a:pt x="14517" y="12991"/>
                </a:cubicBezTo>
                <a:cubicBezTo>
                  <a:pt x="14324" y="12991"/>
                  <a:pt x="14193" y="12887"/>
                  <a:pt x="14117" y="12681"/>
                </a:cubicBezTo>
                <a:cubicBezTo>
                  <a:pt x="13492" y="11328"/>
                  <a:pt x="12681" y="10453"/>
                  <a:pt x="11684" y="10058"/>
                </a:cubicBezTo>
                <a:lnTo>
                  <a:pt x="11684" y="17164"/>
                </a:lnTo>
                <a:cubicBezTo>
                  <a:pt x="11684" y="17780"/>
                  <a:pt x="11595" y="18350"/>
                  <a:pt x="11417" y="18884"/>
                </a:cubicBezTo>
                <a:cubicBezTo>
                  <a:pt x="11235" y="19415"/>
                  <a:pt x="10994" y="19886"/>
                  <a:pt x="10692" y="20298"/>
                </a:cubicBezTo>
                <a:cubicBezTo>
                  <a:pt x="10386" y="20705"/>
                  <a:pt x="10031" y="21027"/>
                  <a:pt x="9623" y="21258"/>
                </a:cubicBezTo>
                <a:cubicBezTo>
                  <a:pt x="9215" y="21487"/>
                  <a:pt x="8779" y="21600"/>
                  <a:pt x="8316" y="21600"/>
                </a:cubicBezTo>
                <a:cubicBezTo>
                  <a:pt x="7853" y="21600"/>
                  <a:pt x="7412" y="21487"/>
                  <a:pt x="6997" y="21258"/>
                </a:cubicBezTo>
                <a:cubicBezTo>
                  <a:pt x="6582" y="21027"/>
                  <a:pt x="6222" y="20705"/>
                  <a:pt x="5916" y="20298"/>
                </a:cubicBezTo>
                <a:cubicBezTo>
                  <a:pt x="5614" y="19886"/>
                  <a:pt x="5370" y="19417"/>
                  <a:pt x="5191" y="18884"/>
                </a:cubicBezTo>
                <a:cubicBezTo>
                  <a:pt x="5012" y="18350"/>
                  <a:pt x="4924" y="17780"/>
                  <a:pt x="4924" y="17164"/>
                </a:cubicBezTo>
                <a:cubicBezTo>
                  <a:pt x="4924" y="16851"/>
                  <a:pt x="5012" y="16591"/>
                  <a:pt x="5191" y="16391"/>
                </a:cubicBezTo>
                <a:cubicBezTo>
                  <a:pt x="5370" y="16187"/>
                  <a:pt x="5585" y="16086"/>
                  <a:pt x="5838" y="16086"/>
                </a:cubicBezTo>
                <a:cubicBezTo>
                  <a:pt x="6105" y="16086"/>
                  <a:pt x="6322" y="16188"/>
                  <a:pt x="6494" y="16391"/>
                </a:cubicBezTo>
                <a:cubicBezTo>
                  <a:pt x="6663" y="16591"/>
                  <a:pt x="6749" y="16851"/>
                  <a:pt x="6749" y="17164"/>
                </a:cubicBezTo>
                <a:cubicBezTo>
                  <a:pt x="6749" y="17800"/>
                  <a:pt x="6902" y="18333"/>
                  <a:pt x="7204" y="18777"/>
                </a:cubicBezTo>
                <a:cubicBezTo>
                  <a:pt x="7510" y="19217"/>
                  <a:pt x="7879" y="19437"/>
                  <a:pt x="8314" y="19437"/>
                </a:cubicBezTo>
                <a:cubicBezTo>
                  <a:pt x="8733" y="19437"/>
                  <a:pt x="9093" y="19217"/>
                  <a:pt x="9399" y="18777"/>
                </a:cubicBezTo>
                <a:cubicBezTo>
                  <a:pt x="9702" y="18333"/>
                  <a:pt x="9854" y="17800"/>
                  <a:pt x="9854" y="17164"/>
                </a:cubicBezTo>
                <a:lnTo>
                  <a:pt x="9854" y="10058"/>
                </a:lnTo>
                <a:cubicBezTo>
                  <a:pt x="8857" y="10461"/>
                  <a:pt x="8044" y="11337"/>
                  <a:pt x="7421" y="12681"/>
                </a:cubicBezTo>
                <a:cubicBezTo>
                  <a:pt x="7345" y="12887"/>
                  <a:pt x="7212" y="12991"/>
                  <a:pt x="7021" y="12991"/>
                </a:cubicBezTo>
                <a:cubicBezTo>
                  <a:pt x="6830" y="12991"/>
                  <a:pt x="6701" y="12887"/>
                  <a:pt x="6632" y="12681"/>
                </a:cubicBezTo>
                <a:cubicBezTo>
                  <a:pt x="6229" y="11797"/>
                  <a:pt x="5735" y="11111"/>
                  <a:pt x="5148" y="10619"/>
                </a:cubicBezTo>
                <a:cubicBezTo>
                  <a:pt x="4562" y="10128"/>
                  <a:pt x="3942" y="9880"/>
                  <a:pt x="3286" y="9880"/>
                </a:cubicBezTo>
                <a:cubicBezTo>
                  <a:pt x="2365" y="9880"/>
                  <a:pt x="1542" y="10345"/>
                  <a:pt x="810" y="11272"/>
                </a:cubicBezTo>
                <a:cubicBezTo>
                  <a:pt x="719" y="11382"/>
                  <a:pt x="598" y="11435"/>
                  <a:pt x="457" y="11435"/>
                </a:cubicBezTo>
                <a:cubicBezTo>
                  <a:pt x="383" y="11435"/>
                  <a:pt x="307" y="11407"/>
                  <a:pt x="240" y="11356"/>
                </a:cubicBezTo>
                <a:cubicBezTo>
                  <a:pt x="49" y="11229"/>
                  <a:pt x="-25" y="11034"/>
                  <a:pt x="8" y="10775"/>
                </a:cubicBezTo>
                <a:cubicBezTo>
                  <a:pt x="247" y="9538"/>
                  <a:pt x="662" y="8400"/>
                  <a:pt x="1261" y="7355"/>
                </a:cubicBezTo>
                <a:cubicBezTo>
                  <a:pt x="1857" y="6308"/>
                  <a:pt x="2596" y="5390"/>
                  <a:pt x="3469" y="4597"/>
                </a:cubicBezTo>
                <a:cubicBezTo>
                  <a:pt x="4345" y="3803"/>
                  <a:pt x="5323" y="3168"/>
                  <a:pt x="6403" y="2688"/>
                </a:cubicBezTo>
                <a:cubicBezTo>
                  <a:pt x="7484" y="2214"/>
                  <a:pt x="8636" y="1917"/>
                  <a:pt x="9852" y="1799"/>
                </a:cubicBezTo>
                <a:lnTo>
                  <a:pt x="9852" y="1081"/>
                </a:lnTo>
                <a:cubicBezTo>
                  <a:pt x="9852" y="768"/>
                  <a:pt x="9938" y="508"/>
                  <a:pt x="10119" y="305"/>
                </a:cubicBezTo>
                <a:cubicBezTo>
                  <a:pt x="10298" y="102"/>
                  <a:pt x="10513" y="0"/>
                  <a:pt x="10765" y="0"/>
                </a:cubicBezTo>
                <a:cubicBezTo>
                  <a:pt x="11030" y="0"/>
                  <a:pt x="11250" y="102"/>
                  <a:pt x="11421" y="305"/>
                </a:cubicBezTo>
                <a:cubicBezTo>
                  <a:pt x="11591" y="508"/>
                  <a:pt x="11677" y="768"/>
                  <a:pt x="11677" y="1081"/>
                </a:cubicBezTo>
                <a:lnTo>
                  <a:pt x="11677" y="1799"/>
                </a:lnTo>
                <a:lnTo>
                  <a:pt x="11686" y="1799"/>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34" name="Shape 1872"/>
          <p:cNvSpPr/>
          <p:nvPr/>
        </p:nvSpPr>
        <p:spPr>
          <a:xfrm>
            <a:off x="15295807" y="6307933"/>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0806" y="21600"/>
                </a:moveTo>
                <a:cubicBezTo>
                  <a:pt x="9311" y="21600"/>
                  <a:pt x="7906" y="21320"/>
                  <a:pt x="6592" y="20756"/>
                </a:cubicBezTo>
                <a:cubicBezTo>
                  <a:pt x="5281" y="20194"/>
                  <a:pt x="4137" y="19423"/>
                  <a:pt x="3156" y="18446"/>
                </a:cubicBezTo>
                <a:cubicBezTo>
                  <a:pt x="2179" y="17466"/>
                  <a:pt x="1407" y="16322"/>
                  <a:pt x="845" y="15009"/>
                </a:cubicBezTo>
                <a:cubicBezTo>
                  <a:pt x="283" y="13699"/>
                  <a:pt x="0" y="12295"/>
                  <a:pt x="0" y="10801"/>
                </a:cubicBezTo>
                <a:cubicBezTo>
                  <a:pt x="0" y="9305"/>
                  <a:pt x="283" y="7901"/>
                  <a:pt x="845" y="6588"/>
                </a:cubicBezTo>
                <a:cubicBezTo>
                  <a:pt x="1407" y="5278"/>
                  <a:pt x="2181" y="4134"/>
                  <a:pt x="3156" y="3157"/>
                </a:cubicBezTo>
                <a:cubicBezTo>
                  <a:pt x="4137" y="2177"/>
                  <a:pt x="5281" y="1409"/>
                  <a:pt x="6592" y="844"/>
                </a:cubicBezTo>
                <a:cubicBezTo>
                  <a:pt x="7906" y="280"/>
                  <a:pt x="9311" y="0"/>
                  <a:pt x="10806" y="0"/>
                </a:cubicBezTo>
                <a:cubicBezTo>
                  <a:pt x="12303" y="0"/>
                  <a:pt x="13705" y="280"/>
                  <a:pt x="15013" y="844"/>
                </a:cubicBezTo>
                <a:cubicBezTo>
                  <a:pt x="16321" y="1409"/>
                  <a:pt x="17466" y="2177"/>
                  <a:pt x="18449" y="3157"/>
                </a:cubicBezTo>
                <a:cubicBezTo>
                  <a:pt x="19433" y="4134"/>
                  <a:pt x="20204" y="5278"/>
                  <a:pt x="20761" y="6588"/>
                </a:cubicBezTo>
                <a:cubicBezTo>
                  <a:pt x="21320" y="7901"/>
                  <a:pt x="21600" y="9305"/>
                  <a:pt x="21600" y="10801"/>
                </a:cubicBezTo>
                <a:cubicBezTo>
                  <a:pt x="21600" y="12295"/>
                  <a:pt x="21320" y="13699"/>
                  <a:pt x="20761" y="15009"/>
                </a:cubicBezTo>
                <a:cubicBezTo>
                  <a:pt x="20204" y="16322"/>
                  <a:pt x="19430" y="17466"/>
                  <a:pt x="18449" y="18446"/>
                </a:cubicBezTo>
                <a:cubicBezTo>
                  <a:pt x="17466" y="19423"/>
                  <a:pt x="16322" y="20194"/>
                  <a:pt x="15013" y="20756"/>
                </a:cubicBezTo>
                <a:cubicBezTo>
                  <a:pt x="13705" y="21320"/>
                  <a:pt x="12303" y="21600"/>
                  <a:pt x="10806" y="21600"/>
                </a:cubicBezTo>
                <a:moveTo>
                  <a:pt x="10806" y="3242"/>
                </a:moveTo>
                <a:cubicBezTo>
                  <a:pt x="9752" y="3242"/>
                  <a:pt x="8765" y="3442"/>
                  <a:pt x="7850" y="3838"/>
                </a:cubicBezTo>
                <a:cubicBezTo>
                  <a:pt x="6934" y="4236"/>
                  <a:pt x="6138" y="4775"/>
                  <a:pt x="5457" y="5459"/>
                </a:cubicBezTo>
                <a:cubicBezTo>
                  <a:pt x="4776" y="6148"/>
                  <a:pt x="4233" y="6944"/>
                  <a:pt x="3840" y="7853"/>
                </a:cubicBezTo>
                <a:cubicBezTo>
                  <a:pt x="3445" y="8763"/>
                  <a:pt x="3244" y="9745"/>
                  <a:pt x="3244" y="10801"/>
                </a:cubicBezTo>
                <a:cubicBezTo>
                  <a:pt x="3244" y="11855"/>
                  <a:pt x="3445" y="12838"/>
                  <a:pt x="3840" y="13747"/>
                </a:cubicBezTo>
                <a:cubicBezTo>
                  <a:pt x="4236" y="14656"/>
                  <a:pt x="4776" y="15455"/>
                  <a:pt x="5457" y="16142"/>
                </a:cubicBezTo>
                <a:cubicBezTo>
                  <a:pt x="6135" y="16825"/>
                  <a:pt x="6932" y="17364"/>
                  <a:pt x="7850" y="17762"/>
                </a:cubicBezTo>
                <a:cubicBezTo>
                  <a:pt x="8765" y="18158"/>
                  <a:pt x="9752" y="18358"/>
                  <a:pt x="10806" y="18358"/>
                </a:cubicBezTo>
                <a:cubicBezTo>
                  <a:pt x="11862" y="18358"/>
                  <a:pt x="12846" y="18158"/>
                  <a:pt x="13756" y="17762"/>
                </a:cubicBezTo>
                <a:cubicBezTo>
                  <a:pt x="14666" y="17364"/>
                  <a:pt x="15462" y="16825"/>
                  <a:pt x="16152" y="16142"/>
                </a:cubicBezTo>
                <a:cubicBezTo>
                  <a:pt x="16836" y="15455"/>
                  <a:pt x="17378" y="14656"/>
                  <a:pt x="17774" y="13747"/>
                </a:cubicBezTo>
                <a:cubicBezTo>
                  <a:pt x="18172" y="12838"/>
                  <a:pt x="18370" y="11855"/>
                  <a:pt x="18370" y="10801"/>
                </a:cubicBezTo>
                <a:cubicBezTo>
                  <a:pt x="18370" y="9745"/>
                  <a:pt x="18172" y="8763"/>
                  <a:pt x="17774" y="7853"/>
                </a:cubicBezTo>
                <a:cubicBezTo>
                  <a:pt x="17375" y="6944"/>
                  <a:pt x="16836" y="6148"/>
                  <a:pt x="16152" y="5459"/>
                </a:cubicBezTo>
                <a:cubicBezTo>
                  <a:pt x="15465" y="4775"/>
                  <a:pt x="14668" y="4236"/>
                  <a:pt x="13756" y="3838"/>
                </a:cubicBezTo>
                <a:cubicBezTo>
                  <a:pt x="12846" y="3442"/>
                  <a:pt x="11862" y="3242"/>
                  <a:pt x="10806" y="3242"/>
                </a:cubicBezTo>
                <a:moveTo>
                  <a:pt x="6098" y="10801"/>
                </a:moveTo>
                <a:cubicBezTo>
                  <a:pt x="5855" y="10801"/>
                  <a:pt x="5688" y="10688"/>
                  <a:pt x="5598" y="10462"/>
                </a:cubicBezTo>
                <a:cubicBezTo>
                  <a:pt x="5507" y="10239"/>
                  <a:pt x="5553" y="10042"/>
                  <a:pt x="5733" y="9881"/>
                </a:cubicBezTo>
                <a:lnTo>
                  <a:pt x="10413" y="5204"/>
                </a:lnTo>
                <a:cubicBezTo>
                  <a:pt x="10540" y="5114"/>
                  <a:pt x="10670" y="5069"/>
                  <a:pt x="10806" y="5069"/>
                </a:cubicBezTo>
                <a:cubicBezTo>
                  <a:pt x="10933" y="5069"/>
                  <a:pt x="11060" y="5114"/>
                  <a:pt x="11187" y="5204"/>
                </a:cubicBezTo>
                <a:lnTo>
                  <a:pt x="15881" y="9881"/>
                </a:lnTo>
                <a:cubicBezTo>
                  <a:pt x="16059" y="10042"/>
                  <a:pt x="16104" y="10239"/>
                  <a:pt x="16016" y="10462"/>
                </a:cubicBezTo>
                <a:cubicBezTo>
                  <a:pt x="15926" y="10688"/>
                  <a:pt x="15759" y="10801"/>
                  <a:pt x="15513" y="10801"/>
                </a:cubicBezTo>
                <a:lnTo>
                  <a:pt x="12688" y="10801"/>
                </a:lnTo>
                <a:lnTo>
                  <a:pt x="12688" y="15667"/>
                </a:lnTo>
                <a:cubicBezTo>
                  <a:pt x="12688" y="15811"/>
                  <a:pt x="12634" y="15935"/>
                  <a:pt x="12529" y="16037"/>
                </a:cubicBezTo>
                <a:cubicBezTo>
                  <a:pt x="12428" y="16144"/>
                  <a:pt x="12303" y="16195"/>
                  <a:pt x="12162" y="16195"/>
                </a:cubicBezTo>
                <a:lnTo>
                  <a:pt x="9438" y="16195"/>
                </a:lnTo>
                <a:cubicBezTo>
                  <a:pt x="9294" y="16195"/>
                  <a:pt x="9170" y="16147"/>
                  <a:pt x="9065" y="16045"/>
                </a:cubicBezTo>
                <a:cubicBezTo>
                  <a:pt x="8963" y="15947"/>
                  <a:pt x="8910" y="15819"/>
                  <a:pt x="8910" y="15667"/>
                </a:cubicBezTo>
                <a:lnTo>
                  <a:pt x="8910" y="10801"/>
                </a:lnTo>
                <a:lnTo>
                  <a:pt x="6098" y="10801"/>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35" name="Shape 1873"/>
          <p:cNvSpPr/>
          <p:nvPr/>
        </p:nvSpPr>
        <p:spPr>
          <a:xfrm>
            <a:off x="1289092" y="6968402"/>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21140" y="11871"/>
                </a:moveTo>
                <a:cubicBezTo>
                  <a:pt x="21267" y="11871"/>
                  <a:pt x="21375" y="11921"/>
                  <a:pt x="21463" y="12024"/>
                </a:cubicBezTo>
                <a:cubicBezTo>
                  <a:pt x="21553" y="12129"/>
                  <a:pt x="21600" y="12262"/>
                  <a:pt x="21600" y="12417"/>
                </a:cubicBezTo>
                <a:lnTo>
                  <a:pt x="21600" y="21054"/>
                </a:lnTo>
                <a:cubicBezTo>
                  <a:pt x="21600" y="21418"/>
                  <a:pt x="21448" y="21600"/>
                  <a:pt x="21140" y="21600"/>
                </a:cubicBezTo>
                <a:lnTo>
                  <a:pt x="458" y="21600"/>
                </a:lnTo>
                <a:cubicBezTo>
                  <a:pt x="154" y="21600"/>
                  <a:pt x="0" y="21418"/>
                  <a:pt x="0" y="21054"/>
                </a:cubicBezTo>
                <a:lnTo>
                  <a:pt x="0" y="12417"/>
                </a:lnTo>
                <a:cubicBezTo>
                  <a:pt x="0" y="12267"/>
                  <a:pt x="47" y="12138"/>
                  <a:pt x="135" y="12029"/>
                </a:cubicBezTo>
                <a:cubicBezTo>
                  <a:pt x="225" y="11924"/>
                  <a:pt x="333" y="11871"/>
                  <a:pt x="458" y="11871"/>
                </a:cubicBezTo>
                <a:lnTo>
                  <a:pt x="3143" y="11871"/>
                </a:lnTo>
                <a:cubicBezTo>
                  <a:pt x="3268" y="11871"/>
                  <a:pt x="3376" y="11921"/>
                  <a:pt x="3466" y="12023"/>
                </a:cubicBezTo>
                <a:cubicBezTo>
                  <a:pt x="3554" y="12129"/>
                  <a:pt x="3601" y="12261"/>
                  <a:pt x="3601" y="12417"/>
                </a:cubicBezTo>
                <a:lnTo>
                  <a:pt x="3601" y="17282"/>
                </a:lnTo>
                <a:lnTo>
                  <a:pt x="18004" y="17282"/>
                </a:lnTo>
                <a:lnTo>
                  <a:pt x="18004" y="12417"/>
                </a:lnTo>
                <a:cubicBezTo>
                  <a:pt x="18004" y="12267"/>
                  <a:pt x="18051" y="12138"/>
                  <a:pt x="18139" y="12029"/>
                </a:cubicBezTo>
                <a:cubicBezTo>
                  <a:pt x="18229" y="11923"/>
                  <a:pt x="18337" y="11870"/>
                  <a:pt x="18462" y="11870"/>
                </a:cubicBezTo>
                <a:lnTo>
                  <a:pt x="21140" y="11870"/>
                </a:lnTo>
                <a:lnTo>
                  <a:pt x="21140" y="11871"/>
                </a:lnTo>
                <a:close/>
                <a:moveTo>
                  <a:pt x="17380" y="7426"/>
                </a:moveTo>
                <a:cubicBezTo>
                  <a:pt x="17559" y="7641"/>
                  <a:pt x="17620" y="7823"/>
                  <a:pt x="17561" y="7970"/>
                </a:cubicBezTo>
                <a:cubicBezTo>
                  <a:pt x="17502" y="8111"/>
                  <a:pt x="17350" y="8187"/>
                  <a:pt x="17108" y="8187"/>
                </a:cubicBezTo>
                <a:lnTo>
                  <a:pt x="13510" y="8187"/>
                </a:lnTo>
                <a:lnTo>
                  <a:pt x="13510" y="15202"/>
                </a:lnTo>
                <a:cubicBezTo>
                  <a:pt x="13510" y="15513"/>
                  <a:pt x="13422" y="15772"/>
                  <a:pt x="13248" y="15983"/>
                </a:cubicBezTo>
                <a:cubicBezTo>
                  <a:pt x="13072" y="16195"/>
                  <a:pt x="12856" y="16301"/>
                  <a:pt x="12597" y="16301"/>
                </a:cubicBezTo>
                <a:lnTo>
                  <a:pt x="8998" y="16301"/>
                </a:lnTo>
                <a:cubicBezTo>
                  <a:pt x="8741" y="16301"/>
                  <a:pt x="8528" y="16195"/>
                  <a:pt x="8359" y="15983"/>
                </a:cubicBezTo>
                <a:cubicBezTo>
                  <a:pt x="8191" y="15772"/>
                  <a:pt x="8105" y="15513"/>
                  <a:pt x="8105" y="15202"/>
                </a:cubicBezTo>
                <a:lnTo>
                  <a:pt x="8105" y="8187"/>
                </a:lnTo>
                <a:lnTo>
                  <a:pt x="4507" y="8187"/>
                </a:lnTo>
                <a:cubicBezTo>
                  <a:pt x="4252" y="8187"/>
                  <a:pt x="4098" y="8111"/>
                  <a:pt x="4049" y="7970"/>
                </a:cubicBezTo>
                <a:cubicBezTo>
                  <a:pt x="4002" y="7823"/>
                  <a:pt x="4066" y="7641"/>
                  <a:pt x="4237" y="7426"/>
                </a:cubicBezTo>
                <a:lnTo>
                  <a:pt x="10142" y="323"/>
                </a:lnTo>
                <a:cubicBezTo>
                  <a:pt x="10320" y="109"/>
                  <a:pt x="10538" y="0"/>
                  <a:pt x="10795" y="0"/>
                </a:cubicBezTo>
                <a:cubicBezTo>
                  <a:pt x="11050" y="0"/>
                  <a:pt x="11263" y="109"/>
                  <a:pt x="11444" y="323"/>
                </a:cubicBezTo>
                <a:lnTo>
                  <a:pt x="17380" y="7426"/>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36" name="Shape 1874"/>
          <p:cNvSpPr/>
          <p:nvPr/>
        </p:nvSpPr>
        <p:spPr>
          <a:xfrm>
            <a:off x="2004856" y="6968402"/>
            <a:ext cx="307306" cy="306600"/>
          </a:xfrm>
          <a:custGeom>
            <a:avLst/>
            <a:gdLst/>
            <a:ahLst/>
            <a:cxnLst>
              <a:cxn ang="0">
                <a:pos x="wd2" y="hd2"/>
              </a:cxn>
              <a:cxn ang="5400000">
                <a:pos x="wd2" y="hd2"/>
              </a:cxn>
              <a:cxn ang="10800000">
                <a:pos x="wd2" y="hd2"/>
              </a:cxn>
              <a:cxn ang="16200000">
                <a:pos x="wd2" y="hd2"/>
              </a:cxn>
            </a:cxnLst>
            <a:rect l="0" t="0" r="r" b="b"/>
            <a:pathLst>
              <a:path w="21600" h="21600" extrusionOk="0">
                <a:moveTo>
                  <a:pt x="13981" y="10852"/>
                </a:moveTo>
                <a:cubicBezTo>
                  <a:pt x="14231" y="10892"/>
                  <a:pt x="14582" y="10935"/>
                  <a:pt x="15043" y="10993"/>
                </a:cubicBezTo>
                <a:cubicBezTo>
                  <a:pt x="15501" y="11045"/>
                  <a:pt x="15979" y="11105"/>
                  <a:pt x="16477" y="11168"/>
                </a:cubicBezTo>
                <a:cubicBezTo>
                  <a:pt x="16972" y="11235"/>
                  <a:pt x="17436" y="11301"/>
                  <a:pt x="17868" y="11370"/>
                </a:cubicBezTo>
                <a:cubicBezTo>
                  <a:pt x="18297" y="11439"/>
                  <a:pt x="18611" y="11502"/>
                  <a:pt x="18804" y="11554"/>
                </a:cubicBezTo>
                <a:cubicBezTo>
                  <a:pt x="19124" y="11646"/>
                  <a:pt x="19452" y="11842"/>
                  <a:pt x="19777" y="12133"/>
                </a:cubicBezTo>
                <a:cubicBezTo>
                  <a:pt x="20103" y="12430"/>
                  <a:pt x="20405" y="12769"/>
                  <a:pt x="20679" y="13152"/>
                </a:cubicBezTo>
                <a:cubicBezTo>
                  <a:pt x="20955" y="13538"/>
                  <a:pt x="21177" y="13935"/>
                  <a:pt x="21344" y="14353"/>
                </a:cubicBezTo>
                <a:cubicBezTo>
                  <a:pt x="21516" y="14762"/>
                  <a:pt x="21600" y="15139"/>
                  <a:pt x="21600" y="15482"/>
                </a:cubicBezTo>
                <a:lnTo>
                  <a:pt x="21600" y="20814"/>
                </a:lnTo>
                <a:cubicBezTo>
                  <a:pt x="21508" y="20854"/>
                  <a:pt x="21407" y="20915"/>
                  <a:pt x="21292" y="21007"/>
                </a:cubicBezTo>
                <a:cubicBezTo>
                  <a:pt x="21177" y="21102"/>
                  <a:pt x="21053" y="21188"/>
                  <a:pt x="20920" y="21278"/>
                </a:cubicBezTo>
                <a:cubicBezTo>
                  <a:pt x="20785" y="21364"/>
                  <a:pt x="20658" y="21442"/>
                  <a:pt x="20540" y="21505"/>
                </a:cubicBezTo>
                <a:cubicBezTo>
                  <a:pt x="20419" y="21571"/>
                  <a:pt x="20319" y="21600"/>
                  <a:pt x="20238" y="21600"/>
                </a:cubicBezTo>
                <a:lnTo>
                  <a:pt x="1351" y="21600"/>
                </a:lnTo>
                <a:cubicBezTo>
                  <a:pt x="1028" y="21600"/>
                  <a:pt x="786" y="21502"/>
                  <a:pt x="619" y="21303"/>
                </a:cubicBezTo>
                <a:cubicBezTo>
                  <a:pt x="452" y="21108"/>
                  <a:pt x="248" y="20943"/>
                  <a:pt x="0" y="20814"/>
                </a:cubicBezTo>
                <a:lnTo>
                  <a:pt x="0" y="15482"/>
                </a:lnTo>
                <a:cubicBezTo>
                  <a:pt x="0" y="15139"/>
                  <a:pt x="84" y="14762"/>
                  <a:pt x="253" y="14353"/>
                </a:cubicBezTo>
                <a:cubicBezTo>
                  <a:pt x="426" y="13935"/>
                  <a:pt x="645" y="13544"/>
                  <a:pt x="916" y="13167"/>
                </a:cubicBezTo>
                <a:cubicBezTo>
                  <a:pt x="1186" y="12790"/>
                  <a:pt x="1486" y="12450"/>
                  <a:pt x="1817" y="12145"/>
                </a:cubicBezTo>
                <a:cubicBezTo>
                  <a:pt x="2145" y="11845"/>
                  <a:pt x="2474" y="11644"/>
                  <a:pt x="2796" y="11552"/>
                </a:cubicBezTo>
                <a:cubicBezTo>
                  <a:pt x="2960" y="11500"/>
                  <a:pt x="3263" y="11436"/>
                  <a:pt x="3703" y="11367"/>
                </a:cubicBezTo>
                <a:cubicBezTo>
                  <a:pt x="4144" y="11298"/>
                  <a:pt x="4616" y="11232"/>
                  <a:pt x="5117" y="11166"/>
                </a:cubicBezTo>
                <a:cubicBezTo>
                  <a:pt x="5618" y="11102"/>
                  <a:pt x="6096" y="11042"/>
                  <a:pt x="6557" y="10990"/>
                </a:cubicBezTo>
                <a:cubicBezTo>
                  <a:pt x="7015" y="10932"/>
                  <a:pt x="7369" y="10889"/>
                  <a:pt x="7617" y="10849"/>
                </a:cubicBezTo>
                <a:cubicBezTo>
                  <a:pt x="6773" y="10308"/>
                  <a:pt x="6113" y="9602"/>
                  <a:pt x="5627" y="8736"/>
                </a:cubicBezTo>
                <a:cubicBezTo>
                  <a:pt x="5143" y="7866"/>
                  <a:pt x="4904" y="6922"/>
                  <a:pt x="4904" y="5900"/>
                </a:cubicBezTo>
                <a:cubicBezTo>
                  <a:pt x="4904" y="5093"/>
                  <a:pt x="5059" y="4330"/>
                  <a:pt x="5370" y="3619"/>
                </a:cubicBezTo>
                <a:cubicBezTo>
                  <a:pt x="5681" y="2908"/>
                  <a:pt x="6105" y="2283"/>
                  <a:pt x="6632" y="1745"/>
                </a:cubicBezTo>
                <a:cubicBezTo>
                  <a:pt x="7162" y="1209"/>
                  <a:pt x="7778" y="783"/>
                  <a:pt x="8492" y="472"/>
                </a:cubicBezTo>
                <a:cubicBezTo>
                  <a:pt x="9203" y="158"/>
                  <a:pt x="9963" y="0"/>
                  <a:pt x="10773" y="0"/>
                </a:cubicBezTo>
                <a:cubicBezTo>
                  <a:pt x="11582" y="0"/>
                  <a:pt x="12348" y="158"/>
                  <a:pt x="13062" y="472"/>
                </a:cubicBezTo>
                <a:cubicBezTo>
                  <a:pt x="13779" y="783"/>
                  <a:pt x="14407" y="1209"/>
                  <a:pt x="14942" y="1745"/>
                </a:cubicBezTo>
                <a:cubicBezTo>
                  <a:pt x="15481" y="2283"/>
                  <a:pt x="15901" y="2908"/>
                  <a:pt x="16209" y="3619"/>
                </a:cubicBezTo>
                <a:cubicBezTo>
                  <a:pt x="16515" y="4330"/>
                  <a:pt x="16670" y="5093"/>
                  <a:pt x="16670" y="5900"/>
                </a:cubicBezTo>
                <a:cubicBezTo>
                  <a:pt x="16670" y="6904"/>
                  <a:pt x="16431" y="7843"/>
                  <a:pt x="15953" y="8721"/>
                </a:cubicBezTo>
                <a:cubicBezTo>
                  <a:pt x="15489" y="9599"/>
                  <a:pt x="14827" y="10310"/>
                  <a:pt x="13981" y="10852"/>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37" name="Shape 1875"/>
          <p:cNvSpPr/>
          <p:nvPr/>
        </p:nvSpPr>
        <p:spPr>
          <a:xfrm>
            <a:off x="2757754" y="6969679"/>
            <a:ext cx="307306" cy="306601"/>
          </a:xfrm>
          <a:custGeom>
            <a:avLst/>
            <a:gdLst/>
            <a:ahLst/>
            <a:cxnLst>
              <a:cxn ang="0">
                <a:pos x="wd2" y="hd2"/>
              </a:cxn>
              <a:cxn ang="5400000">
                <a:pos x="wd2" y="hd2"/>
              </a:cxn>
              <a:cxn ang="10800000">
                <a:pos x="wd2" y="hd2"/>
              </a:cxn>
              <a:cxn ang="16200000">
                <a:pos x="wd2" y="hd2"/>
              </a:cxn>
            </a:cxnLst>
            <a:rect l="0" t="0" r="r" b="b"/>
            <a:pathLst>
              <a:path w="21600" h="21600" extrusionOk="0">
                <a:moveTo>
                  <a:pt x="18524" y="12335"/>
                </a:moveTo>
                <a:cubicBezTo>
                  <a:pt x="18524" y="12041"/>
                  <a:pt x="18466" y="11750"/>
                  <a:pt x="18354" y="11462"/>
                </a:cubicBezTo>
                <a:cubicBezTo>
                  <a:pt x="18739" y="11498"/>
                  <a:pt x="19127" y="11656"/>
                  <a:pt x="19520" y="11938"/>
                </a:cubicBezTo>
                <a:cubicBezTo>
                  <a:pt x="19914" y="12220"/>
                  <a:pt x="20263" y="12558"/>
                  <a:pt x="20566" y="12952"/>
                </a:cubicBezTo>
                <a:cubicBezTo>
                  <a:pt x="20871" y="13342"/>
                  <a:pt x="21118" y="13768"/>
                  <a:pt x="21312" y="14215"/>
                </a:cubicBezTo>
                <a:cubicBezTo>
                  <a:pt x="21503" y="14667"/>
                  <a:pt x="21600" y="15081"/>
                  <a:pt x="21600" y="15466"/>
                </a:cubicBezTo>
                <a:lnTo>
                  <a:pt x="21600" y="20798"/>
                </a:lnTo>
                <a:cubicBezTo>
                  <a:pt x="21509" y="20854"/>
                  <a:pt x="21403" y="20924"/>
                  <a:pt x="21286" y="21010"/>
                </a:cubicBezTo>
                <a:cubicBezTo>
                  <a:pt x="21171" y="21095"/>
                  <a:pt x="21051" y="21180"/>
                  <a:pt x="20930" y="21271"/>
                </a:cubicBezTo>
                <a:cubicBezTo>
                  <a:pt x="20804" y="21359"/>
                  <a:pt x="20683" y="21436"/>
                  <a:pt x="20554" y="21503"/>
                </a:cubicBezTo>
                <a:cubicBezTo>
                  <a:pt x="20428" y="21565"/>
                  <a:pt x="20328" y="21600"/>
                  <a:pt x="20252" y="21600"/>
                </a:cubicBezTo>
                <a:lnTo>
                  <a:pt x="1348" y="21600"/>
                </a:lnTo>
                <a:cubicBezTo>
                  <a:pt x="1022" y="21600"/>
                  <a:pt x="778" y="21503"/>
                  <a:pt x="617" y="21312"/>
                </a:cubicBezTo>
                <a:cubicBezTo>
                  <a:pt x="458" y="21118"/>
                  <a:pt x="253" y="20948"/>
                  <a:pt x="0" y="20798"/>
                </a:cubicBezTo>
                <a:lnTo>
                  <a:pt x="0" y="15466"/>
                </a:lnTo>
                <a:cubicBezTo>
                  <a:pt x="0" y="15102"/>
                  <a:pt x="94" y="14694"/>
                  <a:pt x="288" y="14244"/>
                </a:cubicBezTo>
                <a:cubicBezTo>
                  <a:pt x="479" y="13795"/>
                  <a:pt x="734" y="13372"/>
                  <a:pt x="1055" y="12978"/>
                </a:cubicBezTo>
                <a:cubicBezTo>
                  <a:pt x="1372" y="12587"/>
                  <a:pt x="1724" y="12241"/>
                  <a:pt x="2100" y="11953"/>
                </a:cubicBezTo>
                <a:cubicBezTo>
                  <a:pt x="2482" y="11662"/>
                  <a:pt x="2864" y="11497"/>
                  <a:pt x="3249" y="11462"/>
                </a:cubicBezTo>
                <a:cubicBezTo>
                  <a:pt x="2920" y="12012"/>
                  <a:pt x="2761" y="12617"/>
                  <a:pt x="2770" y="13275"/>
                </a:cubicBezTo>
                <a:cubicBezTo>
                  <a:pt x="2770" y="13830"/>
                  <a:pt x="2844" y="14412"/>
                  <a:pt x="2996" y="15020"/>
                </a:cubicBezTo>
                <a:cubicBezTo>
                  <a:pt x="3146" y="15628"/>
                  <a:pt x="3425" y="16127"/>
                  <a:pt x="3825" y="16512"/>
                </a:cubicBezTo>
                <a:cubicBezTo>
                  <a:pt x="3654" y="16856"/>
                  <a:pt x="3572" y="17208"/>
                  <a:pt x="3572" y="17564"/>
                </a:cubicBezTo>
                <a:cubicBezTo>
                  <a:pt x="3572" y="18236"/>
                  <a:pt x="3804" y="18812"/>
                  <a:pt x="4277" y="19279"/>
                </a:cubicBezTo>
                <a:cubicBezTo>
                  <a:pt x="4741" y="19746"/>
                  <a:pt x="5317" y="19981"/>
                  <a:pt x="5993" y="19981"/>
                </a:cubicBezTo>
                <a:cubicBezTo>
                  <a:pt x="6336" y="19981"/>
                  <a:pt x="6659" y="19922"/>
                  <a:pt x="6953" y="19799"/>
                </a:cubicBezTo>
                <a:cubicBezTo>
                  <a:pt x="7250" y="19678"/>
                  <a:pt x="7506" y="19505"/>
                  <a:pt x="7726" y="19288"/>
                </a:cubicBezTo>
                <a:cubicBezTo>
                  <a:pt x="7949" y="19067"/>
                  <a:pt x="8122" y="18806"/>
                  <a:pt x="8249" y="18506"/>
                </a:cubicBezTo>
                <a:cubicBezTo>
                  <a:pt x="8375" y="18207"/>
                  <a:pt x="8437" y="17893"/>
                  <a:pt x="8437" y="17564"/>
                </a:cubicBezTo>
                <a:cubicBezTo>
                  <a:pt x="8437" y="17237"/>
                  <a:pt x="8375" y="16923"/>
                  <a:pt x="8249" y="16629"/>
                </a:cubicBezTo>
                <a:cubicBezTo>
                  <a:pt x="8122" y="16333"/>
                  <a:pt x="7949" y="16074"/>
                  <a:pt x="7726" y="15857"/>
                </a:cubicBezTo>
                <a:cubicBezTo>
                  <a:pt x="7506" y="15634"/>
                  <a:pt x="7250" y="15454"/>
                  <a:pt x="6953" y="15319"/>
                </a:cubicBezTo>
                <a:cubicBezTo>
                  <a:pt x="6657" y="15184"/>
                  <a:pt x="6336" y="15117"/>
                  <a:pt x="5993" y="15117"/>
                </a:cubicBezTo>
                <a:cubicBezTo>
                  <a:pt x="5819" y="15117"/>
                  <a:pt x="5649" y="15140"/>
                  <a:pt x="5476" y="15184"/>
                </a:cubicBezTo>
                <a:cubicBezTo>
                  <a:pt x="5299" y="15234"/>
                  <a:pt x="5138" y="15299"/>
                  <a:pt x="4976" y="15384"/>
                </a:cubicBezTo>
                <a:cubicBezTo>
                  <a:pt x="4865" y="15272"/>
                  <a:pt x="4771" y="15129"/>
                  <a:pt x="4694" y="14946"/>
                </a:cubicBezTo>
                <a:cubicBezTo>
                  <a:pt x="4621" y="14770"/>
                  <a:pt x="4556" y="14579"/>
                  <a:pt x="4506" y="14377"/>
                </a:cubicBezTo>
                <a:cubicBezTo>
                  <a:pt x="4453" y="14177"/>
                  <a:pt x="4418" y="13980"/>
                  <a:pt x="4403" y="13795"/>
                </a:cubicBezTo>
                <a:cubicBezTo>
                  <a:pt x="4380" y="13607"/>
                  <a:pt x="4371" y="13437"/>
                  <a:pt x="4371" y="13275"/>
                </a:cubicBezTo>
                <a:cubicBezTo>
                  <a:pt x="4371" y="12834"/>
                  <a:pt x="4503" y="12432"/>
                  <a:pt x="4765" y="12065"/>
                </a:cubicBezTo>
                <a:cubicBezTo>
                  <a:pt x="5029" y="11700"/>
                  <a:pt x="5317" y="11386"/>
                  <a:pt x="5637" y="11125"/>
                </a:cubicBezTo>
                <a:lnTo>
                  <a:pt x="7635" y="10828"/>
                </a:lnTo>
                <a:cubicBezTo>
                  <a:pt x="6774" y="10290"/>
                  <a:pt x="6104" y="9588"/>
                  <a:pt x="5631" y="8710"/>
                </a:cubicBezTo>
                <a:cubicBezTo>
                  <a:pt x="5158" y="7835"/>
                  <a:pt x="4920" y="6889"/>
                  <a:pt x="4920" y="5878"/>
                </a:cubicBezTo>
                <a:cubicBezTo>
                  <a:pt x="4920" y="5070"/>
                  <a:pt x="5076" y="4312"/>
                  <a:pt x="5385" y="3599"/>
                </a:cubicBezTo>
                <a:cubicBezTo>
                  <a:pt x="5693" y="2888"/>
                  <a:pt x="6119" y="2265"/>
                  <a:pt x="6651" y="1727"/>
                </a:cubicBezTo>
                <a:cubicBezTo>
                  <a:pt x="7188" y="1196"/>
                  <a:pt x="7811" y="773"/>
                  <a:pt x="8522" y="464"/>
                </a:cubicBezTo>
                <a:cubicBezTo>
                  <a:pt x="9236" y="153"/>
                  <a:pt x="9994" y="0"/>
                  <a:pt x="10799" y="0"/>
                </a:cubicBezTo>
                <a:cubicBezTo>
                  <a:pt x="11603" y="0"/>
                  <a:pt x="12364" y="153"/>
                  <a:pt x="13078" y="464"/>
                </a:cubicBezTo>
                <a:cubicBezTo>
                  <a:pt x="13789" y="773"/>
                  <a:pt x="14412" y="1196"/>
                  <a:pt x="14949" y="1727"/>
                </a:cubicBezTo>
                <a:cubicBezTo>
                  <a:pt x="15484" y="2265"/>
                  <a:pt x="15907" y="2888"/>
                  <a:pt x="16215" y="3599"/>
                </a:cubicBezTo>
                <a:cubicBezTo>
                  <a:pt x="16524" y="4312"/>
                  <a:pt x="16677" y="5070"/>
                  <a:pt x="16677" y="5878"/>
                </a:cubicBezTo>
                <a:cubicBezTo>
                  <a:pt x="16677" y="6901"/>
                  <a:pt x="16442" y="7846"/>
                  <a:pt x="15969" y="8719"/>
                </a:cubicBezTo>
                <a:cubicBezTo>
                  <a:pt x="15496" y="9591"/>
                  <a:pt x="14826" y="10290"/>
                  <a:pt x="13962" y="10828"/>
                </a:cubicBezTo>
                <a:lnTo>
                  <a:pt x="16186" y="11151"/>
                </a:lnTo>
                <a:cubicBezTo>
                  <a:pt x="16356" y="11301"/>
                  <a:pt x="16515" y="11474"/>
                  <a:pt x="16671" y="11662"/>
                </a:cubicBezTo>
                <a:cubicBezTo>
                  <a:pt x="16826" y="11859"/>
                  <a:pt x="16903" y="12079"/>
                  <a:pt x="16903" y="12335"/>
                </a:cubicBezTo>
                <a:cubicBezTo>
                  <a:pt x="16903" y="12752"/>
                  <a:pt x="16818" y="13113"/>
                  <a:pt x="16650" y="13416"/>
                </a:cubicBezTo>
                <a:cubicBezTo>
                  <a:pt x="16098" y="13104"/>
                  <a:pt x="15528" y="12958"/>
                  <a:pt x="14949" y="12966"/>
                </a:cubicBezTo>
                <a:cubicBezTo>
                  <a:pt x="14523" y="12966"/>
                  <a:pt x="14118" y="13046"/>
                  <a:pt x="13724" y="13207"/>
                </a:cubicBezTo>
                <a:cubicBezTo>
                  <a:pt x="13331" y="13363"/>
                  <a:pt x="12972" y="13580"/>
                  <a:pt x="12643" y="13851"/>
                </a:cubicBezTo>
                <a:cubicBezTo>
                  <a:pt x="12585" y="13830"/>
                  <a:pt x="12535" y="13821"/>
                  <a:pt x="12488" y="13809"/>
                </a:cubicBezTo>
                <a:cubicBezTo>
                  <a:pt x="12438" y="13801"/>
                  <a:pt x="12388" y="13795"/>
                  <a:pt x="12332" y="13795"/>
                </a:cubicBezTo>
                <a:cubicBezTo>
                  <a:pt x="11891" y="13795"/>
                  <a:pt x="11507" y="13953"/>
                  <a:pt x="11178" y="14274"/>
                </a:cubicBezTo>
                <a:cubicBezTo>
                  <a:pt x="10849" y="14591"/>
                  <a:pt x="10684" y="14973"/>
                  <a:pt x="10684" y="15413"/>
                </a:cubicBezTo>
                <a:cubicBezTo>
                  <a:pt x="10684" y="15851"/>
                  <a:pt x="10849" y="16230"/>
                  <a:pt x="11169" y="16544"/>
                </a:cubicBezTo>
                <a:cubicBezTo>
                  <a:pt x="11492" y="16859"/>
                  <a:pt x="11880" y="17014"/>
                  <a:pt x="12332" y="17014"/>
                </a:cubicBezTo>
                <a:cubicBezTo>
                  <a:pt x="12770" y="17014"/>
                  <a:pt x="13149" y="16859"/>
                  <a:pt x="13463" y="16544"/>
                </a:cubicBezTo>
                <a:cubicBezTo>
                  <a:pt x="13777" y="16230"/>
                  <a:pt x="13936" y="15851"/>
                  <a:pt x="13936" y="15413"/>
                </a:cubicBezTo>
                <a:cubicBezTo>
                  <a:pt x="13936" y="15337"/>
                  <a:pt x="13924" y="15267"/>
                  <a:pt x="13907" y="15193"/>
                </a:cubicBezTo>
                <a:cubicBezTo>
                  <a:pt x="13886" y="15123"/>
                  <a:pt x="13868" y="15058"/>
                  <a:pt x="13848" y="15005"/>
                </a:cubicBezTo>
                <a:cubicBezTo>
                  <a:pt x="13998" y="14893"/>
                  <a:pt x="14162" y="14796"/>
                  <a:pt x="14347" y="14714"/>
                </a:cubicBezTo>
                <a:cubicBezTo>
                  <a:pt x="14529" y="14635"/>
                  <a:pt x="14729" y="14594"/>
                  <a:pt x="14946" y="14594"/>
                </a:cubicBezTo>
                <a:cubicBezTo>
                  <a:pt x="15461" y="14594"/>
                  <a:pt x="15907" y="14779"/>
                  <a:pt x="16280" y="15146"/>
                </a:cubicBezTo>
                <a:cubicBezTo>
                  <a:pt x="16656" y="15510"/>
                  <a:pt x="16841" y="15951"/>
                  <a:pt x="16841" y="16465"/>
                </a:cubicBezTo>
                <a:cubicBezTo>
                  <a:pt x="16841" y="16682"/>
                  <a:pt x="16803" y="16879"/>
                  <a:pt x="16730" y="17049"/>
                </a:cubicBezTo>
                <a:cubicBezTo>
                  <a:pt x="16656" y="17223"/>
                  <a:pt x="16565" y="17384"/>
                  <a:pt x="16462" y="17534"/>
                </a:cubicBezTo>
                <a:cubicBezTo>
                  <a:pt x="16227" y="17440"/>
                  <a:pt x="16019" y="17393"/>
                  <a:pt x="15828" y="17393"/>
                </a:cubicBezTo>
                <a:cubicBezTo>
                  <a:pt x="15390" y="17393"/>
                  <a:pt x="15008" y="17555"/>
                  <a:pt x="14682" y="17872"/>
                </a:cubicBezTo>
                <a:cubicBezTo>
                  <a:pt x="14359" y="18192"/>
                  <a:pt x="14197" y="18571"/>
                  <a:pt x="14197" y="19012"/>
                </a:cubicBezTo>
                <a:cubicBezTo>
                  <a:pt x="14197" y="19455"/>
                  <a:pt x="14359" y="19828"/>
                  <a:pt x="14682" y="20143"/>
                </a:cubicBezTo>
                <a:cubicBezTo>
                  <a:pt x="15005" y="20457"/>
                  <a:pt x="15387" y="20616"/>
                  <a:pt x="15828" y="20616"/>
                </a:cubicBezTo>
                <a:cubicBezTo>
                  <a:pt x="16271" y="20616"/>
                  <a:pt x="16647" y="20457"/>
                  <a:pt x="16968" y="20143"/>
                </a:cubicBezTo>
                <a:cubicBezTo>
                  <a:pt x="17288" y="19828"/>
                  <a:pt x="17446" y="19455"/>
                  <a:pt x="17446" y="19012"/>
                </a:cubicBezTo>
                <a:lnTo>
                  <a:pt x="17417" y="18956"/>
                </a:lnTo>
                <a:cubicBezTo>
                  <a:pt x="18110" y="18260"/>
                  <a:pt x="18457" y="17434"/>
                  <a:pt x="18457" y="16465"/>
                </a:cubicBezTo>
                <a:cubicBezTo>
                  <a:pt x="18457" y="15775"/>
                  <a:pt x="18266" y="15131"/>
                  <a:pt x="17881" y="14541"/>
                </a:cubicBezTo>
                <a:cubicBezTo>
                  <a:pt x="18313" y="13886"/>
                  <a:pt x="18524" y="13152"/>
                  <a:pt x="18524" y="12335"/>
                </a:cubicBezTo>
                <a:moveTo>
                  <a:pt x="6795" y="17567"/>
                </a:moveTo>
                <a:cubicBezTo>
                  <a:pt x="6795" y="17781"/>
                  <a:pt x="6721" y="17972"/>
                  <a:pt x="6571" y="18137"/>
                </a:cubicBezTo>
                <a:cubicBezTo>
                  <a:pt x="6422" y="18301"/>
                  <a:pt x="6228" y="18383"/>
                  <a:pt x="5999" y="18383"/>
                </a:cubicBezTo>
                <a:cubicBezTo>
                  <a:pt x="5781" y="18383"/>
                  <a:pt x="5590" y="18301"/>
                  <a:pt x="5434" y="18137"/>
                </a:cubicBezTo>
                <a:cubicBezTo>
                  <a:pt x="5273" y="17972"/>
                  <a:pt x="5194" y="17781"/>
                  <a:pt x="5194" y="17567"/>
                </a:cubicBezTo>
                <a:cubicBezTo>
                  <a:pt x="5194" y="17335"/>
                  <a:pt x="5273" y="17138"/>
                  <a:pt x="5434" y="16991"/>
                </a:cubicBezTo>
                <a:cubicBezTo>
                  <a:pt x="5593" y="16841"/>
                  <a:pt x="5781" y="16768"/>
                  <a:pt x="5999" y="16768"/>
                </a:cubicBezTo>
                <a:cubicBezTo>
                  <a:pt x="6228" y="16768"/>
                  <a:pt x="6424" y="16841"/>
                  <a:pt x="6571" y="16991"/>
                </a:cubicBezTo>
                <a:cubicBezTo>
                  <a:pt x="6721" y="17138"/>
                  <a:pt x="6795" y="17335"/>
                  <a:pt x="6795" y="17567"/>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38" name="Shape 1876"/>
          <p:cNvSpPr/>
          <p:nvPr/>
        </p:nvSpPr>
        <p:spPr>
          <a:xfrm>
            <a:off x="3517055" y="6969686"/>
            <a:ext cx="307305" cy="306592"/>
          </a:xfrm>
          <a:custGeom>
            <a:avLst/>
            <a:gdLst/>
            <a:ahLst/>
            <a:cxnLst>
              <a:cxn ang="0">
                <a:pos x="wd2" y="hd2"/>
              </a:cxn>
              <a:cxn ang="5400000">
                <a:pos x="wd2" y="hd2"/>
              </a:cxn>
              <a:cxn ang="10800000">
                <a:pos x="wd2" y="hd2"/>
              </a:cxn>
              <a:cxn ang="16200000">
                <a:pos x="wd2" y="hd2"/>
              </a:cxn>
            </a:cxnLst>
            <a:rect l="0" t="0" r="r" b="b"/>
            <a:pathLst>
              <a:path w="21600" h="21371" extrusionOk="0">
                <a:moveTo>
                  <a:pt x="18753" y="718"/>
                </a:moveTo>
                <a:cubicBezTo>
                  <a:pt x="19532" y="110"/>
                  <a:pt x="20206" y="-115"/>
                  <a:pt x="20761" y="54"/>
                </a:cubicBezTo>
                <a:cubicBezTo>
                  <a:pt x="21315" y="219"/>
                  <a:pt x="21600" y="737"/>
                  <a:pt x="21600" y="1596"/>
                </a:cubicBezTo>
                <a:lnTo>
                  <a:pt x="21600" y="19774"/>
                </a:lnTo>
                <a:cubicBezTo>
                  <a:pt x="21600" y="20633"/>
                  <a:pt x="21320" y="21151"/>
                  <a:pt x="20771" y="21316"/>
                </a:cubicBezTo>
                <a:cubicBezTo>
                  <a:pt x="20226" y="21485"/>
                  <a:pt x="19552" y="21264"/>
                  <a:pt x="18753" y="20652"/>
                </a:cubicBezTo>
                <a:lnTo>
                  <a:pt x="10980" y="14800"/>
                </a:lnTo>
                <a:lnTo>
                  <a:pt x="934" y="14800"/>
                </a:lnTo>
                <a:cubicBezTo>
                  <a:pt x="679" y="14800"/>
                  <a:pt x="460" y="14733"/>
                  <a:pt x="275" y="14601"/>
                </a:cubicBezTo>
                <a:cubicBezTo>
                  <a:pt x="95" y="14470"/>
                  <a:pt x="0" y="14301"/>
                  <a:pt x="0" y="14095"/>
                </a:cubicBezTo>
                <a:lnTo>
                  <a:pt x="0" y="7275"/>
                </a:lnTo>
                <a:cubicBezTo>
                  <a:pt x="0" y="7080"/>
                  <a:pt x="95" y="6915"/>
                  <a:pt x="275" y="6780"/>
                </a:cubicBezTo>
                <a:cubicBezTo>
                  <a:pt x="460" y="6641"/>
                  <a:pt x="679" y="6574"/>
                  <a:pt x="934" y="6574"/>
                </a:cubicBezTo>
                <a:lnTo>
                  <a:pt x="10980" y="6574"/>
                </a:lnTo>
                <a:lnTo>
                  <a:pt x="18753" y="718"/>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39" name="Shape 1877"/>
          <p:cNvSpPr/>
          <p:nvPr/>
        </p:nvSpPr>
        <p:spPr>
          <a:xfrm>
            <a:off x="4301963" y="6969686"/>
            <a:ext cx="307306" cy="306606"/>
          </a:xfrm>
          <a:custGeom>
            <a:avLst/>
            <a:gdLst/>
            <a:ahLst/>
            <a:cxnLst>
              <a:cxn ang="0">
                <a:pos x="wd2" y="hd2"/>
              </a:cxn>
              <a:cxn ang="5400000">
                <a:pos x="wd2" y="hd2"/>
              </a:cxn>
              <a:cxn ang="10800000">
                <a:pos x="wd2" y="hd2"/>
              </a:cxn>
              <a:cxn ang="16200000">
                <a:pos x="wd2" y="hd2"/>
              </a:cxn>
            </a:cxnLst>
            <a:rect l="0" t="0" r="r" b="b"/>
            <a:pathLst>
              <a:path w="21600" h="21373" extrusionOk="0">
                <a:moveTo>
                  <a:pt x="13252" y="718"/>
                </a:moveTo>
                <a:cubicBezTo>
                  <a:pt x="13802" y="110"/>
                  <a:pt x="14279" y="-115"/>
                  <a:pt x="14671" y="54"/>
                </a:cubicBezTo>
                <a:cubicBezTo>
                  <a:pt x="15062" y="219"/>
                  <a:pt x="15264" y="737"/>
                  <a:pt x="15264" y="1596"/>
                </a:cubicBezTo>
                <a:lnTo>
                  <a:pt x="15264" y="19774"/>
                </a:lnTo>
                <a:cubicBezTo>
                  <a:pt x="15264" y="20633"/>
                  <a:pt x="15066" y="21151"/>
                  <a:pt x="14681" y="21320"/>
                </a:cubicBezTo>
                <a:cubicBezTo>
                  <a:pt x="14293" y="21485"/>
                  <a:pt x="13816" y="21264"/>
                  <a:pt x="13252" y="20656"/>
                </a:cubicBezTo>
                <a:lnTo>
                  <a:pt x="7759" y="14803"/>
                </a:lnTo>
                <a:lnTo>
                  <a:pt x="660" y="14803"/>
                </a:lnTo>
                <a:cubicBezTo>
                  <a:pt x="480" y="14803"/>
                  <a:pt x="325" y="14735"/>
                  <a:pt x="194" y="14604"/>
                </a:cubicBezTo>
                <a:cubicBezTo>
                  <a:pt x="67" y="14473"/>
                  <a:pt x="0" y="14304"/>
                  <a:pt x="0" y="14097"/>
                </a:cubicBezTo>
                <a:lnTo>
                  <a:pt x="0" y="7276"/>
                </a:lnTo>
                <a:cubicBezTo>
                  <a:pt x="0" y="7081"/>
                  <a:pt x="67" y="6916"/>
                  <a:pt x="194" y="6777"/>
                </a:cubicBezTo>
                <a:cubicBezTo>
                  <a:pt x="325" y="6642"/>
                  <a:pt x="480" y="6571"/>
                  <a:pt x="660" y="6571"/>
                </a:cubicBezTo>
                <a:lnTo>
                  <a:pt x="7759" y="6571"/>
                </a:lnTo>
                <a:lnTo>
                  <a:pt x="13252" y="718"/>
                </a:lnTo>
                <a:close/>
                <a:moveTo>
                  <a:pt x="18003" y="3322"/>
                </a:moveTo>
                <a:cubicBezTo>
                  <a:pt x="18331" y="3127"/>
                  <a:pt x="18667" y="3085"/>
                  <a:pt x="19023" y="3179"/>
                </a:cubicBezTo>
                <a:cubicBezTo>
                  <a:pt x="19380" y="3273"/>
                  <a:pt x="19655" y="3494"/>
                  <a:pt x="19839" y="3843"/>
                </a:cubicBezTo>
                <a:cubicBezTo>
                  <a:pt x="21018" y="6023"/>
                  <a:pt x="21600" y="8300"/>
                  <a:pt x="21600" y="10687"/>
                </a:cubicBezTo>
                <a:cubicBezTo>
                  <a:pt x="21600" y="13092"/>
                  <a:pt x="21018" y="15373"/>
                  <a:pt x="19839" y="17526"/>
                </a:cubicBezTo>
                <a:cubicBezTo>
                  <a:pt x="19584" y="18018"/>
                  <a:pt x="19189" y="18266"/>
                  <a:pt x="18660" y="18266"/>
                </a:cubicBezTo>
                <a:cubicBezTo>
                  <a:pt x="18437" y="18266"/>
                  <a:pt x="18215" y="18194"/>
                  <a:pt x="17999" y="18048"/>
                </a:cubicBezTo>
                <a:cubicBezTo>
                  <a:pt x="17671" y="17857"/>
                  <a:pt x="17459" y="17572"/>
                  <a:pt x="17353" y="17189"/>
                </a:cubicBezTo>
                <a:cubicBezTo>
                  <a:pt x="17255" y="16806"/>
                  <a:pt x="17290" y="16438"/>
                  <a:pt x="17473" y="16089"/>
                </a:cubicBezTo>
                <a:cubicBezTo>
                  <a:pt x="18419" y="14352"/>
                  <a:pt x="18893" y="12551"/>
                  <a:pt x="18893" y="10687"/>
                </a:cubicBezTo>
                <a:cubicBezTo>
                  <a:pt x="18893" y="8818"/>
                  <a:pt x="18416" y="7013"/>
                  <a:pt x="17473" y="5276"/>
                </a:cubicBezTo>
                <a:cubicBezTo>
                  <a:pt x="17290" y="4931"/>
                  <a:pt x="17255" y="4567"/>
                  <a:pt x="17353" y="4181"/>
                </a:cubicBezTo>
                <a:cubicBezTo>
                  <a:pt x="17459" y="3802"/>
                  <a:pt x="17675" y="3513"/>
                  <a:pt x="18003" y="3322"/>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40" name="Shape 1878"/>
          <p:cNvSpPr/>
          <p:nvPr/>
        </p:nvSpPr>
        <p:spPr>
          <a:xfrm>
            <a:off x="5027972" y="6970961"/>
            <a:ext cx="307305" cy="306597"/>
          </a:xfrm>
          <a:custGeom>
            <a:avLst/>
            <a:gdLst/>
            <a:ahLst/>
            <a:cxnLst>
              <a:cxn ang="0">
                <a:pos x="wd2" y="hd2"/>
              </a:cxn>
              <a:cxn ang="5400000">
                <a:pos x="wd2" y="hd2"/>
              </a:cxn>
              <a:cxn ang="10800000">
                <a:pos x="wd2" y="hd2"/>
              </a:cxn>
              <a:cxn ang="16200000">
                <a:pos x="wd2" y="hd2"/>
              </a:cxn>
            </a:cxnLst>
            <a:rect l="0" t="0" r="r" b="b"/>
            <a:pathLst>
              <a:path w="21600" h="21569" extrusionOk="0">
                <a:moveTo>
                  <a:pt x="8835" y="3282"/>
                </a:moveTo>
                <a:cubicBezTo>
                  <a:pt x="9202" y="2822"/>
                  <a:pt x="9520" y="2655"/>
                  <a:pt x="9781" y="2779"/>
                </a:cubicBezTo>
                <a:cubicBezTo>
                  <a:pt x="10042" y="2906"/>
                  <a:pt x="10176" y="3296"/>
                  <a:pt x="10176" y="3942"/>
                </a:cubicBezTo>
                <a:lnTo>
                  <a:pt x="10176" y="17611"/>
                </a:lnTo>
                <a:cubicBezTo>
                  <a:pt x="10176" y="18260"/>
                  <a:pt x="10045" y="18646"/>
                  <a:pt x="9788" y="18770"/>
                </a:cubicBezTo>
                <a:cubicBezTo>
                  <a:pt x="9529" y="18897"/>
                  <a:pt x="9211" y="18734"/>
                  <a:pt x="8835" y="18271"/>
                </a:cubicBezTo>
                <a:lnTo>
                  <a:pt x="5173" y="13870"/>
                </a:lnTo>
                <a:lnTo>
                  <a:pt x="440" y="13870"/>
                </a:lnTo>
                <a:cubicBezTo>
                  <a:pt x="320" y="13870"/>
                  <a:pt x="219" y="13819"/>
                  <a:pt x="129" y="13720"/>
                </a:cubicBezTo>
                <a:cubicBezTo>
                  <a:pt x="45" y="13624"/>
                  <a:pt x="0" y="13497"/>
                  <a:pt x="0" y="13342"/>
                </a:cubicBezTo>
                <a:lnTo>
                  <a:pt x="0" y="8211"/>
                </a:lnTo>
                <a:cubicBezTo>
                  <a:pt x="0" y="8067"/>
                  <a:pt x="45" y="7943"/>
                  <a:pt x="129" y="7838"/>
                </a:cubicBezTo>
                <a:cubicBezTo>
                  <a:pt x="219" y="7736"/>
                  <a:pt x="320" y="7686"/>
                  <a:pt x="440" y="7686"/>
                </a:cubicBezTo>
                <a:lnTo>
                  <a:pt x="5173" y="7686"/>
                </a:lnTo>
                <a:lnTo>
                  <a:pt x="8835" y="3282"/>
                </a:lnTo>
                <a:close/>
                <a:moveTo>
                  <a:pt x="12003" y="5240"/>
                </a:moveTo>
                <a:cubicBezTo>
                  <a:pt x="12221" y="5096"/>
                  <a:pt x="12445" y="5062"/>
                  <a:pt x="12683" y="5132"/>
                </a:cubicBezTo>
                <a:cubicBezTo>
                  <a:pt x="12920" y="5206"/>
                  <a:pt x="13104" y="5369"/>
                  <a:pt x="13229" y="5632"/>
                </a:cubicBezTo>
                <a:cubicBezTo>
                  <a:pt x="14010" y="7271"/>
                  <a:pt x="14401" y="8983"/>
                  <a:pt x="14401" y="10775"/>
                </a:cubicBezTo>
                <a:cubicBezTo>
                  <a:pt x="14401" y="12589"/>
                  <a:pt x="14010" y="14301"/>
                  <a:pt x="13229" y="15921"/>
                </a:cubicBezTo>
                <a:cubicBezTo>
                  <a:pt x="13057" y="16290"/>
                  <a:pt x="12793" y="16477"/>
                  <a:pt x="12440" y="16477"/>
                </a:cubicBezTo>
                <a:cubicBezTo>
                  <a:pt x="12292" y="16477"/>
                  <a:pt x="12144" y="16423"/>
                  <a:pt x="12000" y="16313"/>
                </a:cubicBezTo>
                <a:cubicBezTo>
                  <a:pt x="11781" y="16169"/>
                  <a:pt x="11640" y="15955"/>
                  <a:pt x="11572" y="15667"/>
                </a:cubicBezTo>
                <a:cubicBezTo>
                  <a:pt x="11504" y="15376"/>
                  <a:pt x="11530" y="15103"/>
                  <a:pt x="11650" y="14843"/>
                </a:cubicBezTo>
                <a:cubicBezTo>
                  <a:pt x="12280" y="13537"/>
                  <a:pt x="12596" y="12180"/>
                  <a:pt x="12596" y="10775"/>
                </a:cubicBezTo>
                <a:cubicBezTo>
                  <a:pt x="12596" y="9373"/>
                  <a:pt x="12278" y="8019"/>
                  <a:pt x="11650" y="6712"/>
                </a:cubicBezTo>
                <a:cubicBezTo>
                  <a:pt x="11530" y="6450"/>
                  <a:pt x="11504" y="6173"/>
                  <a:pt x="11572" y="5888"/>
                </a:cubicBezTo>
                <a:cubicBezTo>
                  <a:pt x="11643" y="5601"/>
                  <a:pt x="11784" y="5383"/>
                  <a:pt x="12003" y="5240"/>
                </a:cubicBezTo>
                <a:moveTo>
                  <a:pt x="16138" y="3039"/>
                </a:moveTo>
                <a:cubicBezTo>
                  <a:pt x="16754" y="4218"/>
                  <a:pt x="17218" y="5457"/>
                  <a:pt x="17529" y="6752"/>
                </a:cubicBezTo>
                <a:cubicBezTo>
                  <a:pt x="17842" y="8047"/>
                  <a:pt x="17997" y="9392"/>
                  <a:pt x="17997" y="10775"/>
                </a:cubicBezTo>
                <a:cubicBezTo>
                  <a:pt x="17997" y="13559"/>
                  <a:pt x="17368" y="16141"/>
                  <a:pt x="16114" y="18516"/>
                </a:cubicBezTo>
                <a:cubicBezTo>
                  <a:pt x="16039" y="18677"/>
                  <a:pt x="15931" y="18804"/>
                  <a:pt x="15787" y="18886"/>
                </a:cubicBezTo>
                <a:cubicBezTo>
                  <a:pt x="15643" y="18976"/>
                  <a:pt x="15505" y="19016"/>
                  <a:pt x="15370" y="19016"/>
                </a:cubicBezTo>
                <a:cubicBezTo>
                  <a:pt x="15182" y="19016"/>
                  <a:pt x="15022" y="18962"/>
                  <a:pt x="14886" y="18855"/>
                </a:cubicBezTo>
                <a:cubicBezTo>
                  <a:pt x="14667" y="18711"/>
                  <a:pt x="14535" y="18491"/>
                  <a:pt x="14478" y="18192"/>
                </a:cubicBezTo>
                <a:cubicBezTo>
                  <a:pt x="14427" y="17896"/>
                  <a:pt x="14467" y="17617"/>
                  <a:pt x="14603" y="17354"/>
                </a:cubicBezTo>
                <a:cubicBezTo>
                  <a:pt x="15662" y="15328"/>
                  <a:pt x="16196" y="13136"/>
                  <a:pt x="16204" y="10775"/>
                </a:cubicBezTo>
                <a:cubicBezTo>
                  <a:pt x="16204" y="8416"/>
                  <a:pt x="15669" y="6224"/>
                  <a:pt x="14603" y="4199"/>
                </a:cubicBezTo>
                <a:cubicBezTo>
                  <a:pt x="14467" y="3936"/>
                  <a:pt x="14427" y="3660"/>
                  <a:pt x="14478" y="3364"/>
                </a:cubicBezTo>
                <a:cubicBezTo>
                  <a:pt x="14533" y="3067"/>
                  <a:pt x="14667" y="2847"/>
                  <a:pt x="14886" y="2701"/>
                </a:cubicBezTo>
                <a:cubicBezTo>
                  <a:pt x="15104" y="2537"/>
                  <a:pt x="15330" y="2489"/>
                  <a:pt x="15573" y="2551"/>
                </a:cubicBezTo>
                <a:cubicBezTo>
                  <a:pt x="15813" y="2616"/>
                  <a:pt x="16001" y="2777"/>
                  <a:pt x="16138" y="3039"/>
                </a:cubicBezTo>
                <a:moveTo>
                  <a:pt x="18999" y="460"/>
                </a:moveTo>
                <a:cubicBezTo>
                  <a:pt x="19863" y="2026"/>
                  <a:pt x="20517" y="3677"/>
                  <a:pt x="20948" y="5409"/>
                </a:cubicBezTo>
                <a:cubicBezTo>
                  <a:pt x="21386" y="7141"/>
                  <a:pt x="21600" y="8930"/>
                  <a:pt x="21600" y="10775"/>
                </a:cubicBezTo>
                <a:cubicBezTo>
                  <a:pt x="21600" y="12623"/>
                  <a:pt x="21381" y="14411"/>
                  <a:pt x="20943" y="16147"/>
                </a:cubicBezTo>
                <a:cubicBezTo>
                  <a:pt x="20501" y="17879"/>
                  <a:pt x="19856" y="19521"/>
                  <a:pt x="18999" y="21070"/>
                </a:cubicBezTo>
                <a:cubicBezTo>
                  <a:pt x="18924" y="21230"/>
                  <a:pt x="18816" y="21355"/>
                  <a:pt x="18672" y="21442"/>
                </a:cubicBezTo>
                <a:cubicBezTo>
                  <a:pt x="18529" y="21527"/>
                  <a:pt x="18390" y="21569"/>
                  <a:pt x="18253" y="21569"/>
                </a:cubicBezTo>
                <a:cubicBezTo>
                  <a:pt x="18067" y="21569"/>
                  <a:pt x="17898" y="21510"/>
                  <a:pt x="17747" y="21394"/>
                </a:cubicBezTo>
                <a:cubicBezTo>
                  <a:pt x="17529" y="21230"/>
                  <a:pt x="17399" y="21002"/>
                  <a:pt x="17352" y="20706"/>
                </a:cubicBezTo>
                <a:cubicBezTo>
                  <a:pt x="17307" y="20406"/>
                  <a:pt x="17352" y="20144"/>
                  <a:pt x="17489" y="19907"/>
                </a:cubicBezTo>
                <a:cubicBezTo>
                  <a:pt x="18239" y="18519"/>
                  <a:pt x="18811" y="17058"/>
                  <a:pt x="19207" y="15517"/>
                </a:cubicBezTo>
                <a:cubicBezTo>
                  <a:pt x="19600" y="13977"/>
                  <a:pt x="19797" y="12397"/>
                  <a:pt x="19797" y="10775"/>
                </a:cubicBezTo>
                <a:cubicBezTo>
                  <a:pt x="19797" y="9155"/>
                  <a:pt x="19602" y="7575"/>
                  <a:pt x="19211" y="6038"/>
                </a:cubicBezTo>
                <a:cubicBezTo>
                  <a:pt x="18821" y="4497"/>
                  <a:pt x="18246" y="3044"/>
                  <a:pt x="17489" y="1673"/>
                </a:cubicBezTo>
                <a:cubicBezTo>
                  <a:pt x="17352" y="1414"/>
                  <a:pt x="17310" y="1137"/>
                  <a:pt x="17352" y="844"/>
                </a:cubicBezTo>
                <a:cubicBezTo>
                  <a:pt x="17399" y="550"/>
                  <a:pt x="17529" y="322"/>
                  <a:pt x="17747" y="164"/>
                </a:cubicBezTo>
                <a:cubicBezTo>
                  <a:pt x="17969" y="17"/>
                  <a:pt x="18192" y="-31"/>
                  <a:pt x="18435" y="20"/>
                </a:cubicBezTo>
                <a:cubicBezTo>
                  <a:pt x="18677" y="68"/>
                  <a:pt x="18863" y="215"/>
                  <a:pt x="18999" y="460"/>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41" name="Shape 1879"/>
          <p:cNvSpPr/>
          <p:nvPr/>
        </p:nvSpPr>
        <p:spPr>
          <a:xfrm>
            <a:off x="5789832" y="6970957"/>
            <a:ext cx="307306" cy="306600"/>
          </a:xfrm>
          <a:custGeom>
            <a:avLst/>
            <a:gdLst/>
            <a:ahLst/>
            <a:cxnLst>
              <a:cxn ang="0">
                <a:pos x="wd2" y="hd2"/>
              </a:cxn>
              <a:cxn ang="5400000">
                <a:pos x="wd2" y="hd2"/>
              </a:cxn>
              <a:cxn ang="10800000">
                <a:pos x="wd2" y="hd2"/>
              </a:cxn>
              <a:cxn ang="16200000">
                <a:pos x="wd2" y="hd2"/>
              </a:cxn>
            </a:cxnLst>
            <a:rect l="0" t="0" r="r" b="b"/>
            <a:pathLst>
              <a:path w="21600" h="21600" extrusionOk="0">
                <a:moveTo>
                  <a:pt x="10789" y="0"/>
                </a:moveTo>
                <a:cubicBezTo>
                  <a:pt x="11055" y="0"/>
                  <a:pt x="11284" y="98"/>
                  <a:pt x="11477" y="294"/>
                </a:cubicBezTo>
                <a:cubicBezTo>
                  <a:pt x="11667" y="495"/>
                  <a:pt x="11830" y="714"/>
                  <a:pt x="11957" y="965"/>
                </a:cubicBezTo>
                <a:lnTo>
                  <a:pt x="21321" y="19313"/>
                </a:lnTo>
                <a:cubicBezTo>
                  <a:pt x="21402" y="19460"/>
                  <a:pt x="21470" y="19616"/>
                  <a:pt x="21519" y="19786"/>
                </a:cubicBezTo>
                <a:cubicBezTo>
                  <a:pt x="21575" y="19958"/>
                  <a:pt x="21600" y="20140"/>
                  <a:pt x="21600" y="20330"/>
                </a:cubicBezTo>
                <a:cubicBezTo>
                  <a:pt x="21600" y="20782"/>
                  <a:pt x="21445" y="21108"/>
                  <a:pt x="21138" y="21303"/>
                </a:cubicBezTo>
                <a:cubicBezTo>
                  <a:pt x="20830" y="21502"/>
                  <a:pt x="20500" y="21600"/>
                  <a:pt x="20152" y="21600"/>
                </a:cubicBezTo>
                <a:lnTo>
                  <a:pt x="1448" y="21600"/>
                </a:lnTo>
                <a:cubicBezTo>
                  <a:pt x="1100" y="21600"/>
                  <a:pt x="772" y="21502"/>
                  <a:pt x="462" y="21303"/>
                </a:cubicBezTo>
                <a:cubicBezTo>
                  <a:pt x="155" y="21108"/>
                  <a:pt x="0" y="20782"/>
                  <a:pt x="0" y="20330"/>
                </a:cubicBezTo>
                <a:cubicBezTo>
                  <a:pt x="0" y="20149"/>
                  <a:pt x="25" y="19967"/>
                  <a:pt x="71" y="19794"/>
                </a:cubicBezTo>
                <a:cubicBezTo>
                  <a:pt x="122" y="19619"/>
                  <a:pt x="191" y="19460"/>
                  <a:pt x="279" y="19314"/>
                </a:cubicBezTo>
                <a:lnTo>
                  <a:pt x="9620" y="965"/>
                </a:lnTo>
                <a:cubicBezTo>
                  <a:pt x="9750" y="714"/>
                  <a:pt x="9907" y="495"/>
                  <a:pt x="10098" y="294"/>
                </a:cubicBezTo>
                <a:cubicBezTo>
                  <a:pt x="10291" y="98"/>
                  <a:pt x="10519" y="0"/>
                  <a:pt x="10789" y="0"/>
                </a:cubicBezTo>
                <a:moveTo>
                  <a:pt x="11629" y="15452"/>
                </a:moveTo>
                <a:cubicBezTo>
                  <a:pt x="11741" y="15452"/>
                  <a:pt x="11840" y="15403"/>
                  <a:pt x="11927" y="15308"/>
                </a:cubicBezTo>
                <a:cubicBezTo>
                  <a:pt x="12010" y="15210"/>
                  <a:pt x="12054" y="15098"/>
                  <a:pt x="12054" y="14971"/>
                </a:cubicBezTo>
                <a:lnTo>
                  <a:pt x="12237" y="6243"/>
                </a:lnTo>
                <a:cubicBezTo>
                  <a:pt x="12237" y="6114"/>
                  <a:pt x="12191" y="6001"/>
                  <a:pt x="12107" y="5906"/>
                </a:cubicBezTo>
                <a:cubicBezTo>
                  <a:pt x="12023" y="5808"/>
                  <a:pt x="11924" y="5762"/>
                  <a:pt x="11810" y="5762"/>
                </a:cubicBezTo>
                <a:lnTo>
                  <a:pt x="9790" y="5762"/>
                </a:lnTo>
                <a:cubicBezTo>
                  <a:pt x="9663" y="5762"/>
                  <a:pt x="9554" y="5808"/>
                  <a:pt x="9480" y="5906"/>
                </a:cubicBezTo>
                <a:cubicBezTo>
                  <a:pt x="9404" y="6001"/>
                  <a:pt x="9366" y="6114"/>
                  <a:pt x="9366" y="6243"/>
                </a:cubicBezTo>
                <a:lnTo>
                  <a:pt x="9513" y="14971"/>
                </a:lnTo>
                <a:cubicBezTo>
                  <a:pt x="9513" y="15098"/>
                  <a:pt x="9557" y="15210"/>
                  <a:pt x="9640" y="15308"/>
                </a:cubicBezTo>
                <a:cubicBezTo>
                  <a:pt x="9724" y="15403"/>
                  <a:pt x="9823" y="15452"/>
                  <a:pt x="9938" y="15452"/>
                </a:cubicBezTo>
                <a:lnTo>
                  <a:pt x="11629" y="15452"/>
                </a:lnTo>
                <a:close/>
                <a:moveTo>
                  <a:pt x="12150" y="17258"/>
                </a:moveTo>
                <a:cubicBezTo>
                  <a:pt x="12150" y="17111"/>
                  <a:pt x="12115" y="16990"/>
                  <a:pt x="12041" y="16892"/>
                </a:cubicBezTo>
                <a:cubicBezTo>
                  <a:pt x="11970" y="16797"/>
                  <a:pt x="11868" y="16748"/>
                  <a:pt x="11739" y="16748"/>
                </a:cubicBezTo>
                <a:lnTo>
                  <a:pt x="9866" y="16748"/>
                </a:lnTo>
                <a:cubicBezTo>
                  <a:pt x="9752" y="16748"/>
                  <a:pt x="9653" y="16794"/>
                  <a:pt x="9569" y="16886"/>
                </a:cubicBezTo>
                <a:cubicBezTo>
                  <a:pt x="9483" y="16978"/>
                  <a:pt x="9440" y="17102"/>
                  <a:pt x="9440" y="17258"/>
                </a:cubicBezTo>
                <a:lnTo>
                  <a:pt x="9440" y="19285"/>
                </a:lnTo>
                <a:cubicBezTo>
                  <a:pt x="9440" y="19432"/>
                  <a:pt x="9483" y="19550"/>
                  <a:pt x="9569" y="19636"/>
                </a:cubicBezTo>
                <a:cubicBezTo>
                  <a:pt x="9653" y="19723"/>
                  <a:pt x="9752" y="19766"/>
                  <a:pt x="9866" y="19766"/>
                </a:cubicBezTo>
                <a:lnTo>
                  <a:pt x="11739" y="19766"/>
                </a:lnTo>
                <a:cubicBezTo>
                  <a:pt x="12021" y="19766"/>
                  <a:pt x="12160" y="19604"/>
                  <a:pt x="12150" y="19285"/>
                </a:cubicBezTo>
                <a:lnTo>
                  <a:pt x="12150" y="17258"/>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42" name="Shape 1880"/>
          <p:cNvSpPr/>
          <p:nvPr/>
        </p:nvSpPr>
        <p:spPr>
          <a:xfrm>
            <a:off x="6505598" y="6970957"/>
            <a:ext cx="307305" cy="306600"/>
          </a:xfrm>
          <a:custGeom>
            <a:avLst/>
            <a:gdLst/>
            <a:ahLst/>
            <a:cxnLst>
              <a:cxn ang="0">
                <a:pos x="wd2" y="hd2"/>
              </a:cxn>
              <a:cxn ang="5400000">
                <a:pos x="wd2" y="hd2"/>
              </a:cxn>
              <a:cxn ang="10800000">
                <a:pos x="wd2" y="hd2"/>
              </a:cxn>
              <a:cxn ang="16200000">
                <a:pos x="wd2" y="hd2"/>
              </a:cxn>
            </a:cxnLst>
            <a:rect l="0" t="0" r="r" b="b"/>
            <a:pathLst>
              <a:path w="21600" h="21600" extrusionOk="0">
                <a:moveTo>
                  <a:pt x="21600" y="7152"/>
                </a:moveTo>
                <a:cubicBezTo>
                  <a:pt x="21509" y="7979"/>
                  <a:pt x="21283" y="8750"/>
                  <a:pt x="20915" y="9462"/>
                </a:cubicBezTo>
                <a:cubicBezTo>
                  <a:pt x="20550" y="10173"/>
                  <a:pt x="20080" y="10792"/>
                  <a:pt x="19505" y="11311"/>
                </a:cubicBezTo>
                <a:cubicBezTo>
                  <a:pt x="18933" y="11836"/>
                  <a:pt x="18276" y="12246"/>
                  <a:pt x="17543" y="12545"/>
                </a:cubicBezTo>
                <a:cubicBezTo>
                  <a:pt x="16804" y="12839"/>
                  <a:pt x="16017" y="12988"/>
                  <a:pt x="15176" y="12988"/>
                </a:cubicBezTo>
                <a:cubicBezTo>
                  <a:pt x="14627" y="12988"/>
                  <a:pt x="14049" y="12915"/>
                  <a:pt x="13457" y="12760"/>
                </a:cubicBezTo>
                <a:lnTo>
                  <a:pt x="5244" y="20965"/>
                </a:lnTo>
                <a:cubicBezTo>
                  <a:pt x="4819" y="21385"/>
                  <a:pt x="4312" y="21600"/>
                  <a:pt x="3726" y="21600"/>
                </a:cubicBezTo>
                <a:cubicBezTo>
                  <a:pt x="3112" y="21600"/>
                  <a:pt x="2593" y="21388"/>
                  <a:pt x="2166" y="20965"/>
                </a:cubicBezTo>
                <a:cubicBezTo>
                  <a:pt x="1959" y="20759"/>
                  <a:pt x="1730" y="20544"/>
                  <a:pt x="1484" y="20321"/>
                </a:cubicBezTo>
                <a:cubicBezTo>
                  <a:pt x="1234" y="20101"/>
                  <a:pt x="999" y="19866"/>
                  <a:pt x="779" y="19618"/>
                </a:cubicBezTo>
                <a:cubicBezTo>
                  <a:pt x="558" y="19369"/>
                  <a:pt x="371" y="19107"/>
                  <a:pt x="224" y="18827"/>
                </a:cubicBezTo>
                <a:cubicBezTo>
                  <a:pt x="74" y="18548"/>
                  <a:pt x="0" y="18243"/>
                  <a:pt x="0" y="17909"/>
                </a:cubicBezTo>
                <a:cubicBezTo>
                  <a:pt x="0" y="17613"/>
                  <a:pt x="57" y="17331"/>
                  <a:pt x="170" y="17062"/>
                </a:cubicBezTo>
                <a:cubicBezTo>
                  <a:pt x="283" y="16797"/>
                  <a:pt x="439" y="16565"/>
                  <a:pt x="637" y="16368"/>
                </a:cubicBezTo>
                <a:lnTo>
                  <a:pt x="8893" y="8135"/>
                </a:lnTo>
                <a:cubicBezTo>
                  <a:pt x="8743" y="7542"/>
                  <a:pt x="8669" y="6994"/>
                  <a:pt x="8661" y="6486"/>
                </a:cubicBezTo>
                <a:cubicBezTo>
                  <a:pt x="8661" y="5605"/>
                  <a:pt x="8834" y="4766"/>
                  <a:pt x="9176" y="3964"/>
                </a:cubicBezTo>
                <a:cubicBezTo>
                  <a:pt x="9522" y="3168"/>
                  <a:pt x="9983" y="2479"/>
                  <a:pt x="10566" y="1897"/>
                </a:cubicBezTo>
                <a:cubicBezTo>
                  <a:pt x="11150" y="1316"/>
                  <a:pt x="11832" y="855"/>
                  <a:pt x="12622" y="514"/>
                </a:cubicBezTo>
                <a:cubicBezTo>
                  <a:pt x="13406" y="172"/>
                  <a:pt x="14241" y="0"/>
                  <a:pt x="15130" y="0"/>
                </a:cubicBezTo>
                <a:cubicBezTo>
                  <a:pt x="15980" y="0"/>
                  <a:pt x="16798" y="161"/>
                  <a:pt x="17588" y="486"/>
                </a:cubicBezTo>
                <a:cubicBezTo>
                  <a:pt x="18378" y="813"/>
                  <a:pt x="19077" y="1265"/>
                  <a:pt x="19683" y="1849"/>
                </a:cubicBezTo>
                <a:lnTo>
                  <a:pt x="13692" y="4038"/>
                </a:lnTo>
                <a:lnTo>
                  <a:pt x="13109" y="7228"/>
                </a:lnTo>
                <a:lnTo>
                  <a:pt x="15603" y="9295"/>
                </a:lnTo>
                <a:lnTo>
                  <a:pt x="21600" y="7152"/>
                </a:lnTo>
                <a:close/>
                <a:moveTo>
                  <a:pt x="3720" y="18991"/>
                </a:moveTo>
                <a:cubicBezTo>
                  <a:pt x="4018" y="18991"/>
                  <a:pt x="4270" y="18887"/>
                  <a:pt x="4479" y="18675"/>
                </a:cubicBezTo>
                <a:cubicBezTo>
                  <a:pt x="4689" y="18463"/>
                  <a:pt x="4791" y="18209"/>
                  <a:pt x="4791" y="17910"/>
                </a:cubicBezTo>
                <a:cubicBezTo>
                  <a:pt x="4791" y="17593"/>
                  <a:pt x="4686" y="17334"/>
                  <a:pt x="4473" y="17133"/>
                </a:cubicBezTo>
                <a:cubicBezTo>
                  <a:pt x="4261" y="16930"/>
                  <a:pt x="4009" y="16831"/>
                  <a:pt x="3720" y="16831"/>
                </a:cubicBezTo>
                <a:cubicBezTo>
                  <a:pt x="3403" y="16831"/>
                  <a:pt x="3146" y="16935"/>
                  <a:pt x="2942" y="17139"/>
                </a:cubicBezTo>
                <a:cubicBezTo>
                  <a:pt x="2738" y="17348"/>
                  <a:pt x="2639" y="17605"/>
                  <a:pt x="2639" y="17910"/>
                </a:cubicBezTo>
                <a:cubicBezTo>
                  <a:pt x="2639" y="18206"/>
                  <a:pt x="2738" y="18460"/>
                  <a:pt x="2942" y="18675"/>
                </a:cubicBezTo>
                <a:cubicBezTo>
                  <a:pt x="3146" y="18889"/>
                  <a:pt x="3403" y="18991"/>
                  <a:pt x="3720" y="18991"/>
                </a:cubicBezTo>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43" name="Shape 1881"/>
          <p:cNvSpPr/>
          <p:nvPr/>
        </p:nvSpPr>
        <p:spPr>
          <a:xfrm>
            <a:off x="7203436" y="6970957"/>
            <a:ext cx="307306" cy="306590"/>
          </a:xfrm>
          <a:custGeom>
            <a:avLst/>
            <a:gdLst/>
            <a:ahLst/>
            <a:cxnLst>
              <a:cxn ang="0">
                <a:pos x="wd2" y="hd2"/>
              </a:cxn>
              <a:cxn ang="5400000">
                <a:pos x="wd2" y="hd2"/>
              </a:cxn>
              <a:cxn ang="10800000">
                <a:pos x="wd2" y="hd2"/>
              </a:cxn>
              <a:cxn ang="16200000">
                <a:pos x="wd2" y="hd2"/>
              </a:cxn>
            </a:cxnLst>
            <a:rect l="0" t="0" r="r" b="b"/>
            <a:pathLst>
              <a:path w="21600" h="21594" extrusionOk="0">
                <a:moveTo>
                  <a:pt x="21357" y="18804"/>
                </a:moveTo>
                <a:cubicBezTo>
                  <a:pt x="21524" y="18971"/>
                  <a:pt x="21600" y="19174"/>
                  <a:pt x="21600" y="19428"/>
                </a:cubicBezTo>
                <a:cubicBezTo>
                  <a:pt x="21600" y="19683"/>
                  <a:pt x="21524" y="19897"/>
                  <a:pt x="21357" y="20078"/>
                </a:cubicBezTo>
                <a:lnTo>
                  <a:pt x="20086" y="21346"/>
                </a:lnTo>
                <a:cubicBezTo>
                  <a:pt x="19908" y="21512"/>
                  <a:pt x="19687" y="21594"/>
                  <a:pt x="19439" y="21594"/>
                </a:cubicBezTo>
                <a:cubicBezTo>
                  <a:pt x="19184" y="21600"/>
                  <a:pt x="18978" y="21518"/>
                  <a:pt x="18814" y="21346"/>
                </a:cubicBezTo>
                <a:lnTo>
                  <a:pt x="13960" y="16508"/>
                </a:lnTo>
                <a:cubicBezTo>
                  <a:pt x="13257" y="16983"/>
                  <a:pt x="12485" y="17347"/>
                  <a:pt x="11646" y="17607"/>
                </a:cubicBezTo>
                <a:cubicBezTo>
                  <a:pt x="10810" y="17867"/>
                  <a:pt x="9931" y="17994"/>
                  <a:pt x="9007" y="17994"/>
                </a:cubicBezTo>
                <a:cubicBezTo>
                  <a:pt x="7773" y="17994"/>
                  <a:pt x="6609" y="17762"/>
                  <a:pt x="5521" y="17293"/>
                </a:cubicBezTo>
                <a:cubicBezTo>
                  <a:pt x="4427" y="16825"/>
                  <a:pt x="3470" y="16184"/>
                  <a:pt x="2645" y="15373"/>
                </a:cubicBezTo>
                <a:cubicBezTo>
                  <a:pt x="1820" y="14563"/>
                  <a:pt x="1173" y="13608"/>
                  <a:pt x="701" y="12521"/>
                </a:cubicBezTo>
                <a:cubicBezTo>
                  <a:pt x="232" y="11428"/>
                  <a:pt x="0" y="10254"/>
                  <a:pt x="0" y="9003"/>
                </a:cubicBezTo>
                <a:cubicBezTo>
                  <a:pt x="0" y="7766"/>
                  <a:pt x="232" y="6608"/>
                  <a:pt x="701" y="5518"/>
                </a:cubicBezTo>
                <a:cubicBezTo>
                  <a:pt x="1170" y="4428"/>
                  <a:pt x="1820" y="3471"/>
                  <a:pt x="2645" y="2649"/>
                </a:cubicBezTo>
                <a:cubicBezTo>
                  <a:pt x="3470" y="1833"/>
                  <a:pt x="4425" y="1180"/>
                  <a:pt x="5512" y="712"/>
                </a:cubicBezTo>
                <a:cubicBezTo>
                  <a:pt x="6600" y="237"/>
                  <a:pt x="7764" y="0"/>
                  <a:pt x="9007" y="0"/>
                </a:cubicBezTo>
                <a:cubicBezTo>
                  <a:pt x="10245" y="0"/>
                  <a:pt x="11412" y="237"/>
                  <a:pt x="12511" y="712"/>
                </a:cubicBezTo>
                <a:cubicBezTo>
                  <a:pt x="13613" y="1180"/>
                  <a:pt x="14568" y="1830"/>
                  <a:pt x="15379" y="2649"/>
                </a:cubicBezTo>
                <a:cubicBezTo>
                  <a:pt x="16189" y="3471"/>
                  <a:pt x="16831" y="4425"/>
                  <a:pt x="17300" y="5518"/>
                </a:cubicBezTo>
                <a:cubicBezTo>
                  <a:pt x="17769" y="6611"/>
                  <a:pt x="18003" y="7768"/>
                  <a:pt x="18003" y="9003"/>
                </a:cubicBezTo>
                <a:cubicBezTo>
                  <a:pt x="18003" y="9923"/>
                  <a:pt x="17876" y="10807"/>
                  <a:pt x="17619" y="11646"/>
                </a:cubicBezTo>
                <a:cubicBezTo>
                  <a:pt x="17359" y="12490"/>
                  <a:pt x="16992" y="13261"/>
                  <a:pt x="16514" y="13950"/>
                </a:cubicBezTo>
                <a:lnTo>
                  <a:pt x="21357" y="18804"/>
                </a:lnTo>
                <a:close/>
                <a:moveTo>
                  <a:pt x="3597" y="9006"/>
                </a:moveTo>
                <a:cubicBezTo>
                  <a:pt x="3597" y="9768"/>
                  <a:pt x="3746" y="10468"/>
                  <a:pt x="4029" y="11123"/>
                </a:cubicBezTo>
                <a:cubicBezTo>
                  <a:pt x="4320" y="11773"/>
                  <a:pt x="4704" y="12343"/>
                  <a:pt x="5193" y="12829"/>
                </a:cubicBezTo>
                <a:cubicBezTo>
                  <a:pt x="5679" y="13309"/>
                  <a:pt x="6253" y="13696"/>
                  <a:pt x="6911" y="13976"/>
                </a:cubicBezTo>
                <a:cubicBezTo>
                  <a:pt x="7566" y="14264"/>
                  <a:pt x="8264" y="14399"/>
                  <a:pt x="9004" y="14399"/>
                </a:cubicBezTo>
                <a:cubicBezTo>
                  <a:pt x="9748" y="14399"/>
                  <a:pt x="10448" y="14261"/>
                  <a:pt x="11109" y="13976"/>
                </a:cubicBezTo>
                <a:cubicBezTo>
                  <a:pt x="11771" y="13693"/>
                  <a:pt x="12341" y="13309"/>
                  <a:pt x="12819" y="12829"/>
                </a:cubicBezTo>
                <a:cubicBezTo>
                  <a:pt x="13296" y="12343"/>
                  <a:pt x="13680" y="11776"/>
                  <a:pt x="13966" y="11123"/>
                </a:cubicBezTo>
                <a:cubicBezTo>
                  <a:pt x="14257" y="10468"/>
                  <a:pt x="14398" y="9768"/>
                  <a:pt x="14398" y="9006"/>
                </a:cubicBezTo>
                <a:cubicBezTo>
                  <a:pt x="14398" y="8266"/>
                  <a:pt x="14254" y="7571"/>
                  <a:pt x="13966" y="6922"/>
                </a:cubicBezTo>
                <a:cubicBezTo>
                  <a:pt x="13678" y="6266"/>
                  <a:pt x="13296" y="5690"/>
                  <a:pt x="12819" y="5202"/>
                </a:cubicBezTo>
                <a:cubicBezTo>
                  <a:pt x="12338" y="4710"/>
                  <a:pt x="11771" y="4324"/>
                  <a:pt x="11109" y="4044"/>
                </a:cubicBezTo>
                <a:cubicBezTo>
                  <a:pt x="10448" y="3756"/>
                  <a:pt x="9748" y="3615"/>
                  <a:pt x="9004" y="3615"/>
                </a:cubicBezTo>
                <a:cubicBezTo>
                  <a:pt x="8264" y="3615"/>
                  <a:pt x="7566" y="3759"/>
                  <a:pt x="6911" y="4044"/>
                </a:cubicBezTo>
                <a:cubicBezTo>
                  <a:pt x="6253" y="4326"/>
                  <a:pt x="5676" y="4711"/>
                  <a:pt x="5193" y="5202"/>
                </a:cubicBezTo>
                <a:cubicBezTo>
                  <a:pt x="4704" y="5693"/>
                  <a:pt x="4317" y="6266"/>
                  <a:pt x="4029" y="6922"/>
                </a:cubicBezTo>
                <a:cubicBezTo>
                  <a:pt x="3746" y="7571"/>
                  <a:pt x="3597" y="8266"/>
                  <a:pt x="3597" y="9006"/>
                </a:cubicBezTo>
                <a:moveTo>
                  <a:pt x="12160" y="8116"/>
                </a:moveTo>
                <a:cubicBezTo>
                  <a:pt x="12454" y="8116"/>
                  <a:pt x="12604" y="8260"/>
                  <a:pt x="12604" y="8557"/>
                </a:cubicBezTo>
                <a:lnTo>
                  <a:pt x="12604" y="9449"/>
                </a:lnTo>
                <a:cubicBezTo>
                  <a:pt x="12604" y="9576"/>
                  <a:pt x="12562" y="9686"/>
                  <a:pt x="12477" y="9774"/>
                </a:cubicBezTo>
                <a:cubicBezTo>
                  <a:pt x="12392" y="9861"/>
                  <a:pt x="12285" y="9912"/>
                  <a:pt x="12160" y="9912"/>
                </a:cubicBezTo>
                <a:lnTo>
                  <a:pt x="9914" y="9912"/>
                </a:lnTo>
                <a:lnTo>
                  <a:pt x="9914" y="12151"/>
                </a:lnTo>
                <a:cubicBezTo>
                  <a:pt x="9914" y="12278"/>
                  <a:pt x="9866" y="12389"/>
                  <a:pt x="9779" y="12470"/>
                </a:cubicBezTo>
                <a:cubicBezTo>
                  <a:pt x="9688" y="12558"/>
                  <a:pt x="9575" y="12597"/>
                  <a:pt x="9440" y="12597"/>
                </a:cubicBezTo>
                <a:lnTo>
                  <a:pt x="8561" y="12597"/>
                </a:lnTo>
                <a:cubicBezTo>
                  <a:pt x="8264" y="12597"/>
                  <a:pt x="8115" y="12448"/>
                  <a:pt x="8115" y="12151"/>
                </a:cubicBezTo>
                <a:lnTo>
                  <a:pt x="8115" y="9912"/>
                </a:lnTo>
                <a:lnTo>
                  <a:pt x="5840" y="9912"/>
                </a:lnTo>
                <a:cubicBezTo>
                  <a:pt x="5713" y="9912"/>
                  <a:pt x="5608" y="9861"/>
                  <a:pt x="5524" y="9773"/>
                </a:cubicBezTo>
                <a:cubicBezTo>
                  <a:pt x="5439" y="9686"/>
                  <a:pt x="5394" y="9576"/>
                  <a:pt x="5394" y="9449"/>
                </a:cubicBezTo>
                <a:lnTo>
                  <a:pt x="5394" y="8556"/>
                </a:lnTo>
                <a:cubicBezTo>
                  <a:pt x="5394" y="8260"/>
                  <a:pt x="5543" y="8116"/>
                  <a:pt x="5840" y="8116"/>
                </a:cubicBezTo>
                <a:lnTo>
                  <a:pt x="8115" y="8116"/>
                </a:lnTo>
                <a:lnTo>
                  <a:pt x="8115" y="5843"/>
                </a:lnTo>
                <a:cubicBezTo>
                  <a:pt x="8115" y="5546"/>
                  <a:pt x="8264" y="5402"/>
                  <a:pt x="8561" y="5408"/>
                </a:cubicBezTo>
                <a:lnTo>
                  <a:pt x="9440" y="5408"/>
                </a:lnTo>
                <a:cubicBezTo>
                  <a:pt x="9567" y="5408"/>
                  <a:pt x="9677" y="5453"/>
                  <a:pt x="9770" y="5529"/>
                </a:cubicBezTo>
                <a:cubicBezTo>
                  <a:pt x="9866" y="5611"/>
                  <a:pt x="9914" y="5716"/>
                  <a:pt x="9914" y="5843"/>
                </a:cubicBezTo>
                <a:lnTo>
                  <a:pt x="9914" y="8116"/>
                </a:lnTo>
                <a:lnTo>
                  <a:pt x="12160" y="8116"/>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44" name="Shape 1882"/>
          <p:cNvSpPr/>
          <p:nvPr/>
        </p:nvSpPr>
        <p:spPr>
          <a:xfrm>
            <a:off x="7889751" y="6970957"/>
            <a:ext cx="307306" cy="306590"/>
          </a:xfrm>
          <a:custGeom>
            <a:avLst/>
            <a:gdLst/>
            <a:ahLst/>
            <a:cxnLst>
              <a:cxn ang="0">
                <a:pos x="wd2" y="hd2"/>
              </a:cxn>
              <a:cxn ang="5400000">
                <a:pos x="wd2" y="hd2"/>
              </a:cxn>
              <a:cxn ang="10800000">
                <a:pos x="wd2" y="hd2"/>
              </a:cxn>
              <a:cxn ang="16200000">
                <a:pos x="wd2" y="hd2"/>
              </a:cxn>
            </a:cxnLst>
            <a:rect l="0" t="0" r="r" b="b"/>
            <a:pathLst>
              <a:path w="21600" h="21594" extrusionOk="0">
                <a:moveTo>
                  <a:pt x="21357" y="18804"/>
                </a:moveTo>
                <a:cubicBezTo>
                  <a:pt x="21524" y="18971"/>
                  <a:pt x="21600" y="19174"/>
                  <a:pt x="21600" y="19428"/>
                </a:cubicBezTo>
                <a:cubicBezTo>
                  <a:pt x="21600" y="19683"/>
                  <a:pt x="21524" y="19897"/>
                  <a:pt x="21357" y="20078"/>
                </a:cubicBezTo>
                <a:lnTo>
                  <a:pt x="20086" y="21351"/>
                </a:lnTo>
                <a:cubicBezTo>
                  <a:pt x="19908" y="21507"/>
                  <a:pt x="19687" y="21594"/>
                  <a:pt x="19439" y="21594"/>
                </a:cubicBezTo>
                <a:cubicBezTo>
                  <a:pt x="19184" y="21600"/>
                  <a:pt x="18978" y="21518"/>
                  <a:pt x="18814" y="21351"/>
                </a:cubicBezTo>
                <a:lnTo>
                  <a:pt x="13960" y="16508"/>
                </a:lnTo>
                <a:cubicBezTo>
                  <a:pt x="13257" y="16983"/>
                  <a:pt x="12485" y="17353"/>
                  <a:pt x="11646" y="17607"/>
                </a:cubicBezTo>
                <a:cubicBezTo>
                  <a:pt x="10810" y="17867"/>
                  <a:pt x="9931" y="17994"/>
                  <a:pt x="9007" y="17994"/>
                </a:cubicBezTo>
                <a:cubicBezTo>
                  <a:pt x="7773" y="17994"/>
                  <a:pt x="6609" y="17762"/>
                  <a:pt x="5521" y="17294"/>
                </a:cubicBezTo>
                <a:cubicBezTo>
                  <a:pt x="4427" y="16825"/>
                  <a:pt x="3470" y="16184"/>
                  <a:pt x="2645" y="15373"/>
                </a:cubicBezTo>
                <a:cubicBezTo>
                  <a:pt x="1820" y="14563"/>
                  <a:pt x="1173" y="13608"/>
                  <a:pt x="701" y="12515"/>
                </a:cubicBezTo>
                <a:cubicBezTo>
                  <a:pt x="232" y="11428"/>
                  <a:pt x="0" y="10253"/>
                  <a:pt x="0" y="9002"/>
                </a:cubicBezTo>
                <a:cubicBezTo>
                  <a:pt x="0" y="7766"/>
                  <a:pt x="232" y="6608"/>
                  <a:pt x="701" y="5518"/>
                </a:cubicBezTo>
                <a:cubicBezTo>
                  <a:pt x="1170" y="4428"/>
                  <a:pt x="1820" y="3471"/>
                  <a:pt x="2645" y="2649"/>
                </a:cubicBezTo>
                <a:cubicBezTo>
                  <a:pt x="3470" y="1833"/>
                  <a:pt x="4425" y="1180"/>
                  <a:pt x="5512" y="706"/>
                </a:cubicBezTo>
                <a:cubicBezTo>
                  <a:pt x="6600" y="237"/>
                  <a:pt x="7764" y="0"/>
                  <a:pt x="9007" y="0"/>
                </a:cubicBezTo>
                <a:cubicBezTo>
                  <a:pt x="10245" y="0"/>
                  <a:pt x="11412" y="237"/>
                  <a:pt x="12511" y="706"/>
                </a:cubicBezTo>
                <a:cubicBezTo>
                  <a:pt x="13613" y="1180"/>
                  <a:pt x="14568" y="1830"/>
                  <a:pt x="15379" y="2649"/>
                </a:cubicBezTo>
                <a:cubicBezTo>
                  <a:pt x="16189" y="3471"/>
                  <a:pt x="16831" y="4425"/>
                  <a:pt x="17300" y="5518"/>
                </a:cubicBezTo>
                <a:cubicBezTo>
                  <a:pt x="17769" y="6611"/>
                  <a:pt x="18003" y="7768"/>
                  <a:pt x="18003" y="9002"/>
                </a:cubicBezTo>
                <a:cubicBezTo>
                  <a:pt x="18003" y="9923"/>
                  <a:pt x="17876" y="10807"/>
                  <a:pt x="17619" y="11646"/>
                </a:cubicBezTo>
                <a:cubicBezTo>
                  <a:pt x="17359" y="12490"/>
                  <a:pt x="16992" y="13261"/>
                  <a:pt x="16514" y="13950"/>
                </a:cubicBezTo>
                <a:lnTo>
                  <a:pt x="21357" y="18804"/>
                </a:lnTo>
                <a:close/>
                <a:moveTo>
                  <a:pt x="3597" y="9003"/>
                </a:moveTo>
                <a:cubicBezTo>
                  <a:pt x="3597" y="9759"/>
                  <a:pt x="3746" y="10465"/>
                  <a:pt x="4029" y="11121"/>
                </a:cubicBezTo>
                <a:cubicBezTo>
                  <a:pt x="4320" y="11770"/>
                  <a:pt x="4704" y="12341"/>
                  <a:pt x="5193" y="12826"/>
                </a:cubicBezTo>
                <a:cubicBezTo>
                  <a:pt x="5679" y="13306"/>
                  <a:pt x="6253" y="13687"/>
                  <a:pt x="6911" y="13973"/>
                </a:cubicBezTo>
                <a:cubicBezTo>
                  <a:pt x="7566" y="14255"/>
                  <a:pt x="8264" y="14396"/>
                  <a:pt x="9004" y="14396"/>
                </a:cubicBezTo>
                <a:cubicBezTo>
                  <a:pt x="9748" y="14396"/>
                  <a:pt x="10448" y="14252"/>
                  <a:pt x="11109" y="13973"/>
                </a:cubicBezTo>
                <a:cubicBezTo>
                  <a:pt x="11771" y="13685"/>
                  <a:pt x="12341" y="13306"/>
                  <a:pt x="12819" y="12826"/>
                </a:cubicBezTo>
                <a:cubicBezTo>
                  <a:pt x="13296" y="12341"/>
                  <a:pt x="13680" y="11773"/>
                  <a:pt x="13966" y="11121"/>
                </a:cubicBezTo>
                <a:cubicBezTo>
                  <a:pt x="14257" y="10465"/>
                  <a:pt x="14398" y="9759"/>
                  <a:pt x="14398" y="9003"/>
                </a:cubicBezTo>
                <a:cubicBezTo>
                  <a:pt x="14398" y="8263"/>
                  <a:pt x="14254" y="7568"/>
                  <a:pt x="13966" y="6919"/>
                </a:cubicBezTo>
                <a:cubicBezTo>
                  <a:pt x="13678" y="6264"/>
                  <a:pt x="13296" y="5688"/>
                  <a:pt x="12819" y="5199"/>
                </a:cubicBezTo>
                <a:cubicBezTo>
                  <a:pt x="12338" y="4708"/>
                  <a:pt x="11771" y="4321"/>
                  <a:pt x="11109" y="4036"/>
                </a:cubicBezTo>
                <a:cubicBezTo>
                  <a:pt x="10448" y="3753"/>
                  <a:pt x="9748" y="3612"/>
                  <a:pt x="9004" y="3612"/>
                </a:cubicBezTo>
                <a:cubicBezTo>
                  <a:pt x="8264" y="3612"/>
                  <a:pt x="7566" y="3756"/>
                  <a:pt x="6911" y="4036"/>
                </a:cubicBezTo>
                <a:cubicBezTo>
                  <a:pt x="6253" y="4324"/>
                  <a:pt x="5676" y="4708"/>
                  <a:pt x="5193" y="5199"/>
                </a:cubicBezTo>
                <a:cubicBezTo>
                  <a:pt x="4704" y="5690"/>
                  <a:pt x="4317" y="6264"/>
                  <a:pt x="4029" y="6919"/>
                </a:cubicBezTo>
                <a:cubicBezTo>
                  <a:pt x="3746" y="7568"/>
                  <a:pt x="3597" y="8263"/>
                  <a:pt x="3597" y="9003"/>
                </a:cubicBezTo>
                <a:moveTo>
                  <a:pt x="12160" y="8110"/>
                </a:moveTo>
                <a:cubicBezTo>
                  <a:pt x="12454" y="8110"/>
                  <a:pt x="12604" y="8260"/>
                  <a:pt x="12604" y="8557"/>
                </a:cubicBezTo>
                <a:lnTo>
                  <a:pt x="12604" y="9449"/>
                </a:lnTo>
                <a:cubicBezTo>
                  <a:pt x="12604" y="9582"/>
                  <a:pt x="12562" y="9686"/>
                  <a:pt x="12477" y="9774"/>
                </a:cubicBezTo>
                <a:cubicBezTo>
                  <a:pt x="12392" y="9861"/>
                  <a:pt x="12285" y="9906"/>
                  <a:pt x="12160" y="9906"/>
                </a:cubicBezTo>
                <a:lnTo>
                  <a:pt x="5843" y="9906"/>
                </a:lnTo>
                <a:cubicBezTo>
                  <a:pt x="5716" y="9906"/>
                  <a:pt x="5611" y="9861"/>
                  <a:pt x="5526" y="9774"/>
                </a:cubicBezTo>
                <a:cubicBezTo>
                  <a:pt x="5442" y="9686"/>
                  <a:pt x="5396" y="9582"/>
                  <a:pt x="5396" y="9449"/>
                </a:cubicBezTo>
                <a:lnTo>
                  <a:pt x="5396" y="8557"/>
                </a:lnTo>
                <a:cubicBezTo>
                  <a:pt x="5396" y="8260"/>
                  <a:pt x="5546" y="8110"/>
                  <a:pt x="5843" y="8110"/>
                </a:cubicBezTo>
                <a:lnTo>
                  <a:pt x="12160" y="8110"/>
                </a:lnTo>
                <a:close/>
              </a:path>
            </a:pathLst>
          </a:custGeom>
          <a:solidFill>
            <a:schemeClr val="tx2">
              <a:lumMod val="25000"/>
              <a:lumOff val="75000"/>
            </a:schemeClr>
          </a:solidFill>
          <a:ln w="12700" cap="flat">
            <a:noFill/>
            <a:miter lim="400000"/>
          </a:ln>
          <a:effectLst/>
        </p:spPr>
        <p:txBody>
          <a:bodyPr wrap="square" lIns="0" tIns="0" rIns="0" bIns="0" numCol="1" anchor="t">
            <a:noAutofit/>
          </a:bodyPr>
          <a:lstStyle/>
          <a:p>
            <a:pPr lvl="0"/>
            <a:endParaRPr>
              <a:solidFill>
                <a:schemeClr val="tx2">
                  <a:lumMod val="25000"/>
                  <a:lumOff val="75000"/>
                </a:schemeClr>
              </a:solidFill>
            </a:endParaRPr>
          </a:p>
        </p:txBody>
      </p:sp>
      <p:sp>
        <p:nvSpPr>
          <p:cNvPr id="145" name="Rectangle 183"/>
          <p:cNvSpPr>
            <a:spLocks noChangeArrowheads="1"/>
          </p:cNvSpPr>
          <p:nvPr/>
        </p:nvSpPr>
        <p:spPr bwMode="auto">
          <a:xfrm>
            <a:off x="1289092" y="2200104"/>
            <a:ext cx="1937745" cy="587779"/>
          </a:xfrm>
          <a:prstGeom prst="rect">
            <a:avLst/>
          </a:prstGeom>
          <a:noFill/>
          <a:ln>
            <a:noFill/>
          </a:ln>
        </p:spPr>
        <p:txBody>
          <a:bodyPr wrap="none" lIns="127870" tIns="31967" rIns="63935" bIns="31967">
            <a:spAutoFit/>
          </a:bodyPr>
          <a:lstStyle/>
          <a:p>
            <a:pPr algn="l"/>
            <a:r>
              <a:rPr lang="zh-CN" altLang="en-US" sz="3400" b="1" dirty="0">
                <a:solidFill>
                  <a:schemeClr val="tx2">
                    <a:lumMod val="25000"/>
                    <a:lumOff val="75000"/>
                  </a:schemeClr>
                </a:solidFill>
                <a:latin typeface="微软雅黑" panose="020B0503020204020204" pitchFamily="34" charset="-122"/>
                <a:ea typeface="微软雅黑" panose="020B0503020204020204" pitchFamily="34" charset="-122"/>
              </a:rPr>
              <a:t>备用图标</a:t>
            </a:r>
            <a:endParaRPr lang="en-US" altLang="zh-CN" sz="3400" b="1" dirty="0">
              <a:solidFill>
                <a:schemeClr val="tx2">
                  <a:lumMod val="25000"/>
                  <a:lumOff val="75000"/>
                </a:schemeClr>
              </a:solidFill>
              <a:latin typeface="微软雅黑" panose="020B0503020204020204" pitchFamily="34" charset="-122"/>
              <a:ea typeface="微软雅黑" panose="020B0503020204020204" pitchFamily="34" charset="-122"/>
            </a:endParaRPr>
          </a:p>
        </p:txBody>
      </p:sp>
      <p:sp>
        <p:nvSpPr>
          <p:cNvPr id="14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fill="hold"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5" name="Picture 7" descr="C:\Users\Administrator\Desktop\素材\6.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10309" y="2180132"/>
            <a:ext cx="13604624" cy="41834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ministrator\Desktop\素材\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99" t="6691" r="2718" b="1882"/>
          <a:stretch>
            <a:fillRect/>
          </a:stretch>
        </p:blipFill>
        <p:spPr bwMode="auto">
          <a:xfrm>
            <a:off x="2475185" y="2343150"/>
            <a:ext cx="12429920" cy="393164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组合 36"/>
          <p:cNvGrpSpPr/>
          <p:nvPr/>
        </p:nvGrpSpPr>
        <p:grpSpPr>
          <a:xfrm>
            <a:off x="15012547" y="364697"/>
            <a:ext cx="1950137" cy="545445"/>
            <a:chOff x="19935585" y="796498"/>
            <a:chExt cx="2786428" cy="781145"/>
          </a:xfrm>
        </p:grpSpPr>
        <p:sp>
          <p:nvSpPr>
            <p:cNvPr id="10" name="Shape 13"/>
            <p:cNvSpPr/>
            <p:nvPr/>
          </p:nvSpPr>
          <p:spPr>
            <a:xfrm>
              <a:off x="20995945" y="796498"/>
              <a:ext cx="1726068" cy="764008"/>
            </a:xfrm>
            <a:prstGeom prst="rect">
              <a:avLst/>
            </a:prstGeom>
            <a:ln w="12700">
              <a:miter lim="400000"/>
            </a:ln>
          </p:spPr>
          <p:txBody>
            <a:bodyPr wrap="square" lIns="50800" tIns="50800" rIns="50800" bIns="50800" anchor="ctr">
              <a:spAutoFit/>
            </a:bodyPr>
            <a:lstStyle>
              <a:lvl1pPr indent="12700" algn="l" defTabSz="825500">
                <a:defRPr sz="10000">
                  <a:solidFill>
                    <a:srgbClr val="53585F"/>
                  </a:solidFill>
                  <a:latin typeface="Lato Light"/>
                  <a:ea typeface="Lato Light"/>
                  <a:cs typeface="Lato Light"/>
                  <a:sym typeface="Lato Light"/>
                </a:defRPr>
              </a:lvl1pPr>
            </a:lstStyle>
            <a:p>
              <a:pPr lvl="0">
                <a:defRPr sz="1800">
                  <a:solidFill>
                    <a:srgbClr val="000000"/>
                  </a:solidFill>
                </a:defRPr>
              </a:pPr>
              <a:r>
                <a:rPr lang="en-US" sz="2800" b="1" spc="-210" dirty="0">
                  <a:solidFill>
                    <a:schemeClr val="tx1">
                      <a:lumMod val="85000"/>
                      <a:lumOff val="15000"/>
                    </a:schemeClr>
                  </a:solidFill>
                  <a:latin typeface="微软雅黑" panose="020B0503020204020204" pitchFamily="34" charset="-122"/>
                  <a:ea typeface="微软雅黑" panose="020B0503020204020204" pitchFamily="34" charset="-122"/>
                </a:rPr>
                <a:t>LOGO</a:t>
              </a:r>
              <a:endParaRPr sz="2800" b="1" spc="-21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Freeform 7"/>
            <p:cNvSpPr/>
            <p:nvPr/>
          </p:nvSpPr>
          <p:spPr bwMode="auto">
            <a:xfrm>
              <a:off x="19935585" y="819429"/>
              <a:ext cx="1021556" cy="758214"/>
            </a:xfrm>
            <a:custGeom>
              <a:avLst/>
              <a:gdLst>
                <a:gd name="T0" fmla="*/ 1566 w 1959"/>
                <a:gd name="T1" fmla="*/ 471 h 1454"/>
                <a:gd name="T2" fmla="*/ 975 w 1959"/>
                <a:gd name="T3" fmla="*/ 1069 h 1454"/>
                <a:gd name="T4" fmla="*/ 385 w 1959"/>
                <a:gd name="T5" fmla="*/ 471 h 1454"/>
                <a:gd name="T6" fmla="*/ 590 w 1959"/>
                <a:gd name="T7" fmla="*/ 274 h 1454"/>
                <a:gd name="T8" fmla="*/ 839 w 1959"/>
                <a:gd name="T9" fmla="*/ 274 h 1454"/>
                <a:gd name="T10" fmla="*/ 839 w 1959"/>
                <a:gd name="T11" fmla="*/ 0 h 1454"/>
                <a:gd name="T12" fmla="*/ 471 w 1959"/>
                <a:gd name="T13" fmla="*/ 0 h 1454"/>
                <a:gd name="T14" fmla="*/ 0 w 1959"/>
                <a:gd name="T15" fmla="*/ 471 h 1454"/>
                <a:gd name="T16" fmla="*/ 975 w 1959"/>
                <a:gd name="T17" fmla="*/ 1454 h 1454"/>
                <a:gd name="T18" fmla="*/ 1959 w 1959"/>
                <a:gd name="T19" fmla="*/ 471 h 1454"/>
                <a:gd name="T20" fmla="*/ 1480 w 1959"/>
                <a:gd name="T21" fmla="*/ 0 h 1454"/>
                <a:gd name="T22" fmla="*/ 1112 w 1959"/>
                <a:gd name="T23" fmla="*/ 0 h 1454"/>
                <a:gd name="T24" fmla="*/ 1112 w 1959"/>
                <a:gd name="T25" fmla="*/ 274 h 1454"/>
                <a:gd name="T26" fmla="*/ 1369 w 1959"/>
                <a:gd name="T27" fmla="*/ 274 h 1454"/>
                <a:gd name="T28" fmla="*/ 1566 w 1959"/>
                <a:gd name="T29" fmla="*/ 471 h 1454"/>
                <a:gd name="T30" fmla="*/ 1566 w 1959"/>
                <a:gd name="T31" fmla="*/ 471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59" h="1454">
                  <a:moveTo>
                    <a:pt x="1566" y="471"/>
                  </a:moveTo>
                  <a:lnTo>
                    <a:pt x="975" y="1069"/>
                  </a:lnTo>
                  <a:lnTo>
                    <a:pt x="385" y="471"/>
                  </a:lnTo>
                  <a:lnTo>
                    <a:pt x="590" y="274"/>
                  </a:lnTo>
                  <a:lnTo>
                    <a:pt x="839" y="274"/>
                  </a:lnTo>
                  <a:lnTo>
                    <a:pt x="839" y="0"/>
                  </a:lnTo>
                  <a:lnTo>
                    <a:pt x="471" y="0"/>
                  </a:lnTo>
                  <a:lnTo>
                    <a:pt x="0" y="471"/>
                  </a:lnTo>
                  <a:lnTo>
                    <a:pt x="975" y="1454"/>
                  </a:lnTo>
                  <a:lnTo>
                    <a:pt x="1959" y="471"/>
                  </a:lnTo>
                  <a:lnTo>
                    <a:pt x="1480" y="0"/>
                  </a:lnTo>
                  <a:lnTo>
                    <a:pt x="1112" y="0"/>
                  </a:lnTo>
                  <a:lnTo>
                    <a:pt x="1112" y="274"/>
                  </a:lnTo>
                  <a:lnTo>
                    <a:pt x="1369" y="274"/>
                  </a:lnTo>
                  <a:lnTo>
                    <a:pt x="1566" y="471"/>
                  </a:lnTo>
                  <a:lnTo>
                    <a:pt x="1566" y="471"/>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grpSp>
      <p:sp>
        <p:nvSpPr>
          <p:cNvPr id="18" name="Shape 1605"/>
          <p:cNvSpPr/>
          <p:nvPr/>
        </p:nvSpPr>
        <p:spPr>
          <a:xfrm>
            <a:off x="2939846" y="6484345"/>
            <a:ext cx="10989697" cy="1208869"/>
          </a:xfrm>
          <a:prstGeom prst="rect">
            <a:avLst/>
          </a:prstGeom>
          <a:ln w="12700">
            <a:miter lim="400000"/>
          </a:ln>
        </p:spPr>
        <p:txBody>
          <a:bodyPr wrap="square" lIns="49949" tIns="49949" rIns="49949" bIns="49949" anchor="ctr">
            <a:spAutoFit/>
          </a:bodyPr>
          <a:lstStyle>
            <a:lvl1pPr>
              <a:lnSpc>
                <a:spcPct val="150000"/>
              </a:lnSpc>
              <a:defRPr sz="20000">
                <a:solidFill>
                  <a:srgbClr val="FB8734"/>
                </a:solidFill>
                <a:latin typeface="FontAwesome"/>
                <a:ea typeface="FontAwesome"/>
                <a:cs typeface="FontAwesome"/>
                <a:sym typeface="FontAwesome"/>
              </a:defRPr>
            </a:lvl1pPr>
          </a:lstStyle>
          <a:p>
            <a:pPr lvl="0">
              <a:lnSpc>
                <a:spcPct val="100000"/>
              </a:lnSpc>
              <a:defRPr sz="1800">
                <a:solidFill>
                  <a:srgbClr val="000000"/>
                </a:solidFill>
              </a:defRPr>
            </a:pPr>
            <a:r>
              <a:rPr lang="zh-CN" altLang="en-US" sz="7200" b="1" dirty="0">
                <a:solidFill>
                  <a:schemeClr val="tx1">
                    <a:lumMod val="85000"/>
                    <a:lumOff val="15000"/>
                  </a:schemeClr>
                </a:solidFill>
                <a:latin typeface="微软雅黑" panose="020B0503020204020204" pitchFamily="34" charset="-122"/>
                <a:ea typeface="微软雅黑" panose="020B0503020204020204" pitchFamily="34" charset="-122"/>
                <a:cs typeface="Estrangelo Edessa" pitchFamily="66" charset="0"/>
              </a:rPr>
              <a:t>谢</a:t>
            </a:r>
            <a:r>
              <a:rPr lang="zh-CN" altLang="en-US" sz="7200" b="1" dirty="0" smtClean="0">
                <a:solidFill>
                  <a:schemeClr val="tx1">
                    <a:lumMod val="85000"/>
                    <a:lumOff val="15000"/>
                  </a:schemeClr>
                </a:solidFill>
                <a:latin typeface="微软雅黑" panose="020B0503020204020204" pitchFamily="34" charset="-122"/>
                <a:ea typeface="微软雅黑" panose="020B0503020204020204" pitchFamily="34" charset="-122"/>
                <a:cs typeface="Estrangelo Edessa" pitchFamily="66" charset="0"/>
              </a:rPr>
              <a:t>谢观赏</a:t>
            </a:r>
            <a:endParaRPr lang="en-US" altLang="zh-CN" sz="7200" b="1" dirty="0">
              <a:solidFill>
                <a:schemeClr val="tx1">
                  <a:lumMod val="85000"/>
                  <a:lumOff val="15000"/>
                </a:schemeClr>
              </a:solidFill>
              <a:latin typeface="微软雅黑" panose="020B0503020204020204" pitchFamily="34" charset="-122"/>
              <a:ea typeface="微软雅黑" panose="020B0503020204020204" pitchFamily="34" charset="-122"/>
              <a:cs typeface="Estrangelo Edessa" pitchFamily="66" charset="0"/>
            </a:endParaRPr>
          </a:p>
        </p:txBody>
      </p:sp>
      <p:sp>
        <p:nvSpPr>
          <p:cNvPr id="20" name="Shape 1607"/>
          <p:cNvSpPr/>
          <p:nvPr/>
        </p:nvSpPr>
        <p:spPr>
          <a:xfrm>
            <a:off x="4917947" y="7729290"/>
            <a:ext cx="6963864" cy="369332"/>
          </a:xfrm>
          <a:prstGeom prst="rect">
            <a:avLst/>
          </a:prstGeom>
          <a:ln w="12700">
            <a:miter lim="400000"/>
          </a:ln>
        </p:spPr>
        <p:txBody>
          <a:bodyPr wrap="square" lIns="0" tIns="0" rIns="0" bIns="0">
            <a:spAutoFit/>
          </a:bodyPr>
          <a:lstStyle>
            <a:lvl1pPr defTabSz="647700">
              <a:lnSpc>
                <a:spcPct val="120000"/>
              </a:lnSpc>
              <a:spcBef>
                <a:spcPts val="1700"/>
              </a:spcBef>
              <a:defRPr sz="45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2400" dirty="0">
                <a:solidFill>
                  <a:schemeClr val="tx1">
                    <a:lumMod val="85000"/>
                    <a:lumOff val="15000"/>
                  </a:schemeClr>
                </a:solidFill>
              </a:rPr>
              <a:t>We know, is amazing, but that's all!</a:t>
            </a:r>
            <a:endParaRPr sz="2400" dirty="0">
              <a:solidFill>
                <a:schemeClr val="tx1">
                  <a:lumMod val="85000"/>
                  <a:lumOff val="15000"/>
                </a:schemeClr>
              </a:solidFill>
            </a:endParaRPr>
          </a:p>
        </p:txBody>
      </p:sp>
      <p:pic>
        <p:nvPicPr>
          <p:cNvPr id="9" name="Picture 2" descr="C:\Users\Administrator\Desktop\素材\DZ-02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07" t="13017" r="75379" b="17628"/>
          <a:stretch>
            <a:fillRect/>
          </a:stretch>
        </p:blipFill>
        <p:spPr bwMode="auto">
          <a:xfrm>
            <a:off x="2475185" y="2672641"/>
            <a:ext cx="2159877" cy="29323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素材\DZ-02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144" t="20135" r="55651" b="15729"/>
          <a:stretch>
            <a:fillRect/>
          </a:stretch>
        </p:blipFill>
        <p:spPr bwMode="auto">
          <a:xfrm>
            <a:off x="5044967" y="2893358"/>
            <a:ext cx="2364828" cy="27116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素材\DZ-02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954" t="12271" r="31450" b="12034"/>
          <a:stretch>
            <a:fillRect/>
          </a:stretch>
        </p:blipFill>
        <p:spPr bwMode="auto">
          <a:xfrm>
            <a:off x="7803931" y="2648993"/>
            <a:ext cx="3105808"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素材\DZ-02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844" t="9287" r="2661" b="12001"/>
          <a:stretch>
            <a:fillRect/>
          </a:stretch>
        </p:blipFill>
        <p:spPr bwMode="auto">
          <a:xfrm>
            <a:off x="11059509" y="2521427"/>
            <a:ext cx="3641835" cy="332796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C:\Users\Administrator\Desktop\素材\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425" y="3130478"/>
            <a:ext cx="1067963" cy="27237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istrator\Desktop\素材\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1369" y="3044006"/>
            <a:ext cx="2038426" cy="270051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istrator\Desktop\素材\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1307" y="3037229"/>
            <a:ext cx="3115459" cy="29102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istrator\Desktop\素材\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8559" y="3323725"/>
            <a:ext cx="2908134" cy="29510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53" presetClass="entr" presetSubtype="16" fill="hold" nodeType="withEffect">
                                  <p:stCondLst>
                                    <p:cond delay="80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Effect transition="in" filter="fade">
                                      <p:cBhvr>
                                        <p:cTn id="14" dur="1000"/>
                                        <p:tgtEl>
                                          <p:spTgt spid="11"/>
                                        </p:tgtEl>
                                      </p:cBhvr>
                                    </p:animEffect>
                                  </p:childTnLst>
                                </p:cTn>
                              </p:par>
                              <p:par>
                                <p:cTn id="15" presetID="53" presetClass="entr" presetSubtype="16" fill="hold" nodeType="withEffect">
                                  <p:stCondLst>
                                    <p:cond delay="180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par>
                                <p:cTn id="20" presetID="53" presetClass="entr" presetSubtype="16" fill="hold" nodeType="withEffect">
                                  <p:stCondLst>
                                    <p:cond delay="26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Effect transition="in" filter="fade">
                                      <p:cBhvr>
                                        <p:cTn id="24" dur="1000"/>
                                        <p:tgtEl>
                                          <p:spTgt spid="13"/>
                                        </p:tgtEl>
                                      </p:cBhvr>
                                    </p:animEffect>
                                  </p:childTnLst>
                                </p:cTn>
                              </p:par>
                              <p:par>
                                <p:cTn id="25" presetID="6" presetClass="entr" presetSubtype="32" fill="hold" nodeType="withEffect">
                                  <p:stCondLst>
                                    <p:cond delay="3400"/>
                                  </p:stCondLst>
                                  <p:childTnLst>
                                    <p:set>
                                      <p:cBhvr>
                                        <p:cTn id="26" dur="1" fill="hold">
                                          <p:stCondLst>
                                            <p:cond delay="0"/>
                                          </p:stCondLst>
                                        </p:cTn>
                                        <p:tgtEl>
                                          <p:spTgt spid="2050"/>
                                        </p:tgtEl>
                                        <p:attrNameLst>
                                          <p:attrName>style.visibility</p:attrName>
                                        </p:attrNameLst>
                                      </p:cBhvr>
                                      <p:to>
                                        <p:strVal val="visible"/>
                                      </p:to>
                                    </p:set>
                                    <p:animEffect transition="in" filter="circle(out)">
                                      <p:cBhvr>
                                        <p:cTn id="27" dur="2000"/>
                                        <p:tgtEl>
                                          <p:spTgt spid="2050"/>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750" fill="hold"/>
                                        <p:tgtEl>
                                          <p:spTgt spid="2"/>
                                        </p:tgtEl>
                                        <p:attrNameLst>
                                          <p:attrName>ppt_w</p:attrName>
                                        </p:attrNameLst>
                                      </p:cBhvr>
                                      <p:tavLst>
                                        <p:tav tm="0">
                                          <p:val>
                                            <p:fltVal val="0"/>
                                          </p:val>
                                        </p:tav>
                                        <p:tav tm="100000">
                                          <p:val>
                                            <p:strVal val="#ppt_w"/>
                                          </p:val>
                                        </p:tav>
                                      </p:tavLst>
                                    </p:anim>
                                    <p:anim calcmode="lin" valueType="num">
                                      <p:cBhvr>
                                        <p:cTn id="32" dur="750" fill="hold"/>
                                        <p:tgtEl>
                                          <p:spTgt spid="2"/>
                                        </p:tgtEl>
                                        <p:attrNameLst>
                                          <p:attrName>ppt_h</p:attrName>
                                        </p:attrNameLst>
                                      </p:cBhvr>
                                      <p:tavLst>
                                        <p:tav tm="0">
                                          <p:val>
                                            <p:fltVal val="0"/>
                                          </p:val>
                                        </p:tav>
                                        <p:tav tm="100000">
                                          <p:val>
                                            <p:strVal val="#ppt_h"/>
                                          </p:val>
                                        </p:tav>
                                      </p:tavLst>
                                    </p:anim>
                                    <p:animEffect transition="in" filter="fade">
                                      <p:cBhvr>
                                        <p:cTn id="33" dur="750"/>
                                        <p:tgtEl>
                                          <p:spTgt spid="2"/>
                                        </p:tgtEl>
                                      </p:cBhvr>
                                    </p:animEffect>
                                  </p:childTnLst>
                                </p:cTn>
                              </p:par>
                              <p:par>
                                <p:cTn id="34" presetID="53" presetClass="entr" presetSubtype="16" fill="hold" nodeType="withEffect">
                                  <p:stCondLst>
                                    <p:cond delay="600"/>
                                  </p:stCondLst>
                                  <p:childTnLst>
                                    <p:set>
                                      <p:cBhvr>
                                        <p:cTn id="35" dur="1" fill="hold">
                                          <p:stCondLst>
                                            <p:cond delay="0"/>
                                          </p:stCondLst>
                                        </p:cTn>
                                        <p:tgtEl>
                                          <p:spTgt spid="2052"/>
                                        </p:tgtEl>
                                        <p:attrNameLst>
                                          <p:attrName>style.visibility</p:attrName>
                                        </p:attrNameLst>
                                      </p:cBhvr>
                                      <p:to>
                                        <p:strVal val="visible"/>
                                      </p:to>
                                    </p:set>
                                    <p:anim calcmode="lin" valueType="num">
                                      <p:cBhvr>
                                        <p:cTn id="36" dur="750" fill="hold"/>
                                        <p:tgtEl>
                                          <p:spTgt spid="2052"/>
                                        </p:tgtEl>
                                        <p:attrNameLst>
                                          <p:attrName>ppt_w</p:attrName>
                                        </p:attrNameLst>
                                      </p:cBhvr>
                                      <p:tavLst>
                                        <p:tav tm="0">
                                          <p:val>
                                            <p:fltVal val="0"/>
                                          </p:val>
                                        </p:tav>
                                        <p:tav tm="100000">
                                          <p:val>
                                            <p:strVal val="#ppt_w"/>
                                          </p:val>
                                        </p:tav>
                                      </p:tavLst>
                                    </p:anim>
                                    <p:anim calcmode="lin" valueType="num">
                                      <p:cBhvr>
                                        <p:cTn id="37" dur="750" fill="hold"/>
                                        <p:tgtEl>
                                          <p:spTgt spid="2052"/>
                                        </p:tgtEl>
                                        <p:attrNameLst>
                                          <p:attrName>ppt_h</p:attrName>
                                        </p:attrNameLst>
                                      </p:cBhvr>
                                      <p:tavLst>
                                        <p:tav tm="0">
                                          <p:val>
                                            <p:fltVal val="0"/>
                                          </p:val>
                                        </p:tav>
                                        <p:tav tm="100000">
                                          <p:val>
                                            <p:strVal val="#ppt_h"/>
                                          </p:val>
                                        </p:tav>
                                      </p:tavLst>
                                    </p:anim>
                                    <p:animEffect transition="in" filter="fade">
                                      <p:cBhvr>
                                        <p:cTn id="38" dur="750"/>
                                        <p:tgtEl>
                                          <p:spTgt spid="2052"/>
                                        </p:tgtEl>
                                      </p:cBhvr>
                                    </p:animEffect>
                                  </p:childTnLst>
                                </p:cTn>
                              </p:par>
                              <p:par>
                                <p:cTn id="39" presetID="53" presetClass="entr" presetSubtype="16" fill="hold" nodeType="withEffect">
                                  <p:stCondLst>
                                    <p:cond delay="1100"/>
                                  </p:stCondLst>
                                  <p:childTnLst>
                                    <p:set>
                                      <p:cBhvr>
                                        <p:cTn id="40" dur="1" fill="hold">
                                          <p:stCondLst>
                                            <p:cond delay="0"/>
                                          </p:stCondLst>
                                        </p:cTn>
                                        <p:tgtEl>
                                          <p:spTgt spid="2053"/>
                                        </p:tgtEl>
                                        <p:attrNameLst>
                                          <p:attrName>style.visibility</p:attrName>
                                        </p:attrNameLst>
                                      </p:cBhvr>
                                      <p:to>
                                        <p:strVal val="visible"/>
                                      </p:to>
                                    </p:set>
                                    <p:anim calcmode="lin" valueType="num">
                                      <p:cBhvr>
                                        <p:cTn id="41" dur="750" fill="hold"/>
                                        <p:tgtEl>
                                          <p:spTgt spid="2053"/>
                                        </p:tgtEl>
                                        <p:attrNameLst>
                                          <p:attrName>ppt_w</p:attrName>
                                        </p:attrNameLst>
                                      </p:cBhvr>
                                      <p:tavLst>
                                        <p:tav tm="0">
                                          <p:val>
                                            <p:fltVal val="0"/>
                                          </p:val>
                                        </p:tav>
                                        <p:tav tm="100000">
                                          <p:val>
                                            <p:strVal val="#ppt_w"/>
                                          </p:val>
                                        </p:tav>
                                      </p:tavLst>
                                    </p:anim>
                                    <p:anim calcmode="lin" valueType="num">
                                      <p:cBhvr>
                                        <p:cTn id="42" dur="750" fill="hold"/>
                                        <p:tgtEl>
                                          <p:spTgt spid="2053"/>
                                        </p:tgtEl>
                                        <p:attrNameLst>
                                          <p:attrName>ppt_h</p:attrName>
                                        </p:attrNameLst>
                                      </p:cBhvr>
                                      <p:tavLst>
                                        <p:tav tm="0">
                                          <p:val>
                                            <p:fltVal val="0"/>
                                          </p:val>
                                        </p:tav>
                                        <p:tav tm="100000">
                                          <p:val>
                                            <p:strVal val="#ppt_h"/>
                                          </p:val>
                                        </p:tav>
                                      </p:tavLst>
                                    </p:anim>
                                    <p:animEffect transition="in" filter="fade">
                                      <p:cBhvr>
                                        <p:cTn id="43" dur="750"/>
                                        <p:tgtEl>
                                          <p:spTgt spid="2053"/>
                                        </p:tgtEl>
                                      </p:cBhvr>
                                    </p:animEffect>
                                  </p:childTnLst>
                                </p:cTn>
                              </p:par>
                              <p:par>
                                <p:cTn id="44" presetID="53" presetClass="entr" presetSubtype="16" fill="hold" nodeType="withEffect">
                                  <p:stCondLst>
                                    <p:cond delay="1600"/>
                                  </p:stCondLst>
                                  <p:childTnLst>
                                    <p:set>
                                      <p:cBhvr>
                                        <p:cTn id="45" dur="1" fill="hold">
                                          <p:stCondLst>
                                            <p:cond delay="0"/>
                                          </p:stCondLst>
                                        </p:cTn>
                                        <p:tgtEl>
                                          <p:spTgt spid="2054"/>
                                        </p:tgtEl>
                                        <p:attrNameLst>
                                          <p:attrName>style.visibility</p:attrName>
                                        </p:attrNameLst>
                                      </p:cBhvr>
                                      <p:to>
                                        <p:strVal val="visible"/>
                                      </p:to>
                                    </p:set>
                                    <p:anim calcmode="lin" valueType="num">
                                      <p:cBhvr>
                                        <p:cTn id="46" dur="750" fill="hold"/>
                                        <p:tgtEl>
                                          <p:spTgt spid="2054"/>
                                        </p:tgtEl>
                                        <p:attrNameLst>
                                          <p:attrName>ppt_w</p:attrName>
                                        </p:attrNameLst>
                                      </p:cBhvr>
                                      <p:tavLst>
                                        <p:tav tm="0">
                                          <p:val>
                                            <p:fltVal val="0"/>
                                          </p:val>
                                        </p:tav>
                                        <p:tav tm="100000">
                                          <p:val>
                                            <p:strVal val="#ppt_w"/>
                                          </p:val>
                                        </p:tav>
                                      </p:tavLst>
                                    </p:anim>
                                    <p:anim calcmode="lin" valueType="num">
                                      <p:cBhvr>
                                        <p:cTn id="47" dur="750" fill="hold"/>
                                        <p:tgtEl>
                                          <p:spTgt spid="2054"/>
                                        </p:tgtEl>
                                        <p:attrNameLst>
                                          <p:attrName>ppt_h</p:attrName>
                                        </p:attrNameLst>
                                      </p:cBhvr>
                                      <p:tavLst>
                                        <p:tav tm="0">
                                          <p:val>
                                            <p:fltVal val="0"/>
                                          </p:val>
                                        </p:tav>
                                        <p:tav tm="100000">
                                          <p:val>
                                            <p:strVal val="#ppt_h"/>
                                          </p:val>
                                        </p:tav>
                                      </p:tavLst>
                                    </p:anim>
                                    <p:animEffect transition="in" filter="fade">
                                      <p:cBhvr>
                                        <p:cTn id="48" dur="750"/>
                                        <p:tgtEl>
                                          <p:spTgt spid="2054"/>
                                        </p:tgtEl>
                                      </p:cBhvr>
                                    </p:animEffect>
                                  </p:childTnLst>
                                </p:cTn>
                              </p:par>
                              <p:par>
                                <p:cTn id="49" presetID="22" presetClass="entr" presetSubtype="1" fill="hold" nodeType="withEffect">
                                  <p:stCondLst>
                                    <p:cond delay="2600"/>
                                  </p:stCondLst>
                                  <p:childTnLst>
                                    <p:set>
                                      <p:cBhvr>
                                        <p:cTn id="50" dur="1" fill="hold">
                                          <p:stCondLst>
                                            <p:cond delay="0"/>
                                          </p:stCondLst>
                                        </p:cTn>
                                        <p:tgtEl>
                                          <p:spTgt spid="2055"/>
                                        </p:tgtEl>
                                        <p:attrNameLst>
                                          <p:attrName>style.visibility</p:attrName>
                                        </p:attrNameLst>
                                      </p:cBhvr>
                                      <p:to>
                                        <p:strVal val="visible"/>
                                      </p:to>
                                    </p:set>
                                    <p:animEffect transition="in" filter="wipe(up)">
                                      <p:cBhvr>
                                        <p:cTn id="51" dur="1150"/>
                                        <p:tgtEl>
                                          <p:spTgt spid="2055"/>
                                        </p:tgtEl>
                                      </p:cBhvr>
                                    </p:animEffect>
                                  </p:childTnLst>
                                </p:cTn>
                              </p:par>
                            </p:childTnLst>
                          </p:cTn>
                        </p:par>
                        <p:par>
                          <p:cTn id="52" fill="hold">
                            <p:stCondLst>
                              <p:cond delay="2000"/>
                            </p:stCondLst>
                            <p:childTnLst>
                              <p:par>
                                <p:cTn id="53" presetID="56" presetClass="entr" presetSubtype="0" fill="hold" grpId="0" nodeType="afterEffect">
                                  <p:stCondLst>
                                    <p:cond delay="0"/>
                                  </p:stCondLst>
                                  <p:iterate type="lt">
                                    <p:tmPct val="10000"/>
                                  </p:iterate>
                                  <p:childTnLst>
                                    <p:set>
                                      <p:cBhvr>
                                        <p:cTn id="54" dur="1" fill="hold">
                                          <p:stCondLst>
                                            <p:cond delay="0"/>
                                          </p:stCondLst>
                                        </p:cTn>
                                        <p:tgtEl>
                                          <p:spTgt spid="18"/>
                                        </p:tgtEl>
                                        <p:attrNameLst>
                                          <p:attrName>style.visibility</p:attrName>
                                        </p:attrNameLst>
                                      </p:cBhvr>
                                      <p:to>
                                        <p:strVal val="visible"/>
                                      </p:to>
                                    </p:set>
                                    <p:anim by="(-#ppt_w*2)" calcmode="lin" valueType="num">
                                      <p:cBhvr rctx="PPT">
                                        <p:cTn id="55" dur="500" autoRev="1" fill="hold">
                                          <p:stCondLst>
                                            <p:cond delay="0"/>
                                          </p:stCondLst>
                                        </p:cTn>
                                        <p:tgtEl>
                                          <p:spTgt spid="18"/>
                                        </p:tgtEl>
                                        <p:attrNameLst>
                                          <p:attrName>ppt_w</p:attrName>
                                        </p:attrNameLst>
                                      </p:cBhvr>
                                    </p:anim>
                                    <p:anim by="(#ppt_w*0.50)" calcmode="lin" valueType="num">
                                      <p:cBhvr>
                                        <p:cTn id="56" dur="500" decel="50000" autoRev="1" fill="hold">
                                          <p:stCondLst>
                                            <p:cond delay="0"/>
                                          </p:stCondLst>
                                        </p:cTn>
                                        <p:tgtEl>
                                          <p:spTgt spid="18"/>
                                        </p:tgtEl>
                                        <p:attrNameLst>
                                          <p:attrName>ppt_x</p:attrName>
                                        </p:attrNameLst>
                                      </p:cBhvr>
                                    </p:anim>
                                    <p:anim from="(-#ppt_h/2)" to="(#ppt_y)" calcmode="lin" valueType="num">
                                      <p:cBhvr>
                                        <p:cTn id="57" dur="1000" fill="hold">
                                          <p:stCondLst>
                                            <p:cond delay="0"/>
                                          </p:stCondLst>
                                        </p:cTn>
                                        <p:tgtEl>
                                          <p:spTgt spid="18"/>
                                        </p:tgtEl>
                                        <p:attrNameLst>
                                          <p:attrName>ppt_y</p:attrName>
                                        </p:attrNameLst>
                                      </p:cBhvr>
                                    </p:anim>
                                    <p:animRot by="21600000">
                                      <p:cBhvr>
                                        <p:cTn id="58" dur="1000" fill="hold">
                                          <p:stCondLst>
                                            <p:cond delay="0"/>
                                          </p:stCondLst>
                                        </p:cTn>
                                        <p:tgtEl>
                                          <p:spTgt spid="18"/>
                                        </p:tgtEl>
                                        <p:attrNameLst>
                                          <p:attrName>r</p:attrName>
                                        </p:attrNameLst>
                                      </p:cBhvr>
                                    </p:animRot>
                                  </p:childTnLst>
                                </p:cTn>
                              </p:par>
                              <p:par>
                                <p:cTn id="59" presetID="2" presetClass="entr" presetSubtype="4" fill="hold" grpId="0" nodeType="withEffect">
                                  <p:stCondLst>
                                    <p:cond delay="95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850" fill="hold"/>
                                        <p:tgtEl>
                                          <p:spTgt spid="20"/>
                                        </p:tgtEl>
                                        <p:attrNameLst>
                                          <p:attrName>ppt_x</p:attrName>
                                        </p:attrNameLst>
                                      </p:cBhvr>
                                      <p:tavLst>
                                        <p:tav tm="0">
                                          <p:val>
                                            <p:strVal val="#ppt_x"/>
                                          </p:val>
                                        </p:tav>
                                        <p:tav tm="100000">
                                          <p:val>
                                            <p:strVal val="#ppt_x"/>
                                          </p:val>
                                        </p:tav>
                                      </p:tavLst>
                                    </p:anim>
                                    <p:anim calcmode="lin" valueType="num">
                                      <p:cBhvr additive="base">
                                        <p:cTn id="62" dur="850" fill="hold"/>
                                        <p:tgtEl>
                                          <p:spTgt spid="20"/>
                                        </p:tgtEl>
                                        <p:attrNameLst>
                                          <p:attrName>ppt_y</p:attrName>
                                        </p:attrNameLst>
                                      </p:cBhvr>
                                      <p:tavLst>
                                        <p:tav tm="0">
                                          <p:val>
                                            <p:strVal val="1+#ppt_h/2"/>
                                          </p:val>
                                        </p:tav>
                                        <p:tav tm="100000">
                                          <p:val>
                                            <p:strVal val="#ppt_y"/>
                                          </p:val>
                                        </p:tav>
                                      </p:tavLst>
                                    </p:anim>
                                  </p:childTnLst>
                                </p:cTn>
                              </p:par>
                              <p:par>
                                <p:cTn id="63" presetID="42" presetClass="entr" presetSubtype="0" fill="hold" nodeType="withEffect">
                                  <p:stCondLst>
                                    <p:cond delay="125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151496" y="4114396"/>
            <a:ext cx="833560" cy="917196"/>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70254" tIns="85126" rIns="170254" bIns="85126" anchor="ctr"/>
          <a:lstStyle/>
          <a:p>
            <a:pPr algn="ctr">
              <a:defRPr/>
            </a:pPr>
            <a:endParaRPr lang="zh-CN" altLang="en-US" sz="4890">
              <a:solidFill>
                <a:prstClr val="white"/>
              </a:solidFill>
            </a:endParaRPr>
          </a:p>
        </p:txBody>
      </p:sp>
      <p:sp>
        <p:nvSpPr>
          <p:cNvPr id="4" name="矩形 3"/>
          <p:cNvSpPr/>
          <p:nvPr/>
        </p:nvSpPr>
        <p:spPr>
          <a:xfrm>
            <a:off x="3974838" y="4119433"/>
            <a:ext cx="13070927" cy="9178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51361" tIns="0" rIns="251361" bIns="0" anchor="ctr"/>
          <a:lstStyle/>
          <a:p>
            <a:pPr algn="ctr">
              <a:defRPr/>
            </a:pPr>
            <a:r>
              <a:rPr lang="en-US" altLang="zh-CN" sz="5165"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lang="zh-CN" altLang="en-US" sz="5165"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lang="en-US" altLang="zh-CN" sz="5165"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lang="zh-CN" altLang="en-US" sz="5165"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9864" y="3047251"/>
            <a:ext cx="13004421" cy="10826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5165" b="1"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上万精品</a:t>
            </a:r>
            <a:r>
              <a:rPr lang="en-US" altLang="zh-CN" sz="5165" b="1"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5165" b="1"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模板</a:t>
            </a:r>
            <a:r>
              <a:rPr lang="zh-CN" altLang="en-US" sz="6005" b="1" spc="20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全部免费</a:t>
            </a:r>
            <a:r>
              <a:rPr lang="zh-CN" altLang="en-US" sz="5165" b="1"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下载</a:t>
            </a:r>
            <a:endParaRPr lang="zh-CN" altLang="en-US" sz="5165" b="1"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13024282" y="3041609"/>
            <a:ext cx="1192178" cy="108830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70254" tIns="85126" rIns="170254" bIns="85126" anchor="ctr"/>
          <a:lstStyle/>
          <a:p>
            <a:pPr algn="ctr">
              <a:defRPr/>
            </a:pPr>
            <a:endParaRPr lang="zh-CN" altLang="en-US" sz="4890">
              <a:solidFill>
                <a:prstClr val="white"/>
              </a:solidFill>
            </a:endParaRPr>
          </a:p>
        </p:txBody>
      </p:sp>
      <p:sp>
        <p:nvSpPr>
          <p:cNvPr id="12" name="矩形 11"/>
          <p:cNvSpPr/>
          <p:nvPr/>
        </p:nvSpPr>
        <p:spPr>
          <a:xfrm>
            <a:off x="2609361" y="5475636"/>
            <a:ext cx="11676630" cy="2363923"/>
          </a:xfrm>
          <a:prstGeom prst="rect">
            <a:avLst/>
          </a:prstGeom>
          <a:noFill/>
          <a:ln w="25400" cap="flat" cmpd="sng" algn="ctr">
            <a:noFill/>
            <a:prstDash val="solid"/>
          </a:ln>
          <a:effectLst/>
        </p:spPr>
        <p:txBody>
          <a:bodyPr lIns="170254" tIns="85126" rIns="170254" bIns="85126" rtlCol="0" anchor="ctr"/>
          <a:lstStyle/>
          <a:p>
            <a:pPr>
              <a:lnSpc>
                <a:spcPts val="2400"/>
              </a:lnSpc>
            </a:pPr>
            <a:r>
              <a:rPr lang="en-US" altLang="zh-CN" sz="1955" b="1"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955" b="1"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955" b="1" kern="0" dirty="0" smtClean="0">
                <a:solidFill>
                  <a:srgbClr val="FFC000"/>
                </a:solidFill>
                <a:latin typeface="微软雅黑" panose="020B0503020204020204" pitchFamily="34" charset="-122"/>
                <a:ea typeface="微软雅黑" panose="020B0503020204020204" pitchFamily="34" charset="-122"/>
                <a:hlinkClick r:id="rId1"/>
              </a:rPr>
              <a:t>www.ppthui.com/muban/</a:t>
            </a:r>
            <a:r>
              <a:rPr lang="en-US" altLang="zh-CN" sz="1955" b="1" kern="0" dirty="0" smtClean="0">
                <a:solidFill>
                  <a:srgbClr val="FFC000"/>
                </a:solidFill>
                <a:latin typeface="微软雅黑" panose="020B0503020204020204" pitchFamily="34" charset="-122"/>
                <a:ea typeface="微软雅黑" panose="020B0503020204020204" pitchFamily="34" charset="-122"/>
              </a:rPr>
              <a:t>            </a:t>
            </a:r>
            <a:r>
              <a:rPr lang="zh-CN" altLang="en-US" sz="1955" b="1" kern="0" dirty="0">
                <a:solidFill>
                  <a:srgbClr val="EEECE1">
                    <a:lumMod val="25000"/>
                  </a:srgbClr>
                </a:solidFill>
                <a:latin typeface="微软雅黑" panose="020B0503020204020204" pitchFamily="34" charset="-122"/>
                <a:ea typeface="微软雅黑" panose="020B0503020204020204" pitchFamily="34" charset="-122"/>
              </a:rPr>
              <a:t>行业</a:t>
            </a:r>
            <a:r>
              <a:rPr lang="en-US" altLang="zh-CN" sz="1955" b="1"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955" b="1"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955" b="1" kern="0" dirty="0">
                <a:solidFill>
                  <a:srgbClr val="EEECE1">
                    <a:lumMod val="25000"/>
                  </a:srgbClr>
                </a:solidFill>
                <a:latin typeface="微软雅黑" panose="020B0503020204020204" pitchFamily="34" charset="-122"/>
                <a:ea typeface="微软雅黑" panose="020B0503020204020204" pitchFamily="34" charset="-122"/>
                <a:hlinkClick r:id="rId2"/>
              </a:rPr>
              <a:t>www.ppthui.com/hangye/</a:t>
            </a:r>
            <a:endParaRPr lang="en-US" altLang="zh-CN" sz="1955" b="1"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955" b="1" kern="0" dirty="0">
                <a:solidFill>
                  <a:srgbClr val="EEECE1">
                    <a:lumMod val="25000"/>
                  </a:srgbClr>
                </a:solidFill>
                <a:latin typeface="微软雅黑" panose="020B0503020204020204" pitchFamily="34" charset="-122"/>
                <a:ea typeface="微软雅黑" panose="020B0503020204020204" pitchFamily="34" charset="-122"/>
              </a:rPr>
              <a:t>工作</a:t>
            </a:r>
            <a:r>
              <a:rPr lang="en-US" altLang="zh-CN" sz="1955" b="1"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955" b="1"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955" b="1" kern="0" dirty="0">
                <a:solidFill>
                  <a:srgbClr val="EEECE1">
                    <a:lumMod val="25000"/>
                  </a:srgbClr>
                </a:solidFill>
                <a:latin typeface="微软雅黑" panose="020B0503020204020204" pitchFamily="34" charset="-122"/>
                <a:ea typeface="微软雅黑" panose="020B0503020204020204" pitchFamily="34" charset="-122"/>
                <a:hlinkClick r:id="rId3"/>
              </a:rPr>
              <a:t>www.ppthui.com/gongzuo/</a:t>
            </a:r>
            <a:r>
              <a:rPr lang="en-US" altLang="zh-CN" sz="1955" b="1"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1955" b="1"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955" b="1"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955" b="1"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955" b="1" kern="0" dirty="0">
                <a:solidFill>
                  <a:srgbClr val="EEECE1">
                    <a:lumMod val="25000"/>
                  </a:srgbClr>
                </a:solidFill>
                <a:latin typeface="微软雅黑" panose="020B0503020204020204" pitchFamily="34" charset="-122"/>
                <a:ea typeface="微软雅黑" panose="020B0503020204020204" pitchFamily="34" charset="-122"/>
                <a:hlinkClick r:id="rId4"/>
              </a:rPr>
              <a:t>www.ppthui.com/jieri/</a:t>
            </a:r>
            <a:endParaRPr lang="en-US" altLang="zh-CN" sz="1955" b="1"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955" b="1"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955" b="1"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955" b="1"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955" b="1" kern="0" dirty="0">
                <a:solidFill>
                  <a:srgbClr val="EEECE1">
                    <a:lumMod val="25000"/>
                  </a:srgbClr>
                </a:solidFill>
                <a:latin typeface="微软雅黑" panose="020B0503020204020204" pitchFamily="34" charset="-122"/>
                <a:ea typeface="微软雅黑" panose="020B0503020204020204" pitchFamily="34" charset="-122"/>
                <a:hlinkClick r:id="rId5"/>
              </a:rPr>
              <a:t>www.ppthui.com/beijing/</a:t>
            </a:r>
            <a:r>
              <a:rPr lang="en-US" altLang="zh-CN" sz="1955" b="1"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955" b="1" kern="0" dirty="0">
                <a:solidFill>
                  <a:srgbClr val="EEECE1">
                    <a:lumMod val="25000"/>
                  </a:srgbClr>
                </a:solidFill>
                <a:latin typeface="微软雅黑" panose="020B0503020204020204" pitchFamily="34" charset="-122"/>
                <a:ea typeface="微软雅黑" panose="020B0503020204020204" pitchFamily="34" charset="-122"/>
              </a:rPr>
              <a:t>课件模板：</a:t>
            </a:r>
            <a:r>
              <a:rPr lang="en-US" altLang="zh-CN" sz="1955" b="1" kern="0" dirty="0">
                <a:solidFill>
                  <a:srgbClr val="EEECE1">
                    <a:lumMod val="25000"/>
                  </a:srgbClr>
                </a:solidFill>
                <a:latin typeface="微软雅黑" panose="020B0503020204020204" pitchFamily="34" charset="-122"/>
                <a:ea typeface="微软雅黑" panose="020B0503020204020204" pitchFamily="34" charset="-122"/>
                <a:hlinkClick r:id="rId6"/>
              </a:rPr>
              <a:t>www.ppthui.com/kejian/</a:t>
            </a:r>
            <a:endParaRPr lang="en-US" altLang="zh-CN" sz="1955" b="1" kern="0" dirty="0">
              <a:solidFill>
                <a:srgbClr val="EEECE1">
                  <a:lumMod val="25000"/>
                </a:srgbClr>
              </a:solidFill>
              <a:latin typeface="微软雅黑" panose="020B0503020204020204" pitchFamily="34" charset="-122"/>
              <a:ea typeface="微软雅黑" panose="020B0503020204020204" pitchFamily="34" charset="-122"/>
            </a:endParaRPr>
          </a:p>
        </p:txBody>
      </p:sp>
      <p:pic>
        <p:nvPicPr>
          <p:cNvPr id="1026" name="Picture 2" descr="C:\Users\20999\Desktop\PPT宣传页背景.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7379" y="216917"/>
            <a:ext cx="5320594" cy="26602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5092262" y="3136032"/>
            <a:ext cx="11263914" cy="6439750"/>
          </a:xfrm>
          <a:prstGeom prst="rect">
            <a:avLst/>
          </a:prstGeom>
          <a:noFill/>
          <a:extLst>
            <a:ext uri="{909E8E84-426E-40DD-AFC4-6F175D3DCCD1}">
              <a14:hiddenFill xmlns:a14="http://schemas.microsoft.com/office/drawing/2010/main">
                <a:solidFill>
                  <a:srgbClr val="FFFFFF"/>
                </a:solidFill>
              </a14:hiddenFill>
            </a:ext>
          </a:extLst>
        </p:spPr>
      </p:pic>
      <p:sp>
        <p:nvSpPr>
          <p:cNvPr id="157" name="Shape 157"/>
          <p:cNvSpPr>
            <a:spLocks noGrp="1"/>
          </p:cNvSpPr>
          <p:nvPr>
            <p:ph type="sldNum" sz="quarter" idx="4294967295"/>
          </p:nvPr>
        </p:nvSpPr>
        <p:spPr>
          <a:xfrm>
            <a:off x="15357333" y="150770"/>
            <a:ext cx="211988" cy="312596"/>
          </a:xfrm>
          <a:prstGeom prst="rect">
            <a:avLst/>
          </a:prstGeom>
        </p:spPr>
        <p:txBody>
          <a:bodyPr lIns="63935" tIns="31967" rIns="63935" bIns="31967"/>
          <a:lstStyle/>
          <a:p>
            <a:pPr lvl="0">
              <a:defRPr sz="1800">
                <a:solidFill>
                  <a:srgbClr val="000000"/>
                </a:solidFill>
              </a:defRPr>
            </a:pPr>
            <a:fld id="{86CB4B4D-7CA3-9044-876B-883B54F8677D}" type="slidenum">
              <a:rPr sz="1400">
                <a:solidFill>
                  <a:srgbClr val="FFFFFF"/>
                </a:solidFill>
                <a:latin typeface="微软雅黑" panose="020B0503020204020204" pitchFamily="34" charset="-122"/>
                <a:ea typeface="微软雅黑" panose="020B0503020204020204" pitchFamily="34" charset="-122"/>
              </a:rPr>
            </a:fld>
            <a:endParaRPr sz="1400">
              <a:solidFill>
                <a:srgbClr val="FFFFFF"/>
              </a:solidFill>
              <a:latin typeface="微软雅黑" panose="020B0503020204020204" pitchFamily="34" charset="-122"/>
              <a:ea typeface="微软雅黑" panose="020B0503020204020204" pitchFamily="34" charset="-122"/>
            </a:endParaRPr>
          </a:p>
        </p:txBody>
      </p:sp>
      <p:sp>
        <p:nvSpPr>
          <p:cNvPr id="161" name="Shape 161"/>
          <p:cNvSpPr/>
          <p:nvPr/>
        </p:nvSpPr>
        <p:spPr>
          <a:xfrm>
            <a:off x="1194440" y="2022960"/>
            <a:ext cx="14672839" cy="829641"/>
          </a:xfrm>
          <a:prstGeom prst="rect">
            <a:avLst/>
          </a:prstGeom>
          <a:ln w="12700">
            <a:miter lim="400000"/>
          </a:ln>
        </p:spPr>
        <p:txBody>
          <a:bodyPr lIns="0" tIns="0" rIns="0" bIns="0"/>
          <a:lstStyle>
            <a:lvl1pPr algn="l" defTabSz="647700">
              <a:lnSpc>
                <a:spcPct val="120000"/>
              </a:lnSpc>
              <a:spcBef>
                <a:spcPts val="1700"/>
              </a:spcBef>
              <a:defRPr sz="1800">
                <a:solidFill>
                  <a:srgbClr val="656565"/>
                </a:solidFill>
                <a:latin typeface="Lato"/>
                <a:ea typeface="Lato"/>
                <a:cs typeface="Lato"/>
                <a:sym typeface="Lato"/>
              </a:defRPr>
            </a:lvl1pPr>
          </a:lstStyle>
          <a:p>
            <a:pPr lvl="0">
              <a:lnSpc>
                <a:spcPct val="100000"/>
              </a:lnSpc>
              <a:defRPr>
                <a:solidFill>
                  <a:srgbClr val="000000"/>
                </a:solidFill>
              </a:defRPr>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 </a:t>
            </a:r>
            <a:r>
              <a:rPr sz="1700" dirty="0">
                <a:solidFill>
                  <a:schemeClr val="tx1">
                    <a:lumMod val="50000"/>
                    <a:lumOff val="50000"/>
                  </a:schemeClr>
                </a:solidFill>
                <a:latin typeface="微软雅黑" panose="020B0503020204020204" pitchFamily="34" charset="-122"/>
                <a:ea typeface="微软雅黑" panose="020B0503020204020204" pitchFamily="34" charset="-122"/>
              </a:rPr>
              <a:t>at sit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amet</a:t>
            </a:r>
            <a:r>
              <a:rPr sz="1700" dirty="0">
                <a:solidFill>
                  <a:schemeClr val="tx1">
                    <a:lumMod val="50000"/>
                    <a:lumOff val="50000"/>
                  </a:schemeClr>
                </a:solidFill>
                <a:latin typeface="微软雅黑" panose="020B0503020204020204" pitchFamily="34" charset="-122"/>
                <a:ea typeface="微软雅黑" panose="020B0503020204020204" pitchFamily="34" charset="-122"/>
              </a:rPr>
              <a:t> in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nibh</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Nullam</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aliquet</a:t>
            </a:r>
            <a:r>
              <a:rPr sz="1700" dirty="0">
                <a:solidFill>
                  <a:schemeClr val="tx1">
                    <a:lumMod val="50000"/>
                    <a:lumOff val="50000"/>
                  </a:schemeClr>
                </a:solidFill>
                <a:latin typeface="微软雅黑" panose="020B0503020204020204" pitchFamily="34" charset="-122"/>
                <a:ea typeface="微软雅黑" panose="020B0503020204020204" pitchFamily="34" charset="-122"/>
              </a:rPr>
              <a:t> semper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gravida</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Donec</a:t>
            </a:r>
            <a:r>
              <a:rPr sz="1700" dirty="0">
                <a:solidFill>
                  <a:schemeClr val="tx1">
                    <a:lumMod val="50000"/>
                    <a:lumOff val="50000"/>
                  </a:schemeClr>
                </a:solidFill>
                <a:latin typeface="微软雅黑" panose="020B0503020204020204" pitchFamily="34" charset="-122"/>
                <a:ea typeface="微软雅黑" panose="020B0503020204020204" pitchFamily="34" charset="-122"/>
              </a:rPr>
              <a:t> in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pellentesque</a:t>
            </a:r>
            <a:r>
              <a:rPr sz="1700" dirty="0">
                <a:solidFill>
                  <a:schemeClr val="tx1">
                    <a:lumMod val="50000"/>
                    <a:lumOff val="50000"/>
                  </a:schemeClr>
                </a:solidFill>
                <a:latin typeface="微软雅黑" panose="020B0503020204020204" pitchFamily="34" charset="-122"/>
                <a:ea typeface="微软雅黑" panose="020B0503020204020204" pitchFamily="34" charset="-122"/>
              </a:rPr>
              <a:t> est.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Etiam</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neque</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nibh</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varius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ac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tristique</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sagittis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nec</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metus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Sed</a:t>
            </a:r>
            <a:r>
              <a:rPr sz="1700" dirty="0">
                <a:solidFill>
                  <a:schemeClr val="tx1">
                    <a:lumMod val="50000"/>
                    <a:lumOff val="50000"/>
                  </a:schemeClr>
                </a:solidFill>
                <a:latin typeface="微软雅黑" panose="020B0503020204020204" pitchFamily="34" charset="-122"/>
                <a:ea typeface="微软雅黑" panose="020B0503020204020204" pitchFamily="34" charset="-122"/>
              </a:rPr>
              <a:t> non ligula dui.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Curabitur</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ultricies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condimentum</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turpis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nec</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commodo</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Duis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tempor</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metus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endParaRPr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194439" y="3749116"/>
            <a:ext cx="3141077" cy="5078313"/>
          </a:xfrm>
          <a:prstGeom prst="rect">
            <a:avLst/>
          </a:prstGeom>
        </p:spPr>
        <p:txBody>
          <a:bodyPr wrap="square">
            <a:spAutoFit/>
          </a:bodyPr>
          <a:lstStyle/>
          <a:p>
            <a:pPr algn="l" defTabSz="452755">
              <a:spcBef>
                <a:spcPts val="1190"/>
              </a:spcBef>
              <a:defRPr sz="1800"/>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 入您的内容输入您的内容输入您的内容内容输入您的内容</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 输入您的内容输入您的内容输入您的输入您的内容输入您的内容输入您的内容输入您的内容内容输入您的内容</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a:t>
            </a:r>
            <a:endPar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6"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14:prism/>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4" nodeType="afterEffect">
                                  <p:stCondLst>
                                    <p:cond delay="200"/>
                                  </p:stCondLst>
                                  <p:childTnLst>
                                    <p:set>
                                      <p:cBhvr>
                                        <p:cTn id="6" dur="indefinite" fill="hold"/>
                                        <p:tgtEl>
                                          <p:spTgt spid="161"/>
                                        </p:tgtEl>
                                        <p:attrNameLst>
                                          <p:attrName>style.visibility</p:attrName>
                                        </p:attrNameLst>
                                      </p:cBhvr>
                                      <p:to>
                                        <p:strVal val="visible"/>
                                      </p:to>
                                    </p:set>
                                    <p:anim calcmode="lin" valueType="num">
                                      <p:cBhvr>
                                        <p:cTn id="7" dur="700" fill="hold"/>
                                        <p:tgtEl>
                                          <p:spTgt spid="161"/>
                                        </p:tgtEl>
                                        <p:attrNameLst>
                                          <p:attrName>ppt_x</p:attrName>
                                        </p:attrNameLst>
                                      </p:cBhvr>
                                      <p:tavLst>
                                        <p:tav tm="0">
                                          <p:val>
                                            <p:strVal val="0-#ppt_w/2"/>
                                          </p:val>
                                        </p:tav>
                                        <p:tav tm="100000">
                                          <p:val>
                                            <p:strVal val="#ppt_x"/>
                                          </p:val>
                                        </p:tav>
                                      </p:tavLst>
                                    </p:anim>
                                    <p:anim calcmode="lin" valueType="num">
                                      <p:cBhvr>
                                        <p:cTn id="8" dur="700" fill="hold"/>
                                        <p:tgtEl>
                                          <p:spTgt spid="16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8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130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4" animBg="1" advAuto="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 name="Shape 240"/>
          <p:cNvSpPr/>
          <p:nvPr/>
        </p:nvSpPr>
        <p:spPr>
          <a:xfrm>
            <a:off x="1194440" y="1812875"/>
            <a:ext cx="14672839" cy="829641"/>
          </a:xfrm>
          <a:prstGeom prst="rect">
            <a:avLst/>
          </a:prstGeom>
          <a:ln w="12700">
            <a:miter lim="400000"/>
          </a:ln>
        </p:spPr>
        <p:txBody>
          <a:bodyPr lIns="0" tIns="0" rIns="0" bIns="0"/>
          <a:lstStyle>
            <a:lvl1pPr algn="l" defTabSz="647700">
              <a:lnSpc>
                <a:spcPct val="120000"/>
              </a:lnSpc>
              <a:spcBef>
                <a:spcPts val="1700"/>
              </a:spcBef>
              <a:defRPr sz="1800">
                <a:solidFill>
                  <a:srgbClr val="656565"/>
                </a:solidFill>
                <a:latin typeface="Lato"/>
                <a:ea typeface="Lato"/>
                <a:cs typeface="Lato"/>
                <a:sym typeface="Lato"/>
              </a:defRPr>
            </a:lvl1pPr>
          </a:lstStyle>
          <a:p>
            <a:pPr lvl="0">
              <a:lnSpc>
                <a:spcPct val="100000"/>
              </a:lnSpc>
              <a:defRPr>
                <a:solidFill>
                  <a:srgbClr val="000000"/>
                </a:solidFill>
              </a:defRPr>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 </a:t>
            </a:r>
            <a:r>
              <a:rPr sz="1700" dirty="0">
                <a:solidFill>
                  <a:schemeClr val="tx1">
                    <a:lumMod val="50000"/>
                    <a:lumOff val="50000"/>
                  </a:schemeClr>
                </a:solidFill>
                <a:latin typeface="微软雅黑" panose="020B0503020204020204" pitchFamily="34" charset="-122"/>
                <a:ea typeface="微软雅黑" panose="020B0503020204020204" pitchFamily="34" charset="-122"/>
              </a:rPr>
              <a:t>at sit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amet</a:t>
            </a:r>
            <a:r>
              <a:rPr sz="1700" dirty="0">
                <a:solidFill>
                  <a:schemeClr val="tx1">
                    <a:lumMod val="50000"/>
                    <a:lumOff val="50000"/>
                  </a:schemeClr>
                </a:solidFill>
                <a:latin typeface="微软雅黑" panose="020B0503020204020204" pitchFamily="34" charset="-122"/>
                <a:ea typeface="微软雅黑" panose="020B0503020204020204" pitchFamily="34" charset="-122"/>
              </a:rPr>
              <a:t> in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nibh</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Nullam</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aliquet</a:t>
            </a:r>
            <a:r>
              <a:rPr sz="1700" dirty="0">
                <a:solidFill>
                  <a:schemeClr val="tx1">
                    <a:lumMod val="50000"/>
                    <a:lumOff val="50000"/>
                  </a:schemeClr>
                </a:solidFill>
                <a:latin typeface="微软雅黑" panose="020B0503020204020204" pitchFamily="34" charset="-122"/>
                <a:ea typeface="微软雅黑" panose="020B0503020204020204" pitchFamily="34" charset="-122"/>
              </a:rPr>
              <a:t> semper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gravida</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Donec</a:t>
            </a:r>
            <a:r>
              <a:rPr sz="1700" dirty="0">
                <a:solidFill>
                  <a:schemeClr val="tx1">
                    <a:lumMod val="50000"/>
                    <a:lumOff val="50000"/>
                  </a:schemeClr>
                </a:solidFill>
                <a:latin typeface="微软雅黑" panose="020B0503020204020204" pitchFamily="34" charset="-122"/>
                <a:ea typeface="微软雅黑" panose="020B0503020204020204" pitchFamily="34" charset="-122"/>
              </a:rPr>
              <a:t> in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pellentesque</a:t>
            </a:r>
            <a:r>
              <a:rPr sz="1700" dirty="0">
                <a:solidFill>
                  <a:schemeClr val="tx1">
                    <a:lumMod val="50000"/>
                    <a:lumOff val="50000"/>
                  </a:schemeClr>
                </a:solidFill>
                <a:latin typeface="微软雅黑" panose="020B0503020204020204" pitchFamily="34" charset="-122"/>
                <a:ea typeface="微软雅黑" panose="020B0503020204020204" pitchFamily="34" charset="-122"/>
              </a:rPr>
              <a:t> est.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Etiam</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neque</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nibh</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varius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ac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tristique</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quis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sagittis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nec</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metus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Sed</a:t>
            </a:r>
            <a:r>
              <a:rPr sz="1700" dirty="0">
                <a:solidFill>
                  <a:schemeClr val="tx1">
                    <a:lumMod val="50000"/>
                    <a:lumOff val="50000"/>
                  </a:schemeClr>
                </a:solidFill>
                <a:latin typeface="微软雅黑" panose="020B0503020204020204" pitchFamily="34" charset="-122"/>
                <a:ea typeface="微软雅黑" panose="020B0503020204020204" pitchFamily="34" charset="-122"/>
              </a:rPr>
              <a:t> non ligula dui.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Curabitur</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ultricies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condimentum</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turpis</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nec</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r>
              <a:rPr sz="1700" dirty="0" err="1">
                <a:solidFill>
                  <a:schemeClr val="tx1">
                    <a:lumMod val="50000"/>
                    <a:lumOff val="50000"/>
                  </a:schemeClr>
                </a:solidFill>
                <a:latin typeface="微软雅黑" panose="020B0503020204020204" pitchFamily="34" charset="-122"/>
                <a:ea typeface="微软雅黑" panose="020B0503020204020204" pitchFamily="34" charset="-122"/>
              </a:rPr>
              <a:t>commodo</a:t>
            </a:r>
            <a:r>
              <a:rPr sz="1700" dirty="0">
                <a:solidFill>
                  <a:schemeClr val="tx1">
                    <a:lumMod val="50000"/>
                    <a:lumOff val="50000"/>
                  </a:schemeClr>
                </a:solidFill>
                <a:latin typeface="微软雅黑" panose="020B0503020204020204" pitchFamily="34" charset="-122"/>
                <a:ea typeface="微软雅黑" panose="020B0503020204020204" pitchFamily="34" charset="-122"/>
              </a:rPr>
              <a:t>. </a:t>
            </a:r>
            <a:endParaRPr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3" name="Shape 243"/>
          <p:cNvSpPr/>
          <p:nvPr/>
        </p:nvSpPr>
        <p:spPr>
          <a:xfrm>
            <a:off x="1621671" y="6173026"/>
            <a:ext cx="2402059" cy="266039"/>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87B1"/>
                </a:solidFill>
                <a:latin typeface="Lato"/>
                <a:ea typeface="Lato"/>
                <a:cs typeface="Lato"/>
                <a:sym typeface="Lato"/>
              </a:defRPr>
            </a:lvl1pPr>
          </a:lstStyle>
          <a:p>
            <a:pPr lvl="0">
              <a:lnSpc>
                <a:spcPct val="100000"/>
              </a:lnSpc>
              <a:defRPr sz="1800" b="0">
                <a:solidFill>
                  <a:srgbClr val="000000"/>
                </a:solidFill>
              </a:defRPr>
            </a:pPr>
            <a:r>
              <a:rPr sz="1700" b="0" dirty="0">
                <a:solidFill>
                  <a:schemeClr val="accent3"/>
                </a:solidFill>
                <a:latin typeface="微软雅黑" panose="020B0503020204020204" pitchFamily="34" charset="-122"/>
                <a:ea typeface="微软雅黑" panose="020B0503020204020204" pitchFamily="34" charset="-122"/>
              </a:rPr>
              <a:t>Social Marketing</a:t>
            </a:r>
            <a:endParaRPr sz="1700" b="0" dirty="0">
              <a:solidFill>
                <a:schemeClr val="accent3"/>
              </a:solidFill>
              <a:latin typeface="微软雅黑" panose="020B0503020204020204" pitchFamily="34" charset="-122"/>
              <a:ea typeface="微软雅黑" panose="020B0503020204020204" pitchFamily="34" charset="-122"/>
            </a:endParaRPr>
          </a:p>
        </p:txBody>
      </p:sp>
      <p:sp>
        <p:nvSpPr>
          <p:cNvPr id="244" name="Shape 244"/>
          <p:cNvSpPr/>
          <p:nvPr/>
        </p:nvSpPr>
        <p:spPr>
          <a:xfrm>
            <a:off x="1594416" y="6656790"/>
            <a:ext cx="2535996" cy="1569660"/>
          </a:xfrm>
          <a:prstGeom prst="rect">
            <a:avLst/>
          </a:prstGeom>
          <a:ln w="12700">
            <a:miter lim="400000"/>
          </a:ln>
        </p:spPr>
        <p:txBody>
          <a:bodyPr lIns="0" tIns="0" rIns="0" bIns="0">
            <a:spAutoFit/>
          </a:bodyPr>
          <a:lstStyle/>
          <a:p>
            <a:pPr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245" name="Shape 245"/>
          <p:cNvSpPr/>
          <p:nvPr/>
        </p:nvSpPr>
        <p:spPr>
          <a:xfrm>
            <a:off x="4567462" y="6173026"/>
            <a:ext cx="2402059" cy="266039"/>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87B1"/>
                </a:solidFill>
                <a:latin typeface="Lato"/>
                <a:ea typeface="Lato"/>
                <a:cs typeface="Lato"/>
                <a:sym typeface="Lato"/>
              </a:defRPr>
            </a:lvl1pPr>
          </a:lstStyle>
          <a:p>
            <a:pPr lvl="0">
              <a:lnSpc>
                <a:spcPct val="100000"/>
              </a:lnSpc>
              <a:defRPr sz="1800" b="0">
                <a:solidFill>
                  <a:srgbClr val="000000"/>
                </a:solidFill>
              </a:defRPr>
            </a:pPr>
            <a:r>
              <a:rPr sz="1700" b="0" dirty="0">
                <a:solidFill>
                  <a:schemeClr val="accent3"/>
                </a:solidFill>
                <a:latin typeface="微软雅黑" panose="020B0503020204020204" pitchFamily="34" charset="-122"/>
                <a:ea typeface="微软雅黑" panose="020B0503020204020204" pitchFamily="34" charset="-122"/>
              </a:rPr>
              <a:t>Social Marketing</a:t>
            </a:r>
            <a:endParaRPr sz="1700" b="0" dirty="0">
              <a:solidFill>
                <a:schemeClr val="accent3"/>
              </a:solidFill>
              <a:latin typeface="微软雅黑" panose="020B0503020204020204" pitchFamily="34" charset="-122"/>
              <a:ea typeface="微软雅黑" panose="020B0503020204020204" pitchFamily="34" charset="-122"/>
            </a:endParaRPr>
          </a:p>
        </p:txBody>
      </p:sp>
      <p:sp>
        <p:nvSpPr>
          <p:cNvPr id="246" name="Shape 246"/>
          <p:cNvSpPr/>
          <p:nvPr/>
        </p:nvSpPr>
        <p:spPr>
          <a:xfrm>
            <a:off x="4540207" y="6656790"/>
            <a:ext cx="2535996" cy="1831271"/>
          </a:xfrm>
          <a:prstGeom prst="rect">
            <a:avLst/>
          </a:prstGeom>
          <a:ln w="12700">
            <a:miter lim="400000"/>
          </a:ln>
        </p:spPr>
        <p:txBody>
          <a:bodyPr lIns="0" tIns="0" rIns="0" bIns="0">
            <a:spAutoFit/>
          </a:bodyPr>
          <a:lstStyle/>
          <a:p>
            <a:pPr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247" name="Shape 247"/>
          <p:cNvSpPr/>
          <p:nvPr/>
        </p:nvSpPr>
        <p:spPr>
          <a:xfrm>
            <a:off x="7458881" y="6173026"/>
            <a:ext cx="2402059" cy="266039"/>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87B1"/>
                </a:solidFill>
                <a:latin typeface="Lato"/>
                <a:ea typeface="Lato"/>
                <a:cs typeface="Lato"/>
                <a:sym typeface="Lato"/>
              </a:defRPr>
            </a:lvl1pPr>
          </a:lstStyle>
          <a:p>
            <a:pPr lvl="0">
              <a:lnSpc>
                <a:spcPct val="100000"/>
              </a:lnSpc>
              <a:defRPr sz="1800" b="0">
                <a:solidFill>
                  <a:srgbClr val="000000"/>
                </a:solidFill>
              </a:defRPr>
            </a:pPr>
            <a:r>
              <a:rPr sz="1700" b="0" dirty="0">
                <a:solidFill>
                  <a:schemeClr val="accent3"/>
                </a:solidFill>
                <a:latin typeface="微软雅黑" panose="020B0503020204020204" pitchFamily="34" charset="-122"/>
                <a:ea typeface="微软雅黑" panose="020B0503020204020204" pitchFamily="34" charset="-122"/>
              </a:rPr>
              <a:t>Social Marketing</a:t>
            </a:r>
            <a:endParaRPr sz="1700" b="0" dirty="0">
              <a:solidFill>
                <a:schemeClr val="accent3"/>
              </a:solidFill>
              <a:latin typeface="微软雅黑" panose="020B0503020204020204" pitchFamily="34" charset="-122"/>
              <a:ea typeface="微软雅黑" panose="020B0503020204020204" pitchFamily="34" charset="-122"/>
            </a:endParaRPr>
          </a:p>
        </p:txBody>
      </p:sp>
      <p:sp>
        <p:nvSpPr>
          <p:cNvPr id="248" name="Shape 248"/>
          <p:cNvSpPr/>
          <p:nvPr/>
        </p:nvSpPr>
        <p:spPr>
          <a:xfrm>
            <a:off x="7431626" y="6656790"/>
            <a:ext cx="2535996" cy="1831271"/>
          </a:xfrm>
          <a:prstGeom prst="rect">
            <a:avLst/>
          </a:prstGeom>
          <a:ln w="12700">
            <a:miter lim="400000"/>
          </a:ln>
        </p:spPr>
        <p:txBody>
          <a:bodyPr lIns="0" tIns="0" rIns="0" bIns="0">
            <a:spAutoFit/>
          </a:bodyPr>
          <a:lstStyle/>
          <a:p>
            <a:pPr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249" name="Shape 249"/>
          <p:cNvSpPr/>
          <p:nvPr/>
        </p:nvSpPr>
        <p:spPr>
          <a:xfrm>
            <a:off x="10295930" y="6173026"/>
            <a:ext cx="2402059" cy="266039"/>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87B1"/>
                </a:solidFill>
                <a:latin typeface="Lato"/>
                <a:ea typeface="Lato"/>
                <a:cs typeface="Lato"/>
                <a:sym typeface="Lato"/>
              </a:defRPr>
            </a:lvl1pPr>
          </a:lstStyle>
          <a:p>
            <a:pPr lvl="0">
              <a:lnSpc>
                <a:spcPct val="100000"/>
              </a:lnSpc>
              <a:defRPr sz="1800" b="0">
                <a:solidFill>
                  <a:srgbClr val="000000"/>
                </a:solidFill>
              </a:defRPr>
            </a:pPr>
            <a:r>
              <a:rPr sz="1700" b="0" dirty="0">
                <a:solidFill>
                  <a:schemeClr val="accent3"/>
                </a:solidFill>
                <a:latin typeface="微软雅黑" panose="020B0503020204020204" pitchFamily="34" charset="-122"/>
                <a:ea typeface="微软雅黑" panose="020B0503020204020204" pitchFamily="34" charset="-122"/>
              </a:rPr>
              <a:t>Social Marketing</a:t>
            </a:r>
            <a:endParaRPr sz="1700" b="0" dirty="0">
              <a:solidFill>
                <a:schemeClr val="accent3"/>
              </a:solidFill>
              <a:latin typeface="微软雅黑" panose="020B0503020204020204" pitchFamily="34" charset="-122"/>
              <a:ea typeface="微软雅黑" panose="020B0503020204020204" pitchFamily="34" charset="-122"/>
            </a:endParaRPr>
          </a:p>
        </p:txBody>
      </p:sp>
      <p:sp>
        <p:nvSpPr>
          <p:cNvPr id="250" name="Shape 250"/>
          <p:cNvSpPr/>
          <p:nvPr/>
        </p:nvSpPr>
        <p:spPr>
          <a:xfrm>
            <a:off x="10268675" y="6656790"/>
            <a:ext cx="2535996" cy="1831271"/>
          </a:xfrm>
          <a:prstGeom prst="rect">
            <a:avLst/>
          </a:prstGeom>
          <a:ln w="12700">
            <a:miter lim="400000"/>
          </a:ln>
        </p:spPr>
        <p:txBody>
          <a:bodyPr lIns="0" tIns="0" rIns="0" bIns="0">
            <a:spAutoFit/>
          </a:bodyPr>
          <a:lstStyle/>
          <a:p>
            <a:pPr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251" name="Shape 251"/>
          <p:cNvSpPr/>
          <p:nvPr/>
        </p:nvSpPr>
        <p:spPr>
          <a:xfrm>
            <a:off x="1602849" y="5789257"/>
            <a:ext cx="2402059" cy="323165"/>
          </a:xfrm>
          <a:prstGeom prst="rect">
            <a:avLst/>
          </a:prstGeom>
          <a:ln w="12700">
            <a:miter lim="400000"/>
          </a:ln>
        </p:spPr>
        <p:txBody>
          <a:bodyPr lIns="0" tIns="0" rIns="0" bIns="0">
            <a:spAutoFit/>
          </a:bodyPr>
          <a:lstStyle>
            <a:lvl1pPr defTabSz="647700">
              <a:lnSpc>
                <a:spcPct val="120000"/>
              </a:lnSpc>
              <a:spcBef>
                <a:spcPts val="1700"/>
              </a:spcBef>
              <a:defRPr sz="3000" b="1">
                <a:solidFill>
                  <a:srgbClr val="53585F"/>
                </a:solidFill>
                <a:latin typeface="Lato"/>
                <a:ea typeface="Lato"/>
                <a:cs typeface="Lato"/>
                <a:sym typeface="Lato"/>
              </a:defRPr>
            </a:lvl1pPr>
          </a:lstStyle>
          <a:p>
            <a:pPr lvl="0">
              <a:lnSpc>
                <a:spcPct val="100000"/>
              </a:lnSpc>
              <a:defRPr sz="1800" b="0">
                <a:solidFill>
                  <a:srgbClr val="000000"/>
                </a:solidFill>
              </a:defRPr>
            </a:pPr>
            <a:r>
              <a:rPr sz="2100" dirty="0">
                <a:latin typeface="方正兰亭粗黑_GBK" pitchFamily="2" charset="-122"/>
                <a:ea typeface="方正兰亭粗黑_GBK" pitchFamily="2" charset="-122"/>
              </a:rPr>
              <a:t>John Doe</a:t>
            </a:r>
            <a:endParaRPr sz="2100" dirty="0">
              <a:latin typeface="方正兰亭粗黑_GBK" pitchFamily="2" charset="-122"/>
              <a:ea typeface="方正兰亭粗黑_GBK" pitchFamily="2" charset="-122"/>
            </a:endParaRPr>
          </a:p>
        </p:txBody>
      </p:sp>
      <p:sp>
        <p:nvSpPr>
          <p:cNvPr id="252" name="Shape 252"/>
          <p:cNvSpPr/>
          <p:nvPr/>
        </p:nvSpPr>
        <p:spPr>
          <a:xfrm>
            <a:off x="4581637" y="5789257"/>
            <a:ext cx="2402059" cy="323165"/>
          </a:xfrm>
          <a:prstGeom prst="rect">
            <a:avLst/>
          </a:prstGeom>
          <a:ln w="12700">
            <a:miter lim="400000"/>
          </a:ln>
        </p:spPr>
        <p:txBody>
          <a:bodyPr lIns="0" tIns="0" rIns="0" bIns="0">
            <a:spAutoFit/>
          </a:bodyPr>
          <a:lstStyle>
            <a:lvl1pPr defTabSz="647700">
              <a:lnSpc>
                <a:spcPct val="120000"/>
              </a:lnSpc>
              <a:spcBef>
                <a:spcPts val="1700"/>
              </a:spcBef>
              <a:defRPr sz="3000" b="1">
                <a:solidFill>
                  <a:srgbClr val="53585F"/>
                </a:solidFill>
                <a:latin typeface="Lato"/>
                <a:ea typeface="Lato"/>
                <a:cs typeface="Lato"/>
                <a:sym typeface="Lato"/>
              </a:defRPr>
            </a:lvl1pPr>
          </a:lstStyle>
          <a:p>
            <a:pPr lvl="0">
              <a:lnSpc>
                <a:spcPct val="100000"/>
              </a:lnSpc>
              <a:defRPr sz="1800" b="0">
                <a:solidFill>
                  <a:srgbClr val="000000"/>
                </a:solidFill>
              </a:defRPr>
            </a:pPr>
            <a:r>
              <a:rPr sz="2100" dirty="0">
                <a:latin typeface="方正兰亭粗黑_GBK" pitchFamily="2" charset="-122"/>
                <a:ea typeface="方正兰亭粗黑_GBK" pitchFamily="2" charset="-122"/>
              </a:rPr>
              <a:t>Ashley Thomson</a:t>
            </a:r>
            <a:endParaRPr sz="2100" dirty="0">
              <a:latin typeface="方正兰亭粗黑_GBK" pitchFamily="2" charset="-122"/>
              <a:ea typeface="方正兰亭粗黑_GBK" pitchFamily="2" charset="-122"/>
            </a:endParaRPr>
          </a:p>
        </p:txBody>
      </p:sp>
      <p:sp>
        <p:nvSpPr>
          <p:cNvPr id="253" name="Shape 253"/>
          <p:cNvSpPr/>
          <p:nvPr/>
        </p:nvSpPr>
        <p:spPr>
          <a:xfrm>
            <a:off x="7467173" y="5789257"/>
            <a:ext cx="2402058" cy="323165"/>
          </a:xfrm>
          <a:prstGeom prst="rect">
            <a:avLst/>
          </a:prstGeom>
          <a:ln w="12700">
            <a:miter lim="400000"/>
          </a:ln>
        </p:spPr>
        <p:txBody>
          <a:bodyPr lIns="0" tIns="0" rIns="0" bIns="0">
            <a:spAutoFit/>
          </a:bodyPr>
          <a:lstStyle>
            <a:lvl1pPr defTabSz="647700">
              <a:lnSpc>
                <a:spcPct val="120000"/>
              </a:lnSpc>
              <a:spcBef>
                <a:spcPts val="1700"/>
              </a:spcBef>
              <a:defRPr sz="3000" b="1">
                <a:solidFill>
                  <a:srgbClr val="53585F"/>
                </a:solidFill>
                <a:latin typeface="Lato"/>
                <a:ea typeface="Lato"/>
                <a:cs typeface="Lato"/>
                <a:sym typeface="Lato"/>
              </a:defRPr>
            </a:lvl1pPr>
          </a:lstStyle>
          <a:p>
            <a:pPr lvl="0">
              <a:lnSpc>
                <a:spcPct val="100000"/>
              </a:lnSpc>
              <a:defRPr sz="1800" b="0">
                <a:solidFill>
                  <a:srgbClr val="000000"/>
                </a:solidFill>
              </a:defRPr>
            </a:pPr>
            <a:r>
              <a:rPr sz="2100" dirty="0">
                <a:latin typeface="方正兰亭粗黑_GBK" pitchFamily="2" charset="-122"/>
                <a:ea typeface="方正兰亭粗黑_GBK" pitchFamily="2" charset="-122"/>
              </a:rPr>
              <a:t>Marcus Owen</a:t>
            </a:r>
            <a:endParaRPr sz="2100" dirty="0">
              <a:latin typeface="方正兰亭粗黑_GBK" pitchFamily="2" charset="-122"/>
              <a:ea typeface="方正兰亭粗黑_GBK" pitchFamily="2" charset="-122"/>
            </a:endParaRPr>
          </a:p>
        </p:txBody>
      </p:sp>
      <p:sp>
        <p:nvSpPr>
          <p:cNvPr id="254" name="Shape 254"/>
          <p:cNvSpPr/>
          <p:nvPr/>
        </p:nvSpPr>
        <p:spPr>
          <a:xfrm>
            <a:off x="10280824" y="5789257"/>
            <a:ext cx="2402059" cy="323165"/>
          </a:xfrm>
          <a:prstGeom prst="rect">
            <a:avLst/>
          </a:prstGeom>
          <a:ln w="12700">
            <a:miter lim="400000"/>
          </a:ln>
        </p:spPr>
        <p:txBody>
          <a:bodyPr lIns="0" tIns="0" rIns="0" bIns="0">
            <a:spAutoFit/>
          </a:bodyPr>
          <a:lstStyle>
            <a:lvl1pPr defTabSz="647700">
              <a:lnSpc>
                <a:spcPct val="120000"/>
              </a:lnSpc>
              <a:spcBef>
                <a:spcPts val="1700"/>
              </a:spcBef>
              <a:defRPr sz="3000" b="1">
                <a:solidFill>
                  <a:srgbClr val="53585F"/>
                </a:solidFill>
                <a:latin typeface="Lato"/>
                <a:ea typeface="Lato"/>
                <a:cs typeface="Lato"/>
                <a:sym typeface="Lato"/>
              </a:defRPr>
            </a:lvl1pPr>
          </a:lstStyle>
          <a:p>
            <a:pPr lvl="0">
              <a:lnSpc>
                <a:spcPct val="100000"/>
              </a:lnSpc>
              <a:defRPr sz="1800" b="0">
                <a:solidFill>
                  <a:srgbClr val="000000"/>
                </a:solidFill>
              </a:defRPr>
            </a:pPr>
            <a:r>
              <a:rPr sz="2100" dirty="0">
                <a:latin typeface="方正兰亭粗黑_GBK" pitchFamily="2" charset="-122"/>
                <a:ea typeface="方正兰亭粗黑_GBK" pitchFamily="2" charset="-122"/>
              </a:rPr>
              <a:t>Tesla Vine</a:t>
            </a:r>
            <a:endParaRPr sz="2100" dirty="0">
              <a:latin typeface="方正兰亭粗黑_GBK" pitchFamily="2" charset="-122"/>
              <a:ea typeface="方正兰亭粗黑_GBK" pitchFamily="2" charset="-122"/>
            </a:endParaRPr>
          </a:p>
        </p:txBody>
      </p:sp>
      <p:sp>
        <p:nvSpPr>
          <p:cNvPr id="255" name="Shape 255"/>
          <p:cNvSpPr/>
          <p:nvPr/>
        </p:nvSpPr>
        <p:spPr>
          <a:xfrm>
            <a:off x="1654699" y="3287581"/>
            <a:ext cx="2310971" cy="2305668"/>
          </a:xfrm>
          <a:prstGeom prst="roundRect">
            <a:avLst>
              <a:gd name="adj" fmla="val 50000"/>
            </a:avLst>
          </a:prstGeom>
          <a:blipFill dpi="0" rotWithShape="1">
            <a:blip r:embed="rId1"/>
            <a:srcRect/>
            <a:stretch>
              <a:fillRect l="-33000" t="1000" r="-76000" b="-27000"/>
            </a:stretch>
          </a:blip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256" name="Shape 256"/>
          <p:cNvSpPr/>
          <p:nvPr/>
        </p:nvSpPr>
        <p:spPr>
          <a:xfrm>
            <a:off x="13193531" y="6173026"/>
            <a:ext cx="2402059" cy="266039"/>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87B1"/>
                </a:solidFill>
                <a:latin typeface="Lato"/>
                <a:ea typeface="Lato"/>
                <a:cs typeface="Lato"/>
                <a:sym typeface="Lato"/>
              </a:defRPr>
            </a:lvl1pPr>
          </a:lstStyle>
          <a:p>
            <a:pPr lvl="0">
              <a:lnSpc>
                <a:spcPct val="100000"/>
              </a:lnSpc>
              <a:defRPr sz="1800" b="0">
                <a:solidFill>
                  <a:srgbClr val="000000"/>
                </a:solidFill>
              </a:defRPr>
            </a:pPr>
            <a:r>
              <a:rPr sz="1700" b="0" dirty="0">
                <a:solidFill>
                  <a:schemeClr val="accent3"/>
                </a:solidFill>
                <a:latin typeface="微软雅黑" panose="020B0503020204020204" pitchFamily="34" charset="-122"/>
                <a:ea typeface="微软雅黑" panose="020B0503020204020204" pitchFamily="34" charset="-122"/>
              </a:rPr>
              <a:t>Social Marketing</a:t>
            </a:r>
            <a:endParaRPr sz="1700" b="0" dirty="0">
              <a:solidFill>
                <a:schemeClr val="accent3"/>
              </a:solidFill>
              <a:latin typeface="微软雅黑" panose="020B0503020204020204" pitchFamily="34" charset="-122"/>
              <a:ea typeface="微软雅黑" panose="020B0503020204020204" pitchFamily="34" charset="-122"/>
            </a:endParaRPr>
          </a:p>
        </p:txBody>
      </p:sp>
      <p:sp>
        <p:nvSpPr>
          <p:cNvPr id="257" name="Shape 257"/>
          <p:cNvSpPr/>
          <p:nvPr/>
        </p:nvSpPr>
        <p:spPr>
          <a:xfrm>
            <a:off x="13166275" y="6656790"/>
            <a:ext cx="2535996" cy="1569660"/>
          </a:xfrm>
          <a:prstGeom prst="rect">
            <a:avLst/>
          </a:prstGeom>
          <a:ln w="12700">
            <a:miter lim="400000"/>
          </a:ln>
        </p:spPr>
        <p:txBody>
          <a:bodyPr lIns="0" tIns="0" rIns="0" bIns="0">
            <a:spAutoFit/>
          </a:bodyPr>
          <a:lstStyle/>
          <a:p>
            <a:pPr defTabSz="452755">
              <a:spcBef>
                <a:spcPts val="1190"/>
              </a:spcBef>
              <a:defRPr sz="1800"/>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rPr>
              <a:t>输入您的内容输入您的内容</a:t>
            </a:r>
            <a:endParaRPr sz="1700" dirty="0">
              <a:solidFill>
                <a:schemeClr val="tx1">
                  <a:lumMod val="50000"/>
                  <a:lumOff val="50000"/>
                </a:schemeClr>
              </a:solidFill>
              <a:latin typeface="微软雅黑" panose="020B0503020204020204" pitchFamily="34" charset="-122"/>
              <a:ea typeface="微软雅黑" panose="020B0503020204020204" pitchFamily="34" charset="-122"/>
              <a:cs typeface="Lato"/>
              <a:sym typeface="Lato"/>
            </a:endParaRPr>
          </a:p>
        </p:txBody>
      </p:sp>
      <p:sp>
        <p:nvSpPr>
          <p:cNvPr id="258" name="Shape 258"/>
          <p:cNvSpPr/>
          <p:nvPr/>
        </p:nvSpPr>
        <p:spPr>
          <a:xfrm>
            <a:off x="13178425" y="5789257"/>
            <a:ext cx="2402059" cy="323165"/>
          </a:xfrm>
          <a:prstGeom prst="rect">
            <a:avLst/>
          </a:prstGeom>
          <a:ln w="12700">
            <a:miter lim="400000"/>
          </a:ln>
        </p:spPr>
        <p:txBody>
          <a:bodyPr lIns="0" tIns="0" rIns="0" bIns="0">
            <a:spAutoFit/>
          </a:bodyPr>
          <a:lstStyle>
            <a:lvl1pPr defTabSz="647700">
              <a:lnSpc>
                <a:spcPct val="120000"/>
              </a:lnSpc>
              <a:spcBef>
                <a:spcPts val="1700"/>
              </a:spcBef>
              <a:defRPr sz="3000" b="1">
                <a:solidFill>
                  <a:srgbClr val="53585F"/>
                </a:solidFill>
                <a:latin typeface="Lato"/>
                <a:ea typeface="Lato"/>
                <a:cs typeface="Lato"/>
                <a:sym typeface="Lato"/>
              </a:defRPr>
            </a:lvl1pPr>
          </a:lstStyle>
          <a:p>
            <a:pPr lvl="0">
              <a:lnSpc>
                <a:spcPct val="100000"/>
              </a:lnSpc>
              <a:defRPr sz="1800" b="0">
                <a:solidFill>
                  <a:srgbClr val="000000"/>
                </a:solidFill>
              </a:defRPr>
            </a:pPr>
            <a:r>
              <a:rPr sz="2100" dirty="0">
                <a:latin typeface="方正兰亭粗黑_GBK" pitchFamily="2" charset="-122"/>
                <a:ea typeface="方正兰亭粗黑_GBK" pitchFamily="2" charset="-122"/>
              </a:rPr>
              <a:t>Allan </a:t>
            </a:r>
            <a:r>
              <a:rPr sz="2100" dirty="0" err="1">
                <a:latin typeface="方正兰亭粗黑_GBK" pitchFamily="2" charset="-122"/>
                <a:ea typeface="方正兰亭粗黑_GBK" pitchFamily="2" charset="-122"/>
              </a:rPr>
              <a:t>McKensy</a:t>
            </a:r>
            <a:endParaRPr sz="2100" dirty="0">
              <a:latin typeface="方正兰亭粗黑_GBK" pitchFamily="2" charset="-122"/>
              <a:ea typeface="方正兰亭粗黑_GBK" pitchFamily="2" charset="-122"/>
            </a:endParaRPr>
          </a:p>
        </p:txBody>
      </p:sp>
      <p:sp>
        <p:nvSpPr>
          <p:cNvPr id="259" name="Shape 259"/>
          <p:cNvSpPr/>
          <p:nvPr/>
        </p:nvSpPr>
        <p:spPr>
          <a:xfrm>
            <a:off x="4616483" y="3287581"/>
            <a:ext cx="2310971" cy="2305668"/>
          </a:xfrm>
          <a:prstGeom prst="roundRect">
            <a:avLst>
              <a:gd name="adj" fmla="val 50000"/>
            </a:avLst>
          </a:prstGeom>
          <a:blipFill rotWithShape="1">
            <a:blip r:embed="rId2" cstate="email"/>
            <a:stretch>
              <a:fillRect/>
            </a:stretch>
          </a:blip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260" name="Shape 260"/>
          <p:cNvSpPr/>
          <p:nvPr/>
        </p:nvSpPr>
        <p:spPr>
          <a:xfrm>
            <a:off x="7491909" y="3287581"/>
            <a:ext cx="2310971" cy="2305668"/>
          </a:xfrm>
          <a:prstGeom prst="roundRect">
            <a:avLst>
              <a:gd name="adj" fmla="val 50000"/>
            </a:avLst>
          </a:prstGeom>
          <a:blipFill dpi="0" rotWithShape="1">
            <a:blip r:embed="rId3"/>
            <a:srcRect/>
            <a:stretch>
              <a:fillRect l="-39000" r="-30000" b="-19000"/>
            </a:stretch>
          </a:blip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261" name="Shape 261"/>
          <p:cNvSpPr/>
          <p:nvPr/>
        </p:nvSpPr>
        <p:spPr>
          <a:xfrm>
            <a:off x="10277414" y="3287581"/>
            <a:ext cx="2310971" cy="2305668"/>
          </a:xfrm>
          <a:prstGeom prst="roundRect">
            <a:avLst>
              <a:gd name="adj" fmla="val 50000"/>
            </a:avLst>
          </a:prstGeom>
          <a:blipFill rotWithShape="1">
            <a:blip r:embed="rId4"/>
            <a:stretch>
              <a:fillRect/>
            </a:stretch>
          </a:blip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262" name="Shape 262"/>
          <p:cNvSpPr/>
          <p:nvPr/>
        </p:nvSpPr>
        <p:spPr>
          <a:xfrm>
            <a:off x="13199893" y="3287581"/>
            <a:ext cx="2310971" cy="2305668"/>
          </a:xfrm>
          <a:prstGeom prst="roundRect">
            <a:avLst>
              <a:gd name="adj" fmla="val 50000"/>
            </a:avLst>
          </a:prstGeom>
          <a:blipFill rotWithShape="1">
            <a:blip r:embed="rId5" cstate="email"/>
            <a:stretch>
              <a:fillRect/>
            </a:stretch>
          </a:blipFill>
          <a:ln w="12700">
            <a:miter lim="400000"/>
          </a:ln>
        </p:spPr>
        <p:txBody>
          <a:bodyPr lIns="0" tIns="0" rIns="0" bIns="0" anchor="ctr"/>
          <a:lstStyle/>
          <a:p>
            <a:pPr lvl="0">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24"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14:switch dir="r"/>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3600"/>
                                  </p:iterate>
                                  <p:childTnLst>
                                    <p:set>
                                      <p:cBhvr>
                                        <p:cTn id="6" dur="1" fill="hold">
                                          <p:stCondLst>
                                            <p:cond delay="0"/>
                                          </p:stCondLst>
                                        </p:cTn>
                                        <p:tgtEl>
                                          <p:spTgt spid="240"/>
                                        </p:tgtEl>
                                        <p:attrNameLst>
                                          <p:attrName>style.visibility</p:attrName>
                                        </p:attrNameLst>
                                      </p:cBhvr>
                                      <p:to>
                                        <p:strVal val="visible"/>
                                      </p:to>
                                    </p:set>
                                    <p:anim calcmode="lin" valueType="num">
                                      <p:cBhvr>
                                        <p:cTn id="7" dur="200" fill="hold"/>
                                        <p:tgtEl>
                                          <p:spTgt spid="240"/>
                                        </p:tgtEl>
                                        <p:attrNameLst>
                                          <p:attrName>ppt_x</p:attrName>
                                        </p:attrNameLst>
                                      </p:cBhvr>
                                      <p:tavLst>
                                        <p:tav tm="0">
                                          <p:val>
                                            <p:strVal val="#ppt_x"/>
                                          </p:val>
                                        </p:tav>
                                        <p:tav tm="50000">
                                          <p:val>
                                            <p:strVal val="#ppt_x+.1"/>
                                          </p:val>
                                        </p:tav>
                                        <p:tav tm="100000">
                                          <p:val>
                                            <p:strVal val="#ppt_x"/>
                                          </p:val>
                                        </p:tav>
                                      </p:tavLst>
                                    </p:anim>
                                    <p:anim calcmode="lin" valueType="num">
                                      <p:cBhvr>
                                        <p:cTn id="8" dur="200" fill="hold"/>
                                        <p:tgtEl>
                                          <p:spTgt spid="240"/>
                                        </p:tgtEl>
                                        <p:attrNameLst>
                                          <p:attrName>ppt_y</p:attrName>
                                        </p:attrNameLst>
                                      </p:cBhvr>
                                      <p:tavLst>
                                        <p:tav tm="0">
                                          <p:val>
                                            <p:strVal val="#ppt_y"/>
                                          </p:val>
                                        </p:tav>
                                        <p:tav tm="100000">
                                          <p:val>
                                            <p:strVal val="#ppt_y"/>
                                          </p:val>
                                        </p:tav>
                                      </p:tavLst>
                                    </p:anim>
                                    <p:anim calcmode="lin" valueType="num">
                                      <p:cBhvr>
                                        <p:cTn id="9" dur="200" fill="hold"/>
                                        <p:tgtEl>
                                          <p:spTgt spid="240"/>
                                        </p:tgtEl>
                                        <p:attrNameLst>
                                          <p:attrName>ppt_h</p:attrName>
                                        </p:attrNameLst>
                                      </p:cBhvr>
                                      <p:tavLst>
                                        <p:tav tm="0">
                                          <p:val>
                                            <p:strVal val="#ppt_h/10"/>
                                          </p:val>
                                        </p:tav>
                                        <p:tav tm="50000">
                                          <p:val>
                                            <p:strVal val="#ppt_h+.01"/>
                                          </p:val>
                                        </p:tav>
                                        <p:tav tm="100000">
                                          <p:val>
                                            <p:strVal val="#ppt_h"/>
                                          </p:val>
                                        </p:tav>
                                      </p:tavLst>
                                    </p:anim>
                                    <p:anim calcmode="lin" valueType="num">
                                      <p:cBhvr>
                                        <p:cTn id="10" dur="200" fill="hold"/>
                                        <p:tgtEl>
                                          <p:spTgt spid="2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 tmFilter="0,0; .5, 1; 1, 1"/>
                                        <p:tgtEl>
                                          <p:spTgt spid="240"/>
                                        </p:tgtEl>
                                      </p:cBhvr>
                                    </p:animEffect>
                                  </p:childTnLst>
                                </p:cTn>
                              </p:par>
                              <p:par>
                                <p:cTn id="12" presetID="52" presetClass="entr" presetSubtype="0" fill="hold" grpId="0" nodeType="withEffect">
                                  <p:stCondLst>
                                    <p:cond delay="250"/>
                                  </p:stCondLst>
                                  <p:childTnLst>
                                    <p:set>
                                      <p:cBhvr>
                                        <p:cTn id="13" dur="1" fill="hold">
                                          <p:stCondLst>
                                            <p:cond delay="0"/>
                                          </p:stCondLst>
                                        </p:cTn>
                                        <p:tgtEl>
                                          <p:spTgt spid="255"/>
                                        </p:tgtEl>
                                        <p:attrNameLst>
                                          <p:attrName>style.visibility</p:attrName>
                                        </p:attrNameLst>
                                      </p:cBhvr>
                                      <p:to>
                                        <p:strVal val="visible"/>
                                      </p:to>
                                    </p:set>
                                    <p:animScale>
                                      <p:cBhvr>
                                        <p:cTn id="14" dur="750" decel="50000" fill="hold">
                                          <p:stCondLst>
                                            <p:cond delay="0"/>
                                          </p:stCondLst>
                                        </p:cTn>
                                        <p:tgtEl>
                                          <p:spTgt spid="2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750" decel="50000" fill="hold">
                                          <p:stCondLst>
                                            <p:cond delay="0"/>
                                          </p:stCondLst>
                                        </p:cTn>
                                        <p:tgtEl>
                                          <p:spTgt spid="255"/>
                                        </p:tgtEl>
                                        <p:attrNameLst>
                                          <p:attrName>ppt_x</p:attrName>
                                          <p:attrName>ppt_y</p:attrName>
                                        </p:attrNameLst>
                                      </p:cBhvr>
                                    </p:animMotion>
                                    <p:animEffect transition="in" filter="fade">
                                      <p:cBhvr>
                                        <p:cTn id="16" dur="750"/>
                                        <p:tgtEl>
                                          <p:spTgt spid="255"/>
                                        </p:tgtEl>
                                      </p:cBhvr>
                                    </p:animEffect>
                                  </p:childTnLst>
                                </p:cTn>
                              </p:par>
                              <p:par>
                                <p:cTn id="17" presetID="52" presetClass="entr" presetSubtype="0" fill="hold" grpId="0" nodeType="withEffect">
                                  <p:stCondLst>
                                    <p:cond delay="500"/>
                                  </p:stCondLst>
                                  <p:childTnLst>
                                    <p:set>
                                      <p:cBhvr>
                                        <p:cTn id="18" dur="1" fill="hold">
                                          <p:stCondLst>
                                            <p:cond delay="0"/>
                                          </p:stCondLst>
                                        </p:cTn>
                                        <p:tgtEl>
                                          <p:spTgt spid="259"/>
                                        </p:tgtEl>
                                        <p:attrNameLst>
                                          <p:attrName>style.visibility</p:attrName>
                                        </p:attrNameLst>
                                      </p:cBhvr>
                                      <p:to>
                                        <p:strVal val="visible"/>
                                      </p:to>
                                    </p:set>
                                    <p:animScale>
                                      <p:cBhvr>
                                        <p:cTn id="19" dur="750" decel="50000" fill="hold">
                                          <p:stCondLst>
                                            <p:cond delay="0"/>
                                          </p:stCondLst>
                                        </p:cTn>
                                        <p:tgtEl>
                                          <p:spTgt spid="2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750" decel="50000" fill="hold">
                                          <p:stCondLst>
                                            <p:cond delay="0"/>
                                          </p:stCondLst>
                                        </p:cTn>
                                        <p:tgtEl>
                                          <p:spTgt spid="259"/>
                                        </p:tgtEl>
                                        <p:attrNameLst>
                                          <p:attrName>ppt_x</p:attrName>
                                          <p:attrName>ppt_y</p:attrName>
                                        </p:attrNameLst>
                                      </p:cBhvr>
                                    </p:animMotion>
                                    <p:animEffect transition="in" filter="fade">
                                      <p:cBhvr>
                                        <p:cTn id="21" dur="750"/>
                                        <p:tgtEl>
                                          <p:spTgt spid="259"/>
                                        </p:tgtEl>
                                      </p:cBhvr>
                                    </p:animEffect>
                                  </p:childTnLst>
                                </p:cTn>
                              </p:par>
                              <p:par>
                                <p:cTn id="22" presetID="52" presetClass="entr" presetSubtype="0" fill="hold" grpId="0" nodeType="withEffect">
                                  <p:stCondLst>
                                    <p:cond delay="750"/>
                                  </p:stCondLst>
                                  <p:childTnLst>
                                    <p:set>
                                      <p:cBhvr>
                                        <p:cTn id="23" dur="1" fill="hold">
                                          <p:stCondLst>
                                            <p:cond delay="0"/>
                                          </p:stCondLst>
                                        </p:cTn>
                                        <p:tgtEl>
                                          <p:spTgt spid="260"/>
                                        </p:tgtEl>
                                        <p:attrNameLst>
                                          <p:attrName>style.visibility</p:attrName>
                                        </p:attrNameLst>
                                      </p:cBhvr>
                                      <p:to>
                                        <p:strVal val="visible"/>
                                      </p:to>
                                    </p:set>
                                    <p:animScale>
                                      <p:cBhvr>
                                        <p:cTn id="24" dur="750" decel="50000" fill="hold">
                                          <p:stCondLst>
                                            <p:cond delay="0"/>
                                          </p:stCondLst>
                                        </p:cTn>
                                        <p:tgtEl>
                                          <p:spTgt spid="2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750" decel="50000" fill="hold">
                                          <p:stCondLst>
                                            <p:cond delay="0"/>
                                          </p:stCondLst>
                                        </p:cTn>
                                        <p:tgtEl>
                                          <p:spTgt spid="260"/>
                                        </p:tgtEl>
                                        <p:attrNameLst>
                                          <p:attrName>ppt_x</p:attrName>
                                          <p:attrName>ppt_y</p:attrName>
                                        </p:attrNameLst>
                                      </p:cBhvr>
                                    </p:animMotion>
                                    <p:animEffect transition="in" filter="fade">
                                      <p:cBhvr>
                                        <p:cTn id="26" dur="750"/>
                                        <p:tgtEl>
                                          <p:spTgt spid="260"/>
                                        </p:tgtEl>
                                      </p:cBhvr>
                                    </p:animEffect>
                                  </p:childTnLst>
                                </p:cTn>
                              </p:par>
                              <p:par>
                                <p:cTn id="27" presetID="52" presetClass="entr" presetSubtype="0" fill="hold" grpId="0" nodeType="withEffect">
                                  <p:stCondLst>
                                    <p:cond delay="1000"/>
                                  </p:stCondLst>
                                  <p:childTnLst>
                                    <p:set>
                                      <p:cBhvr>
                                        <p:cTn id="28" dur="1" fill="hold">
                                          <p:stCondLst>
                                            <p:cond delay="0"/>
                                          </p:stCondLst>
                                        </p:cTn>
                                        <p:tgtEl>
                                          <p:spTgt spid="261"/>
                                        </p:tgtEl>
                                        <p:attrNameLst>
                                          <p:attrName>style.visibility</p:attrName>
                                        </p:attrNameLst>
                                      </p:cBhvr>
                                      <p:to>
                                        <p:strVal val="visible"/>
                                      </p:to>
                                    </p:set>
                                    <p:animScale>
                                      <p:cBhvr>
                                        <p:cTn id="29" dur="750" decel="50000" fill="hold">
                                          <p:stCondLst>
                                            <p:cond delay="0"/>
                                          </p:stCondLst>
                                        </p:cTn>
                                        <p:tgtEl>
                                          <p:spTgt spid="2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750" decel="50000" fill="hold">
                                          <p:stCondLst>
                                            <p:cond delay="0"/>
                                          </p:stCondLst>
                                        </p:cTn>
                                        <p:tgtEl>
                                          <p:spTgt spid="261"/>
                                        </p:tgtEl>
                                        <p:attrNameLst>
                                          <p:attrName>ppt_x</p:attrName>
                                          <p:attrName>ppt_y</p:attrName>
                                        </p:attrNameLst>
                                      </p:cBhvr>
                                    </p:animMotion>
                                    <p:animEffect transition="in" filter="fade">
                                      <p:cBhvr>
                                        <p:cTn id="31" dur="750"/>
                                        <p:tgtEl>
                                          <p:spTgt spid="261"/>
                                        </p:tgtEl>
                                      </p:cBhvr>
                                    </p:animEffect>
                                  </p:childTnLst>
                                </p:cTn>
                              </p:par>
                              <p:par>
                                <p:cTn id="32" presetID="52" presetClass="entr" presetSubtype="0" fill="hold" grpId="0" nodeType="withEffect">
                                  <p:stCondLst>
                                    <p:cond delay="1250"/>
                                  </p:stCondLst>
                                  <p:childTnLst>
                                    <p:set>
                                      <p:cBhvr>
                                        <p:cTn id="33" dur="1" fill="hold">
                                          <p:stCondLst>
                                            <p:cond delay="0"/>
                                          </p:stCondLst>
                                        </p:cTn>
                                        <p:tgtEl>
                                          <p:spTgt spid="262"/>
                                        </p:tgtEl>
                                        <p:attrNameLst>
                                          <p:attrName>style.visibility</p:attrName>
                                        </p:attrNameLst>
                                      </p:cBhvr>
                                      <p:to>
                                        <p:strVal val="visible"/>
                                      </p:to>
                                    </p:set>
                                    <p:animScale>
                                      <p:cBhvr>
                                        <p:cTn id="34" dur="750" decel="50000" fill="hold">
                                          <p:stCondLst>
                                            <p:cond delay="0"/>
                                          </p:stCondLst>
                                        </p:cTn>
                                        <p:tgtEl>
                                          <p:spTgt spid="2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750" decel="50000" fill="hold">
                                          <p:stCondLst>
                                            <p:cond delay="0"/>
                                          </p:stCondLst>
                                        </p:cTn>
                                        <p:tgtEl>
                                          <p:spTgt spid="262"/>
                                        </p:tgtEl>
                                        <p:attrNameLst>
                                          <p:attrName>ppt_x</p:attrName>
                                          <p:attrName>ppt_y</p:attrName>
                                        </p:attrNameLst>
                                      </p:cBhvr>
                                    </p:animMotion>
                                    <p:animEffect transition="in" filter="fade">
                                      <p:cBhvr>
                                        <p:cTn id="36" dur="750"/>
                                        <p:tgtEl>
                                          <p:spTgt spid="262"/>
                                        </p:tgtEl>
                                      </p:cBhvr>
                                    </p:animEffect>
                                  </p:childTnLst>
                                </p:cTn>
                              </p:par>
                            </p:childTnLst>
                          </p:cTn>
                        </p:par>
                        <p:par>
                          <p:cTn id="37" fill="hold">
                            <p:stCondLst>
                              <p:cond delay="0"/>
                            </p:stCondLst>
                            <p:childTnLst>
                              <p:par>
                                <p:cTn id="38" presetID="2" presetClass="entr" presetSubtype="8" fill="hold" grpId="0" nodeType="afterEffect">
                                  <p:stCondLst>
                                    <p:cond delay="0"/>
                                  </p:stCondLst>
                                  <p:childTnLst>
                                    <p:set>
                                      <p:cBhvr>
                                        <p:cTn id="39" dur="1" fill="hold">
                                          <p:stCondLst>
                                            <p:cond delay="0"/>
                                          </p:stCondLst>
                                        </p:cTn>
                                        <p:tgtEl>
                                          <p:spTgt spid="251"/>
                                        </p:tgtEl>
                                        <p:attrNameLst>
                                          <p:attrName>style.visibility</p:attrName>
                                        </p:attrNameLst>
                                      </p:cBhvr>
                                      <p:to>
                                        <p:strVal val="visible"/>
                                      </p:to>
                                    </p:set>
                                    <p:anim calcmode="lin" valueType="num">
                                      <p:cBhvr additive="base">
                                        <p:cTn id="40" dur="500" fill="hold"/>
                                        <p:tgtEl>
                                          <p:spTgt spid="251"/>
                                        </p:tgtEl>
                                        <p:attrNameLst>
                                          <p:attrName>ppt_x</p:attrName>
                                        </p:attrNameLst>
                                      </p:cBhvr>
                                      <p:tavLst>
                                        <p:tav tm="0">
                                          <p:val>
                                            <p:strVal val="0-#ppt_w/2"/>
                                          </p:val>
                                        </p:tav>
                                        <p:tav tm="100000">
                                          <p:val>
                                            <p:strVal val="#ppt_x"/>
                                          </p:val>
                                        </p:tav>
                                      </p:tavLst>
                                    </p:anim>
                                    <p:anim calcmode="lin" valueType="num">
                                      <p:cBhvr additive="base">
                                        <p:cTn id="41" dur="500" fill="hold"/>
                                        <p:tgtEl>
                                          <p:spTgt spid="251"/>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243"/>
                                        </p:tgtEl>
                                        <p:attrNameLst>
                                          <p:attrName>style.visibility</p:attrName>
                                        </p:attrNameLst>
                                      </p:cBhvr>
                                      <p:to>
                                        <p:strVal val="visible"/>
                                      </p:to>
                                    </p:set>
                                    <p:anim calcmode="lin" valueType="num">
                                      <p:cBhvr additive="base">
                                        <p:cTn id="44" dur="500" fill="hold"/>
                                        <p:tgtEl>
                                          <p:spTgt spid="243"/>
                                        </p:tgtEl>
                                        <p:attrNameLst>
                                          <p:attrName>ppt_x</p:attrName>
                                        </p:attrNameLst>
                                      </p:cBhvr>
                                      <p:tavLst>
                                        <p:tav tm="0">
                                          <p:val>
                                            <p:strVal val="1+#ppt_w/2"/>
                                          </p:val>
                                        </p:tav>
                                        <p:tav tm="100000">
                                          <p:val>
                                            <p:strVal val="#ppt_x"/>
                                          </p:val>
                                        </p:tav>
                                      </p:tavLst>
                                    </p:anim>
                                    <p:anim calcmode="lin" valueType="num">
                                      <p:cBhvr additive="base">
                                        <p:cTn id="45" dur="500" fill="hold"/>
                                        <p:tgtEl>
                                          <p:spTgt spid="243"/>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2" presetClass="entr" presetSubtype="8" fill="hold" grpId="0" nodeType="afterEffect">
                                  <p:stCondLst>
                                    <p:cond delay="0"/>
                                  </p:stCondLst>
                                  <p:childTnLst>
                                    <p:set>
                                      <p:cBhvr>
                                        <p:cTn id="48" dur="1" fill="hold">
                                          <p:stCondLst>
                                            <p:cond delay="0"/>
                                          </p:stCondLst>
                                        </p:cTn>
                                        <p:tgtEl>
                                          <p:spTgt spid="252"/>
                                        </p:tgtEl>
                                        <p:attrNameLst>
                                          <p:attrName>style.visibility</p:attrName>
                                        </p:attrNameLst>
                                      </p:cBhvr>
                                      <p:to>
                                        <p:strVal val="visible"/>
                                      </p:to>
                                    </p:set>
                                    <p:anim calcmode="lin" valueType="num">
                                      <p:cBhvr additive="base">
                                        <p:cTn id="49" dur="500" fill="hold"/>
                                        <p:tgtEl>
                                          <p:spTgt spid="252"/>
                                        </p:tgtEl>
                                        <p:attrNameLst>
                                          <p:attrName>ppt_x</p:attrName>
                                        </p:attrNameLst>
                                      </p:cBhvr>
                                      <p:tavLst>
                                        <p:tav tm="0">
                                          <p:val>
                                            <p:strVal val="0-#ppt_w/2"/>
                                          </p:val>
                                        </p:tav>
                                        <p:tav tm="100000">
                                          <p:val>
                                            <p:strVal val="#ppt_x"/>
                                          </p:val>
                                        </p:tav>
                                      </p:tavLst>
                                    </p:anim>
                                    <p:anim calcmode="lin" valueType="num">
                                      <p:cBhvr additive="base">
                                        <p:cTn id="50" dur="500" fill="hold"/>
                                        <p:tgtEl>
                                          <p:spTgt spid="252"/>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245"/>
                                        </p:tgtEl>
                                        <p:attrNameLst>
                                          <p:attrName>style.visibility</p:attrName>
                                        </p:attrNameLst>
                                      </p:cBhvr>
                                      <p:to>
                                        <p:strVal val="visible"/>
                                      </p:to>
                                    </p:set>
                                    <p:anim calcmode="lin" valueType="num">
                                      <p:cBhvr additive="base">
                                        <p:cTn id="53" dur="500" fill="hold"/>
                                        <p:tgtEl>
                                          <p:spTgt spid="245"/>
                                        </p:tgtEl>
                                        <p:attrNameLst>
                                          <p:attrName>ppt_x</p:attrName>
                                        </p:attrNameLst>
                                      </p:cBhvr>
                                      <p:tavLst>
                                        <p:tav tm="0">
                                          <p:val>
                                            <p:strVal val="1+#ppt_w/2"/>
                                          </p:val>
                                        </p:tav>
                                        <p:tav tm="100000">
                                          <p:val>
                                            <p:strVal val="#ppt_x"/>
                                          </p:val>
                                        </p:tav>
                                      </p:tavLst>
                                    </p:anim>
                                    <p:anim calcmode="lin" valueType="num">
                                      <p:cBhvr additive="base">
                                        <p:cTn id="54" dur="500" fill="hold"/>
                                        <p:tgtEl>
                                          <p:spTgt spid="245"/>
                                        </p:tgtEl>
                                        <p:attrNameLst>
                                          <p:attrName>ppt_y</p:attrName>
                                        </p:attrNameLst>
                                      </p:cBhvr>
                                      <p:tavLst>
                                        <p:tav tm="0">
                                          <p:val>
                                            <p:strVal val="#ppt_y"/>
                                          </p:val>
                                        </p:tav>
                                        <p:tav tm="100000">
                                          <p:val>
                                            <p:strVal val="#ppt_y"/>
                                          </p:val>
                                        </p:tav>
                                      </p:tavLst>
                                    </p:anim>
                                  </p:childTnLst>
                                </p:cTn>
                              </p:par>
                            </p:childTnLst>
                          </p:cTn>
                        </p:par>
                        <p:par>
                          <p:cTn id="55" fill="hold">
                            <p:stCondLst>
                              <p:cond delay="1000"/>
                            </p:stCondLst>
                            <p:childTnLst>
                              <p:par>
                                <p:cTn id="56" presetID="2" presetClass="entr" presetSubtype="8" fill="hold" grpId="0" nodeType="afterEffect">
                                  <p:stCondLst>
                                    <p:cond delay="0"/>
                                  </p:stCondLst>
                                  <p:childTnLst>
                                    <p:set>
                                      <p:cBhvr>
                                        <p:cTn id="57" dur="1" fill="hold">
                                          <p:stCondLst>
                                            <p:cond delay="0"/>
                                          </p:stCondLst>
                                        </p:cTn>
                                        <p:tgtEl>
                                          <p:spTgt spid="253"/>
                                        </p:tgtEl>
                                        <p:attrNameLst>
                                          <p:attrName>style.visibility</p:attrName>
                                        </p:attrNameLst>
                                      </p:cBhvr>
                                      <p:to>
                                        <p:strVal val="visible"/>
                                      </p:to>
                                    </p:set>
                                    <p:anim calcmode="lin" valueType="num">
                                      <p:cBhvr additive="base">
                                        <p:cTn id="58" dur="500" fill="hold"/>
                                        <p:tgtEl>
                                          <p:spTgt spid="253"/>
                                        </p:tgtEl>
                                        <p:attrNameLst>
                                          <p:attrName>ppt_x</p:attrName>
                                        </p:attrNameLst>
                                      </p:cBhvr>
                                      <p:tavLst>
                                        <p:tav tm="0">
                                          <p:val>
                                            <p:strVal val="0-#ppt_w/2"/>
                                          </p:val>
                                        </p:tav>
                                        <p:tav tm="100000">
                                          <p:val>
                                            <p:strVal val="#ppt_x"/>
                                          </p:val>
                                        </p:tav>
                                      </p:tavLst>
                                    </p:anim>
                                    <p:anim calcmode="lin" valueType="num">
                                      <p:cBhvr additive="base">
                                        <p:cTn id="59" dur="500" fill="hold"/>
                                        <p:tgtEl>
                                          <p:spTgt spid="253"/>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247"/>
                                        </p:tgtEl>
                                        <p:attrNameLst>
                                          <p:attrName>style.visibility</p:attrName>
                                        </p:attrNameLst>
                                      </p:cBhvr>
                                      <p:to>
                                        <p:strVal val="visible"/>
                                      </p:to>
                                    </p:set>
                                    <p:anim calcmode="lin" valueType="num">
                                      <p:cBhvr additive="base">
                                        <p:cTn id="62" dur="500" fill="hold"/>
                                        <p:tgtEl>
                                          <p:spTgt spid="247"/>
                                        </p:tgtEl>
                                        <p:attrNameLst>
                                          <p:attrName>ppt_x</p:attrName>
                                        </p:attrNameLst>
                                      </p:cBhvr>
                                      <p:tavLst>
                                        <p:tav tm="0">
                                          <p:val>
                                            <p:strVal val="1+#ppt_w/2"/>
                                          </p:val>
                                        </p:tav>
                                        <p:tav tm="100000">
                                          <p:val>
                                            <p:strVal val="#ppt_x"/>
                                          </p:val>
                                        </p:tav>
                                      </p:tavLst>
                                    </p:anim>
                                    <p:anim calcmode="lin" valueType="num">
                                      <p:cBhvr additive="base">
                                        <p:cTn id="63" dur="500" fill="hold"/>
                                        <p:tgtEl>
                                          <p:spTgt spid="247"/>
                                        </p:tgtEl>
                                        <p:attrNameLst>
                                          <p:attrName>ppt_y</p:attrName>
                                        </p:attrNameLst>
                                      </p:cBhvr>
                                      <p:tavLst>
                                        <p:tav tm="0">
                                          <p:val>
                                            <p:strVal val="#ppt_y"/>
                                          </p:val>
                                        </p:tav>
                                        <p:tav tm="100000">
                                          <p:val>
                                            <p:strVal val="#ppt_y"/>
                                          </p:val>
                                        </p:tav>
                                      </p:tavLst>
                                    </p:anim>
                                  </p:childTnLst>
                                </p:cTn>
                              </p:par>
                            </p:childTnLst>
                          </p:cTn>
                        </p:par>
                        <p:par>
                          <p:cTn id="64" fill="hold">
                            <p:stCondLst>
                              <p:cond delay="1500"/>
                            </p:stCondLst>
                            <p:childTnLst>
                              <p:par>
                                <p:cTn id="65" presetID="2" presetClass="entr" presetSubtype="8" fill="hold" grpId="0" nodeType="afterEffect">
                                  <p:stCondLst>
                                    <p:cond delay="0"/>
                                  </p:stCondLst>
                                  <p:childTnLst>
                                    <p:set>
                                      <p:cBhvr>
                                        <p:cTn id="66" dur="1" fill="hold">
                                          <p:stCondLst>
                                            <p:cond delay="0"/>
                                          </p:stCondLst>
                                        </p:cTn>
                                        <p:tgtEl>
                                          <p:spTgt spid="254"/>
                                        </p:tgtEl>
                                        <p:attrNameLst>
                                          <p:attrName>style.visibility</p:attrName>
                                        </p:attrNameLst>
                                      </p:cBhvr>
                                      <p:to>
                                        <p:strVal val="visible"/>
                                      </p:to>
                                    </p:set>
                                    <p:anim calcmode="lin" valueType="num">
                                      <p:cBhvr additive="base">
                                        <p:cTn id="67" dur="500" fill="hold"/>
                                        <p:tgtEl>
                                          <p:spTgt spid="254"/>
                                        </p:tgtEl>
                                        <p:attrNameLst>
                                          <p:attrName>ppt_x</p:attrName>
                                        </p:attrNameLst>
                                      </p:cBhvr>
                                      <p:tavLst>
                                        <p:tav tm="0">
                                          <p:val>
                                            <p:strVal val="0-#ppt_w/2"/>
                                          </p:val>
                                        </p:tav>
                                        <p:tav tm="100000">
                                          <p:val>
                                            <p:strVal val="#ppt_x"/>
                                          </p:val>
                                        </p:tav>
                                      </p:tavLst>
                                    </p:anim>
                                    <p:anim calcmode="lin" valueType="num">
                                      <p:cBhvr additive="base">
                                        <p:cTn id="68" dur="500" fill="hold"/>
                                        <p:tgtEl>
                                          <p:spTgt spid="254"/>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49"/>
                                        </p:tgtEl>
                                        <p:attrNameLst>
                                          <p:attrName>style.visibility</p:attrName>
                                        </p:attrNameLst>
                                      </p:cBhvr>
                                      <p:to>
                                        <p:strVal val="visible"/>
                                      </p:to>
                                    </p:set>
                                    <p:anim calcmode="lin" valueType="num">
                                      <p:cBhvr additive="base">
                                        <p:cTn id="71" dur="500" fill="hold"/>
                                        <p:tgtEl>
                                          <p:spTgt spid="249"/>
                                        </p:tgtEl>
                                        <p:attrNameLst>
                                          <p:attrName>ppt_x</p:attrName>
                                        </p:attrNameLst>
                                      </p:cBhvr>
                                      <p:tavLst>
                                        <p:tav tm="0">
                                          <p:val>
                                            <p:strVal val="1+#ppt_w/2"/>
                                          </p:val>
                                        </p:tav>
                                        <p:tav tm="100000">
                                          <p:val>
                                            <p:strVal val="#ppt_x"/>
                                          </p:val>
                                        </p:tav>
                                      </p:tavLst>
                                    </p:anim>
                                    <p:anim calcmode="lin" valueType="num">
                                      <p:cBhvr additive="base">
                                        <p:cTn id="72" dur="500" fill="hold"/>
                                        <p:tgtEl>
                                          <p:spTgt spid="249"/>
                                        </p:tgtEl>
                                        <p:attrNameLst>
                                          <p:attrName>ppt_y</p:attrName>
                                        </p:attrNameLst>
                                      </p:cBhvr>
                                      <p:tavLst>
                                        <p:tav tm="0">
                                          <p:val>
                                            <p:strVal val="#ppt_y"/>
                                          </p:val>
                                        </p:tav>
                                        <p:tav tm="100000">
                                          <p:val>
                                            <p:strVal val="#ppt_y"/>
                                          </p:val>
                                        </p:tav>
                                      </p:tavLst>
                                    </p:anim>
                                  </p:childTnLst>
                                </p:cTn>
                              </p:par>
                            </p:childTnLst>
                          </p:cTn>
                        </p:par>
                        <p:par>
                          <p:cTn id="73" fill="hold">
                            <p:stCondLst>
                              <p:cond delay="2000"/>
                            </p:stCondLst>
                            <p:childTnLst>
                              <p:par>
                                <p:cTn id="74" presetID="2" presetClass="entr" presetSubtype="8" fill="hold" grpId="0" nodeType="afterEffect">
                                  <p:stCondLst>
                                    <p:cond delay="0"/>
                                  </p:stCondLst>
                                  <p:childTnLst>
                                    <p:set>
                                      <p:cBhvr>
                                        <p:cTn id="75" dur="1" fill="hold">
                                          <p:stCondLst>
                                            <p:cond delay="0"/>
                                          </p:stCondLst>
                                        </p:cTn>
                                        <p:tgtEl>
                                          <p:spTgt spid="258"/>
                                        </p:tgtEl>
                                        <p:attrNameLst>
                                          <p:attrName>style.visibility</p:attrName>
                                        </p:attrNameLst>
                                      </p:cBhvr>
                                      <p:to>
                                        <p:strVal val="visible"/>
                                      </p:to>
                                    </p:set>
                                    <p:anim calcmode="lin" valueType="num">
                                      <p:cBhvr additive="base">
                                        <p:cTn id="76" dur="500" fill="hold"/>
                                        <p:tgtEl>
                                          <p:spTgt spid="258"/>
                                        </p:tgtEl>
                                        <p:attrNameLst>
                                          <p:attrName>ppt_x</p:attrName>
                                        </p:attrNameLst>
                                      </p:cBhvr>
                                      <p:tavLst>
                                        <p:tav tm="0">
                                          <p:val>
                                            <p:strVal val="0-#ppt_w/2"/>
                                          </p:val>
                                        </p:tav>
                                        <p:tav tm="100000">
                                          <p:val>
                                            <p:strVal val="#ppt_x"/>
                                          </p:val>
                                        </p:tav>
                                      </p:tavLst>
                                    </p:anim>
                                    <p:anim calcmode="lin" valueType="num">
                                      <p:cBhvr additive="base">
                                        <p:cTn id="77" dur="500" fill="hold"/>
                                        <p:tgtEl>
                                          <p:spTgt spid="258"/>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256"/>
                                        </p:tgtEl>
                                        <p:attrNameLst>
                                          <p:attrName>style.visibility</p:attrName>
                                        </p:attrNameLst>
                                      </p:cBhvr>
                                      <p:to>
                                        <p:strVal val="visible"/>
                                      </p:to>
                                    </p:set>
                                    <p:anim calcmode="lin" valueType="num">
                                      <p:cBhvr additive="base">
                                        <p:cTn id="80" dur="500" fill="hold"/>
                                        <p:tgtEl>
                                          <p:spTgt spid="256"/>
                                        </p:tgtEl>
                                        <p:attrNameLst>
                                          <p:attrName>ppt_x</p:attrName>
                                        </p:attrNameLst>
                                      </p:cBhvr>
                                      <p:tavLst>
                                        <p:tav tm="0">
                                          <p:val>
                                            <p:strVal val="1+#ppt_w/2"/>
                                          </p:val>
                                        </p:tav>
                                        <p:tav tm="100000">
                                          <p:val>
                                            <p:strVal val="#ppt_x"/>
                                          </p:val>
                                        </p:tav>
                                      </p:tavLst>
                                    </p:anim>
                                    <p:anim calcmode="lin" valueType="num">
                                      <p:cBhvr additive="base">
                                        <p:cTn id="81" dur="500" fill="hold"/>
                                        <p:tgtEl>
                                          <p:spTgt spid="256"/>
                                        </p:tgtEl>
                                        <p:attrNameLst>
                                          <p:attrName>ppt_y</p:attrName>
                                        </p:attrNameLst>
                                      </p:cBhvr>
                                      <p:tavLst>
                                        <p:tav tm="0">
                                          <p:val>
                                            <p:strVal val="#ppt_y"/>
                                          </p:val>
                                        </p:tav>
                                        <p:tav tm="100000">
                                          <p:val>
                                            <p:strVal val="#ppt_y"/>
                                          </p:val>
                                        </p:tav>
                                      </p:tavLst>
                                    </p:anim>
                                  </p:childTnLst>
                                </p:cTn>
                              </p:par>
                            </p:childTnLst>
                          </p:cTn>
                        </p:par>
                        <p:par>
                          <p:cTn id="82" fill="hold">
                            <p:stCondLst>
                              <p:cond delay="2500"/>
                            </p:stCondLst>
                            <p:childTnLst>
                              <p:par>
                                <p:cTn id="83" presetID="42" presetClass="entr" presetSubtype="0" fill="hold" grpId="0" nodeType="afterEffect">
                                  <p:stCondLst>
                                    <p:cond delay="0"/>
                                  </p:stCondLst>
                                  <p:childTnLst>
                                    <p:set>
                                      <p:cBhvr>
                                        <p:cTn id="84" dur="1" fill="hold">
                                          <p:stCondLst>
                                            <p:cond delay="0"/>
                                          </p:stCondLst>
                                        </p:cTn>
                                        <p:tgtEl>
                                          <p:spTgt spid="244"/>
                                        </p:tgtEl>
                                        <p:attrNameLst>
                                          <p:attrName>style.visibility</p:attrName>
                                        </p:attrNameLst>
                                      </p:cBhvr>
                                      <p:to>
                                        <p:strVal val="visible"/>
                                      </p:to>
                                    </p:set>
                                    <p:animEffect transition="in" filter="fade">
                                      <p:cBhvr>
                                        <p:cTn id="85" dur="750"/>
                                        <p:tgtEl>
                                          <p:spTgt spid="244"/>
                                        </p:tgtEl>
                                      </p:cBhvr>
                                    </p:animEffect>
                                    <p:anim calcmode="lin" valueType="num">
                                      <p:cBhvr>
                                        <p:cTn id="86" dur="750" fill="hold"/>
                                        <p:tgtEl>
                                          <p:spTgt spid="244"/>
                                        </p:tgtEl>
                                        <p:attrNameLst>
                                          <p:attrName>ppt_x</p:attrName>
                                        </p:attrNameLst>
                                      </p:cBhvr>
                                      <p:tavLst>
                                        <p:tav tm="0">
                                          <p:val>
                                            <p:strVal val="#ppt_x"/>
                                          </p:val>
                                        </p:tav>
                                        <p:tav tm="100000">
                                          <p:val>
                                            <p:strVal val="#ppt_x"/>
                                          </p:val>
                                        </p:tav>
                                      </p:tavLst>
                                    </p:anim>
                                    <p:anim calcmode="lin" valueType="num">
                                      <p:cBhvr>
                                        <p:cTn id="87" dur="750" fill="hold"/>
                                        <p:tgtEl>
                                          <p:spTgt spid="244"/>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246"/>
                                        </p:tgtEl>
                                        <p:attrNameLst>
                                          <p:attrName>style.visibility</p:attrName>
                                        </p:attrNameLst>
                                      </p:cBhvr>
                                      <p:to>
                                        <p:strVal val="visible"/>
                                      </p:to>
                                    </p:set>
                                    <p:animEffect transition="in" filter="fade">
                                      <p:cBhvr>
                                        <p:cTn id="91" dur="750"/>
                                        <p:tgtEl>
                                          <p:spTgt spid="246"/>
                                        </p:tgtEl>
                                      </p:cBhvr>
                                    </p:animEffect>
                                    <p:anim calcmode="lin" valueType="num">
                                      <p:cBhvr>
                                        <p:cTn id="92" dur="750" fill="hold"/>
                                        <p:tgtEl>
                                          <p:spTgt spid="246"/>
                                        </p:tgtEl>
                                        <p:attrNameLst>
                                          <p:attrName>ppt_x</p:attrName>
                                        </p:attrNameLst>
                                      </p:cBhvr>
                                      <p:tavLst>
                                        <p:tav tm="0">
                                          <p:val>
                                            <p:strVal val="#ppt_x"/>
                                          </p:val>
                                        </p:tav>
                                        <p:tav tm="100000">
                                          <p:val>
                                            <p:strVal val="#ppt_x"/>
                                          </p:val>
                                        </p:tav>
                                      </p:tavLst>
                                    </p:anim>
                                    <p:anim calcmode="lin" valueType="num">
                                      <p:cBhvr>
                                        <p:cTn id="93" dur="750" fill="hold"/>
                                        <p:tgtEl>
                                          <p:spTgt spid="246"/>
                                        </p:tgtEl>
                                        <p:attrNameLst>
                                          <p:attrName>ppt_y</p:attrName>
                                        </p:attrNameLst>
                                      </p:cBhvr>
                                      <p:tavLst>
                                        <p:tav tm="0">
                                          <p:val>
                                            <p:strVal val="#ppt_y+.1"/>
                                          </p:val>
                                        </p:tav>
                                        <p:tav tm="100000">
                                          <p:val>
                                            <p:strVal val="#ppt_y"/>
                                          </p:val>
                                        </p:tav>
                                      </p:tavLst>
                                    </p:anim>
                                  </p:childTnLst>
                                </p:cTn>
                              </p:par>
                            </p:childTnLst>
                          </p:cTn>
                        </p:par>
                        <p:par>
                          <p:cTn id="94" fill="hold">
                            <p:stCondLst>
                              <p:cond delay="4500"/>
                            </p:stCondLst>
                            <p:childTnLst>
                              <p:par>
                                <p:cTn id="95" presetID="42" presetClass="entr" presetSubtype="0" fill="hold" grpId="0" nodeType="afterEffect">
                                  <p:stCondLst>
                                    <p:cond delay="0"/>
                                  </p:stCondLst>
                                  <p:childTnLst>
                                    <p:set>
                                      <p:cBhvr>
                                        <p:cTn id="96" dur="1" fill="hold">
                                          <p:stCondLst>
                                            <p:cond delay="0"/>
                                          </p:stCondLst>
                                        </p:cTn>
                                        <p:tgtEl>
                                          <p:spTgt spid="248"/>
                                        </p:tgtEl>
                                        <p:attrNameLst>
                                          <p:attrName>style.visibility</p:attrName>
                                        </p:attrNameLst>
                                      </p:cBhvr>
                                      <p:to>
                                        <p:strVal val="visible"/>
                                      </p:to>
                                    </p:set>
                                    <p:animEffect transition="in" filter="fade">
                                      <p:cBhvr>
                                        <p:cTn id="97" dur="750"/>
                                        <p:tgtEl>
                                          <p:spTgt spid="248"/>
                                        </p:tgtEl>
                                      </p:cBhvr>
                                    </p:animEffect>
                                    <p:anim calcmode="lin" valueType="num">
                                      <p:cBhvr>
                                        <p:cTn id="98" dur="750" fill="hold"/>
                                        <p:tgtEl>
                                          <p:spTgt spid="248"/>
                                        </p:tgtEl>
                                        <p:attrNameLst>
                                          <p:attrName>ppt_x</p:attrName>
                                        </p:attrNameLst>
                                      </p:cBhvr>
                                      <p:tavLst>
                                        <p:tav tm="0">
                                          <p:val>
                                            <p:strVal val="#ppt_x"/>
                                          </p:val>
                                        </p:tav>
                                        <p:tav tm="100000">
                                          <p:val>
                                            <p:strVal val="#ppt_x"/>
                                          </p:val>
                                        </p:tav>
                                      </p:tavLst>
                                    </p:anim>
                                    <p:anim calcmode="lin" valueType="num">
                                      <p:cBhvr>
                                        <p:cTn id="99" dur="750" fill="hold"/>
                                        <p:tgtEl>
                                          <p:spTgt spid="248"/>
                                        </p:tgtEl>
                                        <p:attrNameLst>
                                          <p:attrName>ppt_y</p:attrName>
                                        </p:attrNameLst>
                                      </p:cBhvr>
                                      <p:tavLst>
                                        <p:tav tm="0">
                                          <p:val>
                                            <p:strVal val="#ppt_y+.1"/>
                                          </p:val>
                                        </p:tav>
                                        <p:tav tm="100000">
                                          <p:val>
                                            <p:strVal val="#ppt_y"/>
                                          </p:val>
                                        </p:tav>
                                      </p:tavLst>
                                    </p:anim>
                                  </p:childTnLst>
                                </p:cTn>
                              </p:par>
                            </p:childTnLst>
                          </p:cTn>
                        </p:par>
                        <p:par>
                          <p:cTn id="100" fill="hold">
                            <p:stCondLst>
                              <p:cond delay="5500"/>
                            </p:stCondLst>
                            <p:childTnLst>
                              <p:par>
                                <p:cTn id="101" presetID="42" presetClass="entr" presetSubtype="0" fill="hold" grpId="0" nodeType="afterEffect">
                                  <p:stCondLst>
                                    <p:cond delay="0"/>
                                  </p:stCondLst>
                                  <p:childTnLst>
                                    <p:set>
                                      <p:cBhvr>
                                        <p:cTn id="102" dur="1" fill="hold">
                                          <p:stCondLst>
                                            <p:cond delay="0"/>
                                          </p:stCondLst>
                                        </p:cTn>
                                        <p:tgtEl>
                                          <p:spTgt spid="250"/>
                                        </p:tgtEl>
                                        <p:attrNameLst>
                                          <p:attrName>style.visibility</p:attrName>
                                        </p:attrNameLst>
                                      </p:cBhvr>
                                      <p:to>
                                        <p:strVal val="visible"/>
                                      </p:to>
                                    </p:set>
                                    <p:animEffect transition="in" filter="fade">
                                      <p:cBhvr>
                                        <p:cTn id="103" dur="750"/>
                                        <p:tgtEl>
                                          <p:spTgt spid="250"/>
                                        </p:tgtEl>
                                      </p:cBhvr>
                                    </p:animEffect>
                                    <p:anim calcmode="lin" valueType="num">
                                      <p:cBhvr>
                                        <p:cTn id="104" dur="750" fill="hold"/>
                                        <p:tgtEl>
                                          <p:spTgt spid="250"/>
                                        </p:tgtEl>
                                        <p:attrNameLst>
                                          <p:attrName>ppt_x</p:attrName>
                                        </p:attrNameLst>
                                      </p:cBhvr>
                                      <p:tavLst>
                                        <p:tav tm="0">
                                          <p:val>
                                            <p:strVal val="#ppt_x"/>
                                          </p:val>
                                        </p:tav>
                                        <p:tav tm="100000">
                                          <p:val>
                                            <p:strVal val="#ppt_x"/>
                                          </p:val>
                                        </p:tav>
                                      </p:tavLst>
                                    </p:anim>
                                    <p:anim calcmode="lin" valueType="num">
                                      <p:cBhvr>
                                        <p:cTn id="105" dur="750" fill="hold"/>
                                        <p:tgtEl>
                                          <p:spTgt spid="250"/>
                                        </p:tgtEl>
                                        <p:attrNameLst>
                                          <p:attrName>ppt_y</p:attrName>
                                        </p:attrNameLst>
                                      </p:cBhvr>
                                      <p:tavLst>
                                        <p:tav tm="0">
                                          <p:val>
                                            <p:strVal val="#ppt_y+.1"/>
                                          </p:val>
                                        </p:tav>
                                        <p:tav tm="100000">
                                          <p:val>
                                            <p:strVal val="#ppt_y"/>
                                          </p:val>
                                        </p:tav>
                                      </p:tavLst>
                                    </p:anim>
                                  </p:childTnLst>
                                </p:cTn>
                              </p:par>
                            </p:childTnLst>
                          </p:cTn>
                        </p:par>
                        <p:par>
                          <p:cTn id="106" fill="hold">
                            <p:stCondLst>
                              <p:cond delay="6500"/>
                            </p:stCondLst>
                            <p:childTnLst>
                              <p:par>
                                <p:cTn id="107" presetID="42" presetClass="entr" presetSubtype="0" fill="hold" grpId="0" nodeType="afterEffect">
                                  <p:stCondLst>
                                    <p:cond delay="0"/>
                                  </p:stCondLst>
                                  <p:childTnLst>
                                    <p:set>
                                      <p:cBhvr>
                                        <p:cTn id="108" dur="1" fill="hold">
                                          <p:stCondLst>
                                            <p:cond delay="0"/>
                                          </p:stCondLst>
                                        </p:cTn>
                                        <p:tgtEl>
                                          <p:spTgt spid="257"/>
                                        </p:tgtEl>
                                        <p:attrNameLst>
                                          <p:attrName>style.visibility</p:attrName>
                                        </p:attrNameLst>
                                      </p:cBhvr>
                                      <p:to>
                                        <p:strVal val="visible"/>
                                      </p:to>
                                    </p:set>
                                    <p:animEffect transition="in" filter="fade">
                                      <p:cBhvr>
                                        <p:cTn id="109" dur="750"/>
                                        <p:tgtEl>
                                          <p:spTgt spid="257"/>
                                        </p:tgtEl>
                                      </p:cBhvr>
                                    </p:animEffect>
                                    <p:anim calcmode="lin" valueType="num">
                                      <p:cBhvr>
                                        <p:cTn id="110" dur="750" fill="hold"/>
                                        <p:tgtEl>
                                          <p:spTgt spid="257"/>
                                        </p:tgtEl>
                                        <p:attrNameLst>
                                          <p:attrName>ppt_x</p:attrName>
                                        </p:attrNameLst>
                                      </p:cBhvr>
                                      <p:tavLst>
                                        <p:tav tm="0">
                                          <p:val>
                                            <p:strVal val="#ppt_x"/>
                                          </p:val>
                                        </p:tav>
                                        <p:tav tm="100000">
                                          <p:val>
                                            <p:strVal val="#ppt_x"/>
                                          </p:val>
                                        </p:tav>
                                      </p:tavLst>
                                    </p:anim>
                                    <p:anim calcmode="lin" valueType="num">
                                      <p:cBhvr>
                                        <p:cTn id="111" dur="750" fill="hold"/>
                                        <p:tgtEl>
                                          <p:spTgt spid="2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57"/>
          <p:cNvGrpSpPr/>
          <p:nvPr/>
        </p:nvGrpSpPr>
        <p:grpSpPr bwMode="auto">
          <a:xfrm>
            <a:off x="1339222" y="2907498"/>
            <a:ext cx="3130466" cy="4557889"/>
            <a:chOff x="881369" y="1362003"/>
            <a:chExt cx="1696235" cy="2454809"/>
          </a:xfrm>
        </p:grpSpPr>
        <p:sp>
          <p:nvSpPr>
            <p:cNvPr id="4" name="TextBox 3"/>
            <p:cNvSpPr txBox="1"/>
            <p:nvPr/>
          </p:nvSpPr>
          <p:spPr>
            <a:xfrm>
              <a:off x="881369" y="2770095"/>
              <a:ext cx="1010117" cy="331527"/>
            </a:xfrm>
            <a:prstGeom prst="rect">
              <a:avLst/>
            </a:prstGeom>
            <a:noFill/>
          </p:spPr>
          <p:txBody>
            <a:bodyPr lIns="0" tIns="0" rIns="0" bIns="0" anchor="ctr">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1030605" fontAlgn="base">
                <a:spcBef>
                  <a:spcPct val="0"/>
                </a:spcBef>
                <a:spcAft>
                  <a:spcPct val="0"/>
                </a:spcAft>
                <a:defRPr sz="2000">
                  <a:solidFill>
                    <a:schemeClr val="tx1"/>
                  </a:solidFill>
                  <a:latin typeface="Calibri" panose="020F0502020204030204" pitchFamily="34" charset="0"/>
                </a:defRPr>
              </a:lvl6pPr>
              <a:lvl7pPr marL="2971800" indent="-228600" defTabSz="1030605" fontAlgn="base">
                <a:spcBef>
                  <a:spcPct val="0"/>
                </a:spcBef>
                <a:spcAft>
                  <a:spcPct val="0"/>
                </a:spcAft>
                <a:defRPr sz="2000">
                  <a:solidFill>
                    <a:schemeClr val="tx1"/>
                  </a:solidFill>
                  <a:latin typeface="Calibri" panose="020F0502020204030204" pitchFamily="34" charset="0"/>
                </a:defRPr>
              </a:lvl7pPr>
              <a:lvl8pPr marL="3429000" indent="-228600" defTabSz="1030605" fontAlgn="base">
                <a:spcBef>
                  <a:spcPct val="0"/>
                </a:spcBef>
                <a:spcAft>
                  <a:spcPct val="0"/>
                </a:spcAft>
                <a:defRPr sz="2000">
                  <a:solidFill>
                    <a:schemeClr val="tx1"/>
                  </a:solidFill>
                  <a:latin typeface="Calibri" panose="020F0502020204030204" pitchFamily="34" charset="0"/>
                </a:defRPr>
              </a:lvl8pPr>
              <a:lvl9pPr marL="3886200" indent="-228600" defTabSz="1030605" fontAlgn="base">
                <a:spcBef>
                  <a:spcPct val="0"/>
                </a:spcBef>
                <a:spcAft>
                  <a:spcPct val="0"/>
                </a:spcAft>
                <a:defRPr sz="2000">
                  <a:solidFill>
                    <a:schemeClr val="tx1"/>
                  </a:solidFill>
                  <a:latin typeface="Calibri" panose="020F0502020204030204" pitchFamily="34" charset="0"/>
                </a:defRPr>
              </a:lvl9pPr>
            </a:lstStyle>
            <a:p>
              <a:pPr algn="l"/>
              <a:r>
                <a:rPr lang="en-US" altLang="zh-CN" b="1" dirty="0">
                  <a:solidFill>
                    <a:srgbClr val="595959"/>
                  </a:solidFill>
                  <a:latin typeface="微软雅黑" panose="020B0503020204020204" pitchFamily="34" charset="-122"/>
                  <a:ea typeface="微软雅黑" panose="020B0503020204020204" pitchFamily="34" charset="-122"/>
                </a:rPr>
                <a:t>Rachel Dark</a:t>
              </a:r>
              <a:endParaRPr lang="en-US" altLang="zh-CN" b="1" dirty="0">
                <a:solidFill>
                  <a:srgbClr val="262626"/>
                </a:solidFill>
                <a:latin typeface="微软雅黑" panose="020B0503020204020204" pitchFamily="34" charset="-122"/>
                <a:ea typeface="微软雅黑" panose="020B0503020204020204" pitchFamily="34" charset="-122"/>
              </a:endParaRPr>
            </a:p>
            <a:p>
              <a:pPr algn="l"/>
              <a:r>
                <a:rPr lang="en-US" altLang="zh-CN" b="1" dirty="0">
                  <a:solidFill>
                    <a:srgbClr val="00B0F0"/>
                  </a:solidFill>
                  <a:latin typeface="微软雅黑" panose="020B0503020204020204" pitchFamily="34" charset="-122"/>
                  <a:ea typeface="微软雅黑" panose="020B0503020204020204" pitchFamily="34" charset="-122"/>
                </a:rPr>
                <a:t>CONSULTANT</a:t>
              </a:r>
              <a:endParaRPr lang="en-US" altLang="zh-CN" b="1" dirty="0">
                <a:solidFill>
                  <a:srgbClr val="00B0F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881369" y="3253215"/>
              <a:ext cx="1696235" cy="563597"/>
            </a:xfrm>
            <a:prstGeom prst="rect">
              <a:avLst/>
            </a:prstGeom>
            <a:noFill/>
          </p:spPr>
          <p:txBody>
            <a:bodyPr wrap="squar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fontAlgn="base">
                <a:spcBef>
                  <a:spcPct val="0"/>
                </a:spcBef>
                <a:spcAft>
                  <a:spcPct val="0"/>
                </a:spcAft>
                <a:defRPr sz="2000">
                  <a:solidFill>
                    <a:schemeClr val="tx1"/>
                  </a:solidFill>
                  <a:latin typeface="Calibri" panose="020F0502020204030204" pitchFamily="34" charset="0"/>
                </a:defRPr>
              </a:lvl6pPr>
              <a:lvl7pPr marL="2971800" indent="-228600" fontAlgn="base">
                <a:spcBef>
                  <a:spcPct val="0"/>
                </a:spcBef>
                <a:spcAft>
                  <a:spcPct val="0"/>
                </a:spcAft>
                <a:defRPr sz="2000">
                  <a:solidFill>
                    <a:schemeClr val="tx1"/>
                  </a:solidFill>
                  <a:latin typeface="Calibri" panose="020F0502020204030204" pitchFamily="34" charset="0"/>
                </a:defRPr>
              </a:lvl7pPr>
              <a:lvl8pPr marL="3429000" indent="-228600" fontAlgn="base">
                <a:spcBef>
                  <a:spcPct val="0"/>
                </a:spcBef>
                <a:spcAft>
                  <a:spcPct val="0"/>
                </a:spcAft>
                <a:defRPr sz="2000">
                  <a:solidFill>
                    <a:schemeClr val="tx1"/>
                  </a:solidFill>
                  <a:latin typeface="Calibri" panose="020F0502020204030204" pitchFamily="34" charset="0"/>
                </a:defRPr>
              </a:lvl8pPr>
              <a:lvl9pPr marL="3886200" indent="-228600" fontAlgn="base">
                <a:spcBef>
                  <a:spcPct val="0"/>
                </a:spcBef>
                <a:spcAft>
                  <a:spcPct val="0"/>
                </a:spcAft>
                <a:defRPr sz="2000">
                  <a:solidFill>
                    <a:schemeClr val="tx1"/>
                  </a:solidFill>
                  <a:latin typeface="Calibri" panose="020F0502020204030204" pitchFamily="34" charset="0"/>
                </a:defRPr>
              </a:lvl9pPr>
            </a:lstStyle>
            <a:p>
              <a:pPr algn="l" defTabSz="1691640">
                <a:spcBef>
                  <a:spcPct val="20000"/>
                </a:spcBef>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输入您的内容输入您的内容输入您的内容输入您的</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Rounded Rectangle 30"/>
            <p:cNvSpPr/>
            <p:nvPr/>
          </p:nvSpPr>
          <p:spPr>
            <a:xfrm>
              <a:off x="881369" y="1362003"/>
              <a:ext cx="1424646" cy="1354558"/>
            </a:xfrm>
            <a:prstGeom prst="roundRect">
              <a:avLst>
                <a:gd name="adj" fmla="val 9356"/>
              </a:avLst>
            </a:prstGeom>
            <a:blipFill dpi="0" rotWithShape="1">
              <a:blip r:embed="rId1"/>
              <a:srcRect/>
              <a:stretch>
                <a:fillRect/>
              </a:stretch>
            </a:blip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a:solidFill>
                  <a:srgbClr val="FFFFFF"/>
                </a:solidFill>
                <a:latin typeface="微软雅黑" panose="020B0503020204020204" pitchFamily="34" charset="-122"/>
                <a:ea typeface="微软雅黑" panose="020B0503020204020204" pitchFamily="34" charset="-122"/>
              </a:endParaRPr>
            </a:p>
          </p:txBody>
        </p:sp>
        <p:sp>
          <p:nvSpPr>
            <p:cNvPr id="7" name="Oval 31"/>
            <p:cNvSpPr/>
            <p:nvPr/>
          </p:nvSpPr>
          <p:spPr>
            <a:xfrm>
              <a:off x="2079949" y="2456100"/>
              <a:ext cx="378219" cy="379037"/>
            </a:xfrm>
            <a:prstGeom prst="ellipse">
              <a:avLst/>
            </a:prstGeom>
            <a:solidFill>
              <a:schemeClr val="accent3"/>
            </a:solidFill>
            <a:ln w="57150">
              <a:solidFill>
                <a:schemeClr val="bg1"/>
              </a:solidFill>
              <a:miter lim="400000"/>
            </a:ln>
          </p:spPr>
          <p:txBody>
            <a:bodyPr lIns="0" tIns="0" rIns="0" bIns="0" anchor="ctr"/>
            <a:lstStyle/>
            <a:p>
              <a:pPr algn="l"/>
              <a:r>
                <a:rPr lang="en-US" altLang="zh-CN" sz="2200" dirty="0">
                  <a:solidFill>
                    <a:srgbClr val="FFFFFF"/>
                  </a:solidFill>
                  <a:latin typeface="微软雅黑" panose="020B0503020204020204" pitchFamily="34" charset="-122"/>
                  <a:ea typeface="微软雅黑" panose="020B0503020204020204" pitchFamily="34" charset="-122"/>
                </a:rPr>
                <a:t></a:t>
              </a:r>
              <a:endParaRPr lang="en-US" altLang="zh-CN" sz="2200" dirty="0">
                <a:solidFill>
                  <a:srgbClr val="FFFFFF"/>
                </a:solidFill>
                <a:latin typeface="微软雅黑" panose="020B0503020204020204" pitchFamily="34" charset="-122"/>
                <a:ea typeface="微软雅黑" panose="020B0503020204020204" pitchFamily="34" charset="-122"/>
              </a:endParaRPr>
            </a:p>
          </p:txBody>
        </p:sp>
      </p:grpSp>
      <p:grpSp>
        <p:nvGrpSpPr>
          <p:cNvPr id="8" name="Group 105"/>
          <p:cNvGrpSpPr/>
          <p:nvPr/>
        </p:nvGrpSpPr>
        <p:grpSpPr bwMode="auto">
          <a:xfrm>
            <a:off x="4704921" y="2724594"/>
            <a:ext cx="4605471" cy="2994403"/>
            <a:chOff x="2559512" y="1326479"/>
            <a:chExt cx="2493314" cy="1612211"/>
          </a:xfrm>
        </p:grpSpPr>
        <p:sp>
          <p:nvSpPr>
            <p:cNvPr id="9" name="TextBox 8"/>
            <p:cNvSpPr txBox="1"/>
            <p:nvPr/>
          </p:nvSpPr>
          <p:spPr>
            <a:xfrm>
              <a:off x="2575725" y="1671013"/>
              <a:ext cx="2477101" cy="1267677"/>
            </a:xfrm>
            <a:prstGeom prst="rect">
              <a:avLst/>
            </a:prstGeom>
            <a:noFill/>
          </p:spPr>
          <p:txBody>
            <a:bodyPr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1030605" fontAlgn="base">
                <a:spcBef>
                  <a:spcPct val="0"/>
                </a:spcBef>
                <a:spcAft>
                  <a:spcPct val="0"/>
                </a:spcAft>
                <a:defRPr sz="2000">
                  <a:solidFill>
                    <a:schemeClr val="tx1"/>
                  </a:solidFill>
                  <a:latin typeface="Calibri" panose="020F0502020204030204" pitchFamily="34" charset="0"/>
                </a:defRPr>
              </a:lvl6pPr>
              <a:lvl7pPr marL="2971800" indent="-228600" defTabSz="1030605" fontAlgn="base">
                <a:spcBef>
                  <a:spcPct val="0"/>
                </a:spcBef>
                <a:spcAft>
                  <a:spcPct val="0"/>
                </a:spcAft>
                <a:defRPr sz="2000">
                  <a:solidFill>
                    <a:schemeClr val="tx1"/>
                  </a:solidFill>
                  <a:latin typeface="Calibri" panose="020F0502020204030204" pitchFamily="34" charset="0"/>
                </a:defRPr>
              </a:lvl7pPr>
              <a:lvl8pPr marL="3429000" indent="-228600" defTabSz="1030605" fontAlgn="base">
                <a:spcBef>
                  <a:spcPct val="0"/>
                </a:spcBef>
                <a:spcAft>
                  <a:spcPct val="0"/>
                </a:spcAft>
                <a:defRPr sz="2000">
                  <a:solidFill>
                    <a:schemeClr val="tx1"/>
                  </a:solidFill>
                  <a:latin typeface="Calibri" panose="020F0502020204030204" pitchFamily="34" charset="0"/>
                </a:defRPr>
              </a:lvl8pPr>
              <a:lvl9pPr marL="3886200" indent="-228600" defTabSz="1030605" fontAlgn="base">
                <a:spcBef>
                  <a:spcPct val="0"/>
                </a:spcBef>
                <a:spcAft>
                  <a:spcPct val="0"/>
                </a:spcAft>
                <a:defRPr sz="2000">
                  <a:solidFill>
                    <a:schemeClr val="tx1"/>
                  </a:solidFill>
                  <a:latin typeface="Calibri" panose="020F0502020204030204" pitchFamily="34" charset="0"/>
                </a:defRPr>
              </a:lvl9pPr>
            </a:lstStyle>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 embarrassing hidden in the middle of text. repeat predefined chunks as necessary</a:t>
              </a:r>
              <a:endPar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Rectangle 86"/>
            <p:cNvSpPr/>
            <p:nvPr/>
          </p:nvSpPr>
          <p:spPr>
            <a:xfrm>
              <a:off x="2559512" y="1326479"/>
              <a:ext cx="1926583" cy="242989"/>
            </a:xfrm>
            <a:prstGeom prst="rect">
              <a:avLst/>
            </a:prstGeom>
          </p:spPr>
          <p:txBody>
            <a:bodyPr wrap="none" lIns="0" tIns="0" rIns="0" bIns="0" anchor="ctr">
              <a:spAutoFit/>
            </a:bodyPr>
            <a:lstStyle/>
            <a:p>
              <a:pPr algn="l" defTabSz="1908810">
                <a:defRPr/>
              </a:pPr>
              <a:r>
                <a:rPr lang="en-US" sz="2900" b="1" dirty="0">
                  <a:solidFill>
                    <a:schemeClr val="tx2">
                      <a:lumMod val="75000"/>
                    </a:schemeClr>
                  </a:solidFill>
                  <a:latin typeface="微软雅黑" panose="020B0503020204020204" pitchFamily="34" charset="-122"/>
                  <a:ea typeface="微软雅黑" panose="020B0503020204020204" pitchFamily="34" charset="-122"/>
                </a:rPr>
                <a:t>About Rachel Dark</a:t>
              </a:r>
              <a:endParaRPr lang="en-US" sz="2900" b="1" dirty="0">
                <a:solidFill>
                  <a:schemeClr val="tx2">
                    <a:lumMod val="75000"/>
                  </a:schemeClr>
                </a:solidFill>
                <a:latin typeface="微软雅黑" panose="020B0503020204020204" pitchFamily="34" charset="-122"/>
                <a:ea typeface="微软雅黑" panose="020B0503020204020204" pitchFamily="34" charset="-122"/>
              </a:endParaRPr>
            </a:p>
          </p:txBody>
        </p:sp>
      </p:grpSp>
      <p:grpSp>
        <p:nvGrpSpPr>
          <p:cNvPr id="11" name="Group 32"/>
          <p:cNvGrpSpPr/>
          <p:nvPr/>
        </p:nvGrpSpPr>
        <p:grpSpPr bwMode="auto">
          <a:xfrm>
            <a:off x="9871964" y="2724593"/>
            <a:ext cx="5721601" cy="3691568"/>
            <a:chOff x="5275094" y="1326479"/>
            <a:chExt cx="3098967" cy="1987926"/>
          </a:xfrm>
        </p:grpSpPr>
        <p:grpSp>
          <p:nvGrpSpPr>
            <p:cNvPr id="12" name="Group 104"/>
            <p:cNvGrpSpPr/>
            <p:nvPr/>
          </p:nvGrpSpPr>
          <p:grpSpPr bwMode="auto">
            <a:xfrm>
              <a:off x="5286904" y="1713306"/>
              <a:ext cx="3087157" cy="230428"/>
              <a:chOff x="5286904" y="1650039"/>
              <a:chExt cx="3087157" cy="230428"/>
            </a:xfrm>
          </p:grpSpPr>
          <p:sp>
            <p:nvSpPr>
              <p:cNvPr id="23" name="Rectangle 74"/>
              <p:cNvSpPr/>
              <p:nvPr/>
            </p:nvSpPr>
            <p:spPr>
              <a:xfrm rot="10800000">
                <a:off x="5286207" y="1650678"/>
                <a:ext cx="3087854" cy="2302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sz="3400">
                  <a:solidFill>
                    <a:srgbClr val="FFFFFF"/>
                  </a:solidFill>
                  <a:latin typeface="微软雅黑" panose="020B0503020204020204" pitchFamily="34" charset="-122"/>
                  <a:ea typeface="微软雅黑" panose="020B0503020204020204" pitchFamily="34" charset="-122"/>
                </a:endParaRPr>
              </a:p>
            </p:txBody>
          </p:sp>
          <p:sp>
            <p:nvSpPr>
              <p:cNvPr id="24" name="Rectangle 75"/>
              <p:cNvSpPr/>
              <p:nvPr/>
            </p:nvSpPr>
            <p:spPr>
              <a:xfrm>
                <a:off x="5286207" y="1650678"/>
                <a:ext cx="2352802" cy="23022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bIns="0" anchor="ctr"/>
              <a:lstStyle/>
              <a:p>
                <a:pPr algn="l" defTabSz="1908810">
                  <a:defRPr/>
                </a:pPr>
                <a:r>
                  <a:rPr lang="en-US" sz="2200" dirty="0">
                    <a:solidFill>
                      <a:schemeClr val="bg1"/>
                    </a:solidFill>
                    <a:latin typeface="微软雅黑" panose="020B0503020204020204" pitchFamily="34" charset="-122"/>
                    <a:ea typeface="微软雅黑" panose="020B0503020204020204" pitchFamily="34" charset="-122"/>
                  </a:rPr>
                  <a:t> KEY WORD 01N    80%</a:t>
                </a:r>
                <a:endParaRPr lang="en-US" sz="2200" dirty="0">
                  <a:solidFill>
                    <a:schemeClr val="bg1"/>
                  </a:solidFill>
                  <a:latin typeface="微软雅黑" panose="020B0503020204020204" pitchFamily="34" charset="-122"/>
                  <a:ea typeface="微软雅黑" panose="020B0503020204020204" pitchFamily="34" charset="-122"/>
                </a:endParaRPr>
              </a:p>
            </p:txBody>
          </p:sp>
        </p:grpSp>
        <p:sp>
          <p:nvSpPr>
            <p:cNvPr id="13" name="Rectangle 87"/>
            <p:cNvSpPr/>
            <p:nvPr/>
          </p:nvSpPr>
          <p:spPr>
            <a:xfrm>
              <a:off x="5277622" y="1326479"/>
              <a:ext cx="1838130" cy="243032"/>
            </a:xfrm>
            <a:prstGeom prst="rect">
              <a:avLst/>
            </a:prstGeom>
          </p:spPr>
          <p:txBody>
            <a:bodyPr wrap="none" lIns="0" tIns="0" rIns="0" bIns="0" anchor="ctr">
              <a:spAutoFit/>
            </a:bodyPr>
            <a:lstStyle/>
            <a:p>
              <a:pPr defTabSz="1908810">
                <a:defRPr/>
              </a:pPr>
              <a:r>
                <a:rPr lang="en-US" sz="2900" b="1" dirty="0">
                  <a:solidFill>
                    <a:schemeClr val="tx2">
                      <a:lumMod val="75000"/>
                    </a:schemeClr>
                  </a:solidFill>
                  <a:latin typeface="微软雅黑" panose="020B0503020204020204" pitchFamily="34" charset="-122"/>
                  <a:ea typeface="微软雅黑" panose="020B0503020204020204" pitchFamily="34" charset="-122"/>
                </a:rPr>
                <a:t>Work Experiences</a:t>
              </a:r>
              <a:endParaRPr lang="en-US" sz="2900" b="1" dirty="0">
                <a:solidFill>
                  <a:schemeClr val="tx2">
                    <a:lumMod val="75000"/>
                  </a:schemeClr>
                </a:solidFill>
                <a:latin typeface="微软雅黑" panose="020B0503020204020204" pitchFamily="34" charset="-122"/>
                <a:ea typeface="微软雅黑" panose="020B0503020204020204" pitchFamily="34" charset="-122"/>
              </a:endParaRPr>
            </a:p>
          </p:txBody>
        </p:sp>
        <p:grpSp>
          <p:nvGrpSpPr>
            <p:cNvPr id="14" name="Group 103"/>
            <p:cNvGrpSpPr/>
            <p:nvPr/>
          </p:nvGrpSpPr>
          <p:grpSpPr bwMode="auto">
            <a:xfrm>
              <a:off x="5286904" y="2170195"/>
              <a:ext cx="3087157" cy="230429"/>
              <a:chOff x="5286904" y="2122785"/>
              <a:chExt cx="3087157" cy="230429"/>
            </a:xfrm>
          </p:grpSpPr>
          <p:sp>
            <p:nvSpPr>
              <p:cNvPr id="21" name="Rectangle 89"/>
              <p:cNvSpPr/>
              <p:nvPr/>
            </p:nvSpPr>
            <p:spPr>
              <a:xfrm rot="10800000">
                <a:off x="5286207" y="2122221"/>
                <a:ext cx="3087854" cy="2302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sz="3400">
                  <a:solidFill>
                    <a:srgbClr val="FFFFFF"/>
                  </a:solidFill>
                  <a:latin typeface="微软雅黑" panose="020B0503020204020204" pitchFamily="34" charset="-122"/>
                  <a:ea typeface="微软雅黑" panose="020B0503020204020204" pitchFamily="34" charset="-122"/>
                </a:endParaRPr>
              </a:p>
            </p:txBody>
          </p:sp>
          <p:sp>
            <p:nvSpPr>
              <p:cNvPr id="22" name="Rectangle 90"/>
              <p:cNvSpPr/>
              <p:nvPr/>
            </p:nvSpPr>
            <p:spPr>
              <a:xfrm>
                <a:off x="5286207" y="2122221"/>
                <a:ext cx="1820961" cy="230225"/>
              </a:xfrm>
              <a:prstGeom prst="rect">
                <a:avLst/>
              </a:prstGeom>
              <a:solidFill>
                <a:schemeClr val="accent6"/>
              </a:solidFill>
              <a:ln w="12700">
                <a:miter lim="400000"/>
              </a:ln>
            </p:spPr>
            <p:txBody>
              <a:bodyPr lIns="0" tIns="0" rIns="0" bIns="0" anchor="ctr"/>
              <a:lstStyle/>
              <a:p>
                <a:r>
                  <a:rPr lang="en-US" sz="2200" dirty="0">
                    <a:solidFill>
                      <a:srgbClr val="FFFFFF"/>
                    </a:solidFill>
                    <a:latin typeface="微软雅黑" panose="020B0503020204020204" pitchFamily="34" charset="-122"/>
                    <a:ea typeface="微软雅黑" panose="020B0503020204020204" pitchFamily="34" charset="-122"/>
                  </a:rPr>
                  <a:t>KEY WORD 02N    60%</a:t>
                </a:r>
                <a:endParaRPr lang="en-US" sz="2200" dirty="0">
                  <a:solidFill>
                    <a:srgbClr val="FFFFFF"/>
                  </a:solidFill>
                  <a:latin typeface="微软雅黑" panose="020B0503020204020204" pitchFamily="34" charset="-122"/>
                  <a:ea typeface="微软雅黑" panose="020B0503020204020204" pitchFamily="34" charset="-122"/>
                </a:endParaRPr>
              </a:p>
            </p:txBody>
          </p:sp>
        </p:grpSp>
        <p:grpSp>
          <p:nvGrpSpPr>
            <p:cNvPr id="15" name="Group 102"/>
            <p:cNvGrpSpPr/>
            <p:nvPr/>
          </p:nvGrpSpPr>
          <p:grpSpPr bwMode="auto">
            <a:xfrm>
              <a:off x="5286904" y="2627085"/>
              <a:ext cx="3087157" cy="230429"/>
              <a:chOff x="5286904" y="2613366"/>
              <a:chExt cx="3087157" cy="230429"/>
            </a:xfrm>
          </p:grpSpPr>
          <p:sp>
            <p:nvSpPr>
              <p:cNvPr id="19" name="Rectangle 91"/>
              <p:cNvSpPr/>
              <p:nvPr/>
            </p:nvSpPr>
            <p:spPr>
              <a:xfrm rot="10800000">
                <a:off x="5286207" y="2613186"/>
                <a:ext cx="3087854" cy="2302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sz="3400">
                  <a:solidFill>
                    <a:srgbClr val="FFFFFF"/>
                  </a:solidFill>
                  <a:latin typeface="微软雅黑" panose="020B0503020204020204" pitchFamily="34" charset="-122"/>
                  <a:ea typeface="微软雅黑" panose="020B0503020204020204" pitchFamily="34" charset="-122"/>
                </a:endParaRPr>
              </a:p>
            </p:txBody>
          </p:sp>
          <p:sp>
            <p:nvSpPr>
              <p:cNvPr id="20" name="Rectangle 92"/>
              <p:cNvSpPr/>
              <p:nvPr/>
            </p:nvSpPr>
            <p:spPr>
              <a:xfrm>
                <a:off x="5286207" y="2613186"/>
                <a:ext cx="2108313" cy="230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bIns="0" anchor="ctr"/>
              <a:lstStyle/>
              <a:p>
                <a:pPr algn="l" defTabSz="1908810">
                  <a:defRPr/>
                </a:pPr>
                <a:r>
                  <a:rPr lang="en-US" sz="2200" dirty="0">
                    <a:solidFill>
                      <a:schemeClr val="bg1"/>
                    </a:solidFill>
                    <a:latin typeface="微软雅黑" panose="020B0503020204020204" pitchFamily="34" charset="-122"/>
                    <a:ea typeface="微软雅黑" panose="020B0503020204020204" pitchFamily="34" charset="-122"/>
                  </a:rPr>
                  <a:t> KEY WORD 01N    70%</a:t>
                </a:r>
                <a:endParaRPr lang="en-US" sz="2200" dirty="0">
                  <a:solidFill>
                    <a:schemeClr val="bg1"/>
                  </a:solidFill>
                  <a:latin typeface="微软雅黑" panose="020B0503020204020204" pitchFamily="34" charset="-122"/>
                  <a:ea typeface="微软雅黑" panose="020B0503020204020204" pitchFamily="34" charset="-122"/>
                </a:endParaRPr>
              </a:p>
            </p:txBody>
          </p:sp>
        </p:grpSp>
        <p:grpSp>
          <p:nvGrpSpPr>
            <p:cNvPr id="16" name="Group 101"/>
            <p:cNvGrpSpPr/>
            <p:nvPr/>
          </p:nvGrpSpPr>
          <p:grpSpPr bwMode="auto">
            <a:xfrm>
              <a:off x="5275094" y="3083976"/>
              <a:ext cx="3087157" cy="230429"/>
              <a:chOff x="5275094" y="3106125"/>
              <a:chExt cx="3087157" cy="230429"/>
            </a:xfrm>
          </p:grpSpPr>
          <p:sp>
            <p:nvSpPr>
              <p:cNvPr id="17" name="Rectangle 93"/>
              <p:cNvSpPr/>
              <p:nvPr/>
            </p:nvSpPr>
            <p:spPr>
              <a:xfrm rot="10800000">
                <a:off x="5275094" y="3106329"/>
                <a:ext cx="3087853" cy="2302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sz="3400">
                  <a:solidFill>
                    <a:srgbClr val="FFFFFF"/>
                  </a:solidFill>
                  <a:latin typeface="微软雅黑" panose="020B0503020204020204" pitchFamily="34" charset="-122"/>
                  <a:ea typeface="微软雅黑" panose="020B0503020204020204" pitchFamily="34" charset="-122"/>
                </a:endParaRPr>
              </a:p>
            </p:txBody>
          </p:sp>
          <p:sp>
            <p:nvSpPr>
              <p:cNvPr id="18" name="Rectangle 94"/>
              <p:cNvSpPr/>
              <p:nvPr/>
            </p:nvSpPr>
            <p:spPr>
              <a:xfrm>
                <a:off x="5275094" y="3106329"/>
                <a:ext cx="2754460" cy="230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bIns="0" anchor="ctr"/>
              <a:lstStyle/>
              <a:p>
                <a:pPr algn="l" defTabSz="1908810">
                  <a:defRPr/>
                </a:pPr>
                <a:r>
                  <a:rPr lang="en-US" sz="2200" dirty="0">
                    <a:solidFill>
                      <a:schemeClr val="bg1"/>
                    </a:solidFill>
                    <a:latin typeface="微软雅黑" panose="020B0503020204020204" pitchFamily="34" charset="-122"/>
                    <a:ea typeface="微软雅黑" panose="020B0503020204020204" pitchFamily="34" charset="-122"/>
                  </a:rPr>
                  <a:t>  KEY WORD 01N    90%</a:t>
                </a:r>
                <a:endParaRPr lang="en-US" sz="2200" dirty="0">
                  <a:solidFill>
                    <a:schemeClr val="bg1"/>
                  </a:solidFill>
                  <a:latin typeface="微软雅黑" panose="020B0503020204020204" pitchFamily="34" charset="-122"/>
                  <a:ea typeface="微软雅黑" panose="020B0503020204020204" pitchFamily="34" charset="-122"/>
                </a:endParaRPr>
              </a:p>
            </p:txBody>
          </p:sp>
        </p:grpSp>
      </p:grpSp>
      <p:grpSp>
        <p:nvGrpSpPr>
          <p:cNvPr id="25" name="Group 99"/>
          <p:cNvGrpSpPr/>
          <p:nvPr/>
        </p:nvGrpSpPr>
        <p:grpSpPr bwMode="auto">
          <a:xfrm>
            <a:off x="4737281" y="6346077"/>
            <a:ext cx="3977569" cy="846206"/>
            <a:chOff x="5666533" y="3551069"/>
            <a:chExt cx="2154927" cy="456362"/>
          </a:xfrm>
        </p:grpSpPr>
        <p:sp>
          <p:nvSpPr>
            <p:cNvPr id="26" name="Oval 95"/>
            <p:cNvSpPr/>
            <p:nvPr/>
          </p:nvSpPr>
          <p:spPr>
            <a:xfrm>
              <a:off x="5666533" y="3551069"/>
              <a:ext cx="455759" cy="456362"/>
            </a:xfrm>
            <a:prstGeom prst="ellipse">
              <a:avLst/>
            </a:prstGeom>
            <a:solidFill>
              <a:schemeClr val="tx2">
                <a:lumMod val="7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400" dirty="0">
                  <a:solidFill>
                    <a:srgbClr val="FFFFFF"/>
                  </a:solidFill>
                  <a:latin typeface="微软雅黑" panose="020B0503020204020204" pitchFamily="34" charset="-122"/>
                  <a:ea typeface="微软雅黑" panose="020B0503020204020204" pitchFamily="34" charset="-122"/>
                </a:rPr>
                <a:t></a:t>
              </a:r>
              <a:endParaRPr lang="en-US" altLang="zh-CN" sz="3400" dirty="0">
                <a:solidFill>
                  <a:schemeClr val="bg1"/>
                </a:solidFill>
                <a:latin typeface="微软雅黑" panose="020B0503020204020204" pitchFamily="34" charset="-122"/>
                <a:ea typeface="微软雅黑" panose="020B0503020204020204" pitchFamily="34" charset="-122"/>
              </a:endParaRPr>
            </a:p>
          </p:txBody>
        </p:sp>
        <p:sp>
          <p:nvSpPr>
            <p:cNvPr id="27" name="Oval 96"/>
            <p:cNvSpPr/>
            <p:nvPr/>
          </p:nvSpPr>
          <p:spPr>
            <a:xfrm>
              <a:off x="6233452" y="3551069"/>
              <a:ext cx="455758" cy="456362"/>
            </a:xfrm>
            <a:prstGeom prst="ellipse">
              <a:avLst/>
            </a:prstGeom>
            <a:solidFill>
              <a:schemeClr val="accent6"/>
            </a:solidFill>
            <a:ln w="12700">
              <a:miter lim="400000"/>
            </a:ln>
          </p:spPr>
          <p:txBody>
            <a:bodyPr lIns="0" tIns="0" rIns="0" bIns="0" anchor="ctr"/>
            <a:lstStyle/>
            <a:p>
              <a:r>
                <a:rPr lang="en-US" altLang="zh-CN" sz="2200" dirty="0">
                  <a:solidFill>
                    <a:srgbClr val="FFFFFF"/>
                  </a:solidFill>
                  <a:latin typeface="微软雅黑" panose="020B0503020204020204" pitchFamily="34" charset="-122"/>
                  <a:ea typeface="微软雅黑" panose="020B0503020204020204" pitchFamily="34" charset="-122"/>
                </a:rPr>
                <a:t></a:t>
              </a:r>
              <a:endParaRPr lang="en-US" altLang="zh-CN" sz="2200" dirty="0">
                <a:solidFill>
                  <a:srgbClr val="FFFFFF"/>
                </a:solidFill>
                <a:latin typeface="微软雅黑" panose="020B0503020204020204" pitchFamily="34" charset="-122"/>
                <a:ea typeface="微软雅黑" panose="020B0503020204020204" pitchFamily="34" charset="-122"/>
              </a:endParaRPr>
            </a:p>
          </p:txBody>
        </p:sp>
        <p:sp>
          <p:nvSpPr>
            <p:cNvPr id="28" name="Oval 97"/>
            <p:cNvSpPr/>
            <p:nvPr/>
          </p:nvSpPr>
          <p:spPr>
            <a:xfrm>
              <a:off x="6798783" y="3551069"/>
              <a:ext cx="455758" cy="456362"/>
            </a:xfrm>
            <a:prstGeom prst="ellipse">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tIns="18288" anchor="ctr"/>
            <a:lstStyle/>
            <a:p>
              <a:pPr algn="ctr"/>
              <a:r>
                <a:rPr lang="en-US" altLang="zh-CN" sz="3400">
                  <a:solidFill>
                    <a:srgbClr val="FFFFFF"/>
                  </a:solidFill>
                  <a:latin typeface="微软雅黑" panose="020B0503020204020204" pitchFamily="34" charset="-122"/>
                  <a:ea typeface="微软雅黑" panose="020B0503020204020204" pitchFamily="34" charset="-122"/>
                </a:rPr>
                <a:t></a:t>
              </a:r>
              <a:endParaRPr lang="en-US" altLang="zh-CN" sz="3400">
                <a:solidFill>
                  <a:schemeClr val="bg1"/>
                </a:solidFill>
                <a:latin typeface="微软雅黑" panose="020B0503020204020204" pitchFamily="34" charset="-122"/>
                <a:ea typeface="微软雅黑" panose="020B0503020204020204" pitchFamily="34" charset="-122"/>
              </a:endParaRPr>
            </a:p>
          </p:txBody>
        </p:sp>
        <p:sp>
          <p:nvSpPr>
            <p:cNvPr id="29" name="Oval 98"/>
            <p:cNvSpPr/>
            <p:nvPr/>
          </p:nvSpPr>
          <p:spPr>
            <a:xfrm>
              <a:off x="7365701" y="3551069"/>
              <a:ext cx="455759" cy="456362"/>
            </a:xfrm>
            <a:prstGeom prst="ellipse">
              <a:avLst/>
            </a:prstGeom>
            <a:solidFill>
              <a:schemeClr val="accent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400" dirty="0">
                  <a:solidFill>
                    <a:srgbClr val="FFFFFF"/>
                  </a:solidFill>
                  <a:latin typeface="微软雅黑" panose="020B0503020204020204" pitchFamily="34" charset="-122"/>
                  <a:ea typeface="微软雅黑" panose="020B0503020204020204" pitchFamily="34" charset="-122"/>
                </a:rPr>
                <a:t></a:t>
              </a:r>
              <a:endParaRPr lang="en-US" altLang="zh-CN" sz="3400" dirty="0">
                <a:solidFill>
                  <a:schemeClr val="bg1"/>
                </a:solidFill>
                <a:latin typeface="微软雅黑" panose="020B0503020204020204" pitchFamily="34" charset="-122"/>
                <a:ea typeface="微软雅黑" panose="020B0503020204020204" pitchFamily="34" charset="-122"/>
              </a:endParaRPr>
            </a:p>
          </p:txBody>
        </p:sp>
      </p:grpSp>
      <p:sp>
        <p:nvSpPr>
          <p:cNvPr id="30" name="TextBox 29"/>
          <p:cNvSpPr txBox="1"/>
          <p:nvPr/>
        </p:nvSpPr>
        <p:spPr>
          <a:xfrm>
            <a:off x="9848514" y="6769180"/>
            <a:ext cx="5724532" cy="523220"/>
          </a:xfrm>
          <a:prstGeom prst="rect">
            <a:avLst/>
          </a:prstGeom>
          <a:noFill/>
        </p:spPr>
        <p:txBody>
          <a:bodyPr lIns="0" tIns="0" rIns="0" bIns="0">
            <a:spAutoFit/>
          </a:bodyPr>
          <a:lstStyle/>
          <a:p>
            <a:pPr algn="just" defTabSz="1908810">
              <a:defRPr/>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a:t>
            </a:r>
            <a:r>
              <a:rPr lang="en-US" sz="17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lide(fromBottom)">
                                      <p:cBhvr>
                                        <p:cTn id="16" dur="500"/>
                                        <p:tgtEl>
                                          <p:spTgt spid="25"/>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lide(fromLeft)">
                                      <p:cBhvr>
                                        <p:cTn id="20" dur="500"/>
                                        <p:tgtEl>
                                          <p:spTgt spid="11"/>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slide(fromBottom)">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0"/>
          <p:cNvSpPr/>
          <p:nvPr/>
        </p:nvSpPr>
        <p:spPr>
          <a:xfrm>
            <a:off x="3655143" y="2105200"/>
            <a:ext cx="9552611" cy="3959779"/>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69171" tIns="84586" rIns="169171" bIns="84586" anchor="ctr"/>
          <a:lstStyle/>
          <a:p>
            <a:pPr algn="ctr"/>
            <a:endParaRPr lang="en-US">
              <a:solidFill>
                <a:srgbClr val="FFFFFF"/>
              </a:solidFill>
              <a:latin typeface="微软雅黑" panose="020B0503020204020204" pitchFamily="34" charset="-122"/>
              <a:ea typeface="微软雅黑" panose="020B0503020204020204" pitchFamily="34" charset="-122"/>
            </a:endParaRPr>
          </a:p>
        </p:txBody>
      </p:sp>
      <p:grpSp>
        <p:nvGrpSpPr>
          <p:cNvPr id="4" name="Group 9"/>
          <p:cNvGrpSpPr/>
          <p:nvPr/>
        </p:nvGrpSpPr>
        <p:grpSpPr bwMode="auto">
          <a:xfrm>
            <a:off x="-14656" y="2105200"/>
            <a:ext cx="4030328" cy="3959779"/>
            <a:chOff x="-7985" y="901147"/>
            <a:chExt cx="2182716" cy="2131459"/>
          </a:xfrm>
        </p:grpSpPr>
        <p:grpSp>
          <p:nvGrpSpPr>
            <p:cNvPr id="5" name="Group 41"/>
            <p:cNvGrpSpPr/>
            <p:nvPr/>
          </p:nvGrpSpPr>
          <p:grpSpPr>
            <a:xfrm>
              <a:off x="-7985" y="901147"/>
              <a:ext cx="2012646" cy="2131459"/>
              <a:chOff x="3189432" y="1419609"/>
              <a:chExt cx="2765136" cy="2131459"/>
            </a:xfrm>
            <a:solidFill>
              <a:schemeClr val="tx2">
                <a:lumMod val="60000"/>
                <a:lumOff val="40000"/>
              </a:schemeClr>
            </a:solidFill>
          </p:grpSpPr>
          <p:sp>
            <p:nvSpPr>
              <p:cNvPr id="7" name="Rectangle 12"/>
              <p:cNvSpPr/>
              <p:nvPr/>
            </p:nvSpPr>
            <p:spPr>
              <a:xfrm>
                <a:off x="3189432" y="1419609"/>
                <a:ext cx="2765136" cy="2131459"/>
              </a:xfrm>
              <a:prstGeom prst="rect">
                <a:avLst/>
              </a:prstGeom>
              <a:solidFill>
                <a:schemeClr val="tx2">
                  <a:lumMod val="75000"/>
                </a:schemeClr>
              </a:solid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908810">
                  <a:defRPr/>
                </a:pPr>
                <a:endParaRPr lang="en-US" dirty="0">
                  <a:latin typeface="微软雅黑" panose="020B0503020204020204" pitchFamily="34" charset="-122"/>
                  <a:ea typeface="微软雅黑" panose="020B0503020204020204" pitchFamily="34" charset="-122"/>
                </a:endParaRPr>
              </a:p>
            </p:txBody>
          </p:sp>
          <p:sp>
            <p:nvSpPr>
              <p:cNvPr id="8" name="TextBox 7"/>
              <p:cNvSpPr txBox="1"/>
              <p:nvPr/>
            </p:nvSpPr>
            <p:spPr>
              <a:xfrm>
                <a:off x="3589508" y="1972966"/>
                <a:ext cx="2189067" cy="1341920"/>
              </a:xfrm>
              <a:prstGeom prst="rect">
                <a:avLst/>
              </a:prstGeom>
              <a:noFill/>
            </p:spPr>
            <p:txBody>
              <a:bodyPr>
                <a:spAutoFit/>
              </a:bodyPr>
              <a:lstStyle/>
              <a:p>
                <a:pPr algn="l" defTabSz="1908810">
                  <a:defRPr/>
                </a:pPr>
                <a:r>
                  <a:rPr lang="zh-CN" altLang="en-US" sz="3100" b="1" dirty="0">
                    <a:solidFill>
                      <a:schemeClr val="bg1"/>
                    </a:solidFill>
                    <a:latin typeface="微软雅黑" panose="020B0503020204020204" pitchFamily="34" charset="-122"/>
                    <a:ea typeface="微软雅黑" panose="020B0503020204020204" pitchFamily="34" charset="-122"/>
                  </a:rPr>
                  <a:t>输入您的标题</a:t>
                </a:r>
                <a:endParaRPr lang="en-US" altLang="zh-CN" sz="3100" b="1" dirty="0">
                  <a:solidFill>
                    <a:schemeClr val="bg1"/>
                  </a:solidFill>
                  <a:latin typeface="微软雅黑" panose="020B0503020204020204" pitchFamily="34" charset="-122"/>
                  <a:ea typeface="微软雅黑" panose="020B0503020204020204" pitchFamily="34" charset="-122"/>
                </a:endParaRPr>
              </a:p>
              <a:p>
                <a:pPr algn="l" defTabSz="1908810">
                  <a:defRPr/>
                </a:pPr>
                <a:endParaRPr lang="en-US" altLang="zh-CN" sz="3100" b="1" dirty="0">
                  <a:solidFill>
                    <a:schemeClr val="bg1"/>
                  </a:solidFill>
                  <a:latin typeface="微软雅黑" panose="020B0503020204020204" pitchFamily="34" charset="-122"/>
                  <a:ea typeface="微软雅黑" panose="020B0503020204020204" pitchFamily="34" charset="-122"/>
                </a:endParaRPr>
              </a:p>
              <a:p>
                <a:pPr algn="l" defTabSz="1908810">
                  <a:defRPr/>
                </a:pPr>
                <a:endParaRPr lang="en-US" sz="2600" b="1" dirty="0">
                  <a:solidFill>
                    <a:schemeClr val="bg1"/>
                  </a:solidFill>
                  <a:latin typeface="微软雅黑" panose="020B0503020204020204" pitchFamily="34" charset="-122"/>
                  <a:ea typeface="微软雅黑" panose="020B0503020204020204" pitchFamily="34" charset="-122"/>
                </a:endParaRPr>
              </a:p>
              <a:p>
                <a:pPr algn="l" defTabSz="1908810">
                  <a:defRPr/>
                </a:pPr>
                <a:r>
                  <a:rPr lang="zh-CN" altLang="en-US" sz="1700" dirty="0">
                    <a:solidFill>
                      <a:schemeClr val="bg1"/>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a:t>
                </a:r>
                <a:endParaRPr lang="en-US" sz="1700" dirty="0">
                  <a:solidFill>
                    <a:schemeClr val="bg1"/>
                  </a:solidFill>
                  <a:latin typeface="微软雅黑" panose="020B0503020204020204" pitchFamily="34" charset="-122"/>
                  <a:ea typeface="微软雅黑" panose="020B0503020204020204" pitchFamily="34" charset="-122"/>
                </a:endParaRPr>
              </a:p>
            </p:txBody>
          </p:sp>
        </p:grpSp>
        <p:sp>
          <p:nvSpPr>
            <p:cNvPr id="6" name="Isosceles Triangle 11"/>
            <p:cNvSpPr/>
            <p:nvPr/>
          </p:nvSpPr>
          <p:spPr>
            <a:xfrm rot="5400000">
              <a:off x="1846183" y="1869250"/>
              <a:ext cx="461843" cy="195253"/>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1433334" y="7377039"/>
            <a:ext cx="14016751" cy="784830"/>
          </a:xfrm>
          <a:prstGeom prst="rect">
            <a:avLst/>
          </a:prstGeom>
          <a:noFill/>
        </p:spPr>
        <p:txBody>
          <a:bodyPr lIns="0" tIns="0" rIns="0" bIns="0">
            <a:spAutoFit/>
          </a:bodyPr>
          <a:lstStyle/>
          <a:p>
            <a:pPr algn="just" defTabSz="1908810">
              <a:defRPr/>
            </a:pP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a:t>
            </a:r>
            <a:r>
              <a:rPr lang="en-US" sz="17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a:t>
            </a:r>
            <a:r>
              <a:rPr lang="en-US" sz="17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入您的内容输入您的内容输入您的内容内容输入您的内容</a:t>
            </a:r>
            <a:r>
              <a:rPr lang="en-US" altLang="zh-CN" sz="17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700" dirty="0">
                <a:solidFill>
                  <a:schemeClr val="tx1">
                    <a:lumMod val="50000"/>
                    <a:lumOff val="50000"/>
                  </a:schemeClr>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 </a:t>
            </a:r>
            <a:endParaRPr lang="en-US" sz="1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11" name="Straight Connector 20"/>
          <p:cNvCxnSpPr/>
          <p:nvPr/>
        </p:nvCxnSpPr>
        <p:spPr>
          <a:xfrm>
            <a:off x="1445058" y="7129370"/>
            <a:ext cx="13993302"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2" name="Group 9"/>
          <p:cNvGrpSpPr/>
          <p:nvPr/>
        </p:nvGrpSpPr>
        <p:grpSpPr>
          <a:xfrm>
            <a:off x="12679227" y="2105844"/>
            <a:ext cx="4386398" cy="3958750"/>
            <a:chOff x="-203033" y="901147"/>
            <a:chExt cx="2207694" cy="2131459"/>
          </a:xfrm>
          <a:solidFill>
            <a:schemeClr val="accent2"/>
          </a:solidFill>
        </p:grpSpPr>
        <p:grpSp>
          <p:nvGrpSpPr>
            <p:cNvPr id="13" name="Group 41"/>
            <p:cNvGrpSpPr/>
            <p:nvPr/>
          </p:nvGrpSpPr>
          <p:grpSpPr>
            <a:xfrm>
              <a:off x="-7985" y="901147"/>
              <a:ext cx="2012646" cy="2131459"/>
              <a:chOff x="3189432" y="1419609"/>
              <a:chExt cx="2765136" cy="2131459"/>
            </a:xfrm>
            <a:grpFill/>
          </p:grpSpPr>
          <p:sp>
            <p:nvSpPr>
              <p:cNvPr id="15" name="Rectangle 25"/>
              <p:cNvSpPr/>
              <p:nvPr/>
            </p:nvSpPr>
            <p:spPr>
              <a:xfrm>
                <a:off x="3189432" y="1419609"/>
                <a:ext cx="2765136" cy="2131459"/>
              </a:xfrm>
              <a:prstGeom prst="rect">
                <a:avLst/>
              </a:prstGeom>
              <a:grp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908810">
                  <a:defRPr/>
                </a:pPr>
                <a:endParaRPr lang="en-US" dirty="0">
                  <a:latin typeface="微软雅黑" panose="020B0503020204020204" pitchFamily="34" charset="-122"/>
                  <a:ea typeface="微软雅黑" panose="020B0503020204020204" pitchFamily="34" charset="-122"/>
                </a:endParaRPr>
              </a:p>
            </p:txBody>
          </p:sp>
          <p:sp>
            <p:nvSpPr>
              <p:cNvPr id="16" name="TextBox 15"/>
              <p:cNvSpPr txBox="1"/>
              <p:nvPr/>
            </p:nvSpPr>
            <p:spPr>
              <a:xfrm>
                <a:off x="3449458" y="1983088"/>
                <a:ext cx="2189067" cy="1342269"/>
              </a:xfrm>
              <a:prstGeom prst="rect">
                <a:avLst/>
              </a:prstGeom>
              <a:grpFill/>
            </p:spPr>
            <p:txBody>
              <a:bodyPr>
                <a:spAutoFit/>
              </a:bodyPr>
              <a:lstStyle/>
              <a:p>
                <a:pPr defTabSz="1908810">
                  <a:defRPr/>
                </a:pPr>
                <a:r>
                  <a:rPr lang="zh-CN" altLang="en-US" sz="3100" b="1" dirty="0">
                    <a:solidFill>
                      <a:schemeClr val="bg1"/>
                    </a:solidFill>
                    <a:latin typeface="微软雅黑" panose="020B0503020204020204" pitchFamily="34" charset="-122"/>
                    <a:ea typeface="微软雅黑" panose="020B0503020204020204" pitchFamily="34" charset="-122"/>
                  </a:rPr>
                  <a:t>输入您的标题</a:t>
                </a:r>
                <a:endParaRPr lang="en-US" altLang="zh-CN" sz="3100" b="1" dirty="0">
                  <a:solidFill>
                    <a:schemeClr val="bg1"/>
                  </a:solidFill>
                  <a:latin typeface="微软雅黑" panose="020B0503020204020204" pitchFamily="34" charset="-122"/>
                  <a:ea typeface="微软雅黑" panose="020B0503020204020204" pitchFamily="34" charset="-122"/>
                </a:endParaRPr>
              </a:p>
              <a:p>
                <a:pPr defTabSz="1908810">
                  <a:defRPr/>
                </a:pPr>
                <a:endParaRPr lang="en-US" altLang="zh-CN" sz="3100" b="1" dirty="0">
                  <a:solidFill>
                    <a:schemeClr val="bg1"/>
                  </a:solidFill>
                  <a:latin typeface="微软雅黑" panose="020B0503020204020204" pitchFamily="34" charset="-122"/>
                  <a:ea typeface="微软雅黑" panose="020B0503020204020204" pitchFamily="34" charset="-122"/>
                </a:endParaRPr>
              </a:p>
              <a:p>
                <a:pPr defTabSz="1908810">
                  <a:defRPr/>
                </a:pPr>
                <a:endParaRPr lang="en-US" sz="2600" b="1" dirty="0">
                  <a:solidFill>
                    <a:schemeClr val="bg1"/>
                  </a:solidFill>
                  <a:latin typeface="微软雅黑" panose="020B0503020204020204" pitchFamily="34" charset="-122"/>
                  <a:ea typeface="微软雅黑" panose="020B0503020204020204" pitchFamily="34" charset="-122"/>
                </a:endParaRPr>
              </a:p>
              <a:p>
                <a:pPr algn="l" defTabSz="1908810">
                  <a:defRPr/>
                </a:pPr>
                <a:r>
                  <a:rPr lang="zh-CN" altLang="en-US" sz="1700" dirty="0">
                    <a:solidFill>
                      <a:schemeClr val="bg1"/>
                    </a:solidFill>
                    <a:latin typeface="微软雅黑" panose="020B0503020204020204" pitchFamily="34" charset="-122"/>
                    <a:ea typeface="微软雅黑" panose="020B0503020204020204" pitchFamily="34" charset="-122"/>
                  </a:rPr>
                  <a:t>输入您的内容输入您的内容输入您的输入您的内容输入您的内容输入您的内容输入您的内容内容输入您的内容</a:t>
                </a:r>
                <a:endParaRPr lang="en-US" sz="1700" dirty="0">
                  <a:solidFill>
                    <a:schemeClr val="bg1"/>
                  </a:solidFill>
                  <a:latin typeface="微软雅黑" panose="020B0503020204020204" pitchFamily="34" charset="-122"/>
                  <a:ea typeface="微软雅黑" panose="020B0503020204020204" pitchFamily="34" charset="-122"/>
                </a:endParaRPr>
              </a:p>
            </p:txBody>
          </p:sp>
        </p:grpSp>
        <p:sp>
          <p:nvSpPr>
            <p:cNvPr id="14" name="Isosceles Triangle 24"/>
            <p:cNvSpPr/>
            <p:nvPr/>
          </p:nvSpPr>
          <p:spPr>
            <a:xfrm rot="16200000">
              <a:off x="-335937" y="1869354"/>
              <a:ext cx="460856" cy="19504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908810">
                <a:defRPr/>
              </a:pPr>
              <a:endParaRPr lang="en-US" dirty="0">
                <a:latin typeface="微软雅黑" panose="020B0503020204020204" pitchFamily="34" charset="-122"/>
                <a:ea typeface="微软雅黑" panose="020B0503020204020204" pitchFamily="34" charset="-122"/>
              </a:endParaRPr>
            </a:p>
          </p:txBody>
        </p:sp>
      </p:grpSp>
      <p:sp>
        <p:nvSpPr>
          <p:cNvPr id="18" name="Rounded Rectangle 31"/>
          <p:cNvSpPr/>
          <p:nvPr/>
        </p:nvSpPr>
        <p:spPr>
          <a:xfrm>
            <a:off x="5550852" y="5428111"/>
            <a:ext cx="1266256" cy="1273733"/>
          </a:xfrm>
          <a:prstGeom prst="roundRect">
            <a:avLst/>
          </a:prstGeom>
          <a:solidFill>
            <a:schemeClr val="accent1"/>
          </a:solidFill>
          <a:ln w="12700">
            <a:miter lim="400000"/>
          </a:ln>
        </p:spPr>
        <p:txBody>
          <a:bodyPr lIns="0" tIns="0" rIns="0" bIns="0" anchor="ctr"/>
          <a:lstStyle/>
          <a:p>
            <a:r>
              <a:rPr lang="en-US" altLang="zh-CN" sz="3800" dirty="0">
                <a:solidFill>
                  <a:srgbClr val="FFFFFF"/>
                </a:solidFill>
                <a:latin typeface="微软雅黑" panose="020B0503020204020204" pitchFamily="34" charset="-122"/>
                <a:ea typeface="微软雅黑" panose="020B0503020204020204" pitchFamily="34" charset="-122"/>
              </a:rPr>
              <a:t>A</a:t>
            </a:r>
            <a:endParaRPr lang="en-US" altLang="zh-CN" sz="3800" dirty="0">
              <a:solidFill>
                <a:srgbClr val="FFFFFF"/>
              </a:solidFill>
              <a:latin typeface="微软雅黑" panose="020B0503020204020204" pitchFamily="34" charset="-122"/>
              <a:ea typeface="微软雅黑" panose="020B0503020204020204" pitchFamily="34" charset="-122"/>
            </a:endParaRPr>
          </a:p>
        </p:txBody>
      </p:sp>
      <p:sp>
        <p:nvSpPr>
          <p:cNvPr id="19" name="Rounded Rectangle 32"/>
          <p:cNvSpPr/>
          <p:nvPr/>
        </p:nvSpPr>
        <p:spPr>
          <a:xfrm>
            <a:off x="7081654" y="5428111"/>
            <a:ext cx="1266256" cy="1273733"/>
          </a:xfrm>
          <a:prstGeom prst="roundRect">
            <a:avLst/>
          </a:prstGeom>
          <a:solidFill>
            <a:schemeClr val="accent3"/>
          </a:solidFill>
          <a:ln w="12700">
            <a:miter lim="400000"/>
          </a:ln>
        </p:spPr>
        <p:txBody>
          <a:bodyPr lIns="0" tIns="0" rIns="0" bIns="0" anchor="ctr"/>
          <a:lstStyle/>
          <a:p>
            <a:r>
              <a:rPr lang="en-US" altLang="zh-CN" sz="3800" dirty="0">
                <a:solidFill>
                  <a:srgbClr val="FFFFFF"/>
                </a:solidFill>
                <a:latin typeface="微软雅黑" panose="020B0503020204020204" pitchFamily="34" charset="-122"/>
                <a:ea typeface="微软雅黑" panose="020B0503020204020204" pitchFamily="34" charset="-122"/>
              </a:rPr>
              <a:t>B</a:t>
            </a:r>
            <a:endParaRPr lang="en-US" altLang="zh-CN" sz="3800" dirty="0">
              <a:solidFill>
                <a:srgbClr val="FFFFFF"/>
              </a:solidFill>
              <a:latin typeface="微软雅黑" panose="020B0503020204020204" pitchFamily="34" charset="-122"/>
              <a:ea typeface="微软雅黑" panose="020B0503020204020204" pitchFamily="34" charset="-122"/>
            </a:endParaRPr>
          </a:p>
        </p:txBody>
      </p:sp>
      <p:sp>
        <p:nvSpPr>
          <p:cNvPr id="20" name="Rounded Rectangle 33"/>
          <p:cNvSpPr/>
          <p:nvPr/>
        </p:nvSpPr>
        <p:spPr>
          <a:xfrm>
            <a:off x="8617576" y="5428111"/>
            <a:ext cx="1266256" cy="1273733"/>
          </a:xfrm>
          <a:prstGeom prst="roundRect">
            <a:avLst/>
          </a:prstGeom>
          <a:solidFill>
            <a:schemeClr val="accent4"/>
          </a:solidFill>
          <a:ln w="12700">
            <a:miter lim="400000"/>
          </a:ln>
        </p:spPr>
        <p:txBody>
          <a:bodyPr lIns="0" tIns="0" rIns="0" bIns="0" anchor="ctr"/>
          <a:lstStyle/>
          <a:p>
            <a:r>
              <a:rPr lang="en-US" altLang="zh-CN" sz="3800" dirty="0">
                <a:solidFill>
                  <a:srgbClr val="FFFFFF"/>
                </a:solidFill>
                <a:latin typeface="微软雅黑" panose="020B0503020204020204" pitchFamily="34" charset="-122"/>
                <a:ea typeface="微软雅黑" panose="020B0503020204020204" pitchFamily="34" charset="-122"/>
              </a:rPr>
              <a:t>C</a:t>
            </a:r>
            <a:endParaRPr lang="en-US" altLang="zh-CN" sz="3800" dirty="0">
              <a:solidFill>
                <a:srgbClr val="FFFFFF"/>
              </a:solidFill>
              <a:latin typeface="微软雅黑" panose="020B0503020204020204" pitchFamily="34" charset="-122"/>
              <a:ea typeface="微软雅黑" panose="020B0503020204020204" pitchFamily="34" charset="-122"/>
            </a:endParaRPr>
          </a:p>
        </p:txBody>
      </p:sp>
      <p:sp>
        <p:nvSpPr>
          <p:cNvPr id="21" name="Rounded Rectangle 34"/>
          <p:cNvSpPr/>
          <p:nvPr/>
        </p:nvSpPr>
        <p:spPr>
          <a:xfrm>
            <a:off x="10150568" y="5428111"/>
            <a:ext cx="1269187" cy="1273733"/>
          </a:xfrm>
          <a:prstGeom prst="roundRect">
            <a:avLst/>
          </a:prstGeom>
          <a:solidFill>
            <a:schemeClr val="accent6"/>
          </a:solidFill>
          <a:ln w="12700">
            <a:miter lim="400000"/>
          </a:ln>
        </p:spPr>
        <p:txBody>
          <a:bodyPr lIns="0" tIns="0" rIns="0" bIns="0" anchor="ctr"/>
          <a:lstStyle/>
          <a:p>
            <a:r>
              <a:rPr lang="en-US" altLang="zh-CN" sz="3800" dirty="0">
                <a:solidFill>
                  <a:srgbClr val="FFFFFF"/>
                </a:solidFill>
                <a:latin typeface="微软雅黑" panose="020B0503020204020204" pitchFamily="34" charset="-122"/>
                <a:ea typeface="微软雅黑" panose="020B0503020204020204" pitchFamily="34" charset="-122"/>
              </a:rPr>
              <a:t>D</a:t>
            </a:r>
            <a:endParaRPr lang="en-US" altLang="zh-CN" sz="3800" dirty="0">
              <a:solidFill>
                <a:srgbClr val="FFFFFF"/>
              </a:solidFill>
              <a:latin typeface="微软雅黑" panose="020B0503020204020204" pitchFamily="34" charset="-122"/>
              <a:ea typeface="微软雅黑" panose="020B0503020204020204" pitchFamily="34" charset="-122"/>
            </a:endParaRPr>
          </a:p>
        </p:txBody>
      </p:sp>
      <p:sp>
        <p:nvSpPr>
          <p:cNvPr id="22" name="Shape 1435"/>
          <p:cNvSpPr txBox="1"/>
          <p:nvPr/>
        </p:nvSpPr>
        <p:spPr>
          <a:xfrm>
            <a:off x="16006046" y="8963674"/>
            <a:ext cx="546633" cy="533902"/>
          </a:xfrm>
          <a:prstGeom prst="rect">
            <a:avLst/>
          </a:prstGeom>
        </p:spPr>
        <p:txBody>
          <a:bodyPr lIns="63935" tIns="31967" rIns="63935" bIns="31967"/>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2000" smtClean="0">
                <a:solidFill>
                  <a:schemeClr val="bg1">
                    <a:lumMod val="75000"/>
                  </a:schemeClr>
                </a:solidFill>
                <a:latin typeface="微软雅黑" panose="020B0503020204020204" pitchFamily="34" charset="-122"/>
                <a:ea typeface="微软雅黑" panose="020B0503020204020204" pitchFamily="34" charset="-122"/>
              </a:rPr>
            </a:fld>
            <a:endParaRPr lang="en-US" altLang="zh-CN" sz="2000">
              <a:solidFill>
                <a:schemeClr val="bg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dissolv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2" accel="50000" decel="5000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18" presetClass="entr" presetSubtype="3"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trips(upRight)">
                                      <p:cBhvr>
                                        <p:cTn id="42" dur="500"/>
                                        <p:tgtEl>
                                          <p:spTgt spid="11"/>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8" grpId="0" animBg="1"/>
      <p:bldP spid="19" grpId="0" animBg="1"/>
      <p:bldP spid="20" grpId="0" animBg="1"/>
      <p:bldP spid="21" grpId="0" animBg="1"/>
    </p:bldLst>
  </p:timing>
</p:sld>
</file>

<file path=ppt/tags/tag1.xml><?xml version="1.0" encoding="utf-8"?>
<p:tagLst xmlns:p="http://schemas.openxmlformats.org/presentationml/2006/main">
  <p:tag name="ISPRING_RESOURCE_PATHS_HASH_PRESENTER" val="ffed9dca776571ba2bb2b65a98689cfe5911"/>
</p:tagLst>
</file>

<file path=ppt/theme/_rels/theme2.xml.rels><?xml version="1.0" encoding="UTF-8" standalone="yes"?>
<Relationships xmlns="http://schemas.openxmlformats.org/package/2006/relationships"><Relationship Id="rId1" Type="http://schemas.openxmlformats.org/officeDocument/2006/relationships/image" Target="../media/image52.png"/></Relationships>
</file>

<file path=ppt/theme/theme1.xml><?xml version="1.0" encoding="utf-8"?>
<a:theme xmlns:a="http://schemas.openxmlformats.org/drawingml/2006/main" name="White">
  <a:themeElements>
    <a:clrScheme name="时装设计">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75000"/>
            <a:lumOff val="25000"/>
          </a:schemeClr>
        </a:solidFill>
        <a:ln w="12700" cap="flat">
          <a:noFill/>
          <a:miter lim="400000"/>
        </a:ln>
        <a:effectLst>
          <a:outerShdw blurRad="50800" dist="25400" dir="5400000" rotWithShape="0">
            <a:srgbClr val="000000">
              <a:alpha val="50000"/>
            </a:srgbClr>
          </a:outerShdw>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20014</Words>
  <Application>WPS 演示</Application>
  <PresentationFormat>自定义</PresentationFormat>
  <Paragraphs>1611</Paragraphs>
  <Slides>53</Slides>
  <Notes>4</Notes>
  <HiddenSlides>0</HiddenSlides>
  <MMClips>0</MMClips>
  <ScaleCrop>false</ScaleCrop>
  <HeadingPairs>
    <vt:vector size="6" baseType="variant">
      <vt:variant>
        <vt:lpstr>已用的字体</vt:lpstr>
      </vt:variant>
      <vt:variant>
        <vt:i4>38</vt:i4>
      </vt:variant>
      <vt:variant>
        <vt:lpstr>主题</vt:lpstr>
      </vt:variant>
      <vt:variant>
        <vt:i4>1</vt:i4>
      </vt:variant>
      <vt:variant>
        <vt:lpstr>幻灯片标题</vt:lpstr>
      </vt:variant>
      <vt:variant>
        <vt:i4>53</vt:i4>
      </vt:variant>
    </vt:vector>
  </HeadingPairs>
  <TitlesOfParts>
    <vt:vector size="92" baseType="lpstr">
      <vt:lpstr>Arial</vt:lpstr>
      <vt:lpstr>宋体</vt:lpstr>
      <vt:lpstr>Wingdings</vt:lpstr>
      <vt:lpstr>Helvetica Light</vt:lpstr>
      <vt:lpstr>Lato</vt:lpstr>
      <vt:lpstr>Lato Black</vt:lpstr>
      <vt:lpstr>微软雅黑</vt:lpstr>
      <vt:lpstr>FontAwesome</vt:lpstr>
      <vt:lpstr>Avenir Book</vt:lpstr>
      <vt:lpstr>Lato Light</vt:lpstr>
      <vt:lpstr>Estrangelo Edessa</vt:lpstr>
      <vt:lpstr>Segoe Print</vt:lpstr>
      <vt:lpstr>方正兰亭黑简体</vt:lpstr>
      <vt:lpstr>黑体</vt:lpstr>
      <vt:lpstr>方正中等线简体</vt:lpstr>
      <vt:lpstr>方正兰亭粗黑_GBK</vt:lpstr>
      <vt:lpstr>Calibri</vt:lpstr>
      <vt:lpstr>Arial Unicode MS</vt:lpstr>
      <vt:lpstr>Lato Light</vt:lpstr>
      <vt:lpstr>MS PGothic</vt:lpstr>
      <vt:lpstr>Lato Regular</vt:lpstr>
      <vt:lpstr>Gill Sans</vt:lpstr>
      <vt:lpstr>FontAwesome</vt:lpstr>
      <vt:lpstr>Lato</vt:lpstr>
      <vt:lpstr>Gill Sans</vt:lpstr>
      <vt:lpstr>Geneva</vt:lpstr>
      <vt:lpstr>Calibri</vt:lpstr>
      <vt:lpstr>Helvetica</vt:lpstr>
      <vt:lpstr>华文黑体</vt:lpstr>
      <vt:lpstr>Source Sans Pro ExtraLight</vt:lpstr>
      <vt:lpstr>Helvetica</vt:lpstr>
      <vt:lpstr>Open Sans Light</vt:lpstr>
      <vt:lpstr>Open Sans</vt:lpstr>
      <vt:lpstr>Meiryo</vt:lpstr>
      <vt:lpstr>Yu Gothic UI</vt:lpstr>
      <vt:lpstr>Arial Narrow</vt:lpstr>
      <vt:lpstr>Calibri Light</vt:lpstr>
      <vt:lpstr>Yu Gothic UI Light</vt:lpstr>
      <vt:lpstr>White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http://www.ypppt.com/</dc:description>
  <cp:lastModifiedBy>xiaoke</cp:lastModifiedBy>
  <cp:revision>216</cp:revision>
  <dcterms:created xsi:type="dcterms:W3CDTF">2020-03-18T03:53:56Z</dcterms:created>
  <dcterms:modified xsi:type="dcterms:W3CDTF">2020-03-18T03:54:26Z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