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9" r:id="rId4"/>
    <p:sldId id="274" r:id="rId5"/>
    <p:sldId id="261" r:id="rId6"/>
    <p:sldId id="265" r:id="rId7"/>
    <p:sldId id="271" r:id="rId8"/>
    <p:sldId id="27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476"/>
    <a:srgbClr val="FEC0F1"/>
    <a:srgbClr val="FD95E7"/>
    <a:srgbClr val="E0C26E"/>
    <a:srgbClr val="733B39"/>
    <a:srgbClr val="8B5E3D"/>
    <a:srgbClr val="BDAB83"/>
    <a:srgbClr val="B50079"/>
    <a:srgbClr val="FEDCF6"/>
    <a:srgbClr val="821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0" autoAdjust="0"/>
  </p:normalViewPr>
  <p:slideViewPr>
    <p:cSldViewPr snapToGrid="0">
      <p:cViewPr varScale="1">
        <p:scale>
          <a:sx n="83" d="100"/>
          <a:sy n="83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F942-A48D-48D7-9F1B-2F68F0E5B2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5A85-7E37-44DB-BF8D-65FE4A2B4F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5A85-7E37-44DB-BF8D-65FE4A2B4F2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5A85-7E37-44DB-BF8D-65FE4A2B4F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FC1D3-8B02-4C3B-BEE7-823D3E04066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D9588-4954-45E3-A0B0-95E0104F3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21" b="40828"/>
          <a:stretch>
            <a:fillRect/>
          </a:stretch>
        </p:blipFill>
        <p:spPr>
          <a:xfrm>
            <a:off x="0" y="1771651"/>
            <a:ext cx="12192000" cy="228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3" name="文本框 12"/>
          <p:cNvSpPr txBox="1"/>
          <p:nvPr/>
        </p:nvSpPr>
        <p:spPr>
          <a:xfrm>
            <a:off x="583049" y="2702717"/>
            <a:ext cx="1099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ln>
                  <a:solidFill>
                    <a:srgbClr val="732B17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蚕燕隶书(3500)" panose="02010601030101010101" pitchFamily="2" charset="-122"/>
                <a:ea typeface="叶根友蚕燕隶书(3500)" panose="02010601030101010101" pitchFamily="2" charset="-122"/>
              </a:rPr>
              <a:t>关于巧克力你不可不知的奥密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00" y="218419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晨光大字" panose="02010601030101010101" pitchFamily="2" charset="-122"/>
                <a:ea typeface="晨光大字" panose="02010601030101010101" pitchFamily="2" charset="-122"/>
              </a:rPr>
              <a:t>PPT</a:t>
            </a:r>
            <a:r>
              <a:rPr lang="zh-CN" altLang="en-US" sz="24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晨光大字" panose="02010601030101010101" pitchFamily="2" charset="-122"/>
                <a:ea typeface="晨光大字" panose="02010601030101010101" pitchFamily="2" charset="-122"/>
              </a:rPr>
              <a:t>玩乐会</a:t>
            </a:r>
            <a:r>
              <a:rPr lang="en-US" altLang="zh-CN" sz="24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晨光大字" panose="02010601030101010101" pitchFamily="2" charset="-122"/>
                <a:ea typeface="晨光大字" panose="02010601030101010101" pitchFamily="2" charset="-122"/>
              </a:rPr>
              <a:t>39—</a:t>
            </a:r>
            <a:r>
              <a:rPr lang="zh-CN" altLang="en-US" sz="24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晨光大字" panose="02010601030101010101" pitchFamily="2" charset="-122"/>
                <a:ea typeface="晨光大字" panose="02010601030101010101" pitchFamily="2" charset="-122"/>
              </a:rPr>
              <a:t>末步作品之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矩形 1488"/>
          <p:cNvSpPr/>
          <p:nvPr/>
        </p:nvSpPr>
        <p:spPr>
          <a:xfrm>
            <a:off x="2614565" y="2305676"/>
            <a:ext cx="7031533" cy="2730811"/>
          </a:xfrm>
          <a:prstGeom prst="rect">
            <a:avLst/>
          </a:prstGeom>
          <a:noFill/>
          <a:ln w="76200">
            <a:solidFill>
              <a:srgbClr val="AA724C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18" name="组合 1617"/>
          <p:cNvGrpSpPr/>
          <p:nvPr/>
        </p:nvGrpSpPr>
        <p:grpSpPr>
          <a:xfrm>
            <a:off x="9069755" y="4668379"/>
            <a:ext cx="3122245" cy="2050416"/>
            <a:chOff x="6726015" y="2442546"/>
            <a:chExt cx="5368925" cy="3525838"/>
          </a:xfrm>
        </p:grpSpPr>
        <p:sp>
          <p:nvSpPr>
            <p:cNvPr id="1491" name="Freeform 1490"/>
            <p:cNvSpPr/>
            <p:nvPr/>
          </p:nvSpPr>
          <p:spPr bwMode="auto">
            <a:xfrm>
              <a:off x="8259540" y="2499696"/>
              <a:ext cx="350838" cy="98425"/>
            </a:xfrm>
            <a:custGeom>
              <a:avLst/>
              <a:gdLst>
                <a:gd name="T0" fmla="*/ 90 w 93"/>
                <a:gd name="T1" fmla="*/ 0 h 26"/>
                <a:gd name="T2" fmla="*/ 90 w 93"/>
                <a:gd name="T3" fmla="*/ 7 h 26"/>
                <a:gd name="T4" fmla="*/ 53 w 93"/>
                <a:gd name="T5" fmla="*/ 12 h 26"/>
                <a:gd name="T6" fmla="*/ 50 w 93"/>
                <a:gd name="T7" fmla="*/ 16 h 26"/>
                <a:gd name="T8" fmla="*/ 9 w 93"/>
                <a:gd name="T9" fmla="*/ 26 h 26"/>
                <a:gd name="T10" fmla="*/ 2 w 93"/>
                <a:gd name="T11" fmla="*/ 23 h 26"/>
                <a:gd name="T12" fmla="*/ 1 w 93"/>
                <a:gd name="T13" fmla="*/ 19 h 26"/>
                <a:gd name="T14" fmla="*/ 42 w 93"/>
                <a:gd name="T15" fmla="*/ 10 h 26"/>
                <a:gd name="T16" fmla="*/ 45 w 93"/>
                <a:gd name="T17" fmla="*/ 5 h 26"/>
                <a:gd name="T18" fmla="*/ 90 w 93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26">
                  <a:moveTo>
                    <a:pt x="90" y="0"/>
                  </a:moveTo>
                  <a:cubicBezTo>
                    <a:pt x="93" y="2"/>
                    <a:pt x="90" y="5"/>
                    <a:pt x="90" y="7"/>
                  </a:cubicBezTo>
                  <a:cubicBezTo>
                    <a:pt x="77" y="10"/>
                    <a:pt x="66" y="12"/>
                    <a:pt x="53" y="12"/>
                  </a:cubicBezTo>
                  <a:cubicBezTo>
                    <a:pt x="52" y="13"/>
                    <a:pt x="49" y="13"/>
                    <a:pt x="50" y="16"/>
                  </a:cubicBezTo>
                  <a:cubicBezTo>
                    <a:pt x="35" y="15"/>
                    <a:pt x="20" y="23"/>
                    <a:pt x="9" y="26"/>
                  </a:cubicBezTo>
                  <a:cubicBezTo>
                    <a:pt x="7" y="22"/>
                    <a:pt x="5" y="23"/>
                    <a:pt x="2" y="23"/>
                  </a:cubicBezTo>
                  <a:cubicBezTo>
                    <a:pt x="3" y="21"/>
                    <a:pt x="0" y="21"/>
                    <a:pt x="1" y="19"/>
                  </a:cubicBezTo>
                  <a:cubicBezTo>
                    <a:pt x="13" y="15"/>
                    <a:pt x="28" y="13"/>
                    <a:pt x="42" y="10"/>
                  </a:cubicBezTo>
                  <a:cubicBezTo>
                    <a:pt x="44" y="10"/>
                    <a:pt x="44" y="6"/>
                    <a:pt x="45" y="5"/>
                  </a:cubicBezTo>
                  <a:cubicBezTo>
                    <a:pt x="61" y="4"/>
                    <a:pt x="79" y="2"/>
                    <a:pt x="9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2" name="Freeform 1491"/>
            <p:cNvSpPr/>
            <p:nvPr/>
          </p:nvSpPr>
          <p:spPr bwMode="auto">
            <a:xfrm>
              <a:off x="8710390" y="2491758"/>
              <a:ext cx="23813" cy="19050"/>
            </a:xfrm>
            <a:custGeom>
              <a:avLst/>
              <a:gdLst>
                <a:gd name="T0" fmla="*/ 0 w 6"/>
                <a:gd name="T1" fmla="*/ 2 h 5"/>
                <a:gd name="T2" fmla="*/ 6 w 6"/>
                <a:gd name="T3" fmla="*/ 3 h 5"/>
                <a:gd name="T4" fmla="*/ 0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0"/>
                    <a:pt x="5" y="2"/>
                    <a:pt x="6" y="3"/>
                  </a:cubicBezTo>
                  <a:cubicBezTo>
                    <a:pt x="5" y="5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3" name="Freeform 1492"/>
            <p:cNvSpPr/>
            <p:nvPr/>
          </p:nvSpPr>
          <p:spPr bwMode="auto">
            <a:xfrm>
              <a:off x="8770715" y="2515571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4" name="Freeform 1493"/>
            <p:cNvSpPr/>
            <p:nvPr/>
          </p:nvSpPr>
          <p:spPr bwMode="auto">
            <a:xfrm>
              <a:off x="8740552" y="2544146"/>
              <a:ext cx="49213" cy="101600"/>
            </a:xfrm>
            <a:custGeom>
              <a:avLst/>
              <a:gdLst>
                <a:gd name="T0" fmla="*/ 7 w 13"/>
                <a:gd name="T1" fmla="*/ 1 h 27"/>
                <a:gd name="T2" fmla="*/ 13 w 13"/>
                <a:gd name="T3" fmla="*/ 27 h 27"/>
                <a:gd name="T4" fmla="*/ 3 w 13"/>
                <a:gd name="T5" fmla="*/ 1 h 27"/>
                <a:gd name="T6" fmla="*/ 7 w 13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7">
                  <a:moveTo>
                    <a:pt x="7" y="1"/>
                  </a:moveTo>
                  <a:cubicBezTo>
                    <a:pt x="6" y="11"/>
                    <a:pt x="11" y="18"/>
                    <a:pt x="13" y="27"/>
                  </a:cubicBezTo>
                  <a:cubicBezTo>
                    <a:pt x="6" y="22"/>
                    <a:pt x="0" y="12"/>
                    <a:pt x="3" y="1"/>
                  </a:cubicBezTo>
                  <a:cubicBezTo>
                    <a:pt x="4" y="0"/>
                    <a:pt x="4" y="2"/>
                    <a:pt x="7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5" name="Freeform 1494"/>
            <p:cNvSpPr/>
            <p:nvPr/>
          </p:nvSpPr>
          <p:spPr bwMode="auto">
            <a:xfrm>
              <a:off x="9616852" y="2560021"/>
              <a:ext cx="19050" cy="14288"/>
            </a:xfrm>
            <a:custGeom>
              <a:avLst/>
              <a:gdLst>
                <a:gd name="T0" fmla="*/ 1 w 5"/>
                <a:gd name="T1" fmla="*/ 1 h 4"/>
                <a:gd name="T2" fmla="*/ 5 w 5"/>
                <a:gd name="T3" fmla="*/ 2 h 4"/>
                <a:gd name="T4" fmla="*/ 1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3" y="0"/>
                    <a:pt x="4" y="2"/>
                    <a:pt x="5" y="2"/>
                  </a:cubicBezTo>
                  <a:cubicBezTo>
                    <a:pt x="5" y="4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6" name="Freeform 1495"/>
            <p:cNvSpPr/>
            <p:nvPr/>
          </p:nvSpPr>
          <p:spPr bwMode="auto">
            <a:xfrm>
              <a:off x="8308752" y="2604471"/>
              <a:ext cx="354013" cy="90488"/>
            </a:xfrm>
            <a:custGeom>
              <a:avLst/>
              <a:gdLst>
                <a:gd name="T0" fmla="*/ 18 w 94"/>
                <a:gd name="T1" fmla="*/ 0 h 24"/>
                <a:gd name="T2" fmla="*/ 94 w 94"/>
                <a:gd name="T3" fmla="*/ 17 h 24"/>
                <a:gd name="T4" fmla="*/ 91 w 94"/>
                <a:gd name="T5" fmla="*/ 21 h 24"/>
                <a:gd name="T6" fmla="*/ 19 w 94"/>
                <a:gd name="T7" fmla="*/ 17 h 24"/>
                <a:gd name="T8" fmla="*/ 0 w 94"/>
                <a:gd name="T9" fmla="*/ 11 h 24"/>
                <a:gd name="T10" fmla="*/ 31 w 94"/>
                <a:gd name="T11" fmla="*/ 17 h 24"/>
                <a:gd name="T12" fmla="*/ 48 w 94"/>
                <a:gd name="T13" fmla="*/ 17 h 24"/>
                <a:gd name="T14" fmla="*/ 18 w 94"/>
                <a:gd name="T15" fmla="*/ 3 h 24"/>
                <a:gd name="T16" fmla="*/ 18 w 9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4">
                  <a:moveTo>
                    <a:pt x="18" y="0"/>
                  </a:moveTo>
                  <a:cubicBezTo>
                    <a:pt x="43" y="5"/>
                    <a:pt x="58" y="20"/>
                    <a:pt x="94" y="17"/>
                  </a:cubicBezTo>
                  <a:cubicBezTo>
                    <a:pt x="94" y="20"/>
                    <a:pt x="90" y="18"/>
                    <a:pt x="91" y="21"/>
                  </a:cubicBezTo>
                  <a:cubicBezTo>
                    <a:pt x="68" y="24"/>
                    <a:pt x="42" y="21"/>
                    <a:pt x="19" y="17"/>
                  </a:cubicBezTo>
                  <a:cubicBezTo>
                    <a:pt x="13" y="16"/>
                    <a:pt x="2" y="18"/>
                    <a:pt x="0" y="11"/>
                  </a:cubicBezTo>
                  <a:cubicBezTo>
                    <a:pt x="9" y="9"/>
                    <a:pt x="23" y="13"/>
                    <a:pt x="31" y="17"/>
                  </a:cubicBezTo>
                  <a:cubicBezTo>
                    <a:pt x="38" y="14"/>
                    <a:pt x="42" y="18"/>
                    <a:pt x="48" y="17"/>
                  </a:cubicBezTo>
                  <a:cubicBezTo>
                    <a:pt x="40" y="10"/>
                    <a:pt x="28" y="6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7" name="Freeform 1496"/>
            <p:cNvSpPr/>
            <p:nvPr/>
          </p:nvSpPr>
          <p:spPr bwMode="auto">
            <a:xfrm>
              <a:off x="8135715" y="2702896"/>
              <a:ext cx="574675" cy="112713"/>
            </a:xfrm>
            <a:custGeom>
              <a:avLst/>
              <a:gdLst>
                <a:gd name="T0" fmla="*/ 112 w 153"/>
                <a:gd name="T1" fmla="*/ 7 h 30"/>
                <a:gd name="T2" fmla="*/ 45 w 153"/>
                <a:gd name="T3" fmla="*/ 13 h 30"/>
                <a:gd name="T4" fmla="*/ 78 w 153"/>
                <a:gd name="T5" fmla="*/ 12 h 30"/>
                <a:gd name="T6" fmla="*/ 127 w 153"/>
                <a:gd name="T7" fmla="*/ 9 h 30"/>
                <a:gd name="T8" fmla="*/ 153 w 153"/>
                <a:gd name="T9" fmla="*/ 12 h 30"/>
                <a:gd name="T10" fmla="*/ 145 w 153"/>
                <a:gd name="T11" fmla="*/ 18 h 30"/>
                <a:gd name="T12" fmla="*/ 99 w 153"/>
                <a:gd name="T13" fmla="*/ 18 h 30"/>
                <a:gd name="T14" fmla="*/ 44 w 153"/>
                <a:gd name="T15" fmla="*/ 22 h 30"/>
                <a:gd name="T16" fmla="*/ 5 w 153"/>
                <a:gd name="T17" fmla="*/ 19 h 30"/>
                <a:gd name="T18" fmla="*/ 45 w 153"/>
                <a:gd name="T19" fmla="*/ 14 h 30"/>
                <a:gd name="T20" fmla="*/ 0 w 153"/>
                <a:gd name="T21" fmla="*/ 12 h 30"/>
                <a:gd name="T22" fmla="*/ 42 w 153"/>
                <a:gd name="T23" fmla="*/ 9 h 30"/>
                <a:gd name="T24" fmla="*/ 112 w 153"/>
                <a:gd name="T2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30">
                  <a:moveTo>
                    <a:pt x="112" y="7"/>
                  </a:moveTo>
                  <a:cubicBezTo>
                    <a:pt x="92" y="12"/>
                    <a:pt x="68" y="11"/>
                    <a:pt x="45" y="13"/>
                  </a:cubicBezTo>
                  <a:cubicBezTo>
                    <a:pt x="56" y="19"/>
                    <a:pt x="68" y="14"/>
                    <a:pt x="78" y="12"/>
                  </a:cubicBezTo>
                  <a:cubicBezTo>
                    <a:pt x="93" y="11"/>
                    <a:pt x="112" y="10"/>
                    <a:pt x="127" y="9"/>
                  </a:cubicBezTo>
                  <a:cubicBezTo>
                    <a:pt x="138" y="8"/>
                    <a:pt x="147" y="6"/>
                    <a:pt x="153" y="12"/>
                  </a:cubicBezTo>
                  <a:cubicBezTo>
                    <a:pt x="152" y="16"/>
                    <a:pt x="148" y="16"/>
                    <a:pt x="145" y="18"/>
                  </a:cubicBezTo>
                  <a:cubicBezTo>
                    <a:pt x="133" y="17"/>
                    <a:pt x="116" y="16"/>
                    <a:pt x="99" y="18"/>
                  </a:cubicBezTo>
                  <a:cubicBezTo>
                    <a:pt x="81" y="20"/>
                    <a:pt x="61" y="20"/>
                    <a:pt x="44" y="22"/>
                  </a:cubicBezTo>
                  <a:cubicBezTo>
                    <a:pt x="31" y="23"/>
                    <a:pt x="10" y="30"/>
                    <a:pt x="5" y="19"/>
                  </a:cubicBezTo>
                  <a:cubicBezTo>
                    <a:pt x="16" y="13"/>
                    <a:pt x="35" y="17"/>
                    <a:pt x="45" y="14"/>
                  </a:cubicBezTo>
                  <a:cubicBezTo>
                    <a:pt x="29" y="13"/>
                    <a:pt x="15" y="11"/>
                    <a:pt x="0" y="12"/>
                  </a:cubicBezTo>
                  <a:cubicBezTo>
                    <a:pt x="5" y="0"/>
                    <a:pt x="27" y="9"/>
                    <a:pt x="42" y="9"/>
                  </a:cubicBezTo>
                  <a:cubicBezTo>
                    <a:pt x="66" y="9"/>
                    <a:pt x="93" y="5"/>
                    <a:pt x="112" y="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8" name="Freeform 1497"/>
            <p:cNvSpPr/>
            <p:nvPr/>
          </p:nvSpPr>
          <p:spPr bwMode="auto">
            <a:xfrm>
              <a:off x="8940577" y="2782271"/>
              <a:ext cx="115888" cy="244475"/>
            </a:xfrm>
            <a:custGeom>
              <a:avLst/>
              <a:gdLst>
                <a:gd name="T0" fmla="*/ 17 w 31"/>
                <a:gd name="T1" fmla="*/ 41 h 65"/>
                <a:gd name="T2" fmla="*/ 31 w 31"/>
                <a:gd name="T3" fmla="*/ 62 h 65"/>
                <a:gd name="T4" fmla="*/ 23 w 31"/>
                <a:gd name="T5" fmla="*/ 57 h 65"/>
                <a:gd name="T6" fmla="*/ 13 w 31"/>
                <a:gd name="T7" fmla="*/ 44 h 65"/>
                <a:gd name="T8" fmla="*/ 12 w 31"/>
                <a:gd name="T9" fmla="*/ 35 h 65"/>
                <a:gd name="T10" fmla="*/ 11 w 31"/>
                <a:gd name="T11" fmla="*/ 62 h 65"/>
                <a:gd name="T12" fmla="*/ 4 w 31"/>
                <a:gd name="T13" fmla="*/ 64 h 65"/>
                <a:gd name="T14" fmla="*/ 8 w 31"/>
                <a:gd name="T15" fmla="*/ 24 h 65"/>
                <a:gd name="T16" fmla="*/ 8 w 31"/>
                <a:gd name="T17" fmla="*/ 10 h 65"/>
                <a:gd name="T18" fmla="*/ 13 w 31"/>
                <a:gd name="T19" fmla="*/ 12 h 65"/>
                <a:gd name="T20" fmla="*/ 23 w 31"/>
                <a:gd name="T21" fmla="*/ 17 h 65"/>
                <a:gd name="T22" fmla="*/ 17 w 31"/>
                <a:gd name="T2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17" y="41"/>
                  </a:moveTo>
                  <a:cubicBezTo>
                    <a:pt x="22" y="48"/>
                    <a:pt x="27" y="54"/>
                    <a:pt x="31" y="62"/>
                  </a:cubicBezTo>
                  <a:cubicBezTo>
                    <a:pt x="27" y="65"/>
                    <a:pt x="25" y="60"/>
                    <a:pt x="23" y="57"/>
                  </a:cubicBezTo>
                  <a:cubicBezTo>
                    <a:pt x="19" y="53"/>
                    <a:pt x="16" y="48"/>
                    <a:pt x="13" y="44"/>
                  </a:cubicBezTo>
                  <a:cubicBezTo>
                    <a:pt x="14" y="40"/>
                    <a:pt x="12" y="39"/>
                    <a:pt x="12" y="35"/>
                  </a:cubicBezTo>
                  <a:cubicBezTo>
                    <a:pt x="9" y="43"/>
                    <a:pt x="6" y="56"/>
                    <a:pt x="11" y="62"/>
                  </a:cubicBezTo>
                  <a:cubicBezTo>
                    <a:pt x="8" y="62"/>
                    <a:pt x="8" y="65"/>
                    <a:pt x="4" y="64"/>
                  </a:cubicBezTo>
                  <a:cubicBezTo>
                    <a:pt x="0" y="51"/>
                    <a:pt x="8" y="37"/>
                    <a:pt x="8" y="24"/>
                  </a:cubicBezTo>
                  <a:cubicBezTo>
                    <a:pt x="7" y="18"/>
                    <a:pt x="4" y="14"/>
                    <a:pt x="8" y="10"/>
                  </a:cubicBezTo>
                  <a:cubicBezTo>
                    <a:pt x="10" y="9"/>
                    <a:pt x="11" y="11"/>
                    <a:pt x="13" y="12"/>
                  </a:cubicBezTo>
                  <a:cubicBezTo>
                    <a:pt x="14" y="0"/>
                    <a:pt x="24" y="10"/>
                    <a:pt x="23" y="17"/>
                  </a:cubicBezTo>
                  <a:cubicBezTo>
                    <a:pt x="18" y="23"/>
                    <a:pt x="18" y="35"/>
                    <a:pt x="17" y="4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9" name="Freeform 1498"/>
            <p:cNvSpPr/>
            <p:nvPr/>
          </p:nvSpPr>
          <p:spPr bwMode="auto">
            <a:xfrm>
              <a:off x="10150252" y="2902921"/>
              <a:ext cx="741363" cy="511175"/>
            </a:xfrm>
            <a:custGeom>
              <a:avLst/>
              <a:gdLst>
                <a:gd name="T0" fmla="*/ 197 w 197"/>
                <a:gd name="T1" fmla="*/ 0 h 136"/>
                <a:gd name="T2" fmla="*/ 179 w 197"/>
                <a:gd name="T3" fmla="*/ 13 h 136"/>
                <a:gd name="T4" fmla="*/ 123 w 197"/>
                <a:gd name="T5" fmla="*/ 49 h 136"/>
                <a:gd name="T6" fmla="*/ 103 w 197"/>
                <a:gd name="T7" fmla="*/ 60 h 136"/>
                <a:gd name="T8" fmla="*/ 93 w 197"/>
                <a:gd name="T9" fmla="*/ 67 h 136"/>
                <a:gd name="T10" fmla="*/ 76 w 197"/>
                <a:gd name="T11" fmla="*/ 79 h 136"/>
                <a:gd name="T12" fmla="*/ 54 w 197"/>
                <a:gd name="T13" fmla="*/ 93 h 136"/>
                <a:gd name="T14" fmla="*/ 35 w 197"/>
                <a:gd name="T15" fmla="*/ 107 h 136"/>
                <a:gd name="T16" fmla="*/ 7 w 197"/>
                <a:gd name="T17" fmla="*/ 130 h 136"/>
                <a:gd name="T18" fmla="*/ 5 w 197"/>
                <a:gd name="T19" fmla="*/ 136 h 136"/>
                <a:gd name="T20" fmla="*/ 17 w 197"/>
                <a:gd name="T21" fmla="*/ 116 h 136"/>
                <a:gd name="T22" fmla="*/ 78 w 197"/>
                <a:gd name="T23" fmla="*/ 72 h 136"/>
                <a:gd name="T24" fmla="*/ 151 w 197"/>
                <a:gd name="T25" fmla="*/ 24 h 136"/>
                <a:gd name="T26" fmla="*/ 190 w 197"/>
                <a:gd name="T27" fmla="*/ 2 h 136"/>
                <a:gd name="T28" fmla="*/ 197 w 197"/>
                <a:gd name="T2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36">
                  <a:moveTo>
                    <a:pt x="197" y="0"/>
                  </a:moveTo>
                  <a:cubicBezTo>
                    <a:pt x="193" y="6"/>
                    <a:pt x="185" y="9"/>
                    <a:pt x="179" y="13"/>
                  </a:cubicBezTo>
                  <a:cubicBezTo>
                    <a:pt x="161" y="25"/>
                    <a:pt x="140" y="36"/>
                    <a:pt x="123" y="49"/>
                  </a:cubicBezTo>
                  <a:cubicBezTo>
                    <a:pt x="115" y="51"/>
                    <a:pt x="110" y="57"/>
                    <a:pt x="103" y="60"/>
                  </a:cubicBezTo>
                  <a:cubicBezTo>
                    <a:pt x="101" y="63"/>
                    <a:pt x="97" y="65"/>
                    <a:pt x="93" y="67"/>
                  </a:cubicBezTo>
                  <a:cubicBezTo>
                    <a:pt x="88" y="71"/>
                    <a:pt x="83" y="76"/>
                    <a:pt x="76" y="79"/>
                  </a:cubicBezTo>
                  <a:cubicBezTo>
                    <a:pt x="70" y="85"/>
                    <a:pt x="62" y="89"/>
                    <a:pt x="54" y="93"/>
                  </a:cubicBezTo>
                  <a:cubicBezTo>
                    <a:pt x="49" y="99"/>
                    <a:pt x="42" y="103"/>
                    <a:pt x="35" y="107"/>
                  </a:cubicBezTo>
                  <a:cubicBezTo>
                    <a:pt x="26" y="115"/>
                    <a:pt x="16" y="122"/>
                    <a:pt x="7" y="130"/>
                  </a:cubicBezTo>
                  <a:cubicBezTo>
                    <a:pt x="7" y="134"/>
                    <a:pt x="8" y="135"/>
                    <a:pt x="5" y="136"/>
                  </a:cubicBezTo>
                  <a:cubicBezTo>
                    <a:pt x="0" y="129"/>
                    <a:pt x="11" y="121"/>
                    <a:pt x="17" y="116"/>
                  </a:cubicBezTo>
                  <a:cubicBezTo>
                    <a:pt x="35" y="103"/>
                    <a:pt x="63" y="86"/>
                    <a:pt x="78" y="72"/>
                  </a:cubicBezTo>
                  <a:cubicBezTo>
                    <a:pt x="103" y="57"/>
                    <a:pt x="128" y="42"/>
                    <a:pt x="151" y="24"/>
                  </a:cubicBezTo>
                  <a:cubicBezTo>
                    <a:pt x="167" y="20"/>
                    <a:pt x="174" y="7"/>
                    <a:pt x="190" y="2"/>
                  </a:cubicBezTo>
                  <a:cubicBezTo>
                    <a:pt x="191" y="0"/>
                    <a:pt x="194" y="0"/>
                    <a:pt x="19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0" name="Freeform 1499"/>
            <p:cNvSpPr/>
            <p:nvPr/>
          </p:nvSpPr>
          <p:spPr bwMode="auto">
            <a:xfrm>
              <a:off x="10045477" y="2920383"/>
              <a:ext cx="635000" cy="417513"/>
            </a:xfrm>
            <a:custGeom>
              <a:avLst/>
              <a:gdLst>
                <a:gd name="T0" fmla="*/ 169 w 169"/>
                <a:gd name="T1" fmla="*/ 1 h 111"/>
                <a:gd name="T2" fmla="*/ 158 w 169"/>
                <a:gd name="T3" fmla="*/ 8 h 111"/>
                <a:gd name="T4" fmla="*/ 99 w 169"/>
                <a:gd name="T5" fmla="*/ 41 h 111"/>
                <a:gd name="T6" fmla="*/ 59 w 169"/>
                <a:gd name="T7" fmla="*/ 67 h 111"/>
                <a:gd name="T8" fmla="*/ 7 w 169"/>
                <a:gd name="T9" fmla="*/ 104 h 111"/>
                <a:gd name="T10" fmla="*/ 7 w 169"/>
                <a:gd name="T11" fmla="*/ 109 h 111"/>
                <a:gd name="T12" fmla="*/ 1 w 169"/>
                <a:gd name="T13" fmla="*/ 110 h 111"/>
                <a:gd name="T14" fmla="*/ 7 w 169"/>
                <a:gd name="T15" fmla="*/ 100 h 111"/>
                <a:gd name="T16" fmla="*/ 8 w 169"/>
                <a:gd name="T17" fmla="*/ 102 h 111"/>
                <a:gd name="T18" fmla="*/ 12 w 169"/>
                <a:gd name="T19" fmla="*/ 95 h 111"/>
                <a:gd name="T20" fmla="*/ 158 w 169"/>
                <a:gd name="T21" fmla="*/ 2 h 111"/>
                <a:gd name="T22" fmla="*/ 166 w 169"/>
                <a:gd name="T23" fmla="*/ 0 h 111"/>
                <a:gd name="T24" fmla="*/ 169 w 169"/>
                <a:gd name="T25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11">
                  <a:moveTo>
                    <a:pt x="169" y="1"/>
                  </a:moveTo>
                  <a:cubicBezTo>
                    <a:pt x="167" y="6"/>
                    <a:pt x="162" y="6"/>
                    <a:pt x="158" y="8"/>
                  </a:cubicBezTo>
                  <a:cubicBezTo>
                    <a:pt x="138" y="17"/>
                    <a:pt x="120" y="32"/>
                    <a:pt x="99" y="41"/>
                  </a:cubicBezTo>
                  <a:cubicBezTo>
                    <a:pt x="87" y="51"/>
                    <a:pt x="73" y="59"/>
                    <a:pt x="59" y="67"/>
                  </a:cubicBezTo>
                  <a:cubicBezTo>
                    <a:pt x="43" y="80"/>
                    <a:pt x="23" y="91"/>
                    <a:pt x="7" y="104"/>
                  </a:cubicBezTo>
                  <a:cubicBezTo>
                    <a:pt x="8" y="106"/>
                    <a:pt x="9" y="108"/>
                    <a:pt x="7" y="109"/>
                  </a:cubicBezTo>
                  <a:cubicBezTo>
                    <a:pt x="5" y="110"/>
                    <a:pt x="4" y="111"/>
                    <a:pt x="1" y="110"/>
                  </a:cubicBezTo>
                  <a:cubicBezTo>
                    <a:pt x="0" y="104"/>
                    <a:pt x="5" y="104"/>
                    <a:pt x="7" y="100"/>
                  </a:cubicBezTo>
                  <a:cubicBezTo>
                    <a:pt x="8" y="100"/>
                    <a:pt x="8" y="102"/>
                    <a:pt x="8" y="102"/>
                  </a:cubicBezTo>
                  <a:cubicBezTo>
                    <a:pt x="10" y="101"/>
                    <a:pt x="12" y="99"/>
                    <a:pt x="12" y="95"/>
                  </a:cubicBezTo>
                  <a:cubicBezTo>
                    <a:pt x="58" y="62"/>
                    <a:pt x="109" y="33"/>
                    <a:pt x="158" y="2"/>
                  </a:cubicBezTo>
                  <a:cubicBezTo>
                    <a:pt x="161" y="2"/>
                    <a:pt x="164" y="1"/>
                    <a:pt x="166" y="0"/>
                  </a:cubicBezTo>
                  <a:cubicBezTo>
                    <a:pt x="167" y="0"/>
                    <a:pt x="168" y="1"/>
                    <a:pt x="169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1" name="Freeform 1500"/>
            <p:cNvSpPr/>
            <p:nvPr/>
          </p:nvSpPr>
          <p:spPr bwMode="auto">
            <a:xfrm>
              <a:off x="8407177" y="2925146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6 h 7"/>
                <a:gd name="T4" fmla="*/ 10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7" y="3"/>
                    <a:pt x="7" y="7"/>
                    <a:pt x="0" y="6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2" name="Freeform 1501"/>
            <p:cNvSpPr/>
            <p:nvPr/>
          </p:nvSpPr>
          <p:spPr bwMode="auto">
            <a:xfrm>
              <a:off x="10262965" y="2988646"/>
              <a:ext cx="700088" cy="485775"/>
            </a:xfrm>
            <a:custGeom>
              <a:avLst/>
              <a:gdLst>
                <a:gd name="T0" fmla="*/ 184 w 186"/>
                <a:gd name="T1" fmla="*/ 0 h 129"/>
                <a:gd name="T2" fmla="*/ 185 w 186"/>
                <a:gd name="T3" fmla="*/ 2 h 129"/>
                <a:gd name="T4" fmla="*/ 178 w 186"/>
                <a:gd name="T5" fmla="*/ 6 h 129"/>
                <a:gd name="T6" fmla="*/ 125 w 186"/>
                <a:gd name="T7" fmla="*/ 40 h 129"/>
                <a:gd name="T8" fmla="*/ 8 w 186"/>
                <a:gd name="T9" fmla="*/ 121 h 129"/>
                <a:gd name="T10" fmla="*/ 1 w 186"/>
                <a:gd name="T11" fmla="*/ 127 h 129"/>
                <a:gd name="T12" fmla="*/ 13 w 186"/>
                <a:gd name="T13" fmla="*/ 113 h 129"/>
                <a:gd name="T14" fmla="*/ 63 w 186"/>
                <a:gd name="T15" fmla="*/ 78 h 129"/>
                <a:gd name="T16" fmla="*/ 182 w 186"/>
                <a:gd name="T17" fmla="*/ 2 h 129"/>
                <a:gd name="T18" fmla="*/ 184 w 186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29">
                  <a:moveTo>
                    <a:pt x="184" y="0"/>
                  </a:moveTo>
                  <a:cubicBezTo>
                    <a:pt x="185" y="0"/>
                    <a:pt x="184" y="1"/>
                    <a:pt x="185" y="2"/>
                  </a:cubicBezTo>
                  <a:cubicBezTo>
                    <a:pt x="186" y="4"/>
                    <a:pt x="182" y="6"/>
                    <a:pt x="178" y="6"/>
                  </a:cubicBezTo>
                  <a:cubicBezTo>
                    <a:pt x="162" y="19"/>
                    <a:pt x="143" y="29"/>
                    <a:pt x="125" y="40"/>
                  </a:cubicBezTo>
                  <a:cubicBezTo>
                    <a:pt x="85" y="67"/>
                    <a:pt x="46" y="93"/>
                    <a:pt x="8" y="121"/>
                  </a:cubicBezTo>
                  <a:cubicBezTo>
                    <a:pt x="8" y="124"/>
                    <a:pt x="5" y="129"/>
                    <a:pt x="1" y="127"/>
                  </a:cubicBezTo>
                  <a:cubicBezTo>
                    <a:pt x="0" y="119"/>
                    <a:pt x="9" y="116"/>
                    <a:pt x="13" y="113"/>
                  </a:cubicBezTo>
                  <a:cubicBezTo>
                    <a:pt x="29" y="101"/>
                    <a:pt x="46" y="90"/>
                    <a:pt x="63" y="78"/>
                  </a:cubicBezTo>
                  <a:cubicBezTo>
                    <a:pt x="101" y="52"/>
                    <a:pt x="140" y="25"/>
                    <a:pt x="182" y="2"/>
                  </a:cubicBezTo>
                  <a:cubicBezTo>
                    <a:pt x="182" y="1"/>
                    <a:pt x="184" y="1"/>
                    <a:pt x="18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3" name="Freeform 1502"/>
            <p:cNvSpPr/>
            <p:nvPr/>
          </p:nvSpPr>
          <p:spPr bwMode="auto">
            <a:xfrm>
              <a:off x="8229377" y="3034683"/>
              <a:ext cx="38100" cy="82550"/>
            </a:xfrm>
            <a:custGeom>
              <a:avLst/>
              <a:gdLst>
                <a:gd name="T0" fmla="*/ 10 w 10"/>
                <a:gd name="T1" fmla="*/ 0 h 22"/>
                <a:gd name="T2" fmla="*/ 6 w 10"/>
                <a:gd name="T3" fmla="*/ 22 h 22"/>
                <a:gd name="T4" fmla="*/ 10 w 10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cubicBezTo>
                    <a:pt x="10" y="9"/>
                    <a:pt x="7" y="14"/>
                    <a:pt x="6" y="22"/>
                  </a:cubicBezTo>
                  <a:cubicBezTo>
                    <a:pt x="4" y="16"/>
                    <a:pt x="0" y="0"/>
                    <a:pt x="1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4" name="Freeform 1503"/>
            <p:cNvSpPr/>
            <p:nvPr/>
          </p:nvSpPr>
          <p:spPr bwMode="auto">
            <a:xfrm>
              <a:off x="8300815" y="3106121"/>
              <a:ext cx="30163" cy="85725"/>
            </a:xfrm>
            <a:custGeom>
              <a:avLst/>
              <a:gdLst>
                <a:gd name="T0" fmla="*/ 6 w 8"/>
                <a:gd name="T1" fmla="*/ 0 h 23"/>
                <a:gd name="T2" fmla="*/ 5 w 8"/>
                <a:gd name="T3" fmla="*/ 23 h 23"/>
                <a:gd name="T4" fmla="*/ 2 w 8"/>
                <a:gd name="T5" fmla="*/ 13 h 23"/>
                <a:gd name="T6" fmla="*/ 6 w 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cubicBezTo>
                    <a:pt x="8" y="5"/>
                    <a:pt x="5" y="17"/>
                    <a:pt x="5" y="23"/>
                  </a:cubicBezTo>
                  <a:cubicBezTo>
                    <a:pt x="4" y="19"/>
                    <a:pt x="5" y="15"/>
                    <a:pt x="2" y="13"/>
                  </a:cubicBezTo>
                  <a:cubicBezTo>
                    <a:pt x="8" y="9"/>
                    <a:pt x="0" y="3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5" name="Freeform 1504"/>
            <p:cNvSpPr/>
            <p:nvPr/>
          </p:nvSpPr>
          <p:spPr bwMode="auto">
            <a:xfrm>
              <a:off x="8080152" y="3106121"/>
              <a:ext cx="22225" cy="30163"/>
            </a:xfrm>
            <a:custGeom>
              <a:avLst/>
              <a:gdLst>
                <a:gd name="T0" fmla="*/ 1 w 6"/>
                <a:gd name="T1" fmla="*/ 0 h 8"/>
                <a:gd name="T2" fmla="*/ 4 w 6"/>
                <a:gd name="T3" fmla="*/ 8 h 8"/>
                <a:gd name="T4" fmla="*/ 1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2" y="3"/>
                    <a:pt x="6" y="5"/>
                    <a:pt x="4" y="8"/>
                  </a:cubicBezTo>
                  <a:cubicBezTo>
                    <a:pt x="2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6" name="Freeform 1505"/>
            <p:cNvSpPr/>
            <p:nvPr/>
          </p:nvSpPr>
          <p:spPr bwMode="auto">
            <a:xfrm>
              <a:off x="8162702" y="3131521"/>
              <a:ext cx="85725" cy="703263"/>
            </a:xfrm>
            <a:custGeom>
              <a:avLst/>
              <a:gdLst>
                <a:gd name="T0" fmla="*/ 21 w 23"/>
                <a:gd name="T1" fmla="*/ 0 h 187"/>
                <a:gd name="T2" fmla="*/ 23 w 23"/>
                <a:gd name="T3" fmla="*/ 1 h 187"/>
                <a:gd name="T4" fmla="*/ 7 w 23"/>
                <a:gd name="T5" fmla="*/ 187 h 187"/>
                <a:gd name="T6" fmla="*/ 6 w 23"/>
                <a:gd name="T7" fmla="*/ 163 h 187"/>
                <a:gd name="T8" fmla="*/ 21 w 23"/>
                <a:gd name="T9" fmla="*/ 2 h 187"/>
                <a:gd name="T10" fmla="*/ 21 w 23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7">
                  <a:moveTo>
                    <a:pt x="21" y="0"/>
                  </a:moveTo>
                  <a:cubicBezTo>
                    <a:pt x="22" y="0"/>
                    <a:pt x="22" y="1"/>
                    <a:pt x="23" y="1"/>
                  </a:cubicBezTo>
                  <a:cubicBezTo>
                    <a:pt x="17" y="59"/>
                    <a:pt x="15" y="123"/>
                    <a:pt x="7" y="187"/>
                  </a:cubicBezTo>
                  <a:cubicBezTo>
                    <a:pt x="0" y="181"/>
                    <a:pt x="5" y="171"/>
                    <a:pt x="6" y="163"/>
                  </a:cubicBezTo>
                  <a:cubicBezTo>
                    <a:pt x="12" y="115"/>
                    <a:pt x="13" y="52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7" name="Freeform 1506"/>
            <p:cNvSpPr/>
            <p:nvPr/>
          </p:nvSpPr>
          <p:spPr bwMode="auto">
            <a:xfrm>
              <a:off x="9970865" y="313628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2"/>
                    <a:pt x="2" y="2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8" name="Freeform 1507"/>
            <p:cNvSpPr/>
            <p:nvPr/>
          </p:nvSpPr>
          <p:spPr bwMode="auto">
            <a:xfrm>
              <a:off x="8388127" y="3147396"/>
              <a:ext cx="33338" cy="101600"/>
            </a:xfrm>
            <a:custGeom>
              <a:avLst/>
              <a:gdLst>
                <a:gd name="T0" fmla="*/ 7 w 9"/>
                <a:gd name="T1" fmla="*/ 0 h 27"/>
                <a:gd name="T2" fmla="*/ 6 w 9"/>
                <a:gd name="T3" fmla="*/ 27 h 27"/>
                <a:gd name="T4" fmla="*/ 7 w 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7" y="0"/>
                  </a:moveTo>
                  <a:cubicBezTo>
                    <a:pt x="9" y="7"/>
                    <a:pt x="6" y="21"/>
                    <a:pt x="6" y="27"/>
                  </a:cubicBezTo>
                  <a:cubicBezTo>
                    <a:pt x="0" y="23"/>
                    <a:pt x="2" y="4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9" name="Freeform 1508"/>
            <p:cNvSpPr/>
            <p:nvPr/>
          </p:nvSpPr>
          <p:spPr bwMode="auto">
            <a:xfrm>
              <a:off x="8448452" y="3210896"/>
              <a:ext cx="55563" cy="733425"/>
            </a:xfrm>
            <a:custGeom>
              <a:avLst/>
              <a:gdLst>
                <a:gd name="T0" fmla="*/ 15 w 15"/>
                <a:gd name="T1" fmla="*/ 0 h 195"/>
                <a:gd name="T2" fmla="*/ 6 w 15"/>
                <a:gd name="T3" fmla="*/ 181 h 195"/>
                <a:gd name="T4" fmla="*/ 9 w 15"/>
                <a:gd name="T5" fmla="*/ 185 h 195"/>
                <a:gd name="T6" fmla="*/ 5 w 15"/>
                <a:gd name="T7" fmla="*/ 195 h 195"/>
                <a:gd name="T8" fmla="*/ 3 w 15"/>
                <a:gd name="T9" fmla="*/ 171 h 195"/>
                <a:gd name="T10" fmla="*/ 13 w 15"/>
                <a:gd name="T11" fmla="*/ 1 h 195"/>
                <a:gd name="T12" fmla="*/ 15 w 15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5">
                  <a:moveTo>
                    <a:pt x="15" y="0"/>
                  </a:moveTo>
                  <a:cubicBezTo>
                    <a:pt x="14" y="52"/>
                    <a:pt x="11" y="126"/>
                    <a:pt x="6" y="181"/>
                  </a:cubicBezTo>
                  <a:cubicBezTo>
                    <a:pt x="6" y="183"/>
                    <a:pt x="9" y="183"/>
                    <a:pt x="9" y="185"/>
                  </a:cubicBezTo>
                  <a:cubicBezTo>
                    <a:pt x="8" y="189"/>
                    <a:pt x="8" y="194"/>
                    <a:pt x="5" y="195"/>
                  </a:cubicBezTo>
                  <a:cubicBezTo>
                    <a:pt x="0" y="188"/>
                    <a:pt x="2" y="179"/>
                    <a:pt x="3" y="171"/>
                  </a:cubicBezTo>
                  <a:cubicBezTo>
                    <a:pt x="9" y="111"/>
                    <a:pt x="8" y="56"/>
                    <a:pt x="13" y="1"/>
                  </a:cubicBezTo>
                  <a:cubicBezTo>
                    <a:pt x="14" y="1"/>
                    <a:pt x="15" y="1"/>
                    <a:pt x="1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0" name="Freeform 1509"/>
            <p:cNvSpPr/>
            <p:nvPr/>
          </p:nvSpPr>
          <p:spPr bwMode="auto">
            <a:xfrm>
              <a:off x="8080152" y="3236296"/>
              <a:ext cx="11113" cy="19050"/>
            </a:xfrm>
            <a:custGeom>
              <a:avLst/>
              <a:gdLst>
                <a:gd name="T0" fmla="*/ 1 w 3"/>
                <a:gd name="T1" fmla="*/ 0 h 5"/>
                <a:gd name="T2" fmla="*/ 2 w 3"/>
                <a:gd name="T3" fmla="*/ 5 h 5"/>
                <a:gd name="T4" fmla="*/ 1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3" y="0"/>
                    <a:pt x="2" y="4"/>
                    <a:pt x="2" y="5"/>
                  </a:cubicBezTo>
                  <a:cubicBezTo>
                    <a:pt x="1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1" name="Freeform 1510"/>
            <p:cNvSpPr/>
            <p:nvPr/>
          </p:nvSpPr>
          <p:spPr bwMode="auto">
            <a:xfrm>
              <a:off x="8061102" y="3296621"/>
              <a:ext cx="25400" cy="41275"/>
            </a:xfrm>
            <a:custGeom>
              <a:avLst/>
              <a:gdLst>
                <a:gd name="T0" fmla="*/ 2 w 7"/>
                <a:gd name="T1" fmla="*/ 0 h 11"/>
                <a:gd name="T2" fmla="*/ 3 w 7"/>
                <a:gd name="T3" fmla="*/ 11 h 11"/>
                <a:gd name="T4" fmla="*/ 2 w 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7" y="2"/>
                    <a:pt x="3" y="9"/>
                    <a:pt x="3" y="11"/>
                  </a:cubicBezTo>
                  <a:cubicBezTo>
                    <a:pt x="0" y="9"/>
                    <a:pt x="4" y="4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2" name="Freeform 1511"/>
            <p:cNvSpPr/>
            <p:nvPr/>
          </p:nvSpPr>
          <p:spPr bwMode="auto">
            <a:xfrm>
              <a:off x="8781827" y="3323608"/>
              <a:ext cx="42863" cy="128588"/>
            </a:xfrm>
            <a:custGeom>
              <a:avLst/>
              <a:gdLst>
                <a:gd name="T0" fmla="*/ 11 w 11"/>
                <a:gd name="T1" fmla="*/ 0 h 34"/>
                <a:gd name="T2" fmla="*/ 6 w 11"/>
                <a:gd name="T3" fmla="*/ 34 h 34"/>
                <a:gd name="T4" fmla="*/ 8 w 11"/>
                <a:gd name="T5" fmla="*/ 0 h 34"/>
                <a:gd name="T6" fmla="*/ 11 w 1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4">
                  <a:moveTo>
                    <a:pt x="11" y="0"/>
                  </a:moveTo>
                  <a:cubicBezTo>
                    <a:pt x="11" y="14"/>
                    <a:pt x="7" y="24"/>
                    <a:pt x="6" y="34"/>
                  </a:cubicBezTo>
                  <a:cubicBezTo>
                    <a:pt x="0" y="25"/>
                    <a:pt x="5" y="9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3" name="Freeform 1512"/>
            <p:cNvSpPr/>
            <p:nvPr/>
          </p:nvSpPr>
          <p:spPr bwMode="auto">
            <a:xfrm>
              <a:off x="8061102" y="3345833"/>
              <a:ext cx="11113" cy="60325"/>
            </a:xfrm>
            <a:custGeom>
              <a:avLst/>
              <a:gdLst>
                <a:gd name="T0" fmla="*/ 2 w 3"/>
                <a:gd name="T1" fmla="*/ 0 h 16"/>
                <a:gd name="T2" fmla="*/ 2 w 3"/>
                <a:gd name="T3" fmla="*/ 16 h 16"/>
                <a:gd name="T4" fmla="*/ 2 w 3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6">
                  <a:moveTo>
                    <a:pt x="2" y="0"/>
                  </a:moveTo>
                  <a:cubicBezTo>
                    <a:pt x="3" y="6"/>
                    <a:pt x="3" y="9"/>
                    <a:pt x="2" y="16"/>
                  </a:cubicBezTo>
                  <a:cubicBezTo>
                    <a:pt x="0" y="10"/>
                    <a:pt x="0" y="7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4" name="Freeform 1513"/>
            <p:cNvSpPr/>
            <p:nvPr/>
          </p:nvSpPr>
          <p:spPr bwMode="auto">
            <a:xfrm>
              <a:off x="9523190" y="3356946"/>
              <a:ext cx="11113" cy="19050"/>
            </a:xfrm>
            <a:custGeom>
              <a:avLst/>
              <a:gdLst>
                <a:gd name="T0" fmla="*/ 1 w 3"/>
                <a:gd name="T1" fmla="*/ 1 h 5"/>
                <a:gd name="T2" fmla="*/ 3 w 3"/>
                <a:gd name="T3" fmla="*/ 4 h 5"/>
                <a:gd name="T4" fmla="*/ 1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3" y="0"/>
                    <a:pt x="2" y="3"/>
                    <a:pt x="3" y="4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5" name="Freeform 1514"/>
            <p:cNvSpPr/>
            <p:nvPr/>
          </p:nvSpPr>
          <p:spPr bwMode="auto">
            <a:xfrm>
              <a:off x="8880252" y="3364883"/>
              <a:ext cx="30163" cy="241300"/>
            </a:xfrm>
            <a:custGeom>
              <a:avLst/>
              <a:gdLst>
                <a:gd name="T0" fmla="*/ 8 w 8"/>
                <a:gd name="T1" fmla="*/ 0 h 64"/>
                <a:gd name="T2" fmla="*/ 6 w 8"/>
                <a:gd name="T3" fmla="*/ 64 h 64"/>
                <a:gd name="T4" fmla="*/ 3 w 8"/>
                <a:gd name="T5" fmla="*/ 50 h 64"/>
                <a:gd name="T6" fmla="*/ 3 w 8"/>
                <a:gd name="T7" fmla="*/ 12 h 64"/>
                <a:gd name="T8" fmla="*/ 4 w 8"/>
                <a:gd name="T9" fmla="*/ 2 h 64"/>
                <a:gd name="T10" fmla="*/ 6 w 8"/>
                <a:gd name="T11" fmla="*/ 0 h 64"/>
                <a:gd name="T12" fmla="*/ 8 w 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8" y="0"/>
                  </a:moveTo>
                  <a:cubicBezTo>
                    <a:pt x="7" y="25"/>
                    <a:pt x="7" y="44"/>
                    <a:pt x="6" y="64"/>
                  </a:cubicBezTo>
                  <a:cubicBezTo>
                    <a:pt x="0" y="61"/>
                    <a:pt x="3" y="54"/>
                    <a:pt x="3" y="50"/>
                  </a:cubicBezTo>
                  <a:cubicBezTo>
                    <a:pt x="4" y="37"/>
                    <a:pt x="4" y="22"/>
                    <a:pt x="3" y="12"/>
                  </a:cubicBezTo>
                  <a:cubicBezTo>
                    <a:pt x="5" y="11"/>
                    <a:pt x="4" y="6"/>
                    <a:pt x="4" y="2"/>
                  </a:cubicBezTo>
                  <a:cubicBezTo>
                    <a:pt x="4" y="1"/>
                    <a:pt x="6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6" name="Freeform 1515"/>
            <p:cNvSpPr/>
            <p:nvPr/>
          </p:nvSpPr>
          <p:spPr bwMode="auto">
            <a:xfrm>
              <a:off x="9523190" y="3380758"/>
              <a:ext cx="26988" cy="138113"/>
            </a:xfrm>
            <a:custGeom>
              <a:avLst/>
              <a:gdLst>
                <a:gd name="T0" fmla="*/ 1 w 7"/>
                <a:gd name="T1" fmla="*/ 0 h 37"/>
                <a:gd name="T2" fmla="*/ 2 w 7"/>
                <a:gd name="T3" fmla="*/ 37 h 37"/>
                <a:gd name="T4" fmla="*/ 1 w 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7">
                  <a:moveTo>
                    <a:pt x="1" y="0"/>
                  </a:moveTo>
                  <a:cubicBezTo>
                    <a:pt x="5" y="10"/>
                    <a:pt x="7" y="30"/>
                    <a:pt x="2" y="37"/>
                  </a:cubicBezTo>
                  <a:cubicBezTo>
                    <a:pt x="0" y="21"/>
                    <a:pt x="2" y="1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7" name="Freeform 1516"/>
            <p:cNvSpPr/>
            <p:nvPr/>
          </p:nvSpPr>
          <p:spPr bwMode="auto">
            <a:xfrm>
              <a:off x="8561165" y="3387108"/>
              <a:ext cx="44450" cy="395288"/>
            </a:xfrm>
            <a:custGeom>
              <a:avLst/>
              <a:gdLst>
                <a:gd name="T0" fmla="*/ 10 w 12"/>
                <a:gd name="T1" fmla="*/ 0 h 105"/>
                <a:gd name="T2" fmla="*/ 12 w 12"/>
                <a:gd name="T3" fmla="*/ 0 h 105"/>
                <a:gd name="T4" fmla="*/ 6 w 12"/>
                <a:gd name="T5" fmla="*/ 105 h 105"/>
                <a:gd name="T6" fmla="*/ 4 w 12"/>
                <a:gd name="T7" fmla="*/ 83 h 105"/>
                <a:gd name="T8" fmla="*/ 9 w 12"/>
                <a:gd name="T9" fmla="*/ 3 h 105"/>
                <a:gd name="T10" fmla="*/ 10 w 12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5">
                  <a:moveTo>
                    <a:pt x="10" y="0"/>
                  </a:moveTo>
                  <a:cubicBezTo>
                    <a:pt x="10" y="0"/>
                    <a:pt x="11" y="0"/>
                    <a:pt x="12" y="0"/>
                  </a:cubicBezTo>
                  <a:cubicBezTo>
                    <a:pt x="12" y="35"/>
                    <a:pt x="10" y="70"/>
                    <a:pt x="6" y="105"/>
                  </a:cubicBezTo>
                  <a:cubicBezTo>
                    <a:pt x="0" y="100"/>
                    <a:pt x="3" y="91"/>
                    <a:pt x="4" y="83"/>
                  </a:cubicBezTo>
                  <a:cubicBezTo>
                    <a:pt x="6" y="58"/>
                    <a:pt x="8" y="30"/>
                    <a:pt x="9" y="3"/>
                  </a:cubicBezTo>
                  <a:cubicBezTo>
                    <a:pt x="9" y="2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8" name="Freeform 1517"/>
            <p:cNvSpPr/>
            <p:nvPr/>
          </p:nvSpPr>
          <p:spPr bwMode="auto">
            <a:xfrm>
              <a:off x="8962802" y="3395046"/>
              <a:ext cx="15875" cy="33338"/>
            </a:xfrm>
            <a:custGeom>
              <a:avLst/>
              <a:gdLst>
                <a:gd name="T0" fmla="*/ 2 w 4"/>
                <a:gd name="T1" fmla="*/ 0 h 9"/>
                <a:gd name="T2" fmla="*/ 3 w 4"/>
                <a:gd name="T3" fmla="*/ 9 h 9"/>
                <a:gd name="T4" fmla="*/ 0 w 4"/>
                <a:gd name="T5" fmla="*/ 7 h 9"/>
                <a:gd name="T6" fmla="*/ 2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4" y="5"/>
                    <a:pt x="3" y="4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4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9" name="Freeform 1518"/>
            <p:cNvSpPr/>
            <p:nvPr/>
          </p:nvSpPr>
          <p:spPr bwMode="auto">
            <a:xfrm>
              <a:off x="8053165" y="3428383"/>
              <a:ext cx="19050" cy="26988"/>
            </a:xfrm>
            <a:custGeom>
              <a:avLst/>
              <a:gdLst>
                <a:gd name="T0" fmla="*/ 4 w 5"/>
                <a:gd name="T1" fmla="*/ 0 h 7"/>
                <a:gd name="T2" fmla="*/ 1 w 5"/>
                <a:gd name="T3" fmla="*/ 6 h 7"/>
                <a:gd name="T4" fmla="*/ 4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5" y="2"/>
                    <a:pt x="4" y="7"/>
                    <a:pt x="1" y="6"/>
                  </a:cubicBezTo>
                  <a:cubicBezTo>
                    <a:pt x="1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0" name="Freeform 1519"/>
            <p:cNvSpPr/>
            <p:nvPr/>
          </p:nvSpPr>
          <p:spPr bwMode="auto">
            <a:xfrm>
              <a:off x="8794527" y="3455371"/>
              <a:ext cx="14288" cy="33338"/>
            </a:xfrm>
            <a:custGeom>
              <a:avLst/>
              <a:gdLst>
                <a:gd name="T0" fmla="*/ 1 w 4"/>
                <a:gd name="T1" fmla="*/ 0 h 9"/>
                <a:gd name="T2" fmla="*/ 4 w 4"/>
                <a:gd name="T3" fmla="*/ 9 h 9"/>
                <a:gd name="T4" fmla="*/ 1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3" y="2"/>
                    <a:pt x="3" y="5"/>
                    <a:pt x="4" y="9"/>
                  </a:cubicBezTo>
                  <a:cubicBezTo>
                    <a:pt x="0" y="8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1" name="Freeform 1520"/>
            <p:cNvSpPr/>
            <p:nvPr/>
          </p:nvSpPr>
          <p:spPr bwMode="auto">
            <a:xfrm>
              <a:off x="8996140" y="3488708"/>
              <a:ext cx="26988" cy="82550"/>
            </a:xfrm>
            <a:custGeom>
              <a:avLst/>
              <a:gdLst>
                <a:gd name="T0" fmla="*/ 2 w 7"/>
                <a:gd name="T1" fmla="*/ 0 h 22"/>
                <a:gd name="T2" fmla="*/ 4 w 7"/>
                <a:gd name="T3" fmla="*/ 22 h 22"/>
                <a:gd name="T4" fmla="*/ 2 w 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cubicBezTo>
                    <a:pt x="7" y="6"/>
                    <a:pt x="5" y="18"/>
                    <a:pt x="4" y="22"/>
                  </a:cubicBezTo>
                  <a:cubicBezTo>
                    <a:pt x="0" y="17"/>
                    <a:pt x="1" y="9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2" name="Freeform 1521"/>
            <p:cNvSpPr/>
            <p:nvPr/>
          </p:nvSpPr>
          <p:spPr bwMode="auto">
            <a:xfrm>
              <a:off x="8786590" y="3493471"/>
              <a:ext cx="19050" cy="236538"/>
            </a:xfrm>
            <a:custGeom>
              <a:avLst/>
              <a:gdLst>
                <a:gd name="T0" fmla="*/ 3 w 5"/>
                <a:gd name="T1" fmla="*/ 0 h 63"/>
                <a:gd name="T2" fmla="*/ 5 w 5"/>
                <a:gd name="T3" fmla="*/ 0 h 63"/>
                <a:gd name="T4" fmla="*/ 3 w 5"/>
                <a:gd name="T5" fmla="*/ 63 h 63"/>
                <a:gd name="T6" fmla="*/ 0 w 5"/>
                <a:gd name="T7" fmla="*/ 52 h 63"/>
                <a:gd name="T8" fmla="*/ 3 w 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5" y="17"/>
                    <a:pt x="5" y="40"/>
                    <a:pt x="3" y="63"/>
                  </a:cubicBezTo>
                  <a:cubicBezTo>
                    <a:pt x="0" y="60"/>
                    <a:pt x="0" y="56"/>
                    <a:pt x="0" y="52"/>
                  </a:cubicBezTo>
                  <a:cubicBezTo>
                    <a:pt x="0" y="37"/>
                    <a:pt x="3" y="19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3" name="Freeform 1522"/>
            <p:cNvSpPr/>
            <p:nvPr/>
          </p:nvSpPr>
          <p:spPr bwMode="auto">
            <a:xfrm>
              <a:off x="8019827" y="3507758"/>
              <a:ext cx="44450" cy="211138"/>
            </a:xfrm>
            <a:custGeom>
              <a:avLst/>
              <a:gdLst>
                <a:gd name="T0" fmla="*/ 8 w 12"/>
                <a:gd name="T1" fmla="*/ 0 h 56"/>
                <a:gd name="T2" fmla="*/ 11 w 12"/>
                <a:gd name="T3" fmla="*/ 1 h 56"/>
                <a:gd name="T4" fmla="*/ 6 w 12"/>
                <a:gd name="T5" fmla="*/ 52 h 56"/>
                <a:gd name="T6" fmla="*/ 10 w 12"/>
                <a:gd name="T7" fmla="*/ 51 h 56"/>
                <a:gd name="T8" fmla="*/ 9 w 12"/>
                <a:gd name="T9" fmla="*/ 56 h 56"/>
                <a:gd name="T10" fmla="*/ 4 w 12"/>
                <a:gd name="T11" fmla="*/ 56 h 56"/>
                <a:gd name="T12" fmla="*/ 4 w 12"/>
                <a:gd name="T13" fmla="*/ 27 h 56"/>
                <a:gd name="T14" fmla="*/ 8 w 12"/>
                <a:gd name="T15" fmla="*/ 24 h 56"/>
                <a:gd name="T16" fmla="*/ 8 w 1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6">
                  <a:moveTo>
                    <a:pt x="8" y="0"/>
                  </a:moveTo>
                  <a:cubicBezTo>
                    <a:pt x="9" y="0"/>
                    <a:pt x="10" y="1"/>
                    <a:pt x="11" y="1"/>
                  </a:cubicBezTo>
                  <a:cubicBezTo>
                    <a:pt x="9" y="18"/>
                    <a:pt x="8" y="31"/>
                    <a:pt x="6" y="52"/>
                  </a:cubicBezTo>
                  <a:cubicBezTo>
                    <a:pt x="8" y="54"/>
                    <a:pt x="8" y="50"/>
                    <a:pt x="10" y="51"/>
                  </a:cubicBezTo>
                  <a:cubicBezTo>
                    <a:pt x="12" y="52"/>
                    <a:pt x="9" y="54"/>
                    <a:pt x="9" y="56"/>
                  </a:cubicBezTo>
                  <a:cubicBezTo>
                    <a:pt x="7" y="56"/>
                    <a:pt x="6" y="56"/>
                    <a:pt x="4" y="56"/>
                  </a:cubicBezTo>
                  <a:cubicBezTo>
                    <a:pt x="0" y="45"/>
                    <a:pt x="6" y="40"/>
                    <a:pt x="4" y="27"/>
                  </a:cubicBezTo>
                  <a:cubicBezTo>
                    <a:pt x="6" y="27"/>
                    <a:pt x="5" y="23"/>
                    <a:pt x="8" y="24"/>
                  </a:cubicBezTo>
                  <a:cubicBezTo>
                    <a:pt x="4" y="21"/>
                    <a:pt x="7" y="9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4" name="Freeform 1523"/>
            <p:cNvSpPr/>
            <p:nvPr/>
          </p:nvSpPr>
          <p:spPr bwMode="auto">
            <a:xfrm>
              <a:off x="9537477" y="3560146"/>
              <a:ext cx="15875" cy="22225"/>
            </a:xfrm>
            <a:custGeom>
              <a:avLst/>
              <a:gdLst>
                <a:gd name="T0" fmla="*/ 1 w 4"/>
                <a:gd name="T1" fmla="*/ 1 h 6"/>
                <a:gd name="T2" fmla="*/ 3 w 4"/>
                <a:gd name="T3" fmla="*/ 5 h 6"/>
                <a:gd name="T4" fmla="*/ 1 w 4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5"/>
                    <a:pt x="3" y="5"/>
                  </a:cubicBezTo>
                  <a:cubicBezTo>
                    <a:pt x="0" y="6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5" name="Freeform 1524"/>
            <p:cNvSpPr/>
            <p:nvPr/>
          </p:nvSpPr>
          <p:spPr bwMode="auto">
            <a:xfrm>
              <a:off x="8684990" y="3571258"/>
              <a:ext cx="11113" cy="19050"/>
            </a:xfrm>
            <a:custGeom>
              <a:avLst/>
              <a:gdLst>
                <a:gd name="T0" fmla="*/ 1 w 3"/>
                <a:gd name="T1" fmla="*/ 0 h 5"/>
                <a:gd name="T2" fmla="*/ 3 w 3"/>
                <a:gd name="T3" fmla="*/ 0 h 5"/>
                <a:gd name="T4" fmla="*/ 0 w 3"/>
                <a:gd name="T5" fmla="*/ 4 h 5"/>
                <a:gd name="T6" fmla="*/ 1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2"/>
                    <a:pt x="3" y="5"/>
                    <a:pt x="0" y="4"/>
                  </a:cubicBezTo>
                  <a:cubicBezTo>
                    <a:pt x="1" y="2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6" name="Freeform 1525"/>
            <p:cNvSpPr/>
            <p:nvPr/>
          </p:nvSpPr>
          <p:spPr bwMode="auto">
            <a:xfrm>
              <a:off x="7981727" y="3628408"/>
              <a:ext cx="22225" cy="33338"/>
            </a:xfrm>
            <a:custGeom>
              <a:avLst/>
              <a:gdLst>
                <a:gd name="T0" fmla="*/ 3 w 6"/>
                <a:gd name="T1" fmla="*/ 0 h 9"/>
                <a:gd name="T2" fmla="*/ 0 w 6"/>
                <a:gd name="T3" fmla="*/ 9 h 9"/>
                <a:gd name="T4" fmla="*/ 3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6" y="2"/>
                    <a:pt x="3" y="8"/>
                    <a:pt x="0" y="9"/>
                  </a:cubicBezTo>
                  <a:cubicBezTo>
                    <a:pt x="0" y="4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7" name="Freeform 1526"/>
            <p:cNvSpPr/>
            <p:nvPr/>
          </p:nvSpPr>
          <p:spPr bwMode="auto">
            <a:xfrm>
              <a:off x="8872315" y="3658571"/>
              <a:ext cx="30163" cy="115888"/>
            </a:xfrm>
            <a:custGeom>
              <a:avLst/>
              <a:gdLst>
                <a:gd name="T0" fmla="*/ 5 w 8"/>
                <a:gd name="T1" fmla="*/ 1 h 31"/>
                <a:gd name="T2" fmla="*/ 8 w 8"/>
                <a:gd name="T3" fmla="*/ 2 h 31"/>
                <a:gd name="T4" fmla="*/ 7 w 8"/>
                <a:gd name="T5" fmla="*/ 31 h 31"/>
                <a:gd name="T6" fmla="*/ 5 w 8"/>
                <a:gd name="T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1">
                  <a:moveTo>
                    <a:pt x="5" y="1"/>
                  </a:moveTo>
                  <a:cubicBezTo>
                    <a:pt x="7" y="0"/>
                    <a:pt x="5" y="3"/>
                    <a:pt x="8" y="2"/>
                  </a:cubicBezTo>
                  <a:cubicBezTo>
                    <a:pt x="7" y="12"/>
                    <a:pt x="7" y="23"/>
                    <a:pt x="7" y="31"/>
                  </a:cubicBezTo>
                  <a:cubicBezTo>
                    <a:pt x="0" y="25"/>
                    <a:pt x="5" y="12"/>
                    <a:pt x="5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8" name="Freeform 1527"/>
            <p:cNvSpPr/>
            <p:nvPr/>
          </p:nvSpPr>
          <p:spPr bwMode="auto">
            <a:xfrm>
              <a:off x="11666315" y="3658571"/>
              <a:ext cx="239713" cy="68263"/>
            </a:xfrm>
            <a:custGeom>
              <a:avLst/>
              <a:gdLst>
                <a:gd name="T0" fmla="*/ 64 w 64"/>
                <a:gd name="T1" fmla="*/ 4 h 18"/>
                <a:gd name="T2" fmla="*/ 13 w 64"/>
                <a:gd name="T3" fmla="*/ 12 h 18"/>
                <a:gd name="T4" fmla="*/ 2 w 64"/>
                <a:gd name="T5" fmla="*/ 16 h 18"/>
                <a:gd name="T6" fmla="*/ 1 w 64"/>
                <a:gd name="T7" fmla="*/ 9 h 18"/>
                <a:gd name="T8" fmla="*/ 64 w 64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">
                  <a:moveTo>
                    <a:pt x="64" y="4"/>
                  </a:moveTo>
                  <a:cubicBezTo>
                    <a:pt x="48" y="8"/>
                    <a:pt x="31" y="9"/>
                    <a:pt x="13" y="12"/>
                  </a:cubicBezTo>
                  <a:cubicBezTo>
                    <a:pt x="9" y="14"/>
                    <a:pt x="7" y="18"/>
                    <a:pt x="2" y="16"/>
                  </a:cubicBezTo>
                  <a:cubicBezTo>
                    <a:pt x="2" y="13"/>
                    <a:pt x="0" y="12"/>
                    <a:pt x="1" y="9"/>
                  </a:cubicBezTo>
                  <a:cubicBezTo>
                    <a:pt x="20" y="7"/>
                    <a:pt x="46" y="0"/>
                    <a:pt x="64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9" name="Freeform 1528"/>
            <p:cNvSpPr/>
            <p:nvPr/>
          </p:nvSpPr>
          <p:spPr bwMode="auto">
            <a:xfrm>
              <a:off x="11482165" y="3703021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3 w 4"/>
                <a:gd name="T3" fmla="*/ 7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5"/>
                    <a:pt x="3" y="7"/>
                  </a:cubicBezTo>
                  <a:cubicBezTo>
                    <a:pt x="0" y="7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0" name="Freeform 1529"/>
            <p:cNvSpPr/>
            <p:nvPr/>
          </p:nvSpPr>
          <p:spPr bwMode="auto">
            <a:xfrm>
              <a:off x="9004077" y="3726833"/>
              <a:ext cx="15875" cy="22225"/>
            </a:xfrm>
            <a:custGeom>
              <a:avLst/>
              <a:gdLst>
                <a:gd name="T0" fmla="*/ 1 w 4"/>
                <a:gd name="T1" fmla="*/ 0 h 6"/>
                <a:gd name="T2" fmla="*/ 4 w 4"/>
                <a:gd name="T3" fmla="*/ 1 h 6"/>
                <a:gd name="T4" fmla="*/ 1 w 4"/>
                <a:gd name="T5" fmla="*/ 6 h 6"/>
                <a:gd name="T6" fmla="*/ 1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2" y="0"/>
                    <a:pt x="2" y="1"/>
                    <a:pt x="4" y="1"/>
                  </a:cubicBezTo>
                  <a:cubicBezTo>
                    <a:pt x="4" y="3"/>
                    <a:pt x="1" y="3"/>
                    <a:pt x="1" y="6"/>
                  </a:cubicBezTo>
                  <a:cubicBezTo>
                    <a:pt x="0" y="6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1" name="Freeform 1530"/>
            <p:cNvSpPr/>
            <p:nvPr/>
          </p:nvSpPr>
          <p:spPr bwMode="auto">
            <a:xfrm>
              <a:off x="8786590" y="3741121"/>
              <a:ext cx="19050" cy="60325"/>
            </a:xfrm>
            <a:custGeom>
              <a:avLst/>
              <a:gdLst>
                <a:gd name="T0" fmla="*/ 1 w 5"/>
                <a:gd name="T1" fmla="*/ 0 h 16"/>
                <a:gd name="T2" fmla="*/ 0 w 5"/>
                <a:gd name="T3" fmla="*/ 16 h 16"/>
                <a:gd name="T4" fmla="*/ 1 w 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4" y="3"/>
                    <a:pt x="5" y="14"/>
                    <a:pt x="0" y="16"/>
                  </a:cubicBezTo>
                  <a:cubicBezTo>
                    <a:pt x="0" y="9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2" name="Freeform 1531"/>
            <p:cNvSpPr/>
            <p:nvPr/>
          </p:nvSpPr>
          <p:spPr bwMode="auto">
            <a:xfrm>
              <a:off x="11477402" y="3741121"/>
              <a:ext cx="30163" cy="71438"/>
            </a:xfrm>
            <a:custGeom>
              <a:avLst/>
              <a:gdLst>
                <a:gd name="T0" fmla="*/ 2 w 8"/>
                <a:gd name="T1" fmla="*/ 0 h 19"/>
                <a:gd name="T2" fmla="*/ 5 w 8"/>
                <a:gd name="T3" fmla="*/ 19 h 19"/>
                <a:gd name="T4" fmla="*/ 2 w 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cubicBezTo>
                    <a:pt x="8" y="4"/>
                    <a:pt x="4" y="12"/>
                    <a:pt x="5" y="19"/>
                  </a:cubicBezTo>
                  <a:cubicBezTo>
                    <a:pt x="0" y="15"/>
                    <a:pt x="3" y="5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3" name="Freeform 1532"/>
            <p:cNvSpPr/>
            <p:nvPr/>
          </p:nvSpPr>
          <p:spPr bwMode="auto">
            <a:xfrm>
              <a:off x="10185177" y="3774458"/>
              <a:ext cx="44450" cy="749300"/>
            </a:xfrm>
            <a:custGeom>
              <a:avLst/>
              <a:gdLst>
                <a:gd name="T0" fmla="*/ 12 w 12"/>
                <a:gd name="T1" fmla="*/ 2 h 199"/>
                <a:gd name="T2" fmla="*/ 12 w 12"/>
                <a:gd name="T3" fmla="*/ 34 h 199"/>
                <a:gd name="T4" fmla="*/ 8 w 12"/>
                <a:gd name="T5" fmla="*/ 25 h 199"/>
                <a:gd name="T6" fmla="*/ 8 w 12"/>
                <a:gd name="T7" fmla="*/ 141 h 199"/>
                <a:gd name="T8" fmla="*/ 5 w 12"/>
                <a:gd name="T9" fmla="*/ 158 h 199"/>
                <a:gd name="T10" fmla="*/ 3 w 12"/>
                <a:gd name="T11" fmla="*/ 190 h 199"/>
                <a:gd name="T12" fmla="*/ 3 w 12"/>
                <a:gd name="T13" fmla="*/ 199 h 199"/>
                <a:gd name="T14" fmla="*/ 2 w 12"/>
                <a:gd name="T15" fmla="*/ 192 h 199"/>
                <a:gd name="T16" fmla="*/ 1 w 12"/>
                <a:gd name="T17" fmla="*/ 21 h 199"/>
                <a:gd name="T18" fmla="*/ 6 w 12"/>
                <a:gd name="T19" fmla="*/ 1 h 199"/>
                <a:gd name="T20" fmla="*/ 12 w 12"/>
                <a:gd name="T21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99">
                  <a:moveTo>
                    <a:pt x="12" y="2"/>
                  </a:moveTo>
                  <a:cubicBezTo>
                    <a:pt x="11" y="14"/>
                    <a:pt x="11" y="23"/>
                    <a:pt x="12" y="34"/>
                  </a:cubicBezTo>
                  <a:cubicBezTo>
                    <a:pt x="8" y="33"/>
                    <a:pt x="11" y="28"/>
                    <a:pt x="8" y="25"/>
                  </a:cubicBezTo>
                  <a:cubicBezTo>
                    <a:pt x="4" y="65"/>
                    <a:pt x="10" y="104"/>
                    <a:pt x="8" y="141"/>
                  </a:cubicBezTo>
                  <a:cubicBezTo>
                    <a:pt x="7" y="147"/>
                    <a:pt x="5" y="153"/>
                    <a:pt x="5" y="158"/>
                  </a:cubicBezTo>
                  <a:cubicBezTo>
                    <a:pt x="5" y="164"/>
                    <a:pt x="8" y="181"/>
                    <a:pt x="3" y="190"/>
                  </a:cubicBezTo>
                  <a:cubicBezTo>
                    <a:pt x="3" y="195"/>
                    <a:pt x="5" y="195"/>
                    <a:pt x="3" y="199"/>
                  </a:cubicBezTo>
                  <a:cubicBezTo>
                    <a:pt x="0" y="197"/>
                    <a:pt x="1" y="194"/>
                    <a:pt x="2" y="192"/>
                  </a:cubicBezTo>
                  <a:cubicBezTo>
                    <a:pt x="3" y="138"/>
                    <a:pt x="4" y="75"/>
                    <a:pt x="1" y="21"/>
                  </a:cubicBezTo>
                  <a:cubicBezTo>
                    <a:pt x="4" y="16"/>
                    <a:pt x="2" y="5"/>
                    <a:pt x="6" y="1"/>
                  </a:cubicBezTo>
                  <a:cubicBezTo>
                    <a:pt x="9" y="0"/>
                    <a:pt x="10" y="2"/>
                    <a:pt x="12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4" name="Freeform 1533"/>
            <p:cNvSpPr/>
            <p:nvPr/>
          </p:nvSpPr>
          <p:spPr bwMode="auto">
            <a:xfrm>
              <a:off x="8883427" y="3782396"/>
              <a:ext cx="19050" cy="41275"/>
            </a:xfrm>
            <a:custGeom>
              <a:avLst/>
              <a:gdLst>
                <a:gd name="T0" fmla="*/ 1 w 5"/>
                <a:gd name="T1" fmla="*/ 0 h 11"/>
                <a:gd name="T2" fmla="*/ 3 w 5"/>
                <a:gd name="T3" fmla="*/ 11 h 11"/>
                <a:gd name="T4" fmla="*/ 1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cubicBezTo>
                    <a:pt x="5" y="1"/>
                    <a:pt x="4" y="9"/>
                    <a:pt x="3" y="11"/>
                  </a:cubicBezTo>
                  <a:cubicBezTo>
                    <a:pt x="0" y="10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5" name="Freeform 1534"/>
            <p:cNvSpPr/>
            <p:nvPr/>
          </p:nvSpPr>
          <p:spPr bwMode="auto">
            <a:xfrm>
              <a:off x="8781827" y="3809383"/>
              <a:ext cx="12700" cy="33338"/>
            </a:xfrm>
            <a:custGeom>
              <a:avLst/>
              <a:gdLst>
                <a:gd name="T0" fmla="*/ 0 w 3"/>
                <a:gd name="T1" fmla="*/ 0 h 9"/>
                <a:gd name="T2" fmla="*/ 3 w 3"/>
                <a:gd name="T3" fmla="*/ 0 h 9"/>
                <a:gd name="T4" fmla="*/ 2 w 3"/>
                <a:gd name="T5" fmla="*/ 9 h 9"/>
                <a:gd name="T6" fmla="*/ 0 w 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7"/>
                    <a:pt x="2" y="9"/>
                  </a:cubicBezTo>
                  <a:cubicBezTo>
                    <a:pt x="1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6" name="Freeform 1535"/>
            <p:cNvSpPr/>
            <p:nvPr/>
          </p:nvSpPr>
          <p:spPr bwMode="auto">
            <a:xfrm>
              <a:off x="9466040" y="3834783"/>
              <a:ext cx="12700" cy="26988"/>
            </a:xfrm>
            <a:custGeom>
              <a:avLst/>
              <a:gdLst>
                <a:gd name="T0" fmla="*/ 2 w 3"/>
                <a:gd name="T1" fmla="*/ 0 h 7"/>
                <a:gd name="T2" fmla="*/ 2 w 3"/>
                <a:gd name="T3" fmla="*/ 7 h 7"/>
                <a:gd name="T4" fmla="*/ 2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0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7" name="Freeform 1536"/>
            <p:cNvSpPr/>
            <p:nvPr/>
          </p:nvSpPr>
          <p:spPr bwMode="auto">
            <a:xfrm>
              <a:off x="9297765" y="3917333"/>
              <a:ext cx="14288" cy="12700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8" name="Freeform 1537"/>
            <p:cNvSpPr/>
            <p:nvPr/>
          </p:nvSpPr>
          <p:spPr bwMode="auto">
            <a:xfrm>
              <a:off x="7722965" y="3930033"/>
              <a:ext cx="19050" cy="33338"/>
            </a:xfrm>
            <a:custGeom>
              <a:avLst/>
              <a:gdLst>
                <a:gd name="T0" fmla="*/ 5 w 5"/>
                <a:gd name="T1" fmla="*/ 0 h 9"/>
                <a:gd name="T2" fmla="*/ 3 w 5"/>
                <a:gd name="T3" fmla="*/ 8 h 9"/>
                <a:gd name="T4" fmla="*/ 0 w 5"/>
                <a:gd name="T5" fmla="*/ 5 h 9"/>
                <a:gd name="T6" fmla="*/ 0 w 5"/>
                <a:gd name="T7" fmla="*/ 2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5" y="4"/>
                    <a:pt x="1" y="3"/>
                    <a:pt x="3" y="8"/>
                  </a:cubicBezTo>
                  <a:cubicBezTo>
                    <a:pt x="0" y="9"/>
                    <a:pt x="3" y="4"/>
                    <a:pt x="0" y="5"/>
                  </a:cubicBezTo>
                  <a:cubicBezTo>
                    <a:pt x="0" y="4"/>
                    <a:pt x="3" y="2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9" name="Freeform 1538"/>
            <p:cNvSpPr/>
            <p:nvPr/>
          </p:nvSpPr>
          <p:spPr bwMode="auto">
            <a:xfrm>
              <a:off x="11839352" y="3952258"/>
              <a:ext cx="25400" cy="11113"/>
            </a:xfrm>
            <a:custGeom>
              <a:avLst/>
              <a:gdLst>
                <a:gd name="T0" fmla="*/ 2 w 7"/>
                <a:gd name="T1" fmla="*/ 0 h 3"/>
                <a:gd name="T2" fmla="*/ 7 w 7"/>
                <a:gd name="T3" fmla="*/ 0 h 3"/>
                <a:gd name="T4" fmla="*/ 0 w 7"/>
                <a:gd name="T5" fmla="*/ 2 h 3"/>
                <a:gd name="T6" fmla="*/ 2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cubicBezTo>
                    <a:pt x="5" y="1"/>
                    <a:pt x="4" y="0"/>
                    <a:pt x="7" y="0"/>
                  </a:cubicBezTo>
                  <a:cubicBezTo>
                    <a:pt x="6" y="1"/>
                    <a:pt x="2" y="3"/>
                    <a:pt x="0" y="2"/>
                  </a:cubicBezTo>
                  <a:cubicBezTo>
                    <a:pt x="0" y="0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0" name="Freeform 1539"/>
            <p:cNvSpPr/>
            <p:nvPr/>
          </p:nvSpPr>
          <p:spPr bwMode="auto">
            <a:xfrm>
              <a:off x="8778652" y="3955433"/>
              <a:ext cx="22225" cy="15875"/>
            </a:xfrm>
            <a:custGeom>
              <a:avLst/>
              <a:gdLst>
                <a:gd name="T0" fmla="*/ 5 w 6"/>
                <a:gd name="T1" fmla="*/ 0 h 4"/>
                <a:gd name="T2" fmla="*/ 5 w 6"/>
                <a:gd name="T3" fmla="*/ 4 h 4"/>
                <a:gd name="T4" fmla="*/ 0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4" y="3"/>
                    <a:pt x="6" y="2"/>
                    <a:pt x="5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1" name="Freeform 1540"/>
            <p:cNvSpPr/>
            <p:nvPr/>
          </p:nvSpPr>
          <p:spPr bwMode="auto">
            <a:xfrm>
              <a:off x="8838977" y="4120533"/>
              <a:ext cx="203200" cy="155575"/>
            </a:xfrm>
            <a:custGeom>
              <a:avLst/>
              <a:gdLst>
                <a:gd name="T0" fmla="*/ 51 w 54"/>
                <a:gd name="T1" fmla="*/ 0 h 41"/>
                <a:gd name="T2" fmla="*/ 52 w 54"/>
                <a:gd name="T3" fmla="*/ 4 h 41"/>
                <a:gd name="T4" fmla="*/ 8 w 54"/>
                <a:gd name="T5" fmla="*/ 35 h 41"/>
                <a:gd name="T6" fmla="*/ 21 w 54"/>
                <a:gd name="T7" fmla="*/ 37 h 41"/>
                <a:gd name="T8" fmla="*/ 0 w 54"/>
                <a:gd name="T9" fmla="*/ 40 h 41"/>
                <a:gd name="T10" fmla="*/ 0 w 54"/>
                <a:gd name="T11" fmla="*/ 34 h 41"/>
                <a:gd name="T12" fmla="*/ 13 w 54"/>
                <a:gd name="T13" fmla="*/ 26 h 41"/>
                <a:gd name="T14" fmla="*/ 51 w 54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1">
                  <a:moveTo>
                    <a:pt x="51" y="0"/>
                  </a:moveTo>
                  <a:cubicBezTo>
                    <a:pt x="54" y="0"/>
                    <a:pt x="51" y="2"/>
                    <a:pt x="52" y="4"/>
                  </a:cubicBezTo>
                  <a:cubicBezTo>
                    <a:pt x="39" y="16"/>
                    <a:pt x="21" y="23"/>
                    <a:pt x="8" y="35"/>
                  </a:cubicBezTo>
                  <a:cubicBezTo>
                    <a:pt x="13" y="38"/>
                    <a:pt x="18" y="30"/>
                    <a:pt x="21" y="37"/>
                  </a:cubicBezTo>
                  <a:cubicBezTo>
                    <a:pt x="12" y="37"/>
                    <a:pt x="8" y="41"/>
                    <a:pt x="0" y="40"/>
                  </a:cubicBezTo>
                  <a:cubicBezTo>
                    <a:pt x="1" y="39"/>
                    <a:pt x="0" y="36"/>
                    <a:pt x="0" y="34"/>
                  </a:cubicBezTo>
                  <a:cubicBezTo>
                    <a:pt x="4" y="31"/>
                    <a:pt x="9" y="28"/>
                    <a:pt x="13" y="26"/>
                  </a:cubicBezTo>
                  <a:cubicBezTo>
                    <a:pt x="26" y="18"/>
                    <a:pt x="38" y="10"/>
                    <a:pt x="5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2" name="Freeform 1541"/>
            <p:cNvSpPr/>
            <p:nvPr/>
          </p:nvSpPr>
          <p:spPr bwMode="auto">
            <a:xfrm>
              <a:off x="7835677" y="4117358"/>
              <a:ext cx="30163" cy="26988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7 h 7"/>
                <a:gd name="T6" fmla="*/ 8 w 8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5" y="5"/>
                    <a:pt x="4" y="7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2" y="5"/>
                    <a:pt x="4" y="0"/>
                    <a:pt x="8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3" name="Freeform 1542"/>
            <p:cNvSpPr/>
            <p:nvPr/>
          </p:nvSpPr>
          <p:spPr bwMode="auto">
            <a:xfrm>
              <a:off x="8853265" y="4125296"/>
              <a:ext cx="90488" cy="30163"/>
            </a:xfrm>
            <a:custGeom>
              <a:avLst/>
              <a:gdLst>
                <a:gd name="T0" fmla="*/ 24 w 24"/>
                <a:gd name="T1" fmla="*/ 1 h 8"/>
                <a:gd name="T2" fmla="*/ 22 w 24"/>
                <a:gd name="T3" fmla="*/ 4 h 8"/>
                <a:gd name="T4" fmla="*/ 0 w 24"/>
                <a:gd name="T5" fmla="*/ 7 h 8"/>
                <a:gd name="T6" fmla="*/ 24 w 2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24" y="1"/>
                  </a:moveTo>
                  <a:cubicBezTo>
                    <a:pt x="23" y="2"/>
                    <a:pt x="21" y="1"/>
                    <a:pt x="22" y="4"/>
                  </a:cubicBezTo>
                  <a:cubicBezTo>
                    <a:pt x="13" y="4"/>
                    <a:pt x="9" y="8"/>
                    <a:pt x="0" y="7"/>
                  </a:cubicBezTo>
                  <a:cubicBezTo>
                    <a:pt x="6" y="3"/>
                    <a:pt x="16" y="0"/>
                    <a:pt x="24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4" name="Freeform 1543"/>
            <p:cNvSpPr/>
            <p:nvPr/>
          </p:nvSpPr>
          <p:spPr bwMode="auto">
            <a:xfrm>
              <a:off x="7613427" y="4169746"/>
              <a:ext cx="552450" cy="195263"/>
            </a:xfrm>
            <a:custGeom>
              <a:avLst/>
              <a:gdLst>
                <a:gd name="T0" fmla="*/ 144 w 147"/>
                <a:gd name="T1" fmla="*/ 2 h 52"/>
                <a:gd name="T2" fmla="*/ 139 w 147"/>
                <a:gd name="T3" fmla="*/ 14 h 52"/>
                <a:gd name="T4" fmla="*/ 140 w 147"/>
                <a:gd name="T5" fmla="*/ 6 h 52"/>
                <a:gd name="T6" fmla="*/ 103 w 147"/>
                <a:gd name="T7" fmla="*/ 13 h 52"/>
                <a:gd name="T8" fmla="*/ 100 w 147"/>
                <a:gd name="T9" fmla="*/ 16 h 52"/>
                <a:gd name="T10" fmla="*/ 75 w 147"/>
                <a:gd name="T11" fmla="*/ 27 h 52"/>
                <a:gd name="T12" fmla="*/ 22 w 147"/>
                <a:gd name="T13" fmla="*/ 45 h 52"/>
                <a:gd name="T14" fmla="*/ 19 w 147"/>
                <a:gd name="T15" fmla="*/ 48 h 52"/>
                <a:gd name="T16" fmla="*/ 15 w 147"/>
                <a:gd name="T17" fmla="*/ 47 h 52"/>
                <a:gd name="T18" fmla="*/ 2 w 147"/>
                <a:gd name="T19" fmla="*/ 51 h 52"/>
                <a:gd name="T20" fmla="*/ 10 w 147"/>
                <a:gd name="T21" fmla="*/ 46 h 52"/>
                <a:gd name="T22" fmla="*/ 66 w 147"/>
                <a:gd name="T23" fmla="*/ 24 h 52"/>
                <a:gd name="T24" fmla="*/ 93 w 147"/>
                <a:gd name="T25" fmla="*/ 15 h 52"/>
                <a:gd name="T26" fmla="*/ 117 w 147"/>
                <a:gd name="T27" fmla="*/ 5 h 52"/>
                <a:gd name="T28" fmla="*/ 144 w 147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52">
                  <a:moveTo>
                    <a:pt x="144" y="2"/>
                  </a:moveTo>
                  <a:cubicBezTo>
                    <a:pt x="147" y="6"/>
                    <a:pt x="146" y="14"/>
                    <a:pt x="139" y="14"/>
                  </a:cubicBezTo>
                  <a:cubicBezTo>
                    <a:pt x="140" y="11"/>
                    <a:pt x="140" y="9"/>
                    <a:pt x="140" y="6"/>
                  </a:cubicBezTo>
                  <a:cubicBezTo>
                    <a:pt x="125" y="4"/>
                    <a:pt x="115" y="12"/>
                    <a:pt x="103" y="13"/>
                  </a:cubicBezTo>
                  <a:cubicBezTo>
                    <a:pt x="102" y="14"/>
                    <a:pt x="102" y="15"/>
                    <a:pt x="100" y="16"/>
                  </a:cubicBezTo>
                  <a:cubicBezTo>
                    <a:pt x="91" y="19"/>
                    <a:pt x="81" y="21"/>
                    <a:pt x="75" y="27"/>
                  </a:cubicBezTo>
                  <a:cubicBezTo>
                    <a:pt x="55" y="31"/>
                    <a:pt x="40" y="43"/>
                    <a:pt x="22" y="45"/>
                  </a:cubicBezTo>
                  <a:cubicBezTo>
                    <a:pt x="21" y="46"/>
                    <a:pt x="20" y="47"/>
                    <a:pt x="19" y="48"/>
                  </a:cubicBezTo>
                  <a:cubicBezTo>
                    <a:pt x="17" y="48"/>
                    <a:pt x="16" y="47"/>
                    <a:pt x="15" y="47"/>
                  </a:cubicBezTo>
                  <a:cubicBezTo>
                    <a:pt x="12" y="52"/>
                    <a:pt x="6" y="49"/>
                    <a:pt x="2" y="51"/>
                  </a:cubicBezTo>
                  <a:cubicBezTo>
                    <a:pt x="0" y="46"/>
                    <a:pt x="5" y="46"/>
                    <a:pt x="10" y="46"/>
                  </a:cubicBezTo>
                  <a:cubicBezTo>
                    <a:pt x="30" y="41"/>
                    <a:pt x="47" y="33"/>
                    <a:pt x="66" y="24"/>
                  </a:cubicBezTo>
                  <a:cubicBezTo>
                    <a:pt x="74" y="21"/>
                    <a:pt x="83" y="19"/>
                    <a:pt x="93" y="15"/>
                  </a:cubicBezTo>
                  <a:cubicBezTo>
                    <a:pt x="101" y="11"/>
                    <a:pt x="109" y="7"/>
                    <a:pt x="117" y="5"/>
                  </a:cubicBezTo>
                  <a:cubicBezTo>
                    <a:pt x="126" y="3"/>
                    <a:pt x="134" y="0"/>
                    <a:pt x="144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5" name="Freeform 1544"/>
            <p:cNvSpPr/>
            <p:nvPr/>
          </p:nvSpPr>
          <p:spPr bwMode="auto">
            <a:xfrm>
              <a:off x="9196165" y="4196733"/>
              <a:ext cx="327025" cy="192088"/>
            </a:xfrm>
            <a:custGeom>
              <a:avLst/>
              <a:gdLst>
                <a:gd name="T0" fmla="*/ 87 w 87"/>
                <a:gd name="T1" fmla="*/ 1 h 51"/>
                <a:gd name="T2" fmla="*/ 45 w 87"/>
                <a:gd name="T3" fmla="*/ 23 h 51"/>
                <a:gd name="T4" fmla="*/ 5 w 87"/>
                <a:gd name="T5" fmla="*/ 45 h 51"/>
                <a:gd name="T6" fmla="*/ 10 w 87"/>
                <a:gd name="T7" fmla="*/ 48 h 51"/>
                <a:gd name="T8" fmla="*/ 0 w 87"/>
                <a:gd name="T9" fmla="*/ 47 h 51"/>
                <a:gd name="T10" fmla="*/ 14 w 87"/>
                <a:gd name="T11" fmla="*/ 33 h 51"/>
                <a:gd name="T12" fmla="*/ 71 w 87"/>
                <a:gd name="T13" fmla="*/ 5 h 51"/>
                <a:gd name="T14" fmla="*/ 87 w 87"/>
                <a:gd name="T1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1">
                  <a:moveTo>
                    <a:pt x="87" y="1"/>
                  </a:moveTo>
                  <a:cubicBezTo>
                    <a:pt x="76" y="12"/>
                    <a:pt x="56" y="13"/>
                    <a:pt x="45" y="23"/>
                  </a:cubicBezTo>
                  <a:cubicBezTo>
                    <a:pt x="29" y="28"/>
                    <a:pt x="17" y="36"/>
                    <a:pt x="5" y="45"/>
                  </a:cubicBezTo>
                  <a:cubicBezTo>
                    <a:pt x="5" y="49"/>
                    <a:pt x="9" y="45"/>
                    <a:pt x="10" y="48"/>
                  </a:cubicBezTo>
                  <a:cubicBezTo>
                    <a:pt x="8" y="51"/>
                    <a:pt x="1" y="50"/>
                    <a:pt x="0" y="47"/>
                  </a:cubicBezTo>
                  <a:cubicBezTo>
                    <a:pt x="2" y="40"/>
                    <a:pt x="10" y="38"/>
                    <a:pt x="14" y="33"/>
                  </a:cubicBezTo>
                  <a:cubicBezTo>
                    <a:pt x="33" y="25"/>
                    <a:pt x="50" y="14"/>
                    <a:pt x="71" y="5"/>
                  </a:cubicBezTo>
                  <a:cubicBezTo>
                    <a:pt x="77" y="2"/>
                    <a:pt x="80" y="0"/>
                    <a:pt x="87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6" name="Freeform 1545"/>
            <p:cNvSpPr/>
            <p:nvPr/>
          </p:nvSpPr>
          <p:spPr bwMode="auto">
            <a:xfrm>
              <a:off x="8943752" y="4222133"/>
              <a:ext cx="68263" cy="30163"/>
            </a:xfrm>
            <a:custGeom>
              <a:avLst/>
              <a:gdLst>
                <a:gd name="T0" fmla="*/ 18 w 18"/>
                <a:gd name="T1" fmla="*/ 0 h 8"/>
                <a:gd name="T2" fmla="*/ 0 w 18"/>
                <a:gd name="T3" fmla="*/ 5 h 8"/>
                <a:gd name="T4" fmla="*/ 18 w 1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8" y="0"/>
                  </a:moveTo>
                  <a:cubicBezTo>
                    <a:pt x="13" y="3"/>
                    <a:pt x="4" y="8"/>
                    <a:pt x="0" y="5"/>
                  </a:cubicBezTo>
                  <a:cubicBezTo>
                    <a:pt x="4" y="1"/>
                    <a:pt x="11" y="1"/>
                    <a:pt x="1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7" name="Freeform 1546"/>
            <p:cNvSpPr/>
            <p:nvPr/>
          </p:nvSpPr>
          <p:spPr bwMode="auto">
            <a:xfrm>
              <a:off x="8072215" y="4249121"/>
              <a:ext cx="26988" cy="26988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7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4" y="2"/>
                    <a:pt x="4" y="6"/>
                    <a:pt x="0" y="7"/>
                  </a:cubicBezTo>
                  <a:cubicBezTo>
                    <a:pt x="2" y="4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8" name="Freeform 1547"/>
            <p:cNvSpPr/>
            <p:nvPr/>
          </p:nvSpPr>
          <p:spPr bwMode="auto">
            <a:xfrm>
              <a:off x="11029727" y="4260233"/>
              <a:ext cx="628650" cy="222250"/>
            </a:xfrm>
            <a:custGeom>
              <a:avLst/>
              <a:gdLst>
                <a:gd name="T0" fmla="*/ 167 w 167"/>
                <a:gd name="T1" fmla="*/ 6 h 59"/>
                <a:gd name="T2" fmla="*/ 155 w 167"/>
                <a:gd name="T3" fmla="*/ 11 h 59"/>
                <a:gd name="T4" fmla="*/ 9 w 167"/>
                <a:gd name="T5" fmla="*/ 54 h 59"/>
                <a:gd name="T6" fmla="*/ 12 w 167"/>
                <a:gd name="T7" fmla="*/ 57 h 59"/>
                <a:gd name="T8" fmla="*/ 0 w 167"/>
                <a:gd name="T9" fmla="*/ 57 h 59"/>
                <a:gd name="T10" fmla="*/ 23 w 167"/>
                <a:gd name="T11" fmla="*/ 46 h 59"/>
                <a:gd name="T12" fmla="*/ 72 w 167"/>
                <a:gd name="T13" fmla="*/ 32 h 59"/>
                <a:gd name="T14" fmla="*/ 136 w 167"/>
                <a:gd name="T15" fmla="*/ 13 h 59"/>
                <a:gd name="T16" fmla="*/ 139 w 167"/>
                <a:gd name="T17" fmla="*/ 11 h 59"/>
                <a:gd name="T18" fmla="*/ 167 w 167"/>
                <a:gd name="T1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9">
                  <a:moveTo>
                    <a:pt x="167" y="6"/>
                  </a:moveTo>
                  <a:cubicBezTo>
                    <a:pt x="164" y="10"/>
                    <a:pt x="159" y="9"/>
                    <a:pt x="155" y="11"/>
                  </a:cubicBezTo>
                  <a:cubicBezTo>
                    <a:pt x="108" y="25"/>
                    <a:pt x="57" y="40"/>
                    <a:pt x="9" y="54"/>
                  </a:cubicBezTo>
                  <a:cubicBezTo>
                    <a:pt x="8" y="57"/>
                    <a:pt x="13" y="54"/>
                    <a:pt x="12" y="57"/>
                  </a:cubicBezTo>
                  <a:cubicBezTo>
                    <a:pt x="8" y="59"/>
                    <a:pt x="3" y="59"/>
                    <a:pt x="0" y="57"/>
                  </a:cubicBezTo>
                  <a:cubicBezTo>
                    <a:pt x="2" y="48"/>
                    <a:pt x="13" y="50"/>
                    <a:pt x="23" y="46"/>
                  </a:cubicBezTo>
                  <a:cubicBezTo>
                    <a:pt x="38" y="42"/>
                    <a:pt x="56" y="36"/>
                    <a:pt x="72" y="32"/>
                  </a:cubicBezTo>
                  <a:cubicBezTo>
                    <a:pt x="95" y="25"/>
                    <a:pt x="113" y="18"/>
                    <a:pt x="136" y="13"/>
                  </a:cubicBezTo>
                  <a:cubicBezTo>
                    <a:pt x="138" y="13"/>
                    <a:pt x="137" y="11"/>
                    <a:pt x="139" y="11"/>
                  </a:cubicBezTo>
                  <a:cubicBezTo>
                    <a:pt x="149" y="12"/>
                    <a:pt x="157" y="0"/>
                    <a:pt x="167" y="6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9" name="Freeform 1548"/>
            <p:cNvSpPr/>
            <p:nvPr/>
          </p:nvSpPr>
          <p:spPr bwMode="auto">
            <a:xfrm>
              <a:off x="8038877" y="4276108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4 w 6"/>
                <a:gd name="T3" fmla="*/ 4 h 4"/>
                <a:gd name="T4" fmla="*/ 0 w 6"/>
                <a:gd name="T5" fmla="*/ 4 h 4"/>
                <a:gd name="T6" fmla="*/ 6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3"/>
                    <a:pt x="2" y="1"/>
                    <a:pt x="4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0" name="Freeform 1549"/>
            <p:cNvSpPr/>
            <p:nvPr/>
          </p:nvSpPr>
          <p:spPr bwMode="auto">
            <a:xfrm>
              <a:off x="9388252" y="4271346"/>
              <a:ext cx="176213" cy="139700"/>
            </a:xfrm>
            <a:custGeom>
              <a:avLst/>
              <a:gdLst>
                <a:gd name="T0" fmla="*/ 47 w 47"/>
                <a:gd name="T1" fmla="*/ 3 h 37"/>
                <a:gd name="T2" fmla="*/ 10 w 47"/>
                <a:gd name="T3" fmla="*/ 32 h 37"/>
                <a:gd name="T4" fmla="*/ 15 w 47"/>
                <a:gd name="T5" fmla="*/ 34 h 37"/>
                <a:gd name="T6" fmla="*/ 2 w 47"/>
                <a:gd name="T7" fmla="*/ 37 h 37"/>
                <a:gd name="T8" fmla="*/ 1 w 47"/>
                <a:gd name="T9" fmla="*/ 33 h 37"/>
                <a:gd name="T10" fmla="*/ 38 w 47"/>
                <a:gd name="T11" fmla="*/ 8 h 37"/>
                <a:gd name="T12" fmla="*/ 31 w 47"/>
                <a:gd name="T13" fmla="*/ 6 h 37"/>
                <a:gd name="T14" fmla="*/ 47 w 47"/>
                <a:gd name="T1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7">
                  <a:moveTo>
                    <a:pt x="47" y="3"/>
                  </a:moveTo>
                  <a:cubicBezTo>
                    <a:pt x="40" y="17"/>
                    <a:pt x="22" y="21"/>
                    <a:pt x="10" y="32"/>
                  </a:cubicBezTo>
                  <a:cubicBezTo>
                    <a:pt x="10" y="34"/>
                    <a:pt x="16" y="31"/>
                    <a:pt x="15" y="34"/>
                  </a:cubicBezTo>
                  <a:cubicBezTo>
                    <a:pt x="10" y="35"/>
                    <a:pt x="7" y="37"/>
                    <a:pt x="2" y="37"/>
                  </a:cubicBezTo>
                  <a:cubicBezTo>
                    <a:pt x="2" y="35"/>
                    <a:pt x="0" y="35"/>
                    <a:pt x="1" y="33"/>
                  </a:cubicBezTo>
                  <a:cubicBezTo>
                    <a:pt x="12" y="23"/>
                    <a:pt x="26" y="17"/>
                    <a:pt x="38" y="8"/>
                  </a:cubicBezTo>
                  <a:cubicBezTo>
                    <a:pt x="37" y="6"/>
                    <a:pt x="31" y="9"/>
                    <a:pt x="31" y="6"/>
                  </a:cubicBezTo>
                  <a:cubicBezTo>
                    <a:pt x="36" y="3"/>
                    <a:pt x="42" y="0"/>
                    <a:pt x="47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1" name="Freeform 1550"/>
            <p:cNvSpPr/>
            <p:nvPr/>
          </p:nvSpPr>
          <p:spPr bwMode="auto">
            <a:xfrm>
              <a:off x="8335740" y="4276108"/>
              <a:ext cx="82550" cy="63500"/>
            </a:xfrm>
            <a:custGeom>
              <a:avLst/>
              <a:gdLst>
                <a:gd name="T0" fmla="*/ 22 w 22"/>
                <a:gd name="T1" fmla="*/ 5 h 17"/>
                <a:gd name="T2" fmla="*/ 1 w 22"/>
                <a:gd name="T3" fmla="*/ 17 h 17"/>
                <a:gd name="T4" fmla="*/ 13 w 22"/>
                <a:gd name="T5" fmla="*/ 7 h 17"/>
                <a:gd name="T6" fmla="*/ 0 w 22"/>
                <a:gd name="T7" fmla="*/ 7 h 17"/>
                <a:gd name="T8" fmla="*/ 22 w 2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5"/>
                  </a:moveTo>
                  <a:cubicBezTo>
                    <a:pt x="16" y="10"/>
                    <a:pt x="11" y="16"/>
                    <a:pt x="1" y="17"/>
                  </a:cubicBezTo>
                  <a:cubicBezTo>
                    <a:pt x="3" y="11"/>
                    <a:pt x="13" y="14"/>
                    <a:pt x="13" y="7"/>
                  </a:cubicBezTo>
                  <a:cubicBezTo>
                    <a:pt x="8" y="7"/>
                    <a:pt x="5" y="10"/>
                    <a:pt x="0" y="7"/>
                  </a:cubicBezTo>
                  <a:cubicBezTo>
                    <a:pt x="4" y="3"/>
                    <a:pt x="18" y="0"/>
                    <a:pt x="22" y="5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2" name="Freeform 1551"/>
            <p:cNvSpPr/>
            <p:nvPr/>
          </p:nvSpPr>
          <p:spPr bwMode="auto">
            <a:xfrm>
              <a:off x="7984902" y="4293571"/>
              <a:ext cx="350838" cy="128588"/>
            </a:xfrm>
            <a:custGeom>
              <a:avLst/>
              <a:gdLst>
                <a:gd name="T0" fmla="*/ 93 w 93"/>
                <a:gd name="T1" fmla="*/ 4 h 34"/>
                <a:gd name="T2" fmla="*/ 78 w 93"/>
                <a:gd name="T3" fmla="*/ 7 h 34"/>
                <a:gd name="T4" fmla="*/ 5 w 93"/>
                <a:gd name="T5" fmla="*/ 34 h 34"/>
                <a:gd name="T6" fmla="*/ 0 w 93"/>
                <a:gd name="T7" fmla="*/ 32 h 34"/>
                <a:gd name="T8" fmla="*/ 52 w 93"/>
                <a:gd name="T9" fmla="*/ 14 h 34"/>
                <a:gd name="T10" fmla="*/ 93 w 93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4">
                  <a:moveTo>
                    <a:pt x="93" y="4"/>
                  </a:moveTo>
                  <a:cubicBezTo>
                    <a:pt x="88" y="6"/>
                    <a:pt x="84" y="7"/>
                    <a:pt x="78" y="7"/>
                  </a:cubicBezTo>
                  <a:cubicBezTo>
                    <a:pt x="55" y="19"/>
                    <a:pt x="29" y="23"/>
                    <a:pt x="5" y="34"/>
                  </a:cubicBezTo>
                  <a:cubicBezTo>
                    <a:pt x="4" y="32"/>
                    <a:pt x="3" y="31"/>
                    <a:pt x="0" y="32"/>
                  </a:cubicBezTo>
                  <a:cubicBezTo>
                    <a:pt x="16" y="25"/>
                    <a:pt x="32" y="20"/>
                    <a:pt x="52" y="14"/>
                  </a:cubicBezTo>
                  <a:cubicBezTo>
                    <a:pt x="65" y="10"/>
                    <a:pt x="78" y="0"/>
                    <a:pt x="93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3" name="Freeform 1552"/>
            <p:cNvSpPr/>
            <p:nvPr/>
          </p:nvSpPr>
          <p:spPr bwMode="auto">
            <a:xfrm>
              <a:off x="7838852" y="4312621"/>
              <a:ext cx="176213" cy="158750"/>
            </a:xfrm>
            <a:custGeom>
              <a:avLst/>
              <a:gdLst>
                <a:gd name="T0" fmla="*/ 47 w 47"/>
                <a:gd name="T1" fmla="*/ 0 h 42"/>
                <a:gd name="T2" fmla="*/ 7 w 47"/>
                <a:gd name="T3" fmla="*/ 34 h 42"/>
                <a:gd name="T4" fmla="*/ 36 w 47"/>
                <a:gd name="T5" fmla="*/ 29 h 42"/>
                <a:gd name="T6" fmla="*/ 0 w 47"/>
                <a:gd name="T7" fmla="*/ 39 h 42"/>
                <a:gd name="T8" fmla="*/ 27 w 47"/>
                <a:gd name="T9" fmla="*/ 12 h 42"/>
                <a:gd name="T10" fmla="*/ 47 w 47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2">
                  <a:moveTo>
                    <a:pt x="47" y="0"/>
                  </a:moveTo>
                  <a:cubicBezTo>
                    <a:pt x="34" y="10"/>
                    <a:pt x="19" y="20"/>
                    <a:pt x="7" y="34"/>
                  </a:cubicBezTo>
                  <a:cubicBezTo>
                    <a:pt x="18" y="35"/>
                    <a:pt x="23" y="29"/>
                    <a:pt x="36" y="29"/>
                  </a:cubicBezTo>
                  <a:cubicBezTo>
                    <a:pt x="27" y="35"/>
                    <a:pt x="10" y="42"/>
                    <a:pt x="0" y="39"/>
                  </a:cubicBezTo>
                  <a:cubicBezTo>
                    <a:pt x="4" y="26"/>
                    <a:pt x="16" y="19"/>
                    <a:pt x="27" y="12"/>
                  </a:cubicBezTo>
                  <a:cubicBezTo>
                    <a:pt x="34" y="8"/>
                    <a:pt x="37" y="0"/>
                    <a:pt x="4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4" name="Freeform 1553"/>
            <p:cNvSpPr/>
            <p:nvPr/>
          </p:nvSpPr>
          <p:spPr bwMode="auto">
            <a:xfrm>
              <a:off x="9478740" y="4312621"/>
              <a:ext cx="206375" cy="165100"/>
            </a:xfrm>
            <a:custGeom>
              <a:avLst/>
              <a:gdLst>
                <a:gd name="T0" fmla="*/ 47 w 55"/>
                <a:gd name="T1" fmla="*/ 0 h 44"/>
                <a:gd name="T2" fmla="*/ 55 w 55"/>
                <a:gd name="T3" fmla="*/ 0 h 44"/>
                <a:gd name="T4" fmla="*/ 12 w 55"/>
                <a:gd name="T5" fmla="*/ 39 h 44"/>
                <a:gd name="T6" fmla="*/ 12 w 55"/>
                <a:gd name="T7" fmla="*/ 44 h 44"/>
                <a:gd name="T8" fmla="*/ 27 w 55"/>
                <a:gd name="T9" fmla="*/ 21 h 44"/>
                <a:gd name="T10" fmla="*/ 47 w 5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4">
                  <a:moveTo>
                    <a:pt x="47" y="0"/>
                  </a:moveTo>
                  <a:cubicBezTo>
                    <a:pt x="49" y="0"/>
                    <a:pt x="52" y="0"/>
                    <a:pt x="55" y="0"/>
                  </a:cubicBezTo>
                  <a:cubicBezTo>
                    <a:pt x="47" y="16"/>
                    <a:pt x="25" y="26"/>
                    <a:pt x="12" y="39"/>
                  </a:cubicBezTo>
                  <a:cubicBezTo>
                    <a:pt x="12" y="41"/>
                    <a:pt x="13" y="43"/>
                    <a:pt x="12" y="44"/>
                  </a:cubicBezTo>
                  <a:cubicBezTo>
                    <a:pt x="0" y="39"/>
                    <a:pt x="19" y="28"/>
                    <a:pt x="27" y="21"/>
                  </a:cubicBezTo>
                  <a:cubicBezTo>
                    <a:pt x="36" y="14"/>
                    <a:pt x="48" y="7"/>
                    <a:pt x="4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5" name="Freeform 1554"/>
            <p:cNvSpPr/>
            <p:nvPr/>
          </p:nvSpPr>
          <p:spPr bwMode="auto">
            <a:xfrm>
              <a:off x="11369452" y="4320558"/>
              <a:ext cx="322263" cy="104775"/>
            </a:xfrm>
            <a:custGeom>
              <a:avLst/>
              <a:gdLst>
                <a:gd name="T0" fmla="*/ 86 w 86"/>
                <a:gd name="T1" fmla="*/ 6 h 28"/>
                <a:gd name="T2" fmla="*/ 79 w 86"/>
                <a:gd name="T3" fmla="*/ 9 h 28"/>
                <a:gd name="T4" fmla="*/ 78 w 86"/>
                <a:gd name="T5" fmla="*/ 11 h 28"/>
                <a:gd name="T6" fmla="*/ 0 w 86"/>
                <a:gd name="T7" fmla="*/ 28 h 28"/>
                <a:gd name="T8" fmla="*/ 6 w 86"/>
                <a:gd name="T9" fmla="*/ 26 h 28"/>
                <a:gd name="T10" fmla="*/ 4 w 86"/>
                <a:gd name="T11" fmla="*/ 24 h 28"/>
                <a:gd name="T12" fmla="*/ 14 w 86"/>
                <a:gd name="T13" fmla="*/ 22 h 28"/>
                <a:gd name="T14" fmla="*/ 36 w 86"/>
                <a:gd name="T15" fmla="*/ 16 h 28"/>
                <a:gd name="T16" fmla="*/ 63 w 86"/>
                <a:gd name="T17" fmla="*/ 8 h 28"/>
                <a:gd name="T18" fmla="*/ 86 w 86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28">
                  <a:moveTo>
                    <a:pt x="86" y="6"/>
                  </a:moveTo>
                  <a:cubicBezTo>
                    <a:pt x="85" y="8"/>
                    <a:pt x="82" y="8"/>
                    <a:pt x="79" y="9"/>
                  </a:cubicBezTo>
                  <a:cubicBezTo>
                    <a:pt x="77" y="9"/>
                    <a:pt x="80" y="10"/>
                    <a:pt x="78" y="11"/>
                  </a:cubicBezTo>
                  <a:cubicBezTo>
                    <a:pt x="52" y="14"/>
                    <a:pt x="28" y="24"/>
                    <a:pt x="0" y="28"/>
                  </a:cubicBezTo>
                  <a:cubicBezTo>
                    <a:pt x="1" y="27"/>
                    <a:pt x="5" y="27"/>
                    <a:pt x="6" y="26"/>
                  </a:cubicBezTo>
                  <a:cubicBezTo>
                    <a:pt x="6" y="24"/>
                    <a:pt x="5" y="24"/>
                    <a:pt x="4" y="24"/>
                  </a:cubicBezTo>
                  <a:cubicBezTo>
                    <a:pt x="6" y="22"/>
                    <a:pt x="10" y="22"/>
                    <a:pt x="14" y="22"/>
                  </a:cubicBezTo>
                  <a:cubicBezTo>
                    <a:pt x="19" y="18"/>
                    <a:pt x="30" y="16"/>
                    <a:pt x="36" y="16"/>
                  </a:cubicBezTo>
                  <a:cubicBezTo>
                    <a:pt x="44" y="11"/>
                    <a:pt x="54" y="10"/>
                    <a:pt x="63" y="8"/>
                  </a:cubicBezTo>
                  <a:cubicBezTo>
                    <a:pt x="70" y="6"/>
                    <a:pt x="80" y="0"/>
                    <a:pt x="86" y="6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6" name="Freeform 1555"/>
            <p:cNvSpPr/>
            <p:nvPr/>
          </p:nvSpPr>
          <p:spPr bwMode="auto">
            <a:xfrm>
              <a:off x="8253190" y="4342783"/>
              <a:ext cx="77788" cy="52388"/>
            </a:xfrm>
            <a:custGeom>
              <a:avLst/>
              <a:gdLst>
                <a:gd name="T0" fmla="*/ 21 w 21"/>
                <a:gd name="T1" fmla="*/ 0 h 14"/>
                <a:gd name="T2" fmla="*/ 2 w 21"/>
                <a:gd name="T3" fmla="*/ 14 h 14"/>
                <a:gd name="T4" fmla="*/ 0 w 21"/>
                <a:gd name="T5" fmla="*/ 13 h 14"/>
                <a:gd name="T6" fmla="*/ 21 w 2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7" y="7"/>
                    <a:pt x="9" y="11"/>
                    <a:pt x="2" y="14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6" y="7"/>
                    <a:pt x="13" y="3"/>
                    <a:pt x="2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7" name="Freeform 1556"/>
            <p:cNvSpPr/>
            <p:nvPr/>
          </p:nvSpPr>
          <p:spPr bwMode="auto">
            <a:xfrm>
              <a:off x="8034115" y="4358658"/>
              <a:ext cx="522288" cy="263525"/>
            </a:xfrm>
            <a:custGeom>
              <a:avLst/>
              <a:gdLst>
                <a:gd name="T0" fmla="*/ 139 w 139"/>
                <a:gd name="T1" fmla="*/ 9 h 70"/>
                <a:gd name="T2" fmla="*/ 135 w 139"/>
                <a:gd name="T3" fmla="*/ 18 h 70"/>
                <a:gd name="T4" fmla="*/ 65 w 139"/>
                <a:gd name="T5" fmla="*/ 70 h 70"/>
                <a:gd name="T6" fmla="*/ 66 w 139"/>
                <a:gd name="T7" fmla="*/ 62 h 70"/>
                <a:gd name="T8" fmla="*/ 101 w 139"/>
                <a:gd name="T9" fmla="*/ 38 h 70"/>
                <a:gd name="T10" fmla="*/ 132 w 139"/>
                <a:gd name="T11" fmla="*/ 11 h 70"/>
                <a:gd name="T12" fmla="*/ 81 w 139"/>
                <a:gd name="T13" fmla="*/ 26 h 70"/>
                <a:gd name="T14" fmla="*/ 34 w 139"/>
                <a:gd name="T15" fmla="*/ 45 h 70"/>
                <a:gd name="T16" fmla="*/ 0 w 139"/>
                <a:gd name="T17" fmla="*/ 55 h 70"/>
                <a:gd name="T18" fmla="*/ 27 w 139"/>
                <a:gd name="T19" fmla="*/ 27 h 70"/>
                <a:gd name="T20" fmla="*/ 57 w 139"/>
                <a:gd name="T21" fmla="*/ 10 h 70"/>
                <a:gd name="T22" fmla="*/ 48 w 139"/>
                <a:gd name="T23" fmla="*/ 18 h 70"/>
                <a:gd name="T24" fmla="*/ 9 w 139"/>
                <a:gd name="T25" fmla="*/ 51 h 70"/>
                <a:gd name="T26" fmla="*/ 108 w 139"/>
                <a:gd name="T27" fmla="*/ 13 h 70"/>
                <a:gd name="T28" fmla="*/ 139 w 139"/>
                <a:gd name="T2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70">
                  <a:moveTo>
                    <a:pt x="139" y="9"/>
                  </a:moveTo>
                  <a:cubicBezTo>
                    <a:pt x="139" y="13"/>
                    <a:pt x="135" y="14"/>
                    <a:pt x="135" y="18"/>
                  </a:cubicBezTo>
                  <a:cubicBezTo>
                    <a:pt x="114" y="38"/>
                    <a:pt x="86" y="51"/>
                    <a:pt x="65" y="70"/>
                  </a:cubicBezTo>
                  <a:cubicBezTo>
                    <a:pt x="65" y="68"/>
                    <a:pt x="66" y="65"/>
                    <a:pt x="66" y="62"/>
                  </a:cubicBezTo>
                  <a:cubicBezTo>
                    <a:pt x="78" y="55"/>
                    <a:pt x="89" y="46"/>
                    <a:pt x="101" y="38"/>
                  </a:cubicBezTo>
                  <a:cubicBezTo>
                    <a:pt x="112" y="31"/>
                    <a:pt x="126" y="24"/>
                    <a:pt x="132" y="11"/>
                  </a:cubicBezTo>
                  <a:cubicBezTo>
                    <a:pt x="115" y="9"/>
                    <a:pt x="97" y="24"/>
                    <a:pt x="81" y="26"/>
                  </a:cubicBezTo>
                  <a:cubicBezTo>
                    <a:pt x="67" y="33"/>
                    <a:pt x="51" y="39"/>
                    <a:pt x="34" y="45"/>
                  </a:cubicBezTo>
                  <a:cubicBezTo>
                    <a:pt x="23" y="50"/>
                    <a:pt x="13" y="56"/>
                    <a:pt x="0" y="55"/>
                  </a:cubicBezTo>
                  <a:cubicBezTo>
                    <a:pt x="4" y="45"/>
                    <a:pt x="18" y="34"/>
                    <a:pt x="27" y="27"/>
                  </a:cubicBezTo>
                  <a:cubicBezTo>
                    <a:pt x="37" y="21"/>
                    <a:pt x="47" y="15"/>
                    <a:pt x="57" y="10"/>
                  </a:cubicBezTo>
                  <a:cubicBezTo>
                    <a:pt x="56" y="15"/>
                    <a:pt x="51" y="18"/>
                    <a:pt x="48" y="18"/>
                  </a:cubicBezTo>
                  <a:cubicBezTo>
                    <a:pt x="35" y="30"/>
                    <a:pt x="18" y="37"/>
                    <a:pt x="9" y="51"/>
                  </a:cubicBezTo>
                  <a:cubicBezTo>
                    <a:pt x="40" y="38"/>
                    <a:pt x="76" y="26"/>
                    <a:pt x="108" y="13"/>
                  </a:cubicBezTo>
                  <a:cubicBezTo>
                    <a:pt x="116" y="9"/>
                    <a:pt x="130" y="0"/>
                    <a:pt x="139" y="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8" name="Freeform 1557"/>
            <p:cNvSpPr/>
            <p:nvPr/>
          </p:nvSpPr>
          <p:spPr bwMode="auto">
            <a:xfrm>
              <a:off x="11326590" y="4422158"/>
              <a:ext cx="34925" cy="11113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3 h 3"/>
                <a:gd name="T4" fmla="*/ 9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7" y="2"/>
                    <a:pt x="4" y="3"/>
                    <a:pt x="0" y="3"/>
                  </a:cubicBezTo>
                  <a:cubicBezTo>
                    <a:pt x="1" y="0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9" name="Freeform 1558"/>
            <p:cNvSpPr/>
            <p:nvPr/>
          </p:nvSpPr>
          <p:spPr bwMode="auto">
            <a:xfrm>
              <a:off x="9669240" y="4504708"/>
              <a:ext cx="153988" cy="123825"/>
            </a:xfrm>
            <a:custGeom>
              <a:avLst/>
              <a:gdLst>
                <a:gd name="T0" fmla="*/ 40 w 41"/>
                <a:gd name="T1" fmla="*/ 2 h 33"/>
                <a:gd name="T2" fmla="*/ 33 w 41"/>
                <a:gd name="T3" fmla="*/ 8 h 33"/>
                <a:gd name="T4" fmla="*/ 10 w 41"/>
                <a:gd name="T5" fmla="*/ 25 h 33"/>
                <a:gd name="T6" fmla="*/ 8 w 41"/>
                <a:gd name="T7" fmla="*/ 31 h 33"/>
                <a:gd name="T8" fmla="*/ 0 w 41"/>
                <a:gd name="T9" fmla="*/ 30 h 33"/>
                <a:gd name="T10" fmla="*/ 32 w 41"/>
                <a:gd name="T11" fmla="*/ 2 h 33"/>
                <a:gd name="T12" fmla="*/ 40 w 41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0" y="2"/>
                  </a:moveTo>
                  <a:cubicBezTo>
                    <a:pt x="41" y="7"/>
                    <a:pt x="36" y="7"/>
                    <a:pt x="33" y="8"/>
                  </a:cubicBezTo>
                  <a:cubicBezTo>
                    <a:pt x="24" y="13"/>
                    <a:pt x="19" y="20"/>
                    <a:pt x="10" y="25"/>
                  </a:cubicBezTo>
                  <a:cubicBezTo>
                    <a:pt x="10" y="28"/>
                    <a:pt x="8" y="28"/>
                    <a:pt x="8" y="31"/>
                  </a:cubicBezTo>
                  <a:cubicBezTo>
                    <a:pt x="5" y="32"/>
                    <a:pt x="1" y="33"/>
                    <a:pt x="0" y="30"/>
                  </a:cubicBezTo>
                  <a:cubicBezTo>
                    <a:pt x="8" y="18"/>
                    <a:pt x="22" y="12"/>
                    <a:pt x="32" y="2"/>
                  </a:cubicBezTo>
                  <a:cubicBezTo>
                    <a:pt x="34" y="1"/>
                    <a:pt x="39" y="0"/>
                    <a:pt x="4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0" name="Freeform 1559"/>
            <p:cNvSpPr/>
            <p:nvPr/>
          </p:nvSpPr>
          <p:spPr bwMode="auto">
            <a:xfrm>
              <a:off x="10256615" y="4504708"/>
              <a:ext cx="30163" cy="38100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9 h 10"/>
                <a:gd name="T4" fmla="*/ 3 w 8"/>
                <a:gd name="T5" fmla="*/ 2 h 10"/>
                <a:gd name="T6" fmla="*/ 8 w 8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cubicBezTo>
                    <a:pt x="8" y="5"/>
                    <a:pt x="5" y="6"/>
                    <a:pt x="6" y="9"/>
                  </a:cubicBezTo>
                  <a:cubicBezTo>
                    <a:pt x="0" y="10"/>
                    <a:pt x="7" y="3"/>
                    <a:pt x="3" y="2"/>
                  </a:cubicBezTo>
                  <a:cubicBezTo>
                    <a:pt x="3" y="0"/>
                    <a:pt x="6" y="1"/>
                    <a:pt x="8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1" name="Freeform 1560"/>
            <p:cNvSpPr/>
            <p:nvPr/>
          </p:nvSpPr>
          <p:spPr bwMode="auto">
            <a:xfrm>
              <a:off x="9704165" y="4553921"/>
              <a:ext cx="187325" cy="157163"/>
            </a:xfrm>
            <a:custGeom>
              <a:avLst/>
              <a:gdLst>
                <a:gd name="T0" fmla="*/ 50 w 50"/>
                <a:gd name="T1" fmla="*/ 1 h 42"/>
                <a:gd name="T2" fmla="*/ 9 w 50"/>
                <a:gd name="T3" fmla="*/ 35 h 42"/>
                <a:gd name="T4" fmla="*/ 11 w 50"/>
                <a:gd name="T5" fmla="*/ 39 h 42"/>
                <a:gd name="T6" fmla="*/ 0 w 50"/>
                <a:gd name="T7" fmla="*/ 38 h 42"/>
                <a:gd name="T8" fmla="*/ 16 w 50"/>
                <a:gd name="T9" fmla="*/ 25 h 42"/>
                <a:gd name="T10" fmla="*/ 41 w 50"/>
                <a:gd name="T11" fmla="*/ 6 h 42"/>
                <a:gd name="T12" fmla="*/ 44 w 50"/>
                <a:gd name="T13" fmla="*/ 0 h 42"/>
                <a:gd name="T14" fmla="*/ 50 w 50"/>
                <a:gd name="T15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2">
                  <a:moveTo>
                    <a:pt x="50" y="1"/>
                  </a:moveTo>
                  <a:cubicBezTo>
                    <a:pt x="41" y="17"/>
                    <a:pt x="23" y="24"/>
                    <a:pt x="9" y="35"/>
                  </a:cubicBezTo>
                  <a:cubicBezTo>
                    <a:pt x="8" y="37"/>
                    <a:pt x="12" y="36"/>
                    <a:pt x="11" y="39"/>
                  </a:cubicBezTo>
                  <a:cubicBezTo>
                    <a:pt x="8" y="41"/>
                    <a:pt x="1" y="42"/>
                    <a:pt x="0" y="38"/>
                  </a:cubicBezTo>
                  <a:cubicBezTo>
                    <a:pt x="2" y="30"/>
                    <a:pt x="11" y="28"/>
                    <a:pt x="16" y="25"/>
                  </a:cubicBezTo>
                  <a:cubicBezTo>
                    <a:pt x="25" y="19"/>
                    <a:pt x="33" y="12"/>
                    <a:pt x="41" y="6"/>
                  </a:cubicBezTo>
                  <a:cubicBezTo>
                    <a:pt x="41" y="4"/>
                    <a:pt x="42" y="2"/>
                    <a:pt x="44" y="0"/>
                  </a:cubicBezTo>
                  <a:cubicBezTo>
                    <a:pt x="47" y="0"/>
                    <a:pt x="47" y="1"/>
                    <a:pt x="5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2" name="Freeform 1561"/>
            <p:cNvSpPr/>
            <p:nvPr/>
          </p:nvSpPr>
          <p:spPr bwMode="auto">
            <a:xfrm>
              <a:off x="9812115" y="4598371"/>
              <a:ext cx="192088" cy="184150"/>
            </a:xfrm>
            <a:custGeom>
              <a:avLst/>
              <a:gdLst>
                <a:gd name="T0" fmla="*/ 51 w 51"/>
                <a:gd name="T1" fmla="*/ 1 h 49"/>
                <a:gd name="T2" fmla="*/ 8 w 51"/>
                <a:gd name="T3" fmla="*/ 43 h 49"/>
                <a:gd name="T4" fmla="*/ 11 w 51"/>
                <a:gd name="T5" fmla="*/ 44 h 49"/>
                <a:gd name="T6" fmla="*/ 2 w 51"/>
                <a:gd name="T7" fmla="*/ 48 h 49"/>
                <a:gd name="T8" fmla="*/ 0 w 51"/>
                <a:gd name="T9" fmla="*/ 44 h 49"/>
                <a:gd name="T10" fmla="*/ 26 w 51"/>
                <a:gd name="T11" fmla="*/ 19 h 49"/>
                <a:gd name="T12" fmla="*/ 51 w 51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9">
                  <a:moveTo>
                    <a:pt x="51" y="1"/>
                  </a:moveTo>
                  <a:cubicBezTo>
                    <a:pt x="37" y="15"/>
                    <a:pt x="21" y="28"/>
                    <a:pt x="8" y="43"/>
                  </a:cubicBezTo>
                  <a:cubicBezTo>
                    <a:pt x="8" y="44"/>
                    <a:pt x="9" y="44"/>
                    <a:pt x="11" y="44"/>
                  </a:cubicBezTo>
                  <a:cubicBezTo>
                    <a:pt x="9" y="47"/>
                    <a:pt x="7" y="49"/>
                    <a:pt x="2" y="48"/>
                  </a:cubicBezTo>
                  <a:cubicBezTo>
                    <a:pt x="2" y="46"/>
                    <a:pt x="0" y="46"/>
                    <a:pt x="0" y="44"/>
                  </a:cubicBezTo>
                  <a:cubicBezTo>
                    <a:pt x="7" y="35"/>
                    <a:pt x="17" y="27"/>
                    <a:pt x="26" y="19"/>
                  </a:cubicBezTo>
                  <a:cubicBezTo>
                    <a:pt x="35" y="12"/>
                    <a:pt x="38" y="0"/>
                    <a:pt x="5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3" name="Freeform 1562"/>
            <p:cNvSpPr/>
            <p:nvPr/>
          </p:nvSpPr>
          <p:spPr bwMode="auto">
            <a:xfrm>
              <a:off x="8538940" y="4639646"/>
              <a:ext cx="492125" cy="373063"/>
            </a:xfrm>
            <a:custGeom>
              <a:avLst/>
              <a:gdLst>
                <a:gd name="T0" fmla="*/ 131 w 131"/>
                <a:gd name="T1" fmla="*/ 2 h 99"/>
                <a:gd name="T2" fmla="*/ 126 w 131"/>
                <a:gd name="T3" fmla="*/ 9 h 99"/>
                <a:gd name="T4" fmla="*/ 69 w 131"/>
                <a:gd name="T5" fmla="*/ 48 h 99"/>
                <a:gd name="T6" fmla="*/ 40 w 131"/>
                <a:gd name="T7" fmla="*/ 72 h 99"/>
                <a:gd name="T8" fmla="*/ 27 w 131"/>
                <a:gd name="T9" fmla="*/ 83 h 99"/>
                <a:gd name="T10" fmla="*/ 0 w 131"/>
                <a:gd name="T11" fmla="*/ 99 h 99"/>
                <a:gd name="T12" fmla="*/ 126 w 131"/>
                <a:gd name="T13" fmla="*/ 1 h 99"/>
                <a:gd name="T14" fmla="*/ 131 w 131"/>
                <a:gd name="T1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99">
                  <a:moveTo>
                    <a:pt x="131" y="2"/>
                  </a:moveTo>
                  <a:cubicBezTo>
                    <a:pt x="130" y="5"/>
                    <a:pt x="127" y="5"/>
                    <a:pt x="126" y="9"/>
                  </a:cubicBezTo>
                  <a:cubicBezTo>
                    <a:pt x="105" y="19"/>
                    <a:pt x="90" y="36"/>
                    <a:pt x="69" y="48"/>
                  </a:cubicBezTo>
                  <a:cubicBezTo>
                    <a:pt x="60" y="57"/>
                    <a:pt x="49" y="63"/>
                    <a:pt x="40" y="72"/>
                  </a:cubicBezTo>
                  <a:cubicBezTo>
                    <a:pt x="34" y="74"/>
                    <a:pt x="29" y="77"/>
                    <a:pt x="27" y="83"/>
                  </a:cubicBezTo>
                  <a:cubicBezTo>
                    <a:pt x="16" y="84"/>
                    <a:pt x="11" y="96"/>
                    <a:pt x="0" y="99"/>
                  </a:cubicBezTo>
                  <a:cubicBezTo>
                    <a:pt x="40" y="64"/>
                    <a:pt x="85" y="34"/>
                    <a:pt x="126" y="1"/>
                  </a:cubicBezTo>
                  <a:cubicBezTo>
                    <a:pt x="129" y="0"/>
                    <a:pt x="129" y="2"/>
                    <a:pt x="131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4" name="Freeform 1563"/>
            <p:cNvSpPr/>
            <p:nvPr/>
          </p:nvSpPr>
          <p:spPr bwMode="auto">
            <a:xfrm>
              <a:off x="9918477" y="4666633"/>
              <a:ext cx="179388" cy="150813"/>
            </a:xfrm>
            <a:custGeom>
              <a:avLst/>
              <a:gdLst>
                <a:gd name="T0" fmla="*/ 48 w 48"/>
                <a:gd name="T1" fmla="*/ 2 h 40"/>
                <a:gd name="T2" fmla="*/ 8 w 48"/>
                <a:gd name="T3" fmla="*/ 33 h 40"/>
                <a:gd name="T4" fmla="*/ 1 w 48"/>
                <a:gd name="T5" fmla="*/ 38 h 40"/>
                <a:gd name="T6" fmla="*/ 14 w 48"/>
                <a:gd name="T7" fmla="*/ 22 h 40"/>
                <a:gd name="T8" fmla="*/ 29 w 48"/>
                <a:gd name="T9" fmla="*/ 11 h 40"/>
                <a:gd name="T10" fmla="*/ 48 w 48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0">
                  <a:moveTo>
                    <a:pt x="48" y="2"/>
                  </a:moveTo>
                  <a:cubicBezTo>
                    <a:pt x="35" y="13"/>
                    <a:pt x="21" y="22"/>
                    <a:pt x="8" y="33"/>
                  </a:cubicBezTo>
                  <a:cubicBezTo>
                    <a:pt x="6" y="35"/>
                    <a:pt x="5" y="40"/>
                    <a:pt x="1" y="38"/>
                  </a:cubicBezTo>
                  <a:cubicBezTo>
                    <a:pt x="0" y="31"/>
                    <a:pt x="6" y="28"/>
                    <a:pt x="14" y="22"/>
                  </a:cubicBezTo>
                  <a:cubicBezTo>
                    <a:pt x="19" y="17"/>
                    <a:pt x="24" y="15"/>
                    <a:pt x="29" y="11"/>
                  </a:cubicBezTo>
                  <a:cubicBezTo>
                    <a:pt x="35" y="6"/>
                    <a:pt x="40" y="0"/>
                    <a:pt x="48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5" name="Freeform 1564"/>
            <p:cNvSpPr/>
            <p:nvPr/>
          </p:nvSpPr>
          <p:spPr bwMode="auto">
            <a:xfrm>
              <a:off x="7335615" y="4685683"/>
              <a:ext cx="19050" cy="25400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2"/>
                    <a:pt x="3" y="6"/>
                    <a:pt x="0" y="7"/>
                  </a:cubicBezTo>
                  <a:cubicBezTo>
                    <a:pt x="0" y="3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6" name="Freeform 1565"/>
            <p:cNvSpPr/>
            <p:nvPr/>
          </p:nvSpPr>
          <p:spPr bwMode="auto">
            <a:xfrm>
              <a:off x="8665940" y="4699971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7" name="Freeform 1566"/>
            <p:cNvSpPr/>
            <p:nvPr/>
          </p:nvSpPr>
          <p:spPr bwMode="auto">
            <a:xfrm>
              <a:off x="7857902" y="4757121"/>
              <a:ext cx="142875" cy="538163"/>
            </a:xfrm>
            <a:custGeom>
              <a:avLst/>
              <a:gdLst>
                <a:gd name="T0" fmla="*/ 36 w 38"/>
                <a:gd name="T1" fmla="*/ 0 h 143"/>
                <a:gd name="T2" fmla="*/ 38 w 38"/>
                <a:gd name="T3" fmla="*/ 1 h 143"/>
                <a:gd name="T4" fmla="*/ 2 w 38"/>
                <a:gd name="T5" fmla="*/ 143 h 143"/>
                <a:gd name="T6" fmla="*/ 9 w 38"/>
                <a:gd name="T7" fmla="*/ 112 h 143"/>
                <a:gd name="T8" fmla="*/ 35 w 38"/>
                <a:gd name="T9" fmla="*/ 2 h 143"/>
                <a:gd name="T10" fmla="*/ 36 w 38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3">
                  <a:moveTo>
                    <a:pt x="36" y="0"/>
                  </a:moveTo>
                  <a:cubicBezTo>
                    <a:pt x="37" y="1"/>
                    <a:pt x="37" y="1"/>
                    <a:pt x="38" y="1"/>
                  </a:cubicBezTo>
                  <a:cubicBezTo>
                    <a:pt x="26" y="52"/>
                    <a:pt x="16" y="101"/>
                    <a:pt x="2" y="143"/>
                  </a:cubicBezTo>
                  <a:cubicBezTo>
                    <a:pt x="0" y="134"/>
                    <a:pt x="5" y="120"/>
                    <a:pt x="9" y="112"/>
                  </a:cubicBezTo>
                  <a:cubicBezTo>
                    <a:pt x="17" y="76"/>
                    <a:pt x="24" y="38"/>
                    <a:pt x="35" y="2"/>
                  </a:cubicBezTo>
                  <a:cubicBezTo>
                    <a:pt x="35" y="1"/>
                    <a:pt x="36" y="1"/>
                    <a:pt x="3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8" name="Freeform 1567"/>
            <p:cNvSpPr/>
            <p:nvPr/>
          </p:nvSpPr>
          <p:spPr bwMode="auto">
            <a:xfrm>
              <a:off x="6989540" y="4765058"/>
              <a:ext cx="26988" cy="36513"/>
            </a:xfrm>
            <a:custGeom>
              <a:avLst/>
              <a:gdLst>
                <a:gd name="T0" fmla="*/ 5 w 7"/>
                <a:gd name="T1" fmla="*/ 0 h 10"/>
                <a:gd name="T2" fmla="*/ 2 w 7"/>
                <a:gd name="T3" fmla="*/ 10 h 10"/>
                <a:gd name="T4" fmla="*/ 5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7" y="1"/>
                    <a:pt x="4" y="8"/>
                    <a:pt x="2" y="10"/>
                  </a:cubicBezTo>
                  <a:cubicBezTo>
                    <a:pt x="0" y="6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9" name="Freeform 1568"/>
            <p:cNvSpPr/>
            <p:nvPr/>
          </p:nvSpPr>
          <p:spPr bwMode="auto">
            <a:xfrm>
              <a:off x="7162577" y="4771408"/>
              <a:ext cx="33338" cy="38100"/>
            </a:xfrm>
            <a:custGeom>
              <a:avLst/>
              <a:gdLst>
                <a:gd name="T0" fmla="*/ 5 w 9"/>
                <a:gd name="T1" fmla="*/ 0 h 10"/>
                <a:gd name="T2" fmla="*/ 7 w 9"/>
                <a:gd name="T3" fmla="*/ 8 h 10"/>
                <a:gd name="T4" fmla="*/ 4 w 9"/>
                <a:gd name="T5" fmla="*/ 10 h 10"/>
                <a:gd name="T6" fmla="*/ 5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9" y="1"/>
                    <a:pt x="5" y="5"/>
                    <a:pt x="7" y="8"/>
                  </a:cubicBezTo>
                  <a:cubicBezTo>
                    <a:pt x="5" y="8"/>
                    <a:pt x="4" y="8"/>
                    <a:pt x="4" y="10"/>
                  </a:cubicBezTo>
                  <a:cubicBezTo>
                    <a:pt x="0" y="6"/>
                    <a:pt x="6" y="3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0" name="Freeform 1569"/>
            <p:cNvSpPr/>
            <p:nvPr/>
          </p:nvSpPr>
          <p:spPr bwMode="auto">
            <a:xfrm>
              <a:off x="10812240" y="4779346"/>
              <a:ext cx="342900" cy="225425"/>
            </a:xfrm>
            <a:custGeom>
              <a:avLst/>
              <a:gdLst>
                <a:gd name="T0" fmla="*/ 90 w 91"/>
                <a:gd name="T1" fmla="*/ 0 h 60"/>
                <a:gd name="T2" fmla="*/ 81 w 91"/>
                <a:gd name="T3" fmla="*/ 11 h 60"/>
                <a:gd name="T4" fmla="*/ 34 w 91"/>
                <a:gd name="T5" fmla="*/ 41 h 60"/>
                <a:gd name="T6" fmla="*/ 0 w 91"/>
                <a:gd name="T7" fmla="*/ 60 h 60"/>
                <a:gd name="T8" fmla="*/ 42 w 91"/>
                <a:gd name="T9" fmla="*/ 30 h 60"/>
                <a:gd name="T10" fmla="*/ 85 w 91"/>
                <a:gd name="T11" fmla="*/ 1 h 60"/>
                <a:gd name="T12" fmla="*/ 90 w 9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0">
                  <a:moveTo>
                    <a:pt x="90" y="0"/>
                  </a:moveTo>
                  <a:cubicBezTo>
                    <a:pt x="91" y="3"/>
                    <a:pt x="85" y="8"/>
                    <a:pt x="81" y="11"/>
                  </a:cubicBezTo>
                  <a:cubicBezTo>
                    <a:pt x="66" y="22"/>
                    <a:pt x="51" y="31"/>
                    <a:pt x="34" y="41"/>
                  </a:cubicBezTo>
                  <a:cubicBezTo>
                    <a:pt x="22" y="48"/>
                    <a:pt x="11" y="55"/>
                    <a:pt x="0" y="60"/>
                  </a:cubicBezTo>
                  <a:cubicBezTo>
                    <a:pt x="11" y="47"/>
                    <a:pt x="28" y="39"/>
                    <a:pt x="42" y="30"/>
                  </a:cubicBezTo>
                  <a:cubicBezTo>
                    <a:pt x="57" y="21"/>
                    <a:pt x="73" y="13"/>
                    <a:pt x="85" y="1"/>
                  </a:cubicBezTo>
                  <a:cubicBezTo>
                    <a:pt x="88" y="2"/>
                    <a:pt x="88" y="0"/>
                    <a:pt x="9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1" name="Freeform 1570"/>
            <p:cNvSpPr/>
            <p:nvPr/>
          </p:nvSpPr>
          <p:spPr bwMode="auto">
            <a:xfrm>
              <a:off x="7884890" y="4782521"/>
              <a:ext cx="33338" cy="76200"/>
            </a:xfrm>
            <a:custGeom>
              <a:avLst/>
              <a:gdLst>
                <a:gd name="T0" fmla="*/ 8 w 9"/>
                <a:gd name="T1" fmla="*/ 0 h 20"/>
                <a:gd name="T2" fmla="*/ 3 w 9"/>
                <a:gd name="T3" fmla="*/ 20 h 20"/>
                <a:gd name="T4" fmla="*/ 8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cubicBezTo>
                    <a:pt x="9" y="6"/>
                    <a:pt x="6" y="15"/>
                    <a:pt x="3" y="20"/>
                  </a:cubicBezTo>
                  <a:cubicBezTo>
                    <a:pt x="0" y="15"/>
                    <a:pt x="4" y="3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2" name="Freeform 1571"/>
            <p:cNvSpPr/>
            <p:nvPr/>
          </p:nvSpPr>
          <p:spPr bwMode="auto">
            <a:xfrm>
              <a:off x="7896002" y="4782521"/>
              <a:ext cx="179388" cy="771525"/>
            </a:xfrm>
            <a:custGeom>
              <a:avLst/>
              <a:gdLst>
                <a:gd name="T0" fmla="*/ 46 w 48"/>
                <a:gd name="T1" fmla="*/ 0 h 205"/>
                <a:gd name="T2" fmla="*/ 46 w 48"/>
                <a:gd name="T3" fmla="*/ 16 h 205"/>
                <a:gd name="T4" fmla="*/ 42 w 48"/>
                <a:gd name="T5" fmla="*/ 20 h 205"/>
                <a:gd name="T6" fmla="*/ 19 w 48"/>
                <a:gd name="T7" fmla="*/ 129 h 205"/>
                <a:gd name="T8" fmla="*/ 5 w 48"/>
                <a:gd name="T9" fmla="*/ 193 h 205"/>
                <a:gd name="T10" fmla="*/ 8 w 48"/>
                <a:gd name="T11" fmla="*/ 196 h 205"/>
                <a:gd name="T12" fmla="*/ 0 w 48"/>
                <a:gd name="T13" fmla="*/ 204 h 205"/>
                <a:gd name="T14" fmla="*/ 35 w 48"/>
                <a:gd name="T15" fmla="*/ 41 h 205"/>
                <a:gd name="T16" fmla="*/ 44 w 48"/>
                <a:gd name="T17" fmla="*/ 0 h 205"/>
                <a:gd name="T18" fmla="*/ 46 w 48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05">
                  <a:moveTo>
                    <a:pt x="46" y="0"/>
                  </a:moveTo>
                  <a:cubicBezTo>
                    <a:pt x="48" y="3"/>
                    <a:pt x="47" y="12"/>
                    <a:pt x="46" y="16"/>
                  </a:cubicBezTo>
                  <a:cubicBezTo>
                    <a:pt x="46" y="19"/>
                    <a:pt x="43" y="18"/>
                    <a:pt x="42" y="20"/>
                  </a:cubicBezTo>
                  <a:cubicBezTo>
                    <a:pt x="35" y="54"/>
                    <a:pt x="28" y="94"/>
                    <a:pt x="19" y="129"/>
                  </a:cubicBezTo>
                  <a:cubicBezTo>
                    <a:pt x="14" y="148"/>
                    <a:pt x="9" y="172"/>
                    <a:pt x="5" y="193"/>
                  </a:cubicBezTo>
                  <a:cubicBezTo>
                    <a:pt x="4" y="196"/>
                    <a:pt x="8" y="194"/>
                    <a:pt x="8" y="196"/>
                  </a:cubicBezTo>
                  <a:cubicBezTo>
                    <a:pt x="8" y="200"/>
                    <a:pt x="6" y="205"/>
                    <a:pt x="0" y="204"/>
                  </a:cubicBezTo>
                  <a:cubicBezTo>
                    <a:pt x="10" y="147"/>
                    <a:pt x="24" y="94"/>
                    <a:pt x="35" y="41"/>
                  </a:cubicBezTo>
                  <a:cubicBezTo>
                    <a:pt x="36" y="26"/>
                    <a:pt x="39" y="13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3" name="Freeform 1572"/>
            <p:cNvSpPr/>
            <p:nvPr/>
          </p:nvSpPr>
          <p:spPr bwMode="auto">
            <a:xfrm>
              <a:off x="6986365" y="4801571"/>
              <a:ext cx="11113" cy="15875"/>
            </a:xfrm>
            <a:custGeom>
              <a:avLst/>
              <a:gdLst>
                <a:gd name="T0" fmla="*/ 2 w 3"/>
                <a:gd name="T1" fmla="*/ 1 h 4"/>
                <a:gd name="T2" fmla="*/ 0 w 3"/>
                <a:gd name="T3" fmla="*/ 4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3" y="3"/>
                    <a:pt x="2" y="4"/>
                    <a:pt x="0" y="4"/>
                  </a:cubicBezTo>
                  <a:cubicBezTo>
                    <a:pt x="0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4" name="Freeform 1573"/>
            <p:cNvSpPr/>
            <p:nvPr/>
          </p:nvSpPr>
          <p:spPr bwMode="auto">
            <a:xfrm>
              <a:off x="7165752" y="4812683"/>
              <a:ext cx="11113" cy="15875"/>
            </a:xfrm>
            <a:custGeom>
              <a:avLst/>
              <a:gdLst>
                <a:gd name="T0" fmla="*/ 0 w 3"/>
                <a:gd name="T1" fmla="*/ 1 h 4"/>
                <a:gd name="T2" fmla="*/ 3 w 3"/>
                <a:gd name="T3" fmla="*/ 4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2" y="0"/>
                    <a:pt x="3" y="2"/>
                    <a:pt x="3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5" name="Freeform 1574"/>
            <p:cNvSpPr/>
            <p:nvPr/>
          </p:nvSpPr>
          <p:spPr bwMode="auto">
            <a:xfrm>
              <a:off x="7099077" y="4839671"/>
              <a:ext cx="33338" cy="60325"/>
            </a:xfrm>
            <a:custGeom>
              <a:avLst/>
              <a:gdLst>
                <a:gd name="T0" fmla="*/ 7 w 9"/>
                <a:gd name="T1" fmla="*/ 0 h 16"/>
                <a:gd name="T2" fmla="*/ 9 w 9"/>
                <a:gd name="T3" fmla="*/ 4 h 16"/>
                <a:gd name="T4" fmla="*/ 4 w 9"/>
                <a:gd name="T5" fmla="*/ 16 h 16"/>
                <a:gd name="T6" fmla="*/ 7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7" y="0"/>
                  </a:moveTo>
                  <a:cubicBezTo>
                    <a:pt x="8" y="0"/>
                    <a:pt x="7" y="7"/>
                    <a:pt x="9" y="4"/>
                  </a:cubicBezTo>
                  <a:cubicBezTo>
                    <a:pt x="8" y="6"/>
                    <a:pt x="8" y="13"/>
                    <a:pt x="4" y="16"/>
                  </a:cubicBezTo>
                  <a:cubicBezTo>
                    <a:pt x="6" y="11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6" name="Freeform 1575"/>
            <p:cNvSpPr/>
            <p:nvPr/>
          </p:nvSpPr>
          <p:spPr bwMode="auto">
            <a:xfrm>
              <a:off x="6956202" y="4858721"/>
              <a:ext cx="22225" cy="30163"/>
            </a:xfrm>
            <a:custGeom>
              <a:avLst/>
              <a:gdLst>
                <a:gd name="T0" fmla="*/ 3 w 6"/>
                <a:gd name="T1" fmla="*/ 0 h 8"/>
                <a:gd name="T2" fmla="*/ 6 w 6"/>
                <a:gd name="T3" fmla="*/ 1 h 8"/>
                <a:gd name="T4" fmla="*/ 2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4" y="0"/>
                    <a:pt x="4" y="1"/>
                    <a:pt x="6" y="1"/>
                  </a:cubicBezTo>
                  <a:cubicBezTo>
                    <a:pt x="4" y="3"/>
                    <a:pt x="5" y="6"/>
                    <a:pt x="2" y="8"/>
                  </a:cubicBezTo>
                  <a:cubicBezTo>
                    <a:pt x="0" y="6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7" name="Freeform 1576"/>
            <p:cNvSpPr/>
            <p:nvPr/>
          </p:nvSpPr>
          <p:spPr bwMode="auto">
            <a:xfrm>
              <a:off x="8072215" y="4869833"/>
              <a:ext cx="142875" cy="688975"/>
            </a:xfrm>
            <a:custGeom>
              <a:avLst/>
              <a:gdLst>
                <a:gd name="T0" fmla="*/ 36 w 38"/>
                <a:gd name="T1" fmla="*/ 0 h 183"/>
                <a:gd name="T2" fmla="*/ 38 w 38"/>
                <a:gd name="T3" fmla="*/ 1 h 183"/>
                <a:gd name="T4" fmla="*/ 6 w 38"/>
                <a:gd name="T5" fmla="*/ 159 h 183"/>
                <a:gd name="T6" fmla="*/ 3 w 38"/>
                <a:gd name="T7" fmla="*/ 183 h 183"/>
                <a:gd name="T8" fmla="*/ 4 w 38"/>
                <a:gd name="T9" fmla="*/ 169 h 183"/>
                <a:gd name="T10" fmla="*/ 27 w 38"/>
                <a:gd name="T11" fmla="*/ 30 h 183"/>
                <a:gd name="T12" fmla="*/ 31 w 38"/>
                <a:gd name="T13" fmla="*/ 14 h 183"/>
                <a:gd name="T14" fmla="*/ 36 w 38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3">
                  <a:moveTo>
                    <a:pt x="36" y="0"/>
                  </a:moveTo>
                  <a:cubicBezTo>
                    <a:pt x="37" y="0"/>
                    <a:pt x="37" y="0"/>
                    <a:pt x="38" y="1"/>
                  </a:cubicBezTo>
                  <a:cubicBezTo>
                    <a:pt x="24" y="50"/>
                    <a:pt x="17" y="109"/>
                    <a:pt x="6" y="159"/>
                  </a:cubicBezTo>
                  <a:cubicBezTo>
                    <a:pt x="7" y="166"/>
                    <a:pt x="10" y="177"/>
                    <a:pt x="3" y="183"/>
                  </a:cubicBezTo>
                  <a:cubicBezTo>
                    <a:pt x="0" y="178"/>
                    <a:pt x="4" y="174"/>
                    <a:pt x="4" y="169"/>
                  </a:cubicBezTo>
                  <a:cubicBezTo>
                    <a:pt x="8" y="123"/>
                    <a:pt x="18" y="74"/>
                    <a:pt x="27" y="30"/>
                  </a:cubicBezTo>
                  <a:cubicBezTo>
                    <a:pt x="28" y="24"/>
                    <a:pt x="30" y="19"/>
                    <a:pt x="31" y="14"/>
                  </a:cubicBezTo>
                  <a:cubicBezTo>
                    <a:pt x="32" y="7"/>
                    <a:pt x="30" y="3"/>
                    <a:pt x="3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8" name="Freeform 1577"/>
            <p:cNvSpPr/>
            <p:nvPr/>
          </p:nvSpPr>
          <p:spPr bwMode="auto">
            <a:xfrm>
              <a:off x="9143777" y="4873008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9" name="Freeform 1578"/>
            <p:cNvSpPr/>
            <p:nvPr/>
          </p:nvSpPr>
          <p:spPr bwMode="auto">
            <a:xfrm>
              <a:off x="9102502" y="4877771"/>
              <a:ext cx="33338" cy="22225"/>
            </a:xfrm>
            <a:custGeom>
              <a:avLst/>
              <a:gdLst>
                <a:gd name="T0" fmla="*/ 8 w 9"/>
                <a:gd name="T1" fmla="*/ 0 h 6"/>
                <a:gd name="T2" fmla="*/ 0 w 9"/>
                <a:gd name="T3" fmla="*/ 6 h 6"/>
                <a:gd name="T4" fmla="*/ 8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9" y="3"/>
                    <a:pt x="4" y="6"/>
                    <a:pt x="0" y="6"/>
                  </a:cubicBezTo>
                  <a:cubicBezTo>
                    <a:pt x="1" y="2"/>
                    <a:pt x="7" y="3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0" name="Freeform 1579"/>
            <p:cNvSpPr/>
            <p:nvPr/>
          </p:nvSpPr>
          <p:spPr bwMode="auto">
            <a:xfrm>
              <a:off x="6887940" y="4903171"/>
              <a:ext cx="68263" cy="136525"/>
            </a:xfrm>
            <a:custGeom>
              <a:avLst/>
              <a:gdLst>
                <a:gd name="T0" fmla="*/ 16 w 18"/>
                <a:gd name="T1" fmla="*/ 0 h 36"/>
                <a:gd name="T2" fmla="*/ 18 w 18"/>
                <a:gd name="T3" fmla="*/ 1 h 36"/>
                <a:gd name="T4" fmla="*/ 8 w 18"/>
                <a:gd name="T5" fmla="*/ 29 h 36"/>
                <a:gd name="T6" fmla="*/ 0 w 18"/>
                <a:gd name="T7" fmla="*/ 34 h 36"/>
                <a:gd name="T8" fmla="*/ 16 w 1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17" y="0"/>
                    <a:pt x="17" y="0"/>
                    <a:pt x="18" y="1"/>
                  </a:cubicBezTo>
                  <a:cubicBezTo>
                    <a:pt x="15" y="11"/>
                    <a:pt x="9" y="17"/>
                    <a:pt x="8" y="29"/>
                  </a:cubicBezTo>
                  <a:cubicBezTo>
                    <a:pt x="5" y="30"/>
                    <a:pt x="5" y="36"/>
                    <a:pt x="0" y="34"/>
                  </a:cubicBezTo>
                  <a:cubicBezTo>
                    <a:pt x="5" y="20"/>
                    <a:pt x="9" y="11"/>
                    <a:pt x="1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1" name="Freeform 1580"/>
            <p:cNvSpPr/>
            <p:nvPr/>
          </p:nvSpPr>
          <p:spPr bwMode="auto">
            <a:xfrm>
              <a:off x="7087965" y="4903171"/>
              <a:ext cx="25400" cy="49213"/>
            </a:xfrm>
            <a:custGeom>
              <a:avLst/>
              <a:gdLst>
                <a:gd name="T0" fmla="*/ 6 w 7"/>
                <a:gd name="T1" fmla="*/ 0 h 13"/>
                <a:gd name="T2" fmla="*/ 0 w 7"/>
                <a:gd name="T3" fmla="*/ 13 h 13"/>
                <a:gd name="T4" fmla="*/ 0 w 7"/>
                <a:gd name="T5" fmla="*/ 2 h 13"/>
                <a:gd name="T6" fmla="*/ 6 w 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6" y="0"/>
                  </a:moveTo>
                  <a:cubicBezTo>
                    <a:pt x="7" y="4"/>
                    <a:pt x="3" y="11"/>
                    <a:pt x="0" y="13"/>
                  </a:cubicBezTo>
                  <a:cubicBezTo>
                    <a:pt x="2" y="10"/>
                    <a:pt x="0" y="7"/>
                    <a:pt x="0" y="2"/>
                  </a:cubicBezTo>
                  <a:cubicBezTo>
                    <a:pt x="3" y="4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2" name="Freeform 1581"/>
            <p:cNvSpPr/>
            <p:nvPr/>
          </p:nvSpPr>
          <p:spPr bwMode="auto">
            <a:xfrm>
              <a:off x="7146702" y="4911108"/>
              <a:ext cx="23813" cy="22225"/>
            </a:xfrm>
            <a:custGeom>
              <a:avLst/>
              <a:gdLst>
                <a:gd name="T0" fmla="*/ 2 w 6"/>
                <a:gd name="T1" fmla="*/ 0 h 6"/>
                <a:gd name="T2" fmla="*/ 3 w 6"/>
                <a:gd name="T3" fmla="*/ 6 h 6"/>
                <a:gd name="T4" fmla="*/ 2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6" y="2"/>
                    <a:pt x="3" y="3"/>
                    <a:pt x="3" y="6"/>
                  </a:cubicBezTo>
                  <a:cubicBezTo>
                    <a:pt x="0" y="6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3" name="Freeform 1582"/>
            <p:cNvSpPr/>
            <p:nvPr/>
          </p:nvSpPr>
          <p:spPr bwMode="auto">
            <a:xfrm>
              <a:off x="7462615" y="4911108"/>
              <a:ext cx="57150" cy="38100"/>
            </a:xfrm>
            <a:custGeom>
              <a:avLst/>
              <a:gdLst>
                <a:gd name="T0" fmla="*/ 15 w 15"/>
                <a:gd name="T1" fmla="*/ 0 h 10"/>
                <a:gd name="T2" fmla="*/ 0 w 15"/>
                <a:gd name="T3" fmla="*/ 10 h 10"/>
                <a:gd name="T4" fmla="*/ 15 w 1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1" y="4"/>
                    <a:pt x="6" y="7"/>
                    <a:pt x="0" y="10"/>
                  </a:cubicBezTo>
                  <a:cubicBezTo>
                    <a:pt x="4" y="6"/>
                    <a:pt x="9" y="0"/>
                    <a:pt x="1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4" name="Freeform 1583"/>
            <p:cNvSpPr/>
            <p:nvPr/>
          </p:nvSpPr>
          <p:spPr bwMode="auto">
            <a:xfrm>
              <a:off x="8327802" y="4911108"/>
              <a:ext cx="763588" cy="538163"/>
            </a:xfrm>
            <a:custGeom>
              <a:avLst/>
              <a:gdLst>
                <a:gd name="T0" fmla="*/ 203 w 203"/>
                <a:gd name="T1" fmla="*/ 1 h 143"/>
                <a:gd name="T2" fmla="*/ 0 w 203"/>
                <a:gd name="T3" fmla="*/ 143 h 143"/>
                <a:gd name="T4" fmla="*/ 9 w 203"/>
                <a:gd name="T5" fmla="*/ 136 h 143"/>
                <a:gd name="T6" fmla="*/ 51 w 203"/>
                <a:gd name="T7" fmla="*/ 106 h 143"/>
                <a:gd name="T8" fmla="*/ 130 w 203"/>
                <a:gd name="T9" fmla="*/ 49 h 143"/>
                <a:gd name="T10" fmla="*/ 200 w 203"/>
                <a:gd name="T11" fmla="*/ 0 h 143"/>
                <a:gd name="T12" fmla="*/ 203 w 203"/>
                <a:gd name="T1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43">
                  <a:moveTo>
                    <a:pt x="203" y="1"/>
                  </a:moveTo>
                  <a:cubicBezTo>
                    <a:pt x="136" y="50"/>
                    <a:pt x="70" y="98"/>
                    <a:pt x="0" y="143"/>
                  </a:cubicBezTo>
                  <a:cubicBezTo>
                    <a:pt x="1" y="138"/>
                    <a:pt x="5" y="138"/>
                    <a:pt x="9" y="136"/>
                  </a:cubicBezTo>
                  <a:cubicBezTo>
                    <a:pt x="22" y="126"/>
                    <a:pt x="36" y="115"/>
                    <a:pt x="51" y="106"/>
                  </a:cubicBezTo>
                  <a:cubicBezTo>
                    <a:pt x="77" y="86"/>
                    <a:pt x="106" y="70"/>
                    <a:pt x="130" y="49"/>
                  </a:cubicBezTo>
                  <a:cubicBezTo>
                    <a:pt x="155" y="34"/>
                    <a:pt x="176" y="16"/>
                    <a:pt x="200" y="0"/>
                  </a:cubicBezTo>
                  <a:cubicBezTo>
                    <a:pt x="201" y="0"/>
                    <a:pt x="202" y="1"/>
                    <a:pt x="203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5" name="Freeform 1584"/>
            <p:cNvSpPr/>
            <p:nvPr/>
          </p:nvSpPr>
          <p:spPr bwMode="auto">
            <a:xfrm>
              <a:off x="7030815" y="4955558"/>
              <a:ext cx="63500" cy="90488"/>
            </a:xfrm>
            <a:custGeom>
              <a:avLst/>
              <a:gdLst>
                <a:gd name="T0" fmla="*/ 13 w 17"/>
                <a:gd name="T1" fmla="*/ 0 h 24"/>
                <a:gd name="T2" fmla="*/ 5 w 17"/>
                <a:gd name="T3" fmla="*/ 24 h 24"/>
                <a:gd name="T4" fmla="*/ 5 w 17"/>
                <a:gd name="T5" fmla="*/ 16 h 24"/>
                <a:gd name="T6" fmla="*/ 13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3" y="0"/>
                  </a:moveTo>
                  <a:cubicBezTo>
                    <a:pt x="17" y="6"/>
                    <a:pt x="7" y="16"/>
                    <a:pt x="5" y="24"/>
                  </a:cubicBezTo>
                  <a:cubicBezTo>
                    <a:pt x="0" y="24"/>
                    <a:pt x="2" y="17"/>
                    <a:pt x="5" y="16"/>
                  </a:cubicBezTo>
                  <a:cubicBezTo>
                    <a:pt x="6" y="9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6" name="Freeform 1585"/>
            <p:cNvSpPr/>
            <p:nvPr/>
          </p:nvSpPr>
          <p:spPr bwMode="auto">
            <a:xfrm>
              <a:off x="7861077" y="4952383"/>
              <a:ext cx="19050" cy="22225"/>
            </a:xfrm>
            <a:custGeom>
              <a:avLst/>
              <a:gdLst>
                <a:gd name="T0" fmla="*/ 1 w 5"/>
                <a:gd name="T1" fmla="*/ 3 h 6"/>
                <a:gd name="T2" fmla="*/ 4 w 5"/>
                <a:gd name="T3" fmla="*/ 6 h 6"/>
                <a:gd name="T4" fmla="*/ 1 w 5"/>
                <a:gd name="T5" fmla="*/ 6 h 6"/>
                <a:gd name="T6" fmla="*/ 1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2" y="0"/>
                    <a:pt x="5" y="4"/>
                    <a:pt x="4" y="6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0" y="4"/>
                    <a:pt x="3" y="3"/>
                    <a:pt x="1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7" name="Freeform 1586"/>
            <p:cNvSpPr/>
            <p:nvPr/>
          </p:nvSpPr>
          <p:spPr bwMode="auto">
            <a:xfrm>
              <a:off x="7830915" y="4990483"/>
              <a:ext cx="34925" cy="146050"/>
            </a:xfrm>
            <a:custGeom>
              <a:avLst/>
              <a:gdLst>
                <a:gd name="T0" fmla="*/ 8 w 9"/>
                <a:gd name="T1" fmla="*/ 0 h 39"/>
                <a:gd name="T2" fmla="*/ 1 w 9"/>
                <a:gd name="T3" fmla="*/ 39 h 39"/>
                <a:gd name="T4" fmla="*/ 8 w 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9">
                  <a:moveTo>
                    <a:pt x="8" y="0"/>
                  </a:moveTo>
                  <a:cubicBezTo>
                    <a:pt x="9" y="12"/>
                    <a:pt x="4" y="27"/>
                    <a:pt x="1" y="39"/>
                  </a:cubicBezTo>
                  <a:cubicBezTo>
                    <a:pt x="0" y="29"/>
                    <a:pt x="5" y="14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8" name="Freeform 1587"/>
            <p:cNvSpPr/>
            <p:nvPr/>
          </p:nvSpPr>
          <p:spPr bwMode="auto">
            <a:xfrm>
              <a:off x="8418290" y="5147646"/>
              <a:ext cx="577850" cy="417513"/>
            </a:xfrm>
            <a:custGeom>
              <a:avLst/>
              <a:gdLst>
                <a:gd name="T0" fmla="*/ 154 w 154"/>
                <a:gd name="T1" fmla="*/ 0 h 111"/>
                <a:gd name="T2" fmla="*/ 146 w 154"/>
                <a:gd name="T3" fmla="*/ 7 h 111"/>
                <a:gd name="T4" fmla="*/ 66 w 154"/>
                <a:gd name="T5" fmla="*/ 66 h 111"/>
                <a:gd name="T6" fmla="*/ 0 w 154"/>
                <a:gd name="T7" fmla="*/ 111 h 111"/>
                <a:gd name="T8" fmla="*/ 9 w 154"/>
                <a:gd name="T9" fmla="*/ 104 h 111"/>
                <a:gd name="T10" fmla="*/ 27 w 154"/>
                <a:gd name="T11" fmla="*/ 90 h 111"/>
                <a:gd name="T12" fmla="*/ 70 w 154"/>
                <a:gd name="T13" fmla="*/ 59 h 111"/>
                <a:gd name="T14" fmla="*/ 125 w 154"/>
                <a:gd name="T15" fmla="*/ 19 h 111"/>
                <a:gd name="T16" fmla="*/ 153 w 154"/>
                <a:gd name="T17" fmla="*/ 0 h 111"/>
                <a:gd name="T18" fmla="*/ 154 w 154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11">
                  <a:moveTo>
                    <a:pt x="154" y="0"/>
                  </a:moveTo>
                  <a:cubicBezTo>
                    <a:pt x="153" y="3"/>
                    <a:pt x="151" y="6"/>
                    <a:pt x="146" y="7"/>
                  </a:cubicBezTo>
                  <a:cubicBezTo>
                    <a:pt x="120" y="27"/>
                    <a:pt x="93" y="47"/>
                    <a:pt x="66" y="66"/>
                  </a:cubicBezTo>
                  <a:cubicBezTo>
                    <a:pt x="43" y="81"/>
                    <a:pt x="25" y="97"/>
                    <a:pt x="0" y="111"/>
                  </a:cubicBezTo>
                  <a:cubicBezTo>
                    <a:pt x="3" y="108"/>
                    <a:pt x="5" y="105"/>
                    <a:pt x="9" y="104"/>
                  </a:cubicBezTo>
                  <a:cubicBezTo>
                    <a:pt x="13" y="98"/>
                    <a:pt x="20" y="95"/>
                    <a:pt x="27" y="90"/>
                  </a:cubicBezTo>
                  <a:cubicBezTo>
                    <a:pt x="41" y="80"/>
                    <a:pt x="55" y="69"/>
                    <a:pt x="70" y="59"/>
                  </a:cubicBezTo>
                  <a:cubicBezTo>
                    <a:pt x="89" y="46"/>
                    <a:pt x="106" y="33"/>
                    <a:pt x="125" y="19"/>
                  </a:cubicBezTo>
                  <a:cubicBezTo>
                    <a:pt x="134" y="12"/>
                    <a:pt x="145" y="5"/>
                    <a:pt x="153" y="0"/>
                  </a:cubicBezTo>
                  <a:cubicBezTo>
                    <a:pt x="153" y="0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9" name="Freeform 1588"/>
            <p:cNvSpPr/>
            <p:nvPr/>
          </p:nvSpPr>
          <p:spPr bwMode="auto">
            <a:xfrm>
              <a:off x="7819802" y="5152408"/>
              <a:ext cx="19050" cy="25400"/>
            </a:xfrm>
            <a:custGeom>
              <a:avLst/>
              <a:gdLst>
                <a:gd name="T0" fmla="*/ 3 w 5"/>
                <a:gd name="T1" fmla="*/ 1 h 7"/>
                <a:gd name="T2" fmla="*/ 3 w 5"/>
                <a:gd name="T3" fmla="*/ 7 h 7"/>
                <a:gd name="T4" fmla="*/ 3 w 5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3" y="1"/>
                  </a:moveTo>
                  <a:cubicBezTo>
                    <a:pt x="5" y="0"/>
                    <a:pt x="4" y="6"/>
                    <a:pt x="3" y="7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0" name="Freeform 1589"/>
            <p:cNvSpPr/>
            <p:nvPr/>
          </p:nvSpPr>
          <p:spPr bwMode="auto">
            <a:xfrm>
              <a:off x="7800752" y="5204796"/>
              <a:ext cx="26988" cy="44450"/>
            </a:xfrm>
            <a:custGeom>
              <a:avLst/>
              <a:gdLst>
                <a:gd name="T0" fmla="*/ 4 w 7"/>
                <a:gd name="T1" fmla="*/ 0 h 12"/>
                <a:gd name="T2" fmla="*/ 7 w 7"/>
                <a:gd name="T3" fmla="*/ 3 h 12"/>
                <a:gd name="T4" fmla="*/ 4 w 7"/>
                <a:gd name="T5" fmla="*/ 12 h 12"/>
                <a:gd name="T6" fmla="*/ 4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4" y="0"/>
                  </a:moveTo>
                  <a:cubicBezTo>
                    <a:pt x="6" y="0"/>
                    <a:pt x="5" y="3"/>
                    <a:pt x="7" y="3"/>
                  </a:cubicBezTo>
                  <a:cubicBezTo>
                    <a:pt x="6" y="6"/>
                    <a:pt x="5" y="9"/>
                    <a:pt x="4" y="12"/>
                  </a:cubicBezTo>
                  <a:cubicBezTo>
                    <a:pt x="0" y="9"/>
                    <a:pt x="5" y="5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1" name="Freeform 1590"/>
            <p:cNvSpPr/>
            <p:nvPr/>
          </p:nvSpPr>
          <p:spPr bwMode="auto">
            <a:xfrm>
              <a:off x="7711852" y="5234958"/>
              <a:ext cx="14288" cy="52388"/>
            </a:xfrm>
            <a:custGeom>
              <a:avLst/>
              <a:gdLst>
                <a:gd name="T0" fmla="*/ 1 w 4"/>
                <a:gd name="T1" fmla="*/ 0 h 14"/>
                <a:gd name="T2" fmla="*/ 3 w 4"/>
                <a:gd name="T3" fmla="*/ 6 h 14"/>
                <a:gd name="T4" fmla="*/ 2 w 4"/>
                <a:gd name="T5" fmla="*/ 9 h 14"/>
                <a:gd name="T6" fmla="*/ 1 w 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cubicBezTo>
                    <a:pt x="4" y="2"/>
                    <a:pt x="1" y="5"/>
                    <a:pt x="3" y="6"/>
                  </a:cubicBezTo>
                  <a:cubicBezTo>
                    <a:pt x="3" y="7"/>
                    <a:pt x="2" y="14"/>
                    <a:pt x="2" y="9"/>
                  </a:cubicBezTo>
                  <a:cubicBezTo>
                    <a:pt x="1" y="6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2" name="Freeform 1591"/>
            <p:cNvSpPr/>
            <p:nvPr/>
          </p:nvSpPr>
          <p:spPr bwMode="auto">
            <a:xfrm>
              <a:off x="7805515" y="5257183"/>
              <a:ext cx="11113" cy="14288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1"/>
                    <a:pt x="3" y="4"/>
                    <a:pt x="0" y="4"/>
                  </a:cubicBezTo>
                  <a:cubicBezTo>
                    <a:pt x="0" y="2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3" name="Freeform 1592"/>
            <p:cNvSpPr/>
            <p:nvPr/>
          </p:nvSpPr>
          <p:spPr bwMode="auto">
            <a:xfrm>
              <a:off x="7361015" y="5366721"/>
              <a:ext cx="23813" cy="22225"/>
            </a:xfrm>
            <a:custGeom>
              <a:avLst/>
              <a:gdLst>
                <a:gd name="T0" fmla="*/ 6 w 6"/>
                <a:gd name="T1" fmla="*/ 4 h 6"/>
                <a:gd name="T2" fmla="*/ 0 w 6"/>
                <a:gd name="T3" fmla="*/ 3 h 6"/>
                <a:gd name="T4" fmla="*/ 6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4" y="6"/>
                    <a:pt x="2" y="2"/>
                    <a:pt x="0" y="3"/>
                  </a:cubicBezTo>
                  <a:cubicBezTo>
                    <a:pt x="2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4" name="Freeform 1593"/>
            <p:cNvSpPr/>
            <p:nvPr/>
          </p:nvSpPr>
          <p:spPr bwMode="auto">
            <a:xfrm>
              <a:off x="8143652" y="5373071"/>
              <a:ext cx="30163" cy="30163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8 h 8"/>
                <a:gd name="T4" fmla="*/ 4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8" y="1"/>
                    <a:pt x="3" y="5"/>
                    <a:pt x="4" y="8"/>
                  </a:cubicBezTo>
                  <a:cubicBezTo>
                    <a:pt x="0" y="6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5" name="Freeform 1594"/>
            <p:cNvSpPr/>
            <p:nvPr/>
          </p:nvSpPr>
          <p:spPr bwMode="auto">
            <a:xfrm>
              <a:off x="7824565" y="5419108"/>
              <a:ext cx="14288" cy="1428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6" name="Freeform 1595"/>
            <p:cNvSpPr>
              <a:spLocks noEditPoints="1"/>
            </p:cNvSpPr>
            <p:nvPr/>
          </p:nvSpPr>
          <p:spPr bwMode="auto">
            <a:xfrm>
              <a:off x="7880127" y="2442546"/>
              <a:ext cx="4214813" cy="2416175"/>
            </a:xfrm>
            <a:custGeom>
              <a:avLst/>
              <a:gdLst>
                <a:gd name="T0" fmla="*/ 945 w 1121"/>
                <a:gd name="T1" fmla="*/ 473 h 642"/>
                <a:gd name="T2" fmla="*/ 832 w 1121"/>
                <a:gd name="T3" fmla="*/ 538 h 642"/>
                <a:gd name="T4" fmla="*/ 736 w 1121"/>
                <a:gd name="T5" fmla="*/ 594 h 642"/>
                <a:gd name="T6" fmla="*/ 536 w 1121"/>
                <a:gd name="T7" fmla="*/ 531 h 642"/>
                <a:gd name="T8" fmla="*/ 315 w 1121"/>
                <a:gd name="T9" fmla="*/ 440 h 642"/>
                <a:gd name="T10" fmla="*/ 12 w 1121"/>
                <a:gd name="T11" fmla="*/ 208 h 642"/>
                <a:gd name="T12" fmla="*/ 718 w 1121"/>
                <a:gd name="T13" fmla="*/ 97 h 642"/>
                <a:gd name="T14" fmla="*/ 1107 w 1121"/>
                <a:gd name="T15" fmla="*/ 377 h 642"/>
                <a:gd name="T16" fmla="*/ 251 w 1121"/>
                <a:gd name="T17" fmla="*/ 14 h 642"/>
                <a:gd name="T18" fmla="*/ 431 w 1121"/>
                <a:gd name="T19" fmla="*/ 39 h 642"/>
                <a:gd name="T20" fmla="*/ 234 w 1121"/>
                <a:gd name="T21" fmla="*/ 96 h 642"/>
                <a:gd name="T22" fmla="*/ 256 w 1121"/>
                <a:gd name="T23" fmla="*/ 83 h 642"/>
                <a:gd name="T24" fmla="*/ 340 w 1121"/>
                <a:gd name="T25" fmla="*/ 73 h 642"/>
                <a:gd name="T26" fmla="*/ 785 w 1121"/>
                <a:gd name="T27" fmla="*/ 114 h 642"/>
                <a:gd name="T28" fmla="*/ 540 w 1121"/>
                <a:gd name="T29" fmla="*/ 145 h 642"/>
                <a:gd name="T30" fmla="*/ 920 w 1121"/>
                <a:gd name="T31" fmla="*/ 229 h 642"/>
                <a:gd name="T32" fmla="*/ 853 w 1121"/>
                <a:gd name="T33" fmla="*/ 124 h 642"/>
                <a:gd name="T34" fmla="*/ 100 w 1121"/>
                <a:gd name="T35" fmla="*/ 387 h 642"/>
                <a:gd name="T36" fmla="*/ 300 w 1121"/>
                <a:gd name="T37" fmla="*/ 397 h 642"/>
                <a:gd name="T38" fmla="*/ 297 w 1121"/>
                <a:gd name="T39" fmla="*/ 244 h 642"/>
                <a:gd name="T40" fmla="*/ 406 w 1121"/>
                <a:gd name="T41" fmla="*/ 176 h 642"/>
                <a:gd name="T42" fmla="*/ 22 w 1121"/>
                <a:gd name="T43" fmla="*/ 303 h 642"/>
                <a:gd name="T44" fmla="*/ 510 w 1121"/>
                <a:gd name="T45" fmla="*/ 144 h 642"/>
                <a:gd name="T46" fmla="*/ 518 w 1121"/>
                <a:gd name="T47" fmla="*/ 261 h 642"/>
                <a:gd name="T48" fmla="*/ 445 w 1121"/>
                <a:gd name="T49" fmla="*/ 325 h 642"/>
                <a:gd name="T50" fmla="*/ 424 w 1121"/>
                <a:gd name="T51" fmla="*/ 380 h 642"/>
                <a:gd name="T52" fmla="*/ 955 w 1121"/>
                <a:gd name="T53" fmla="*/ 202 h 642"/>
                <a:gd name="T54" fmla="*/ 423 w 1121"/>
                <a:gd name="T55" fmla="*/ 233 h 642"/>
                <a:gd name="T56" fmla="*/ 21 w 1121"/>
                <a:gd name="T57" fmla="*/ 215 h 642"/>
                <a:gd name="T58" fmla="*/ 459 w 1121"/>
                <a:gd name="T59" fmla="*/ 320 h 642"/>
                <a:gd name="T60" fmla="*/ 959 w 1121"/>
                <a:gd name="T61" fmla="*/ 235 h 642"/>
                <a:gd name="T62" fmla="*/ 399 w 1121"/>
                <a:gd name="T63" fmla="*/ 255 h 642"/>
                <a:gd name="T64" fmla="*/ 970 w 1121"/>
                <a:gd name="T65" fmla="*/ 246 h 642"/>
                <a:gd name="T66" fmla="*/ 336 w 1121"/>
                <a:gd name="T67" fmla="*/ 267 h 642"/>
                <a:gd name="T68" fmla="*/ 907 w 1121"/>
                <a:gd name="T69" fmla="*/ 457 h 642"/>
                <a:gd name="T70" fmla="*/ 373 w 1121"/>
                <a:gd name="T71" fmla="*/ 302 h 642"/>
                <a:gd name="T72" fmla="*/ 818 w 1121"/>
                <a:gd name="T73" fmla="*/ 290 h 642"/>
                <a:gd name="T74" fmla="*/ 406 w 1121"/>
                <a:gd name="T75" fmla="*/ 320 h 642"/>
                <a:gd name="T76" fmla="*/ 769 w 1121"/>
                <a:gd name="T77" fmla="*/ 310 h 642"/>
                <a:gd name="T78" fmla="*/ 827 w 1121"/>
                <a:gd name="T79" fmla="*/ 330 h 642"/>
                <a:gd name="T80" fmla="*/ 433 w 1121"/>
                <a:gd name="T81" fmla="*/ 321 h 642"/>
                <a:gd name="T82" fmla="*/ 353 w 1121"/>
                <a:gd name="T83" fmla="*/ 331 h 642"/>
                <a:gd name="T84" fmla="*/ 447 w 1121"/>
                <a:gd name="T85" fmla="*/ 360 h 642"/>
                <a:gd name="T86" fmla="*/ 389 w 1121"/>
                <a:gd name="T87" fmla="*/ 353 h 642"/>
                <a:gd name="T88" fmla="*/ 424 w 1121"/>
                <a:gd name="T89" fmla="*/ 362 h 642"/>
                <a:gd name="T90" fmla="*/ 693 w 1121"/>
                <a:gd name="T91" fmla="*/ 363 h 642"/>
                <a:gd name="T92" fmla="*/ 417 w 1121"/>
                <a:gd name="T93" fmla="*/ 377 h 642"/>
                <a:gd name="T94" fmla="*/ 804 w 1121"/>
                <a:gd name="T95" fmla="*/ 399 h 642"/>
                <a:gd name="T96" fmla="*/ 680 w 1121"/>
                <a:gd name="T97" fmla="*/ 392 h 642"/>
                <a:gd name="T98" fmla="*/ 128 w 1121"/>
                <a:gd name="T99" fmla="*/ 402 h 642"/>
                <a:gd name="T100" fmla="*/ 441 w 1121"/>
                <a:gd name="T101" fmla="*/ 411 h 642"/>
                <a:gd name="T102" fmla="*/ 646 w 1121"/>
                <a:gd name="T103" fmla="*/ 413 h 642"/>
                <a:gd name="T104" fmla="*/ 864 w 1121"/>
                <a:gd name="T105" fmla="*/ 468 h 642"/>
                <a:gd name="T106" fmla="*/ 826 w 1121"/>
                <a:gd name="T107" fmla="*/ 420 h 642"/>
                <a:gd name="T108" fmla="*/ 418 w 1121"/>
                <a:gd name="T109" fmla="*/ 439 h 642"/>
                <a:gd name="T110" fmla="*/ 699 w 1121"/>
                <a:gd name="T111" fmla="*/ 478 h 642"/>
                <a:gd name="T112" fmla="*/ 667 w 1121"/>
                <a:gd name="T113" fmla="*/ 550 h 642"/>
                <a:gd name="T114" fmla="*/ 713 w 1121"/>
                <a:gd name="T115" fmla="*/ 470 h 642"/>
                <a:gd name="T116" fmla="*/ 907 w 1121"/>
                <a:gd name="T117" fmla="*/ 484 h 642"/>
                <a:gd name="T118" fmla="*/ 815 w 1121"/>
                <a:gd name="T119" fmla="*/ 506 h 642"/>
                <a:gd name="T120" fmla="*/ 723 w 1121"/>
                <a:gd name="T121" fmla="*/ 551 h 642"/>
                <a:gd name="T122" fmla="*/ 661 w 1121"/>
                <a:gd name="T123" fmla="*/ 56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1" h="642">
                  <a:moveTo>
                    <a:pt x="1097" y="388"/>
                  </a:moveTo>
                  <a:cubicBezTo>
                    <a:pt x="1096" y="384"/>
                    <a:pt x="1093" y="390"/>
                    <a:pt x="1090" y="387"/>
                  </a:cubicBezTo>
                  <a:cubicBezTo>
                    <a:pt x="1092" y="386"/>
                    <a:pt x="1093" y="385"/>
                    <a:pt x="1094" y="383"/>
                  </a:cubicBezTo>
                  <a:cubicBezTo>
                    <a:pt x="1072" y="388"/>
                    <a:pt x="1045" y="391"/>
                    <a:pt x="1022" y="395"/>
                  </a:cubicBezTo>
                  <a:cubicBezTo>
                    <a:pt x="1016" y="397"/>
                    <a:pt x="1008" y="397"/>
                    <a:pt x="1006" y="402"/>
                  </a:cubicBezTo>
                  <a:cubicBezTo>
                    <a:pt x="1006" y="405"/>
                    <a:pt x="1010" y="403"/>
                    <a:pt x="1011" y="405"/>
                  </a:cubicBezTo>
                  <a:cubicBezTo>
                    <a:pt x="1011" y="407"/>
                    <a:pt x="1009" y="407"/>
                    <a:pt x="1009" y="409"/>
                  </a:cubicBezTo>
                  <a:cubicBezTo>
                    <a:pt x="1012" y="407"/>
                    <a:pt x="1013" y="403"/>
                    <a:pt x="1019" y="404"/>
                  </a:cubicBezTo>
                  <a:cubicBezTo>
                    <a:pt x="1022" y="407"/>
                    <a:pt x="1017" y="407"/>
                    <a:pt x="1017" y="410"/>
                  </a:cubicBezTo>
                  <a:cubicBezTo>
                    <a:pt x="1028" y="408"/>
                    <a:pt x="1037" y="410"/>
                    <a:pt x="1044" y="406"/>
                  </a:cubicBezTo>
                  <a:cubicBezTo>
                    <a:pt x="1045" y="407"/>
                    <a:pt x="1045" y="408"/>
                    <a:pt x="1048" y="407"/>
                  </a:cubicBezTo>
                  <a:cubicBezTo>
                    <a:pt x="1052" y="406"/>
                    <a:pt x="1054" y="406"/>
                    <a:pt x="1059" y="406"/>
                  </a:cubicBezTo>
                  <a:cubicBezTo>
                    <a:pt x="1076" y="405"/>
                    <a:pt x="1097" y="394"/>
                    <a:pt x="1109" y="400"/>
                  </a:cubicBezTo>
                  <a:cubicBezTo>
                    <a:pt x="1110" y="404"/>
                    <a:pt x="1104" y="401"/>
                    <a:pt x="1105" y="406"/>
                  </a:cubicBezTo>
                  <a:cubicBezTo>
                    <a:pt x="1079" y="413"/>
                    <a:pt x="1055" y="423"/>
                    <a:pt x="1028" y="430"/>
                  </a:cubicBezTo>
                  <a:cubicBezTo>
                    <a:pt x="1051" y="431"/>
                    <a:pt x="1073" y="413"/>
                    <a:pt x="1096" y="420"/>
                  </a:cubicBezTo>
                  <a:cubicBezTo>
                    <a:pt x="1093" y="427"/>
                    <a:pt x="1080" y="429"/>
                    <a:pt x="1071" y="427"/>
                  </a:cubicBezTo>
                  <a:cubicBezTo>
                    <a:pt x="1071" y="426"/>
                    <a:pt x="1072" y="426"/>
                    <a:pt x="1073" y="426"/>
                  </a:cubicBezTo>
                  <a:cubicBezTo>
                    <a:pt x="1051" y="428"/>
                    <a:pt x="1028" y="436"/>
                    <a:pt x="1005" y="440"/>
                  </a:cubicBezTo>
                  <a:cubicBezTo>
                    <a:pt x="1005" y="443"/>
                    <a:pt x="1002" y="445"/>
                    <a:pt x="1005" y="448"/>
                  </a:cubicBezTo>
                  <a:cubicBezTo>
                    <a:pt x="1002" y="449"/>
                    <a:pt x="999" y="451"/>
                    <a:pt x="996" y="452"/>
                  </a:cubicBezTo>
                  <a:cubicBezTo>
                    <a:pt x="1027" y="452"/>
                    <a:pt x="1056" y="437"/>
                    <a:pt x="1084" y="437"/>
                  </a:cubicBezTo>
                  <a:cubicBezTo>
                    <a:pt x="1063" y="443"/>
                    <a:pt x="1039" y="450"/>
                    <a:pt x="1015" y="455"/>
                  </a:cubicBezTo>
                  <a:cubicBezTo>
                    <a:pt x="997" y="458"/>
                    <a:pt x="980" y="458"/>
                    <a:pt x="963" y="465"/>
                  </a:cubicBezTo>
                  <a:cubicBezTo>
                    <a:pt x="963" y="465"/>
                    <a:pt x="963" y="463"/>
                    <a:pt x="962" y="463"/>
                  </a:cubicBezTo>
                  <a:cubicBezTo>
                    <a:pt x="958" y="466"/>
                    <a:pt x="953" y="468"/>
                    <a:pt x="947" y="470"/>
                  </a:cubicBezTo>
                  <a:cubicBezTo>
                    <a:pt x="948" y="463"/>
                    <a:pt x="961" y="464"/>
                    <a:pt x="960" y="455"/>
                  </a:cubicBezTo>
                  <a:cubicBezTo>
                    <a:pt x="957" y="455"/>
                    <a:pt x="954" y="458"/>
                    <a:pt x="953" y="461"/>
                  </a:cubicBezTo>
                  <a:cubicBezTo>
                    <a:pt x="948" y="463"/>
                    <a:pt x="940" y="466"/>
                    <a:pt x="941" y="472"/>
                  </a:cubicBezTo>
                  <a:cubicBezTo>
                    <a:pt x="941" y="474"/>
                    <a:pt x="945" y="468"/>
                    <a:pt x="945" y="473"/>
                  </a:cubicBezTo>
                  <a:cubicBezTo>
                    <a:pt x="936" y="474"/>
                    <a:pt x="930" y="478"/>
                    <a:pt x="921" y="480"/>
                  </a:cubicBezTo>
                  <a:cubicBezTo>
                    <a:pt x="945" y="478"/>
                    <a:pt x="970" y="463"/>
                    <a:pt x="993" y="466"/>
                  </a:cubicBezTo>
                  <a:cubicBezTo>
                    <a:pt x="992" y="468"/>
                    <a:pt x="989" y="466"/>
                    <a:pt x="991" y="469"/>
                  </a:cubicBezTo>
                  <a:cubicBezTo>
                    <a:pt x="988" y="470"/>
                    <a:pt x="986" y="470"/>
                    <a:pt x="984" y="469"/>
                  </a:cubicBezTo>
                  <a:cubicBezTo>
                    <a:pt x="982" y="468"/>
                    <a:pt x="984" y="469"/>
                    <a:pt x="984" y="467"/>
                  </a:cubicBezTo>
                  <a:cubicBezTo>
                    <a:pt x="979" y="465"/>
                    <a:pt x="974" y="471"/>
                    <a:pt x="970" y="473"/>
                  </a:cubicBezTo>
                  <a:cubicBezTo>
                    <a:pt x="966" y="474"/>
                    <a:pt x="960" y="474"/>
                    <a:pt x="956" y="475"/>
                  </a:cubicBezTo>
                  <a:cubicBezTo>
                    <a:pt x="946" y="478"/>
                    <a:pt x="937" y="483"/>
                    <a:pt x="927" y="484"/>
                  </a:cubicBezTo>
                  <a:cubicBezTo>
                    <a:pt x="928" y="491"/>
                    <a:pt x="915" y="487"/>
                    <a:pt x="908" y="490"/>
                  </a:cubicBezTo>
                  <a:cubicBezTo>
                    <a:pt x="909" y="491"/>
                    <a:pt x="913" y="490"/>
                    <a:pt x="914" y="490"/>
                  </a:cubicBezTo>
                  <a:cubicBezTo>
                    <a:pt x="909" y="493"/>
                    <a:pt x="902" y="494"/>
                    <a:pt x="898" y="497"/>
                  </a:cubicBezTo>
                  <a:cubicBezTo>
                    <a:pt x="897" y="497"/>
                    <a:pt x="896" y="496"/>
                    <a:pt x="895" y="495"/>
                  </a:cubicBezTo>
                  <a:cubicBezTo>
                    <a:pt x="885" y="497"/>
                    <a:pt x="874" y="499"/>
                    <a:pt x="865" y="502"/>
                  </a:cubicBezTo>
                  <a:cubicBezTo>
                    <a:pt x="863" y="503"/>
                    <a:pt x="861" y="505"/>
                    <a:pt x="858" y="506"/>
                  </a:cubicBezTo>
                  <a:cubicBezTo>
                    <a:pt x="847" y="509"/>
                    <a:pt x="835" y="505"/>
                    <a:pt x="826" y="512"/>
                  </a:cubicBezTo>
                  <a:cubicBezTo>
                    <a:pt x="827" y="513"/>
                    <a:pt x="828" y="513"/>
                    <a:pt x="828" y="515"/>
                  </a:cubicBezTo>
                  <a:cubicBezTo>
                    <a:pt x="822" y="515"/>
                    <a:pt x="821" y="520"/>
                    <a:pt x="817" y="522"/>
                  </a:cubicBezTo>
                  <a:cubicBezTo>
                    <a:pt x="873" y="512"/>
                    <a:pt x="938" y="491"/>
                    <a:pt x="992" y="477"/>
                  </a:cubicBezTo>
                  <a:cubicBezTo>
                    <a:pt x="1000" y="475"/>
                    <a:pt x="1007" y="469"/>
                    <a:pt x="1014" y="474"/>
                  </a:cubicBezTo>
                  <a:cubicBezTo>
                    <a:pt x="1014" y="476"/>
                    <a:pt x="1011" y="475"/>
                    <a:pt x="1012" y="477"/>
                  </a:cubicBezTo>
                  <a:cubicBezTo>
                    <a:pt x="965" y="486"/>
                    <a:pt x="917" y="506"/>
                    <a:pt x="871" y="515"/>
                  </a:cubicBezTo>
                  <a:cubicBezTo>
                    <a:pt x="852" y="518"/>
                    <a:pt x="833" y="523"/>
                    <a:pt x="813" y="529"/>
                  </a:cubicBezTo>
                  <a:cubicBezTo>
                    <a:pt x="811" y="530"/>
                    <a:pt x="810" y="531"/>
                    <a:pt x="809" y="533"/>
                  </a:cubicBezTo>
                  <a:cubicBezTo>
                    <a:pt x="805" y="533"/>
                    <a:pt x="804" y="535"/>
                    <a:pt x="800" y="534"/>
                  </a:cubicBezTo>
                  <a:cubicBezTo>
                    <a:pt x="800" y="533"/>
                    <a:pt x="800" y="531"/>
                    <a:pt x="800" y="529"/>
                  </a:cubicBezTo>
                  <a:cubicBezTo>
                    <a:pt x="792" y="534"/>
                    <a:pt x="784" y="538"/>
                    <a:pt x="777" y="543"/>
                  </a:cubicBezTo>
                  <a:cubicBezTo>
                    <a:pt x="771" y="541"/>
                    <a:pt x="767" y="545"/>
                    <a:pt x="765" y="550"/>
                  </a:cubicBezTo>
                  <a:cubicBezTo>
                    <a:pt x="779" y="546"/>
                    <a:pt x="794" y="536"/>
                    <a:pt x="810" y="536"/>
                  </a:cubicBezTo>
                  <a:cubicBezTo>
                    <a:pt x="813" y="538"/>
                    <a:pt x="808" y="539"/>
                    <a:pt x="808" y="542"/>
                  </a:cubicBezTo>
                  <a:cubicBezTo>
                    <a:pt x="816" y="540"/>
                    <a:pt x="823" y="534"/>
                    <a:pt x="832" y="538"/>
                  </a:cubicBezTo>
                  <a:cubicBezTo>
                    <a:pt x="829" y="545"/>
                    <a:pt x="819" y="541"/>
                    <a:pt x="813" y="544"/>
                  </a:cubicBezTo>
                  <a:cubicBezTo>
                    <a:pt x="814" y="546"/>
                    <a:pt x="818" y="545"/>
                    <a:pt x="818" y="548"/>
                  </a:cubicBezTo>
                  <a:cubicBezTo>
                    <a:pt x="815" y="554"/>
                    <a:pt x="806" y="555"/>
                    <a:pt x="798" y="558"/>
                  </a:cubicBezTo>
                  <a:cubicBezTo>
                    <a:pt x="782" y="565"/>
                    <a:pt x="764" y="579"/>
                    <a:pt x="746" y="585"/>
                  </a:cubicBezTo>
                  <a:cubicBezTo>
                    <a:pt x="767" y="583"/>
                    <a:pt x="785" y="575"/>
                    <a:pt x="808" y="572"/>
                  </a:cubicBezTo>
                  <a:cubicBezTo>
                    <a:pt x="808" y="574"/>
                    <a:pt x="811" y="573"/>
                    <a:pt x="812" y="575"/>
                  </a:cubicBezTo>
                  <a:cubicBezTo>
                    <a:pt x="807" y="581"/>
                    <a:pt x="798" y="585"/>
                    <a:pt x="791" y="589"/>
                  </a:cubicBezTo>
                  <a:cubicBezTo>
                    <a:pt x="784" y="592"/>
                    <a:pt x="776" y="594"/>
                    <a:pt x="769" y="597"/>
                  </a:cubicBezTo>
                  <a:cubicBezTo>
                    <a:pt x="747" y="606"/>
                    <a:pt x="721" y="613"/>
                    <a:pt x="699" y="624"/>
                  </a:cubicBezTo>
                  <a:cubicBezTo>
                    <a:pt x="716" y="618"/>
                    <a:pt x="746" y="613"/>
                    <a:pt x="767" y="605"/>
                  </a:cubicBezTo>
                  <a:cubicBezTo>
                    <a:pt x="776" y="602"/>
                    <a:pt x="783" y="596"/>
                    <a:pt x="794" y="600"/>
                  </a:cubicBezTo>
                  <a:cubicBezTo>
                    <a:pt x="793" y="603"/>
                    <a:pt x="789" y="602"/>
                    <a:pt x="788" y="604"/>
                  </a:cubicBezTo>
                  <a:cubicBezTo>
                    <a:pt x="811" y="594"/>
                    <a:pt x="835" y="580"/>
                    <a:pt x="856" y="566"/>
                  </a:cubicBezTo>
                  <a:cubicBezTo>
                    <a:pt x="859" y="566"/>
                    <a:pt x="861" y="566"/>
                    <a:pt x="864" y="566"/>
                  </a:cubicBezTo>
                  <a:cubicBezTo>
                    <a:pt x="854" y="573"/>
                    <a:pt x="844" y="579"/>
                    <a:pt x="833" y="585"/>
                  </a:cubicBezTo>
                  <a:cubicBezTo>
                    <a:pt x="831" y="586"/>
                    <a:pt x="830" y="587"/>
                    <a:pt x="829" y="589"/>
                  </a:cubicBezTo>
                  <a:cubicBezTo>
                    <a:pt x="801" y="603"/>
                    <a:pt x="772" y="618"/>
                    <a:pt x="745" y="633"/>
                  </a:cubicBezTo>
                  <a:cubicBezTo>
                    <a:pt x="740" y="635"/>
                    <a:pt x="736" y="639"/>
                    <a:pt x="731" y="639"/>
                  </a:cubicBezTo>
                  <a:cubicBezTo>
                    <a:pt x="739" y="633"/>
                    <a:pt x="751" y="624"/>
                    <a:pt x="762" y="618"/>
                  </a:cubicBezTo>
                  <a:cubicBezTo>
                    <a:pt x="769" y="614"/>
                    <a:pt x="779" y="613"/>
                    <a:pt x="783" y="606"/>
                  </a:cubicBezTo>
                  <a:cubicBezTo>
                    <a:pt x="782" y="607"/>
                    <a:pt x="779" y="609"/>
                    <a:pt x="776" y="610"/>
                  </a:cubicBezTo>
                  <a:cubicBezTo>
                    <a:pt x="766" y="613"/>
                    <a:pt x="752" y="616"/>
                    <a:pt x="741" y="620"/>
                  </a:cubicBezTo>
                  <a:cubicBezTo>
                    <a:pt x="739" y="621"/>
                    <a:pt x="737" y="621"/>
                    <a:pt x="737" y="623"/>
                  </a:cubicBezTo>
                  <a:cubicBezTo>
                    <a:pt x="717" y="624"/>
                    <a:pt x="701" y="635"/>
                    <a:pt x="680" y="638"/>
                  </a:cubicBezTo>
                  <a:cubicBezTo>
                    <a:pt x="677" y="639"/>
                    <a:pt x="674" y="642"/>
                    <a:pt x="671" y="640"/>
                  </a:cubicBezTo>
                  <a:cubicBezTo>
                    <a:pt x="672" y="636"/>
                    <a:pt x="677" y="637"/>
                    <a:pt x="680" y="636"/>
                  </a:cubicBezTo>
                  <a:cubicBezTo>
                    <a:pt x="689" y="633"/>
                    <a:pt x="698" y="628"/>
                    <a:pt x="708" y="626"/>
                  </a:cubicBezTo>
                  <a:cubicBezTo>
                    <a:pt x="702" y="624"/>
                    <a:pt x="691" y="631"/>
                    <a:pt x="683" y="628"/>
                  </a:cubicBezTo>
                  <a:cubicBezTo>
                    <a:pt x="682" y="623"/>
                    <a:pt x="685" y="622"/>
                    <a:pt x="688" y="621"/>
                  </a:cubicBezTo>
                  <a:cubicBezTo>
                    <a:pt x="702" y="610"/>
                    <a:pt x="719" y="602"/>
                    <a:pt x="736" y="594"/>
                  </a:cubicBezTo>
                  <a:cubicBezTo>
                    <a:pt x="733" y="593"/>
                    <a:pt x="729" y="597"/>
                    <a:pt x="724" y="596"/>
                  </a:cubicBezTo>
                  <a:cubicBezTo>
                    <a:pt x="723" y="595"/>
                    <a:pt x="724" y="592"/>
                    <a:pt x="723" y="593"/>
                  </a:cubicBezTo>
                  <a:cubicBezTo>
                    <a:pt x="744" y="581"/>
                    <a:pt x="761" y="575"/>
                    <a:pt x="782" y="562"/>
                  </a:cubicBezTo>
                  <a:cubicBezTo>
                    <a:pt x="779" y="562"/>
                    <a:pt x="773" y="560"/>
                    <a:pt x="769" y="560"/>
                  </a:cubicBezTo>
                  <a:cubicBezTo>
                    <a:pt x="768" y="560"/>
                    <a:pt x="764" y="563"/>
                    <a:pt x="763" y="563"/>
                  </a:cubicBezTo>
                  <a:cubicBezTo>
                    <a:pt x="763" y="563"/>
                    <a:pt x="761" y="561"/>
                    <a:pt x="762" y="561"/>
                  </a:cubicBezTo>
                  <a:cubicBezTo>
                    <a:pt x="758" y="563"/>
                    <a:pt x="755" y="568"/>
                    <a:pt x="752" y="570"/>
                  </a:cubicBezTo>
                  <a:cubicBezTo>
                    <a:pt x="737" y="578"/>
                    <a:pt x="719" y="580"/>
                    <a:pt x="703" y="588"/>
                  </a:cubicBezTo>
                  <a:cubicBezTo>
                    <a:pt x="701" y="588"/>
                    <a:pt x="701" y="587"/>
                    <a:pt x="699" y="587"/>
                  </a:cubicBezTo>
                  <a:cubicBezTo>
                    <a:pt x="695" y="589"/>
                    <a:pt x="690" y="590"/>
                    <a:pt x="687" y="593"/>
                  </a:cubicBezTo>
                  <a:cubicBezTo>
                    <a:pt x="687" y="598"/>
                    <a:pt x="687" y="599"/>
                    <a:pt x="682" y="601"/>
                  </a:cubicBezTo>
                  <a:cubicBezTo>
                    <a:pt x="680" y="599"/>
                    <a:pt x="685" y="598"/>
                    <a:pt x="685" y="595"/>
                  </a:cubicBezTo>
                  <a:cubicBezTo>
                    <a:pt x="676" y="596"/>
                    <a:pt x="668" y="604"/>
                    <a:pt x="660" y="610"/>
                  </a:cubicBezTo>
                  <a:cubicBezTo>
                    <a:pt x="660" y="614"/>
                    <a:pt x="666" y="612"/>
                    <a:pt x="667" y="615"/>
                  </a:cubicBezTo>
                  <a:cubicBezTo>
                    <a:pt x="661" y="618"/>
                    <a:pt x="656" y="615"/>
                    <a:pt x="655" y="609"/>
                  </a:cubicBezTo>
                  <a:cubicBezTo>
                    <a:pt x="659" y="603"/>
                    <a:pt x="666" y="600"/>
                    <a:pt x="673" y="596"/>
                  </a:cubicBezTo>
                  <a:cubicBezTo>
                    <a:pt x="671" y="594"/>
                    <a:pt x="667" y="600"/>
                    <a:pt x="665" y="598"/>
                  </a:cubicBezTo>
                  <a:cubicBezTo>
                    <a:pt x="661" y="589"/>
                    <a:pt x="677" y="586"/>
                    <a:pt x="685" y="583"/>
                  </a:cubicBezTo>
                  <a:cubicBezTo>
                    <a:pt x="685" y="581"/>
                    <a:pt x="686" y="579"/>
                    <a:pt x="686" y="577"/>
                  </a:cubicBezTo>
                  <a:cubicBezTo>
                    <a:pt x="683" y="575"/>
                    <a:pt x="678" y="578"/>
                    <a:pt x="673" y="577"/>
                  </a:cubicBezTo>
                  <a:cubicBezTo>
                    <a:pt x="671" y="578"/>
                    <a:pt x="672" y="580"/>
                    <a:pt x="671" y="582"/>
                  </a:cubicBezTo>
                  <a:cubicBezTo>
                    <a:pt x="667" y="582"/>
                    <a:pt x="669" y="577"/>
                    <a:pt x="664" y="578"/>
                  </a:cubicBezTo>
                  <a:cubicBezTo>
                    <a:pt x="662" y="579"/>
                    <a:pt x="667" y="581"/>
                    <a:pt x="665" y="585"/>
                  </a:cubicBezTo>
                  <a:cubicBezTo>
                    <a:pt x="662" y="586"/>
                    <a:pt x="661" y="589"/>
                    <a:pt x="659" y="589"/>
                  </a:cubicBezTo>
                  <a:cubicBezTo>
                    <a:pt x="655" y="587"/>
                    <a:pt x="653" y="583"/>
                    <a:pt x="652" y="578"/>
                  </a:cubicBezTo>
                  <a:cubicBezTo>
                    <a:pt x="647" y="578"/>
                    <a:pt x="643" y="578"/>
                    <a:pt x="639" y="578"/>
                  </a:cubicBezTo>
                  <a:cubicBezTo>
                    <a:pt x="637" y="576"/>
                    <a:pt x="639" y="577"/>
                    <a:pt x="639" y="575"/>
                  </a:cubicBezTo>
                  <a:cubicBezTo>
                    <a:pt x="628" y="573"/>
                    <a:pt x="623" y="571"/>
                    <a:pt x="611" y="570"/>
                  </a:cubicBezTo>
                  <a:cubicBezTo>
                    <a:pt x="609" y="567"/>
                    <a:pt x="604" y="567"/>
                    <a:pt x="604" y="563"/>
                  </a:cubicBezTo>
                  <a:cubicBezTo>
                    <a:pt x="578" y="555"/>
                    <a:pt x="555" y="546"/>
                    <a:pt x="536" y="531"/>
                  </a:cubicBezTo>
                  <a:cubicBezTo>
                    <a:pt x="533" y="536"/>
                    <a:pt x="538" y="544"/>
                    <a:pt x="537" y="547"/>
                  </a:cubicBezTo>
                  <a:cubicBezTo>
                    <a:pt x="539" y="550"/>
                    <a:pt x="543" y="550"/>
                    <a:pt x="541" y="555"/>
                  </a:cubicBezTo>
                  <a:cubicBezTo>
                    <a:pt x="537" y="556"/>
                    <a:pt x="537" y="554"/>
                    <a:pt x="534" y="553"/>
                  </a:cubicBezTo>
                  <a:cubicBezTo>
                    <a:pt x="533" y="547"/>
                    <a:pt x="529" y="539"/>
                    <a:pt x="531" y="533"/>
                  </a:cubicBezTo>
                  <a:cubicBezTo>
                    <a:pt x="530" y="521"/>
                    <a:pt x="515" y="517"/>
                    <a:pt x="507" y="508"/>
                  </a:cubicBezTo>
                  <a:cubicBezTo>
                    <a:pt x="493" y="492"/>
                    <a:pt x="484" y="472"/>
                    <a:pt x="466" y="461"/>
                  </a:cubicBezTo>
                  <a:cubicBezTo>
                    <a:pt x="464" y="462"/>
                    <a:pt x="464" y="464"/>
                    <a:pt x="461" y="464"/>
                  </a:cubicBezTo>
                  <a:cubicBezTo>
                    <a:pt x="461" y="461"/>
                    <a:pt x="463" y="459"/>
                    <a:pt x="463" y="456"/>
                  </a:cubicBezTo>
                  <a:cubicBezTo>
                    <a:pt x="458" y="449"/>
                    <a:pt x="449" y="456"/>
                    <a:pt x="442" y="459"/>
                  </a:cubicBezTo>
                  <a:cubicBezTo>
                    <a:pt x="424" y="466"/>
                    <a:pt x="398" y="473"/>
                    <a:pt x="380" y="480"/>
                  </a:cubicBezTo>
                  <a:cubicBezTo>
                    <a:pt x="380" y="475"/>
                    <a:pt x="387" y="474"/>
                    <a:pt x="394" y="472"/>
                  </a:cubicBezTo>
                  <a:cubicBezTo>
                    <a:pt x="406" y="467"/>
                    <a:pt x="421" y="458"/>
                    <a:pt x="434" y="456"/>
                  </a:cubicBezTo>
                  <a:cubicBezTo>
                    <a:pt x="439" y="452"/>
                    <a:pt x="447" y="450"/>
                    <a:pt x="454" y="448"/>
                  </a:cubicBezTo>
                  <a:cubicBezTo>
                    <a:pt x="449" y="443"/>
                    <a:pt x="444" y="445"/>
                    <a:pt x="438" y="444"/>
                  </a:cubicBezTo>
                  <a:cubicBezTo>
                    <a:pt x="427" y="450"/>
                    <a:pt x="405" y="452"/>
                    <a:pt x="389" y="456"/>
                  </a:cubicBezTo>
                  <a:cubicBezTo>
                    <a:pt x="383" y="458"/>
                    <a:pt x="377" y="460"/>
                    <a:pt x="373" y="461"/>
                  </a:cubicBezTo>
                  <a:cubicBezTo>
                    <a:pt x="369" y="461"/>
                    <a:pt x="365" y="460"/>
                    <a:pt x="360" y="461"/>
                  </a:cubicBezTo>
                  <a:cubicBezTo>
                    <a:pt x="350" y="463"/>
                    <a:pt x="340" y="467"/>
                    <a:pt x="333" y="474"/>
                  </a:cubicBezTo>
                  <a:cubicBezTo>
                    <a:pt x="335" y="477"/>
                    <a:pt x="341" y="475"/>
                    <a:pt x="342" y="478"/>
                  </a:cubicBezTo>
                  <a:cubicBezTo>
                    <a:pt x="337" y="482"/>
                    <a:pt x="330" y="476"/>
                    <a:pt x="327" y="475"/>
                  </a:cubicBezTo>
                  <a:cubicBezTo>
                    <a:pt x="337" y="462"/>
                    <a:pt x="357" y="459"/>
                    <a:pt x="374" y="453"/>
                  </a:cubicBezTo>
                  <a:cubicBezTo>
                    <a:pt x="364" y="453"/>
                    <a:pt x="348" y="452"/>
                    <a:pt x="340" y="452"/>
                  </a:cubicBezTo>
                  <a:cubicBezTo>
                    <a:pt x="337" y="452"/>
                    <a:pt x="342" y="454"/>
                    <a:pt x="339" y="454"/>
                  </a:cubicBezTo>
                  <a:cubicBezTo>
                    <a:pt x="332" y="452"/>
                    <a:pt x="323" y="453"/>
                    <a:pt x="321" y="447"/>
                  </a:cubicBezTo>
                  <a:cubicBezTo>
                    <a:pt x="328" y="442"/>
                    <a:pt x="343" y="439"/>
                    <a:pt x="353" y="438"/>
                  </a:cubicBezTo>
                  <a:cubicBezTo>
                    <a:pt x="365" y="437"/>
                    <a:pt x="379" y="439"/>
                    <a:pt x="392" y="434"/>
                  </a:cubicBezTo>
                  <a:cubicBezTo>
                    <a:pt x="370" y="435"/>
                    <a:pt x="341" y="431"/>
                    <a:pt x="325" y="442"/>
                  </a:cubicBezTo>
                  <a:cubicBezTo>
                    <a:pt x="321" y="443"/>
                    <a:pt x="319" y="441"/>
                    <a:pt x="318" y="439"/>
                  </a:cubicBezTo>
                  <a:cubicBezTo>
                    <a:pt x="318" y="443"/>
                    <a:pt x="313" y="448"/>
                    <a:pt x="309" y="448"/>
                  </a:cubicBezTo>
                  <a:cubicBezTo>
                    <a:pt x="309" y="443"/>
                    <a:pt x="313" y="443"/>
                    <a:pt x="315" y="440"/>
                  </a:cubicBezTo>
                  <a:cubicBezTo>
                    <a:pt x="314" y="437"/>
                    <a:pt x="309" y="441"/>
                    <a:pt x="307" y="441"/>
                  </a:cubicBezTo>
                  <a:cubicBezTo>
                    <a:pt x="310" y="436"/>
                    <a:pt x="318" y="438"/>
                    <a:pt x="322" y="435"/>
                  </a:cubicBezTo>
                  <a:cubicBezTo>
                    <a:pt x="304" y="434"/>
                    <a:pt x="289" y="433"/>
                    <a:pt x="274" y="431"/>
                  </a:cubicBezTo>
                  <a:cubicBezTo>
                    <a:pt x="270" y="434"/>
                    <a:pt x="268" y="439"/>
                    <a:pt x="262" y="441"/>
                  </a:cubicBezTo>
                  <a:cubicBezTo>
                    <a:pt x="261" y="437"/>
                    <a:pt x="264" y="438"/>
                    <a:pt x="265" y="436"/>
                  </a:cubicBezTo>
                  <a:cubicBezTo>
                    <a:pt x="262" y="436"/>
                    <a:pt x="257" y="441"/>
                    <a:pt x="253" y="444"/>
                  </a:cubicBezTo>
                  <a:cubicBezTo>
                    <a:pt x="253" y="446"/>
                    <a:pt x="255" y="442"/>
                    <a:pt x="255" y="444"/>
                  </a:cubicBezTo>
                  <a:cubicBezTo>
                    <a:pt x="254" y="449"/>
                    <a:pt x="248" y="452"/>
                    <a:pt x="245" y="456"/>
                  </a:cubicBezTo>
                  <a:cubicBezTo>
                    <a:pt x="250" y="456"/>
                    <a:pt x="255" y="454"/>
                    <a:pt x="261" y="455"/>
                  </a:cubicBezTo>
                  <a:cubicBezTo>
                    <a:pt x="255" y="459"/>
                    <a:pt x="244" y="462"/>
                    <a:pt x="237" y="461"/>
                  </a:cubicBezTo>
                  <a:cubicBezTo>
                    <a:pt x="235" y="458"/>
                    <a:pt x="237" y="456"/>
                    <a:pt x="239" y="454"/>
                  </a:cubicBezTo>
                  <a:cubicBezTo>
                    <a:pt x="238" y="453"/>
                    <a:pt x="233" y="456"/>
                    <a:pt x="229" y="455"/>
                  </a:cubicBezTo>
                  <a:cubicBezTo>
                    <a:pt x="227" y="449"/>
                    <a:pt x="234" y="449"/>
                    <a:pt x="238" y="447"/>
                  </a:cubicBezTo>
                  <a:cubicBezTo>
                    <a:pt x="248" y="442"/>
                    <a:pt x="262" y="434"/>
                    <a:pt x="271" y="432"/>
                  </a:cubicBezTo>
                  <a:cubicBezTo>
                    <a:pt x="214" y="422"/>
                    <a:pt x="147" y="430"/>
                    <a:pt x="110" y="399"/>
                  </a:cubicBezTo>
                  <a:cubicBezTo>
                    <a:pt x="103" y="399"/>
                    <a:pt x="94" y="395"/>
                    <a:pt x="87" y="392"/>
                  </a:cubicBezTo>
                  <a:cubicBezTo>
                    <a:pt x="85" y="391"/>
                    <a:pt x="84" y="392"/>
                    <a:pt x="82" y="392"/>
                  </a:cubicBezTo>
                  <a:cubicBezTo>
                    <a:pt x="72" y="388"/>
                    <a:pt x="60" y="385"/>
                    <a:pt x="49" y="379"/>
                  </a:cubicBezTo>
                  <a:cubicBezTo>
                    <a:pt x="44" y="376"/>
                    <a:pt x="42" y="371"/>
                    <a:pt x="38" y="368"/>
                  </a:cubicBezTo>
                  <a:cubicBezTo>
                    <a:pt x="33" y="364"/>
                    <a:pt x="23" y="360"/>
                    <a:pt x="18" y="354"/>
                  </a:cubicBezTo>
                  <a:cubicBezTo>
                    <a:pt x="14" y="349"/>
                    <a:pt x="10" y="343"/>
                    <a:pt x="11" y="337"/>
                  </a:cubicBezTo>
                  <a:cubicBezTo>
                    <a:pt x="13" y="336"/>
                    <a:pt x="17" y="337"/>
                    <a:pt x="18" y="336"/>
                  </a:cubicBezTo>
                  <a:cubicBezTo>
                    <a:pt x="18" y="332"/>
                    <a:pt x="16" y="335"/>
                    <a:pt x="13" y="333"/>
                  </a:cubicBezTo>
                  <a:cubicBezTo>
                    <a:pt x="12" y="329"/>
                    <a:pt x="11" y="326"/>
                    <a:pt x="11" y="321"/>
                  </a:cubicBezTo>
                  <a:cubicBezTo>
                    <a:pt x="10" y="331"/>
                    <a:pt x="10" y="337"/>
                    <a:pt x="6" y="344"/>
                  </a:cubicBezTo>
                  <a:cubicBezTo>
                    <a:pt x="0" y="338"/>
                    <a:pt x="8" y="327"/>
                    <a:pt x="4" y="316"/>
                  </a:cubicBezTo>
                  <a:cubicBezTo>
                    <a:pt x="6" y="301"/>
                    <a:pt x="8" y="283"/>
                    <a:pt x="9" y="265"/>
                  </a:cubicBezTo>
                  <a:cubicBezTo>
                    <a:pt x="10" y="257"/>
                    <a:pt x="9" y="249"/>
                    <a:pt x="10" y="241"/>
                  </a:cubicBezTo>
                  <a:cubicBezTo>
                    <a:pt x="10" y="235"/>
                    <a:pt x="13" y="229"/>
                    <a:pt x="14" y="223"/>
                  </a:cubicBezTo>
                  <a:cubicBezTo>
                    <a:pt x="14" y="218"/>
                    <a:pt x="12" y="213"/>
                    <a:pt x="12" y="208"/>
                  </a:cubicBezTo>
                  <a:cubicBezTo>
                    <a:pt x="12" y="199"/>
                    <a:pt x="15" y="188"/>
                    <a:pt x="15" y="179"/>
                  </a:cubicBezTo>
                  <a:cubicBezTo>
                    <a:pt x="17" y="152"/>
                    <a:pt x="19" y="128"/>
                    <a:pt x="22" y="102"/>
                  </a:cubicBezTo>
                  <a:cubicBezTo>
                    <a:pt x="25" y="99"/>
                    <a:pt x="24" y="90"/>
                    <a:pt x="28" y="87"/>
                  </a:cubicBezTo>
                  <a:cubicBezTo>
                    <a:pt x="39" y="86"/>
                    <a:pt x="33" y="100"/>
                    <a:pt x="36" y="106"/>
                  </a:cubicBezTo>
                  <a:cubicBezTo>
                    <a:pt x="35" y="107"/>
                    <a:pt x="35" y="106"/>
                    <a:pt x="33" y="106"/>
                  </a:cubicBezTo>
                  <a:cubicBezTo>
                    <a:pt x="35" y="112"/>
                    <a:pt x="34" y="119"/>
                    <a:pt x="36" y="125"/>
                  </a:cubicBezTo>
                  <a:cubicBezTo>
                    <a:pt x="39" y="121"/>
                    <a:pt x="37" y="116"/>
                    <a:pt x="36" y="114"/>
                  </a:cubicBezTo>
                  <a:cubicBezTo>
                    <a:pt x="36" y="111"/>
                    <a:pt x="38" y="111"/>
                    <a:pt x="39" y="109"/>
                  </a:cubicBezTo>
                  <a:cubicBezTo>
                    <a:pt x="40" y="99"/>
                    <a:pt x="36" y="91"/>
                    <a:pt x="36" y="83"/>
                  </a:cubicBezTo>
                  <a:cubicBezTo>
                    <a:pt x="36" y="81"/>
                    <a:pt x="38" y="79"/>
                    <a:pt x="38" y="78"/>
                  </a:cubicBezTo>
                  <a:cubicBezTo>
                    <a:pt x="38" y="76"/>
                    <a:pt x="36" y="74"/>
                    <a:pt x="36" y="73"/>
                  </a:cubicBezTo>
                  <a:cubicBezTo>
                    <a:pt x="38" y="57"/>
                    <a:pt x="55" y="56"/>
                    <a:pt x="63" y="44"/>
                  </a:cubicBezTo>
                  <a:cubicBezTo>
                    <a:pt x="89" y="29"/>
                    <a:pt x="119" y="17"/>
                    <a:pt x="152" y="9"/>
                  </a:cubicBezTo>
                  <a:cubicBezTo>
                    <a:pt x="184" y="6"/>
                    <a:pt x="224" y="3"/>
                    <a:pt x="259" y="1"/>
                  </a:cubicBezTo>
                  <a:cubicBezTo>
                    <a:pt x="282" y="0"/>
                    <a:pt x="305" y="0"/>
                    <a:pt x="328" y="1"/>
                  </a:cubicBezTo>
                  <a:cubicBezTo>
                    <a:pt x="344" y="2"/>
                    <a:pt x="361" y="9"/>
                    <a:pt x="378" y="10"/>
                  </a:cubicBezTo>
                  <a:cubicBezTo>
                    <a:pt x="416" y="11"/>
                    <a:pt x="455" y="18"/>
                    <a:pt x="485" y="32"/>
                  </a:cubicBezTo>
                  <a:cubicBezTo>
                    <a:pt x="497" y="34"/>
                    <a:pt x="504" y="39"/>
                    <a:pt x="512" y="43"/>
                  </a:cubicBezTo>
                  <a:cubicBezTo>
                    <a:pt x="514" y="46"/>
                    <a:pt x="515" y="48"/>
                    <a:pt x="517" y="50"/>
                  </a:cubicBezTo>
                  <a:cubicBezTo>
                    <a:pt x="515" y="57"/>
                    <a:pt x="518" y="62"/>
                    <a:pt x="520" y="69"/>
                  </a:cubicBezTo>
                  <a:cubicBezTo>
                    <a:pt x="523" y="69"/>
                    <a:pt x="523" y="65"/>
                    <a:pt x="525" y="64"/>
                  </a:cubicBezTo>
                  <a:cubicBezTo>
                    <a:pt x="529" y="64"/>
                    <a:pt x="530" y="67"/>
                    <a:pt x="534" y="67"/>
                  </a:cubicBezTo>
                  <a:cubicBezTo>
                    <a:pt x="539" y="75"/>
                    <a:pt x="536" y="83"/>
                    <a:pt x="536" y="92"/>
                  </a:cubicBezTo>
                  <a:cubicBezTo>
                    <a:pt x="536" y="95"/>
                    <a:pt x="537" y="101"/>
                    <a:pt x="536" y="103"/>
                  </a:cubicBezTo>
                  <a:cubicBezTo>
                    <a:pt x="540" y="109"/>
                    <a:pt x="539" y="118"/>
                    <a:pt x="543" y="125"/>
                  </a:cubicBezTo>
                  <a:cubicBezTo>
                    <a:pt x="545" y="125"/>
                    <a:pt x="544" y="124"/>
                    <a:pt x="546" y="125"/>
                  </a:cubicBezTo>
                  <a:cubicBezTo>
                    <a:pt x="548" y="126"/>
                    <a:pt x="547" y="123"/>
                    <a:pt x="548" y="122"/>
                  </a:cubicBezTo>
                  <a:cubicBezTo>
                    <a:pt x="564" y="119"/>
                    <a:pt x="580" y="113"/>
                    <a:pt x="597" y="112"/>
                  </a:cubicBezTo>
                  <a:cubicBezTo>
                    <a:pt x="614" y="111"/>
                    <a:pt x="630" y="110"/>
                    <a:pt x="646" y="107"/>
                  </a:cubicBezTo>
                  <a:cubicBezTo>
                    <a:pt x="670" y="103"/>
                    <a:pt x="694" y="101"/>
                    <a:pt x="718" y="97"/>
                  </a:cubicBezTo>
                  <a:cubicBezTo>
                    <a:pt x="736" y="94"/>
                    <a:pt x="756" y="98"/>
                    <a:pt x="776" y="99"/>
                  </a:cubicBezTo>
                  <a:cubicBezTo>
                    <a:pt x="798" y="100"/>
                    <a:pt x="821" y="101"/>
                    <a:pt x="843" y="108"/>
                  </a:cubicBezTo>
                  <a:cubicBezTo>
                    <a:pt x="848" y="109"/>
                    <a:pt x="852" y="111"/>
                    <a:pt x="858" y="113"/>
                  </a:cubicBezTo>
                  <a:cubicBezTo>
                    <a:pt x="870" y="116"/>
                    <a:pt x="882" y="123"/>
                    <a:pt x="893" y="128"/>
                  </a:cubicBezTo>
                  <a:cubicBezTo>
                    <a:pt x="897" y="128"/>
                    <a:pt x="899" y="126"/>
                    <a:pt x="903" y="127"/>
                  </a:cubicBezTo>
                  <a:cubicBezTo>
                    <a:pt x="901" y="130"/>
                    <a:pt x="899" y="131"/>
                    <a:pt x="903" y="134"/>
                  </a:cubicBezTo>
                  <a:cubicBezTo>
                    <a:pt x="915" y="142"/>
                    <a:pt x="935" y="158"/>
                    <a:pt x="946" y="166"/>
                  </a:cubicBezTo>
                  <a:cubicBezTo>
                    <a:pt x="948" y="164"/>
                    <a:pt x="950" y="164"/>
                    <a:pt x="950" y="162"/>
                  </a:cubicBezTo>
                  <a:cubicBezTo>
                    <a:pt x="951" y="164"/>
                    <a:pt x="954" y="164"/>
                    <a:pt x="957" y="164"/>
                  </a:cubicBezTo>
                  <a:cubicBezTo>
                    <a:pt x="959" y="166"/>
                    <a:pt x="959" y="171"/>
                    <a:pt x="963" y="171"/>
                  </a:cubicBezTo>
                  <a:cubicBezTo>
                    <a:pt x="965" y="181"/>
                    <a:pt x="971" y="186"/>
                    <a:pt x="975" y="194"/>
                  </a:cubicBezTo>
                  <a:cubicBezTo>
                    <a:pt x="975" y="195"/>
                    <a:pt x="976" y="197"/>
                    <a:pt x="974" y="197"/>
                  </a:cubicBezTo>
                  <a:cubicBezTo>
                    <a:pt x="982" y="218"/>
                    <a:pt x="985" y="243"/>
                    <a:pt x="987" y="264"/>
                  </a:cubicBezTo>
                  <a:cubicBezTo>
                    <a:pt x="989" y="298"/>
                    <a:pt x="991" y="328"/>
                    <a:pt x="996" y="361"/>
                  </a:cubicBezTo>
                  <a:cubicBezTo>
                    <a:pt x="996" y="365"/>
                    <a:pt x="994" y="367"/>
                    <a:pt x="997" y="369"/>
                  </a:cubicBezTo>
                  <a:cubicBezTo>
                    <a:pt x="999" y="368"/>
                    <a:pt x="999" y="364"/>
                    <a:pt x="1002" y="363"/>
                  </a:cubicBezTo>
                  <a:cubicBezTo>
                    <a:pt x="1021" y="365"/>
                    <a:pt x="1049" y="359"/>
                    <a:pt x="1067" y="358"/>
                  </a:cubicBezTo>
                  <a:cubicBezTo>
                    <a:pt x="1071" y="358"/>
                    <a:pt x="1077" y="361"/>
                    <a:pt x="1078" y="357"/>
                  </a:cubicBezTo>
                  <a:cubicBezTo>
                    <a:pt x="1081" y="361"/>
                    <a:pt x="1072" y="359"/>
                    <a:pt x="1073" y="363"/>
                  </a:cubicBezTo>
                  <a:cubicBezTo>
                    <a:pt x="1067" y="361"/>
                    <a:pt x="1060" y="364"/>
                    <a:pt x="1053" y="365"/>
                  </a:cubicBezTo>
                  <a:cubicBezTo>
                    <a:pt x="1037" y="367"/>
                    <a:pt x="1018" y="367"/>
                    <a:pt x="1005" y="370"/>
                  </a:cubicBezTo>
                  <a:cubicBezTo>
                    <a:pt x="1001" y="376"/>
                    <a:pt x="1004" y="385"/>
                    <a:pt x="1006" y="390"/>
                  </a:cubicBezTo>
                  <a:cubicBezTo>
                    <a:pt x="1038" y="382"/>
                    <a:pt x="1072" y="368"/>
                    <a:pt x="1104" y="360"/>
                  </a:cubicBezTo>
                  <a:cubicBezTo>
                    <a:pt x="1109" y="358"/>
                    <a:pt x="1116" y="356"/>
                    <a:pt x="1121" y="360"/>
                  </a:cubicBezTo>
                  <a:cubicBezTo>
                    <a:pt x="1107" y="368"/>
                    <a:pt x="1091" y="374"/>
                    <a:pt x="1071" y="377"/>
                  </a:cubicBezTo>
                  <a:cubicBezTo>
                    <a:pt x="1068" y="379"/>
                    <a:pt x="1064" y="379"/>
                    <a:pt x="1062" y="381"/>
                  </a:cubicBezTo>
                  <a:cubicBezTo>
                    <a:pt x="1059" y="382"/>
                    <a:pt x="1061" y="379"/>
                    <a:pt x="1059" y="380"/>
                  </a:cubicBezTo>
                  <a:cubicBezTo>
                    <a:pt x="1057" y="381"/>
                    <a:pt x="1049" y="387"/>
                    <a:pt x="1048" y="382"/>
                  </a:cubicBezTo>
                  <a:cubicBezTo>
                    <a:pt x="1043" y="383"/>
                    <a:pt x="1041" y="386"/>
                    <a:pt x="1037" y="388"/>
                  </a:cubicBezTo>
                  <a:cubicBezTo>
                    <a:pt x="1062" y="388"/>
                    <a:pt x="1082" y="378"/>
                    <a:pt x="1107" y="377"/>
                  </a:cubicBezTo>
                  <a:cubicBezTo>
                    <a:pt x="1107" y="379"/>
                    <a:pt x="1109" y="378"/>
                    <a:pt x="1110" y="380"/>
                  </a:cubicBezTo>
                  <a:cubicBezTo>
                    <a:pt x="1106" y="385"/>
                    <a:pt x="1098" y="387"/>
                    <a:pt x="1093" y="390"/>
                  </a:cubicBezTo>
                  <a:cubicBezTo>
                    <a:pt x="1092" y="390"/>
                    <a:pt x="1095" y="387"/>
                    <a:pt x="1097" y="388"/>
                  </a:cubicBezTo>
                  <a:close/>
                  <a:moveTo>
                    <a:pt x="932" y="474"/>
                  </a:moveTo>
                  <a:cubicBezTo>
                    <a:pt x="924" y="476"/>
                    <a:pt x="917" y="479"/>
                    <a:pt x="912" y="483"/>
                  </a:cubicBezTo>
                  <a:cubicBezTo>
                    <a:pt x="917" y="481"/>
                    <a:pt x="927" y="479"/>
                    <a:pt x="932" y="474"/>
                  </a:cubicBezTo>
                  <a:close/>
                  <a:moveTo>
                    <a:pt x="445" y="140"/>
                  </a:moveTo>
                  <a:cubicBezTo>
                    <a:pt x="441" y="141"/>
                    <a:pt x="435" y="138"/>
                    <a:pt x="434" y="134"/>
                  </a:cubicBezTo>
                  <a:cubicBezTo>
                    <a:pt x="430" y="135"/>
                    <a:pt x="429" y="132"/>
                    <a:pt x="426" y="132"/>
                  </a:cubicBezTo>
                  <a:cubicBezTo>
                    <a:pt x="410" y="120"/>
                    <a:pt x="389" y="114"/>
                    <a:pt x="367" y="108"/>
                  </a:cubicBezTo>
                  <a:cubicBezTo>
                    <a:pt x="355" y="104"/>
                    <a:pt x="343" y="97"/>
                    <a:pt x="331" y="93"/>
                  </a:cubicBezTo>
                  <a:cubicBezTo>
                    <a:pt x="324" y="91"/>
                    <a:pt x="318" y="94"/>
                    <a:pt x="311" y="95"/>
                  </a:cubicBezTo>
                  <a:cubicBezTo>
                    <a:pt x="296" y="96"/>
                    <a:pt x="280" y="94"/>
                    <a:pt x="265" y="95"/>
                  </a:cubicBezTo>
                  <a:cubicBezTo>
                    <a:pt x="265" y="101"/>
                    <a:pt x="275" y="97"/>
                    <a:pt x="275" y="103"/>
                  </a:cubicBezTo>
                  <a:cubicBezTo>
                    <a:pt x="257" y="116"/>
                    <a:pt x="241" y="131"/>
                    <a:pt x="225" y="145"/>
                  </a:cubicBezTo>
                  <a:cubicBezTo>
                    <a:pt x="227" y="132"/>
                    <a:pt x="243" y="128"/>
                    <a:pt x="246" y="118"/>
                  </a:cubicBezTo>
                  <a:cubicBezTo>
                    <a:pt x="233" y="127"/>
                    <a:pt x="220" y="137"/>
                    <a:pt x="207" y="146"/>
                  </a:cubicBezTo>
                  <a:cubicBezTo>
                    <a:pt x="206" y="149"/>
                    <a:pt x="209" y="151"/>
                    <a:pt x="206" y="152"/>
                  </a:cubicBezTo>
                  <a:cubicBezTo>
                    <a:pt x="202" y="152"/>
                    <a:pt x="202" y="149"/>
                    <a:pt x="202" y="146"/>
                  </a:cubicBezTo>
                  <a:cubicBezTo>
                    <a:pt x="204" y="142"/>
                    <a:pt x="208" y="140"/>
                    <a:pt x="210" y="136"/>
                  </a:cubicBezTo>
                  <a:cubicBezTo>
                    <a:pt x="207" y="136"/>
                    <a:pt x="201" y="141"/>
                    <a:pt x="198" y="144"/>
                  </a:cubicBezTo>
                  <a:cubicBezTo>
                    <a:pt x="194" y="139"/>
                    <a:pt x="202" y="137"/>
                    <a:pt x="205" y="135"/>
                  </a:cubicBezTo>
                  <a:cubicBezTo>
                    <a:pt x="215" y="128"/>
                    <a:pt x="224" y="117"/>
                    <a:pt x="233" y="110"/>
                  </a:cubicBezTo>
                  <a:cubicBezTo>
                    <a:pt x="242" y="106"/>
                    <a:pt x="248" y="99"/>
                    <a:pt x="256" y="95"/>
                  </a:cubicBezTo>
                  <a:cubicBezTo>
                    <a:pt x="248" y="94"/>
                    <a:pt x="243" y="90"/>
                    <a:pt x="235" y="89"/>
                  </a:cubicBezTo>
                  <a:cubicBezTo>
                    <a:pt x="235" y="87"/>
                    <a:pt x="235" y="86"/>
                    <a:pt x="235" y="84"/>
                  </a:cubicBezTo>
                  <a:cubicBezTo>
                    <a:pt x="230" y="78"/>
                    <a:pt x="213" y="80"/>
                    <a:pt x="217" y="68"/>
                  </a:cubicBezTo>
                  <a:cubicBezTo>
                    <a:pt x="236" y="59"/>
                    <a:pt x="263" y="63"/>
                    <a:pt x="285" y="60"/>
                  </a:cubicBezTo>
                  <a:cubicBezTo>
                    <a:pt x="283" y="47"/>
                    <a:pt x="280" y="31"/>
                    <a:pt x="285" y="19"/>
                  </a:cubicBezTo>
                  <a:cubicBezTo>
                    <a:pt x="271" y="17"/>
                    <a:pt x="258" y="20"/>
                    <a:pt x="251" y="14"/>
                  </a:cubicBezTo>
                  <a:cubicBezTo>
                    <a:pt x="257" y="16"/>
                    <a:pt x="261" y="12"/>
                    <a:pt x="264" y="10"/>
                  </a:cubicBezTo>
                  <a:cubicBezTo>
                    <a:pt x="275" y="10"/>
                    <a:pt x="294" y="9"/>
                    <a:pt x="307" y="14"/>
                  </a:cubicBezTo>
                  <a:cubicBezTo>
                    <a:pt x="305" y="16"/>
                    <a:pt x="301" y="13"/>
                    <a:pt x="300" y="16"/>
                  </a:cubicBezTo>
                  <a:cubicBezTo>
                    <a:pt x="324" y="22"/>
                    <a:pt x="345" y="22"/>
                    <a:pt x="368" y="28"/>
                  </a:cubicBezTo>
                  <a:cubicBezTo>
                    <a:pt x="364" y="30"/>
                    <a:pt x="361" y="27"/>
                    <a:pt x="357" y="29"/>
                  </a:cubicBezTo>
                  <a:cubicBezTo>
                    <a:pt x="360" y="30"/>
                    <a:pt x="363" y="31"/>
                    <a:pt x="365" y="33"/>
                  </a:cubicBezTo>
                  <a:cubicBezTo>
                    <a:pt x="352" y="44"/>
                    <a:pt x="335" y="59"/>
                    <a:pt x="318" y="60"/>
                  </a:cubicBezTo>
                  <a:cubicBezTo>
                    <a:pt x="326" y="45"/>
                    <a:pt x="343" y="39"/>
                    <a:pt x="355" y="28"/>
                  </a:cubicBezTo>
                  <a:cubicBezTo>
                    <a:pt x="352" y="25"/>
                    <a:pt x="347" y="27"/>
                    <a:pt x="343" y="27"/>
                  </a:cubicBezTo>
                  <a:cubicBezTo>
                    <a:pt x="325" y="25"/>
                    <a:pt x="306" y="18"/>
                    <a:pt x="287" y="20"/>
                  </a:cubicBezTo>
                  <a:cubicBezTo>
                    <a:pt x="287" y="22"/>
                    <a:pt x="289" y="22"/>
                    <a:pt x="290" y="23"/>
                  </a:cubicBezTo>
                  <a:cubicBezTo>
                    <a:pt x="286" y="36"/>
                    <a:pt x="288" y="47"/>
                    <a:pt x="289" y="60"/>
                  </a:cubicBezTo>
                  <a:cubicBezTo>
                    <a:pt x="302" y="59"/>
                    <a:pt x="314" y="68"/>
                    <a:pt x="325" y="70"/>
                  </a:cubicBezTo>
                  <a:cubicBezTo>
                    <a:pt x="329" y="70"/>
                    <a:pt x="334" y="69"/>
                    <a:pt x="338" y="69"/>
                  </a:cubicBezTo>
                  <a:cubicBezTo>
                    <a:pt x="390" y="67"/>
                    <a:pt x="441" y="74"/>
                    <a:pt x="495" y="73"/>
                  </a:cubicBezTo>
                  <a:cubicBezTo>
                    <a:pt x="489" y="67"/>
                    <a:pt x="481" y="66"/>
                    <a:pt x="474" y="60"/>
                  </a:cubicBezTo>
                  <a:cubicBezTo>
                    <a:pt x="468" y="56"/>
                    <a:pt x="463" y="50"/>
                    <a:pt x="453" y="50"/>
                  </a:cubicBezTo>
                  <a:cubicBezTo>
                    <a:pt x="452" y="48"/>
                    <a:pt x="451" y="46"/>
                    <a:pt x="448" y="46"/>
                  </a:cubicBezTo>
                  <a:cubicBezTo>
                    <a:pt x="448" y="48"/>
                    <a:pt x="441" y="47"/>
                    <a:pt x="442" y="43"/>
                  </a:cubicBezTo>
                  <a:cubicBezTo>
                    <a:pt x="444" y="42"/>
                    <a:pt x="448" y="46"/>
                    <a:pt x="451" y="43"/>
                  </a:cubicBezTo>
                  <a:cubicBezTo>
                    <a:pt x="444" y="38"/>
                    <a:pt x="437" y="43"/>
                    <a:pt x="431" y="42"/>
                  </a:cubicBezTo>
                  <a:cubicBezTo>
                    <a:pt x="425" y="42"/>
                    <a:pt x="421" y="37"/>
                    <a:pt x="416" y="35"/>
                  </a:cubicBezTo>
                  <a:cubicBezTo>
                    <a:pt x="401" y="30"/>
                    <a:pt x="384" y="34"/>
                    <a:pt x="371" y="28"/>
                  </a:cubicBezTo>
                  <a:cubicBezTo>
                    <a:pt x="381" y="26"/>
                    <a:pt x="393" y="30"/>
                    <a:pt x="404" y="31"/>
                  </a:cubicBezTo>
                  <a:cubicBezTo>
                    <a:pt x="396" y="25"/>
                    <a:pt x="385" y="24"/>
                    <a:pt x="374" y="22"/>
                  </a:cubicBezTo>
                  <a:cubicBezTo>
                    <a:pt x="354" y="19"/>
                    <a:pt x="330" y="20"/>
                    <a:pt x="314" y="14"/>
                  </a:cubicBezTo>
                  <a:cubicBezTo>
                    <a:pt x="330" y="12"/>
                    <a:pt x="350" y="18"/>
                    <a:pt x="370" y="18"/>
                  </a:cubicBezTo>
                  <a:cubicBezTo>
                    <a:pt x="391" y="19"/>
                    <a:pt x="412" y="24"/>
                    <a:pt x="424" y="35"/>
                  </a:cubicBezTo>
                  <a:cubicBezTo>
                    <a:pt x="428" y="36"/>
                    <a:pt x="431" y="37"/>
                    <a:pt x="433" y="37"/>
                  </a:cubicBezTo>
                  <a:cubicBezTo>
                    <a:pt x="433" y="38"/>
                    <a:pt x="431" y="37"/>
                    <a:pt x="431" y="39"/>
                  </a:cubicBezTo>
                  <a:cubicBezTo>
                    <a:pt x="433" y="39"/>
                    <a:pt x="434" y="41"/>
                    <a:pt x="437" y="40"/>
                  </a:cubicBezTo>
                  <a:cubicBezTo>
                    <a:pt x="438" y="38"/>
                    <a:pt x="434" y="38"/>
                    <a:pt x="436" y="37"/>
                  </a:cubicBezTo>
                  <a:cubicBezTo>
                    <a:pt x="449" y="38"/>
                    <a:pt x="459" y="43"/>
                    <a:pt x="471" y="46"/>
                  </a:cubicBezTo>
                  <a:cubicBezTo>
                    <a:pt x="472" y="43"/>
                    <a:pt x="469" y="41"/>
                    <a:pt x="471" y="40"/>
                  </a:cubicBezTo>
                  <a:cubicBezTo>
                    <a:pt x="478" y="38"/>
                    <a:pt x="484" y="43"/>
                    <a:pt x="489" y="46"/>
                  </a:cubicBezTo>
                  <a:cubicBezTo>
                    <a:pt x="486" y="49"/>
                    <a:pt x="484" y="47"/>
                    <a:pt x="478" y="47"/>
                  </a:cubicBezTo>
                  <a:cubicBezTo>
                    <a:pt x="485" y="52"/>
                    <a:pt x="484" y="56"/>
                    <a:pt x="491" y="59"/>
                  </a:cubicBezTo>
                  <a:cubicBezTo>
                    <a:pt x="492" y="57"/>
                    <a:pt x="488" y="56"/>
                    <a:pt x="491" y="56"/>
                  </a:cubicBezTo>
                  <a:cubicBezTo>
                    <a:pt x="504" y="56"/>
                    <a:pt x="496" y="74"/>
                    <a:pt x="512" y="74"/>
                  </a:cubicBezTo>
                  <a:cubicBezTo>
                    <a:pt x="509" y="68"/>
                    <a:pt x="503" y="61"/>
                    <a:pt x="504" y="54"/>
                  </a:cubicBezTo>
                  <a:cubicBezTo>
                    <a:pt x="498" y="52"/>
                    <a:pt x="495" y="47"/>
                    <a:pt x="490" y="45"/>
                  </a:cubicBezTo>
                  <a:cubicBezTo>
                    <a:pt x="498" y="44"/>
                    <a:pt x="505" y="51"/>
                    <a:pt x="510" y="50"/>
                  </a:cubicBezTo>
                  <a:cubicBezTo>
                    <a:pt x="502" y="44"/>
                    <a:pt x="492" y="41"/>
                    <a:pt x="480" y="39"/>
                  </a:cubicBezTo>
                  <a:cubicBezTo>
                    <a:pt x="469" y="31"/>
                    <a:pt x="454" y="26"/>
                    <a:pt x="438" y="27"/>
                  </a:cubicBezTo>
                  <a:cubicBezTo>
                    <a:pt x="438" y="25"/>
                    <a:pt x="439" y="25"/>
                    <a:pt x="438" y="24"/>
                  </a:cubicBezTo>
                  <a:cubicBezTo>
                    <a:pt x="425" y="19"/>
                    <a:pt x="406" y="22"/>
                    <a:pt x="396" y="17"/>
                  </a:cubicBezTo>
                  <a:cubicBezTo>
                    <a:pt x="377" y="14"/>
                    <a:pt x="355" y="14"/>
                    <a:pt x="336" y="10"/>
                  </a:cubicBezTo>
                  <a:cubicBezTo>
                    <a:pt x="313" y="4"/>
                    <a:pt x="284" y="8"/>
                    <a:pt x="262" y="8"/>
                  </a:cubicBezTo>
                  <a:cubicBezTo>
                    <a:pt x="201" y="8"/>
                    <a:pt x="136" y="12"/>
                    <a:pt x="91" y="35"/>
                  </a:cubicBezTo>
                  <a:cubicBezTo>
                    <a:pt x="75" y="44"/>
                    <a:pt x="67" y="48"/>
                    <a:pt x="58" y="59"/>
                  </a:cubicBezTo>
                  <a:cubicBezTo>
                    <a:pt x="60" y="62"/>
                    <a:pt x="64" y="57"/>
                    <a:pt x="64" y="60"/>
                  </a:cubicBezTo>
                  <a:cubicBezTo>
                    <a:pt x="60" y="61"/>
                    <a:pt x="56" y="62"/>
                    <a:pt x="53" y="64"/>
                  </a:cubicBezTo>
                  <a:cubicBezTo>
                    <a:pt x="50" y="74"/>
                    <a:pt x="46" y="87"/>
                    <a:pt x="51" y="99"/>
                  </a:cubicBezTo>
                  <a:cubicBezTo>
                    <a:pt x="66" y="113"/>
                    <a:pt x="83" y="124"/>
                    <a:pt x="104" y="131"/>
                  </a:cubicBezTo>
                  <a:cubicBezTo>
                    <a:pt x="108" y="124"/>
                    <a:pt x="115" y="125"/>
                    <a:pt x="124" y="120"/>
                  </a:cubicBezTo>
                  <a:cubicBezTo>
                    <a:pt x="128" y="117"/>
                    <a:pt x="129" y="119"/>
                    <a:pt x="133" y="118"/>
                  </a:cubicBezTo>
                  <a:cubicBezTo>
                    <a:pt x="135" y="117"/>
                    <a:pt x="137" y="115"/>
                    <a:pt x="140" y="114"/>
                  </a:cubicBezTo>
                  <a:cubicBezTo>
                    <a:pt x="151" y="110"/>
                    <a:pt x="164" y="105"/>
                    <a:pt x="177" y="101"/>
                  </a:cubicBezTo>
                  <a:cubicBezTo>
                    <a:pt x="190" y="96"/>
                    <a:pt x="203" y="91"/>
                    <a:pt x="214" y="88"/>
                  </a:cubicBezTo>
                  <a:cubicBezTo>
                    <a:pt x="221" y="87"/>
                    <a:pt x="233" y="88"/>
                    <a:pt x="234" y="96"/>
                  </a:cubicBezTo>
                  <a:cubicBezTo>
                    <a:pt x="231" y="96"/>
                    <a:pt x="227" y="96"/>
                    <a:pt x="224" y="96"/>
                  </a:cubicBezTo>
                  <a:cubicBezTo>
                    <a:pt x="213" y="102"/>
                    <a:pt x="198" y="106"/>
                    <a:pt x="188" y="113"/>
                  </a:cubicBezTo>
                  <a:cubicBezTo>
                    <a:pt x="185" y="114"/>
                    <a:pt x="182" y="116"/>
                    <a:pt x="179" y="117"/>
                  </a:cubicBezTo>
                  <a:cubicBezTo>
                    <a:pt x="171" y="121"/>
                    <a:pt x="165" y="126"/>
                    <a:pt x="156" y="127"/>
                  </a:cubicBezTo>
                  <a:cubicBezTo>
                    <a:pt x="148" y="128"/>
                    <a:pt x="139" y="128"/>
                    <a:pt x="135" y="128"/>
                  </a:cubicBezTo>
                  <a:cubicBezTo>
                    <a:pt x="134" y="124"/>
                    <a:pt x="141" y="121"/>
                    <a:pt x="145" y="118"/>
                  </a:cubicBezTo>
                  <a:cubicBezTo>
                    <a:pt x="133" y="120"/>
                    <a:pt x="121" y="129"/>
                    <a:pt x="106" y="131"/>
                  </a:cubicBezTo>
                  <a:cubicBezTo>
                    <a:pt x="123" y="140"/>
                    <a:pt x="144" y="147"/>
                    <a:pt x="167" y="150"/>
                  </a:cubicBezTo>
                  <a:cubicBezTo>
                    <a:pt x="199" y="164"/>
                    <a:pt x="249" y="161"/>
                    <a:pt x="287" y="163"/>
                  </a:cubicBezTo>
                  <a:cubicBezTo>
                    <a:pt x="289" y="162"/>
                    <a:pt x="289" y="160"/>
                    <a:pt x="290" y="159"/>
                  </a:cubicBezTo>
                  <a:cubicBezTo>
                    <a:pt x="305" y="159"/>
                    <a:pt x="318" y="158"/>
                    <a:pt x="331" y="158"/>
                  </a:cubicBezTo>
                  <a:cubicBezTo>
                    <a:pt x="349" y="158"/>
                    <a:pt x="370" y="157"/>
                    <a:pt x="390" y="157"/>
                  </a:cubicBezTo>
                  <a:cubicBezTo>
                    <a:pt x="391" y="156"/>
                    <a:pt x="391" y="154"/>
                    <a:pt x="393" y="154"/>
                  </a:cubicBezTo>
                  <a:cubicBezTo>
                    <a:pt x="417" y="152"/>
                    <a:pt x="436" y="142"/>
                    <a:pt x="459" y="141"/>
                  </a:cubicBezTo>
                  <a:cubicBezTo>
                    <a:pt x="459" y="137"/>
                    <a:pt x="466" y="139"/>
                    <a:pt x="469" y="136"/>
                  </a:cubicBezTo>
                  <a:cubicBezTo>
                    <a:pt x="459" y="136"/>
                    <a:pt x="453" y="124"/>
                    <a:pt x="443" y="129"/>
                  </a:cubicBezTo>
                  <a:cubicBezTo>
                    <a:pt x="442" y="132"/>
                    <a:pt x="450" y="134"/>
                    <a:pt x="448" y="138"/>
                  </a:cubicBezTo>
                  <a:cubicBezTo>
                    <a:pt x="447" y="141"/>
                    <a:pt x="443" y="135"/>
                    <a:pt x="445" y="140"/>
                  </a:cubicBezTo>
                  <a:close/>
                  <a:moveTo>
                    <a:pt x="459" y="48"/>
                  </a:moveTo>
                  <a:cubicBezTo>
                    <a:pt x="460" y="47"/>
                    <a:pt x="464" y="49"/>
                    <a:pt x="464" y="47"/>
                  </a:cubicBezTo>
                  <a:cubicBezTo>
                    <a:pt x="463" y="46"/>
                    <a:pt x="456" y="44"/>
                    <a:pt x="457" y="46"/>
                  </a:cubicBezTo>
                  <a:cubicBezTo>
                    <a:pt x="458" y="46"/>
                    <a:pt x="459" y="47"/>
                    <a:pt x="459" y="48"/>
                  </a:cubicBezTo>
                  <a:close/>
                  <a:moveTo>
                    <a:pt x="487" y="60"/>
                  </a:moveTo>
                  <a:cubicBezTo>
                    <a:pt x="482" y="55"/>
                    <a:pt x="475" y="48"/>
                    <a:pt x="466" y="49"/>
                  </a:cubicBezTo>
                  <a:cubicBezTo>
                    <a:pt x="475" y="51"/>
                    <a:pt x="479" y="61"/>
                    <a:pt x="487" y="60"/>
                  </a:cubicBezTo>
                  <a:close/>
                  <a:moveTo>
                    <a:pt x="316" y="77"/>
                  </a:moveTo>
                  <a:cubicBezTo>
                    <a:pt x="311" y="64"/>
                    <a:pt x="295" y="64"/>
                    <a:pt x="283" y="65"/>
                  </a:cubicBezTo>
                  <a:cubicBezTo>
                    <a:pt x="282" y="67"/>
                    <a:pt x="285" y="68"/>
                    <a:pt x="283" y="68"/>
                  </a:cubicBezTo>
                  <a:cubicBezTo>
                    <a:pt x="273" y="63"/>
                    <a:pt x="237" y="65"/>
                    <a:pt x="238" y="77"/>
                  </a:cubicBezTo>
                  <a:cubicBezTo>
                    <a:pt x="242" y="81"/>
                    <a:pt x="252" y="79"/>
                    <a:pt x="256" y="83"/>
                  </a:cubicBezTo>
                  <a:cubicBezTo>
                    <a:pt x="253" y="82"/>
                    <a:pt x="252" y="84"/>
                    <a:pt x="252" y="86"/>
                  </a:cubicBezTo>
                  <a:cubicBezTo>
                    <a:pt x="259" y="86"/>
                    <a:pt x="267" y="86"/>
                    <a:pt x="274" y="86"/>
                  </a:cubicBezTo>
                  <a:cubicBezTo>
                    <a:pt x="275" y="84"/>
                    <a:pt x="271" y="86"/>
                    <a:pt x="272" y="83"/>
                  </a:cubicBezTo>
                  <a:cubicBezTo>
                    <a:pt x="286" y="80"/>
                    <a:pt x="310" y="85"/>
                    <a:pt x="322" y="79"/>
                  </a:cubicBezTo>
                  <a:cubicBezTo>
                    <a:pt x="320" y="78"/>
                    <a:pt x="318" y="78"/>
                    <a:pt x="316" y="77"/>
                  </a:cubicBezTo>
                  <a:close/>
                  <a:moveTo>
                    <a:pt x="237" y="67"/>
                  </a:moveTo>
                  <a:cubicBezTo>
                    <a:pt x="232" y="68"/>
                    <a:pt x="225" y="67"/>
                    <a:pt x="223" y="71"/>
                  </a:cubicBezTo>
                  <a:cubicBezTo>
                    <a:pt x="225" y="74"/>
                    <a:pt x="228" y="76"/>
                    <a:pt x="233" y="77"/>
                  </a:cubicBezTo>
                  <a:cubicBezTo>
                    <a:pt x="230" y="70"/>
                    <a:pt x="239" y="68"/>
                    <a:pt x="237" y="67"/>
                  </a:cubicBezTo>
                  <a:close/>
                  <a:moveTo>
                    <a:pt x="346" y="72"/>
                  </a:moveTo>
                  <a:cubicBezTo>
                    <a:pt x="363" y="80"/>
                    <a:pt x="391" y="80"/>
                    <a:pt x="418" y="81"/>
                  </a:cubicBezTo>
                  <a:cubicBezTo>
                    <a:pt x="438" y="81"/>
                    <a:pt x="465" y="80"/>
                    <a:pt x="478" y="77"/>
                  </a:cubicBezTo>
                  <a:cubicBezTo>
                    <a:pt x="434" y="75"/>
                    <a:pt x="396" y="70"/>
                    <a:pt x="346" y="72"/>
                  </a:cubicBezTo>
                  <a:close/>
                  <a:moveTo>
                    <a:pt x="333" y="79"/>
                  </a:moveTo>
                  <a:cubicBezTo>
                    <a:pt x="333" y="82"/>
                    <a:pt x="330" y="81"/>
                    <a:pt x="329" y="84"/>
                  </a:cubicBezTo>
                  <a:cubicBezTo>
                    <a:pt x="334" y="83"/>
                    <a:pt x="336" y="87"/>
                    <a:pt x="338" y="84"/>
                  </a:cubicBezTo>
                  <a:cubicBezTo>
                    <a:pt x="338" y="85"/>
                    <a:pt x="339" y="85"/>
                    <a:pt x="339" y="87"/>
                  </a:cubicBezTo>
                  <a:cubicBezTo>
                    <a:pt x="350" y="90"/>
                    <a:pt x="359" y="96"/>
                    <a:pt x="371" y="98"/>
                  </a:cubicBezTo>
                  <a:cubicBezTo>
                    <a:pt x="371" y="100"/>
                    <a:pt x="374" y="99"/>
                    <a:pt x="374" y="101"/>
                  </a:cubicBezTo>
                  <a:cubicBezTo>
                    <a:pt x="400" y="108"/>
                    <a:pt x="428" y="114"/>
                    <a:pt x="452" y="124"/>
                  </a:cubicBezTo>
                  <a:cubicBezTo>
                    <a:pt x="460" y="127"/>
                    <a:pt x="465" y="137"/>
                    <a:pt x="474" y="134"/>
                  </a:cubicBezTo>
                  <a:cubicBezTo>
                    <a:pt x="478" y="129"/>
                    <a:pt x="484" y="125"/>
                    <a:pt x="492" y="128"/>
                  </a:cubicBezTo>
                  <a:cubicBezTo>
                    <a:pt x="504" y="116"/>
                    <a:pt x="509" y="98"/>
                    <a:pt x="515" y="80"/>
                  </a:cubicBezTo>
                  <a:cubicBezTo>
                    <a:pt x="513" y="80"/>
                    <a:pt x="513" y="81"/>
                    <a:pt x="510" y="81"/>
                  </a:cubicBezTo>
                  <a:cubicBezTo>
                    <a:pt x="509" y="85"/>
                    <a:pt x="510" y="86"/>
                    <a:pt x="509" y="89"/>
                  </a:cubicBezTo>
                  <a:cubicBezTo>
                    <a:pt x="502" y="94"/>
                    <a:pt x="495" y="87"/>
                    <a:pt x="496" y="81"/>
                  </a:cubicBezTo>
                  <a:cubicBezTo>
                    <a:pt x="442" y="85"/>
                    <a:pt x="390" y="85"/>
                    <a:pt x="343" y="81"/>
                  </a:cubicBezTo>
                  <a:cubicBezTo>
                    <a:pt x="341" y="80"/>
                    <a:pt x="340" y="78"/>
                    <a:pt x="340" y="75"/>
                  </a:cubicBezTo>
                  <a:cubicBezTo>
                    <a:pt x="339" y="75"/>
                    <a:pt x="336" y="76"/>
                    <a:pt x="336" y="74"/>
                  </a:cubicBezTo>
                  <a:cubicBezTo>
                    <a:pt x="336" y="73"/>
                    <a:pt x="340" y="75"/>
                    <a:pt x="340" y="73"/>
                  </a:cubicBezTo>
                  <a:cubicBezTo>
                    <a:pt x="337" y="73"/>
                    <a:pt x="333" y="73"/>
                    <a:pt x="329" y="73"/>
                  </a:cubicBezTo>
                  <a:cubicBezTo>
                    <a:pt x="329" y="76"/>
                    <a:pt x="333" y="76"/>
                    <a:pt x="333" y="79"/>
                  </a:cubicBezTo>
                  <a:close/>
                  <a:moveTo>
                    <a:pt x="505" y="86"/>
                  </a:moveTo>
                  <a:cubicBezTo>
                    <a:pt x="506" y="85"/>
                    <a:pt x="506" y="81"/>
                    <a:pt x="503" y="81"/>
                  </a:cubicBezTo>
                  <a:cubicBezTo>
                    <a:pt x="501" y="83"/>
                    <a:pt x="504" y="85"/>
                    <a:pt x="505" y="86"/>
                  </a:cubicBezTo>
                  <a:close/>
                  <a:moveTo>
                    <a:pt x="530" y="106"/>
                  </a:moveTo>
                  <a:cubicBezTo>
                    <a:pt x="529" y="109"/>
                    <a:pt x="522" y="110"/>
                    <a:pt x="525" y="113"/>
                  </a:cubicBezTo>
                  <a:cubicBezTo>
                    <a:pt x="528" y="111"/>
                    <a:pt x="531" y="109"/>
                    <a:pt x="533" y="106"/>
                  </a:cubicBezTo>
                  <a:cubicBezTo>
                    <a:pt x="532" y="102"/>
                    <a:pt x="532" y="94"/>
                    <a:pt x="530" y="90"/>
                  </a:cubicBezTo>
                  <a:cubicBezTo>
                    <a:pt x="527" y="96"/>
                    <a:pt x="529" y="99"/>
                    <a:pt x="530" y="106"/>
                  </a:cubicBezTo>
                  <a:close/>
                  <a:moveTo>
                    <a:pt x="731" y="103"/>
                  </a:moveTo>
                  <a:cubicBezTo>
                    <a:pt x="684" y="106"/>
                    <a:pt x="621" y="118"/>
                    <a:pt x="574" y="120"/>
                  </a:cubicBezTo>
                  <a:cubicBezTo>
                    <a:pt x="566" y="125"/>
                    <a:pt x="552" y="124"/>
                    <a:pt x="545" y="130"/>
                  </a:cubicBezTo>
                  <a:cubicBezTo>
                    <a:pt x="548" y="132"/>
                    <a:pt x="552" y="132"/>
                    <a:pt x="555" y="134"/>
                  </a:cubicBezTo>
                  <a:cubicBezTo>
                    <a:pt x="573" y="130"/>
                    <a:pt x="592" y="130"/>
                    <a:pt x="611" y="127"/>
                  </a:cubicBezTo>
                  <a:cubicBezTo>
                    <a:pt x="618" y="126"/>
                    <a:pt x="624" y="123"/>
                    <a:pt x="631" y="122"/>
                  </a:cubicBezTo>
                  <a:cubicBezTo>
                    <a:pt x="669" y="116"/>
                    <a:pt x="707" y="110"/>
                    <a:pt x="745" y="105"/>
                  </a:cubicBezTo>
                  <a:cubicBezTo>
                    <a:pt x="749" y="107"/>
                    <a:pt x="760" y="105"/>
                    <a:pt x="766" y="105"/>
                  </a:cubicBezTo>
                  <a:cubicBezTo>
                    <a:pt x="755" y="103"/>
                    <a:pt x="743" y="104"/>
                    <a:pt x="731" y="103"/>
                  </a:cubicBezTo>
                  <a:close/>
                  <a:moveTo>
                    <a:pt x="233" y="120"/>
                  </a:moveTo>
                  <a:cubicBezTo>
                    <a:pt x="238" y="116"/>
                    <a:pt x="247" y="111"/>
                    <a:pt x="253" y="106"/>
                  </a:cubicBezTo>
                  <a:cubicBezTo>
                    <a:pt x="244" y="107"/>
                    <a:pt x="236" y="115"/>
                    <a:pt x="233" y="120"/>
                  </a:cubicBezTo>
                  <a:close/>
                  <a:moveTo>
                    <a:pt x="783" y="106"/>
                  </a:moveTo>
                  <a:cubicBezTo>
                    <a:pt x="783" y="107"/>
                    <a:pt x="801" y="110"/>
                    <a:pt x="801" y="107"/>
                  </a:cubicBezTo>
                  <a:cubicBezTo>
                    <a:pt x="799" y="106"/>
                    <a:pt x="783" y="104"/>
                    <a:pt x="783" y="106"/>
                  </a:cubicBezTo>
                  <a:close/>
                  <a:moveTo>
                    <a:pt x="504" y="120"/>
                  </a:moveTo>
                  <a:cubicBezTo>
                    <a:pt x="510" y="120"/>
                    <a:pt x="512" y="117"/>
                    <a:pt x="512" y="109"/>
                  </a:cubicBezTo>
                  <a:cubicBezTo>
                    <a:pt x="509" y="113"/>
                    <a:pt x="505" y="115"/>
                    <a:pt x="504" y="120"/>
                  </a:cubicBezTo>
                  <a:close/>
                  <a:moveTo>
                    <a:pt x="840" y="119"/>
                  </a:moveTo>
                  <a:cubicBezTo>
                    <a:pt x="823" y="114"/>
                    <a:pt x="803" y="116"/>
                    <a:pt x="785" y="114"/>
                  </a:cubicBezTo>
                  <a:cubicBezTo>
                    <a:pt x="779" y="114"/>
                    <a:pt x="774" y="110"/>
                    <a:pt x="768" y="110"/>
                  </a:cubicBezTo>
                  <a:cubicBezTo>
                    <a:pt x="742" y="113"/>
                    <a:pt x="712" y="113"/>
                    <a:pt x="687" y="119"/>
                  </a:cubicBezTo>
                  <a:cubicBezTo>
                    <a:pt x="687" y="122"/>
                    <a:pt x="691" y="121"/>
                    <a:pt x="691" y="124"/>
                  </a:cubicBezTo>
                  <a:cubicBezTo>
                    <a:pt x="690" y="126"/>
                    <a:pt x="686" y="124"/>
                    <a:pt x="686" y="127"/>
                  </a:cubicBezTo>
                  <a:cubicBezTo>
                    <a:pt x="692" y="127"/>
                    <a:pt x="696" y="119"/>
                    <a:pt x="702" y="124"/>
                  </a:cubicBezTo>
                  <a:cubicBezTo>
                    <a:pt x="679" y="137"/>
                    <a:pt x="652" y="152"/>
                    <a:pt x="630" y="166"/>
                  </a:cubicBezTo>
                  <a:cubicBezTo>
                    <a:pt x="620" y="173"/>
                    <a:pt x="608" y="181"/>
                    <a:pt x="598" y="185"/>
                  </a:cubicBezTo>
                  <a:cubicBezTo>
                    <a:pt x="591" y="194"/>
                    <a:pt x="580" y="199"/>
                    <a:pt x="570" y="205"/>
                  </a:cubicBezTo>
                  <a:cubicBezTo>
                    <a:pt x="568" y="210"/>
                    <a:pt x="562" y="212"/>
                    <a:pt x="559" y="216"/>
                  </a:cubicBezTo>
                  <a:cubicBezTo>
                    <a:pt x="558" y="217"/>
                    <a:pt x="561" y="221"/>
                    <a:pt x="558" y="222"/>
                  </a:cubicBezTo>
                  <a:cubicBezTo>
                    <a:pt x="556" y="221"/>
                    <a:pt x="556" y="223"/>
                    <a:pt x="554" y="222"/>
                  </a:cubicBezTo>
                  <a:cubicBezTo>
                    <a:pt x="550" y="217"/>
                    <a:pt x="558" y="213"/>
                    <a:pt x="561" y="210"/>
                  </a:cubicBezTo>
                  <a:cubicBezTo>
                    <a:pt x="566" y="206"/>
                    <a:pt x="571" y="201"/>
                    <a:pt x="575" y="200"/>
                  </a:cubicBezTo>
                  <a:cubicBezTo>
                    <a:pt x="604" y="175"/>
                    <a:pt x="640" y="157"/>
                    <a:pt x="671" y="136"/>
                  </a:cubicBezTo>
                  <a:cubicBezTo>
                    <a:pt x="677" y="134"/>
                    <a:pt x="681" y="131"/>
                    <a:pt x="685" y="128"/>
                  </a:cubicBezTo>
                  <a:cubicBezTo>
                    <a:pt x="655" y="124"/>
                    <a:pt x="641" y="134"/>
                    <a:pt x="621" y="146"/>
                  </a:cubicBezTo>
                  <a:cubicBezTo>
                    <a:pt x="610" y="152"/>
                    <a:pt x="598" y="158"/>
                    <a:pt x="590" y="164"/>
                  </a:cubicBezTo>
                  <a:cubicBezTo>
                    <a:pt x="581" y="170"/>
                    <a:pt x="575" y="177"/>
                    <a:pt x="566" y="178"/>
                  </a:cubicBezTo>
                  <a:cubicBezTo>
                    <a:pt x="588" y="161"/>
                    <a:pt x="612" y="147"/>
                    <a:pt x="637" y="133"/>
                  </a:cubicBezTo>
                  <a:cubicBezTo>
                    <a:pt x="637" y="131"/>
                    <a:pt x="636" y="131"/>
                    <a:pt x="635" y="131"/>
                  </a:cubicBezTo>
                  <a:cubicBezTo>
                    <a:pt x="639" y="131"/>
                    <a:pt x="643" y="131"/>
                    <a:pt x="643" y="128"/>
                  </a:cubicBezTo>
                  <a:cubicBezTo>
                    <a:pt x="634" y="129"/>
                    <a:pt x="628" y="130"/>
                    <a:pt x="620" y="132"/>
                  </a:cubicBezTo>
                  <a:cubicBezTo>
                    <a:pt x="617" y="134"/>
                    <a:pt x="622" y="134"/>
                    <a:pt x="620" y="134"/>
                  </a:cubicBezTo>
                  <a:cubicBezTo>
                    <a:pt x="613" y="135"/>
                    <a:pt x="608" y="137"/>
                    <a:pt x="602" y="138"/>
                  </a:cubicBezTo>
                  <a:cubicBezTo>
                    <a:pt x="600" y="139"/>
                    <a:pt x="603" y="141"/>
                    <a:pt x="600" y="142"/>
                  </a:cubicBezTo>
                  <a:cubicBezTo>
                    <a:pt x="595" y="140"/>
                    <a:pt x="592" y="139"/>
                    <a:pt x="586" y="141"/>
                  </a:cubicBezTo>
                  <a:cubicBezTo>
                    <a:pt x="578" y="147"/>
                    <a:pt x="569" y="151"/>
                    <a:pt x="561" y="158"/>
                  </a:cubicBezTo>
                  <a:cubicBezTo>
                    <a:pt x="550" y="166"/>
                    <a:pt x="541" y="176"/>
                    <a:pt x="530" y="178"/>
                  </a:cubicBezTo>
                  <a:cubicBezTo>
                    <a:pt x="543" y="165"/>
                    <a:pt x="559" y="156"/>
                    <a:pt x="572" y="143"/>
                  </a:cubicBezTo>
                  <a:cubicBezTo>
                    <a:pt x="561" y="141"/>
                    <a:pt x="550" y="148"/>
                    <a:pt x="540" y="145"/>
                  </a:cubicBezTo>
                  <a:cubicBezTo>
                    <a:pt x="529" y="152"/>
                    <a:pt x="514" y="155"/>
                    <a:pt x="505" y="162"/>
                  </a:cubicBezTo>
                  <a:cubicBezTo>
                    <a:pt x="505" y="161"/>
                    <a:pt x="502" y="162"/>
                    <a:pt x="501" y="162"/>
                  </a:cubicBezTo>
                  <a:cubicBezTo>
                    <a:pt x="508" y="168"/>
                    <a:pt x="504" y="176"/>
                    <a:pt x="506" y="184"/>
                  </a:cubicBezTo>
                  <a:cubicBezTo>
                    <a:pt x="507" y="186"/>
                    <a:pt x="508" y="188"/>
                    <a:pt x="508" y="190"/>
                  </a:cubicBezTo>
                  <a:cubicBezTo>
                    <a:pt x="512" y="209"/>
                    <a:pt x="519" y="222"/>
                    <a:pt x="529" y="238"/>
                  </a:cubicBezTo>
                  <a:cubicBezTo>
                    <a:pt x="536" y="249"/>
                    <a:pt x="541" y="261"/>
                    <a:pt x="549" y="271"/>
                  </a:cubicBezTo>
                  <a:cubicBezTo>
                    <a:pt x="553" y="276"/>
                    <a:pt x="557" y="284"/>
                    <a:pt x="561" y="288"/>
                  </a:cubicBezTo>
                  <a:cubicBezTo>
                    <a:pt x="563" y="290"/>
                    <a:pt x="567" y="290"/>
                    <a:pt x="571" y="293"/>
                  </a:cubicBezTo>
                  <a:cubicBezTo>
                    <a:pt x="576" y="296"/>
                    <a:pt x="581" y="302"/>
                    <a:pt x="587" y="306"/>
                  </a:cubicBezTo>
                  <a:cubicBezTo>
                    <a:pt x="593" y="309"/>
                    <a:pt x="601" y="312"/>
                    <a:pt x="607" y="316"/>
                  </a:cubicBezTo>
                  <a:cubicBezTo>
                    <a:pt x="627" y="327"/>
                    <a:pt x="655" y="346"/>
                    <a:pt x="681" y="346"/>
                  </a:cubicBezTo>
                  <a:cubicBezTo>
                    <a:pt x="693" y="347"/>
                    <a:pt x="715" y="346"/>
                    <a:pt x="724" y="343"/>
                  </a:cubicBezTo>
                  <a:cubicBezTo>
                    <a:pt x="726" y="342"/>
                    <a:pt x="728" y="339"/>
                    <a:pt x="731" y="338"/>
                  </a:cubicBezTo>
                  <a:cubicBezTo>
                    <a:pt x="742" y="332"/>
                    <a:pt x="751" y="327"/>
                    <a:pt x="758" y="317"/>
                  </a:cubicBezTo>
                  <a:cubicBezTo>
                    <a:pt x="759" y="307"/>
                    <a:pt x="766" y="301"/>
                    <a:pt x="767" y="291"/>
                  </a:cubicBezTo>
                  <a:cubicBezTo>
                    <a:pt x="764" y="290"/>
                    <a:pt x="763" y="295"/>
                    <a:pt x="762" y="292"/>
                  </a:cubicBezTo>
                  <a:cubicBezTo>
                    <a:pt x="770" y="285"/>
                    <a:pt x="777" y="277"/>
                    <a:pt x="788" y="274"/>
                  </a:cubicBezTo>
                  <a:cubicBezTo>
                    <a:pt x="834" y="246"/>
                    <a:pt x="881" y="220"/>
                    <a:pt x="924" y="191"/>
                  </a:cubicBezTo>
                  <a:cubicBezTo>
                    <a:pt x="929" y="189"/>
                    <a:pt x="934" y="183"/>
                    <a:pt x="941" y="186"/>
                  </a:cubicBezTo>
                  <a:cubicBezTo>
                    <a:pt x="936" y="192"/>
                    <a:pt x="929" y="195"/>
                    <a:pt x="923" y="198"/>
                  </a:cubicBezTo>
                  <a:cubicBezTo>
                    <a:pt x="903" y="210"/>
                    <a:pt x="884" y="221"/>
                    <a:pt x="865" y="232"/>
                  </a:cubicBezTo>
                  <a:cubicBezTo>
                    <a:pt x="864" y="233"/>
                    <a:pt x="865" y="234"/>
                    <a:pt x="864" y="234"/>
                  </a:cubicBezTo>
                  <a:cubicBezTo>
                    <a:pt x="844" y="247"/>
                    <a:pt x="822" y="257"/>
                    <a:pt x="804" y="271"/>
                  </a:cubicBezTo>
                  <a:cubicBezTo>
                    <a:pt x="814" y="277"/>
                    <a:pt x="834" y="272"/>
                    <a:pt x="842" y="267"/>
                  </a:cubicBezTo>
                  <a:cubicBezTo>
                    <a:pt x="853" y="270"/>
                    <a:pt x="859" y="263"/>
                    <a:pt x="867" y="261"/>
                  </a:cubicBezTo>
                  <a:cubicBezTo>
                    <a:pt x="871" y="259"/>
                    <a:pt x="874" y="259"/>
                    <a:pt x="878" y="258"/>
                  </a:cubicBezTo>
                  <a:cubicBezTo>
                    <a:pt x="885" y="254"/>
                    <a:pt x="893" y="248"/>
                    <a:pt x="900" y="244"/>
                  </a:cubicBezTo>
                  <a:cubicBezTo>
                    <a:pt x="904" y="241"/>
                    <a:pt x="910" y="238"/>
                    <a:pt x="913" y="235"/>
                  </a:cubicBezTo>
                  <a:cubicBezTo>
                    <a:pt x="914" y="233"/>
                    <a:pt x="915" y="231"/>
                    <a:pt x="916" y="229"/>
                  </a:cubicBezTo>
                  <a:cubicBezTo>
                    <a:pt x="917" y="229"/>
                    <a:pt x="919" y="229"/>
                    <a:pt x="920" y="229"/>
                  </a:cubicBezTo>
                  <a:cubicBezTo>
                    <a:pt x="924" y="226"/>
                    <a:pt x="925" y="220"/>
                    <a:pt x="929" y="218"/>
                  </a:cubicBezTo>
                  <a:cubicBezTo>
                    <a:pt x="929" y="215"/>
                    <a:pt x="930" y="213"/>
                    <a:pt x="931" y="212"/>
                  </a:cubicBezTo>
                  <a:cubicBezTo>
                    <a:pt x="939" y="210"/>
                    <a:pt x="944" y="202"/>
                    <a:pt x="946" y="192"/>
                  </a:cubicBezTo>
                  <a:cubicBezTo>
                    <a:pt x="941" y="184"/>
                    <a:pt x="944" y="175"/>
                    <a:pt x="939" y="169"/>
                  </a:cubicBezTo>
                  <a:cubicBezTo>
                    <a:pt x="933" y="163"/>
                    <a:pt x="924" y="164"/>
                    <a:pt x="918" y="158"/>
                  </a:cubicBezTo>
                  <a:cubicBezTo>
                    <a:pt x="909" y="163"/>
                    <a:pt x="898" y="166"/>
                    <a:pt x="890" y="173"/>
                  </a:cubicBezTo>
                  <a:cubicBezTo>
                    <a:pt x="866" y="184"/>
                    <a:pt x="845" y="198"/>
                    <a:pt x="825" y="213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00" y="230"/>
                    <a:pt x="777" y="244"/>
                    <a:pt x="753" y="258"/>
                  </a:cubicBezTo>
                  <a:cubicBezTo>
                    <a:pt x="742" y="265"/>
                    <a:pt x="732" y="277"/>
                    <a:pt x="719" y="281"/>
                  </a:cubicBezTo>
                  <a:cubicBezTo>
                    <a:pt x="705" y="291"/>
                    <a:pt x="693" y="302"/>
                    <a:pt x="678" y="310"/>
                  </a:cubicBezTo>
                  <a:cubicBezTo>
                    <a:pt x="683" y="303"/>
                    <a:pt x="690" y="297"/>
                    <a:pt x="699" y="293"/>
                  </a:cubicBezTo>
                  <a:cubicBezTo>
                    <a:pt x="706" y="285"/>
                    <a:pt x="717" y="279"/>
                    <a:pt x="727" y="272"/>
                  </a:cubicBezTo>
                  <a:cubicBezTo>
                    <a:pt x="736" y="266"/>
                    <a:pt x="747" y="258"/>
                    <a:pt x="755" y="253"/>
                  </a:cubicBezTo>
                  <a:cubicBezTo>
                    <a:pt x="789" y="231"/>
                    <a:pt x="821" y="208"/>
                    <a:pt x="854" y="189"/>
                  </a:cubicBezTo>
                  <a:cubicBezTo>
                    <a:pt x="872" y="175"/>
                    <a:pt x="894" y="165"/>
                    <a:pt x="913" y="152"/>
                  </a:cubicBezTo>
                  <a:cubicBezTo>
                    <a:pt x="907" y="145"/>
                    <a:pt x="899" y="140"/>
                    <a:pt x="889" y="136"/>
                  </a:cubicBezTo>
                  <a:cubicBezTo>
                    <a:pt x="838" y="165"/>
                    <a:pt x="792" y="200"/>
                    <a:pt x="742" y="233"/>
                  </a:cubicBezTo>
                  <a:cubicBezTo>
                    <a:pt x="740" y="233"/>
                    <a:pt x="740" y="234"/>
                    <a:pt x="738" y="234"/>
                  </a:cubicBezTo>
                  <a:cubicBezTo>
                    <a:pt x="737" y="236"/>
                    <a:pt x="737" y="237"/>
                    <a:pt x="735" y="239"/>
                  </a:cubicBezTo>
                  <a:cubicBezTo>
                    <a:pt x="708" y="256"/>
                    <a:pt x="684" y="275"/>
                    <a:pt x="657" y="291"/>
                  </a:cubicBezTo>
                  <a:cubicBezTo>
                    <a:pt x="655" y="295"/>
                    <a:pt x="651" y="299"/>
                    <a:pt x="648" y="299"/>
                  </a:cubicBezTo>
                  <a:cubicBezTo>
                    <a:pt x="648" y="297"/>
                    <a:pt x="649" y="296"/>
                    <a:pt x="649" y="293"/>
                  </a:cubicBezTo>
                  <a:cubicBezTo>
                    <a:pt x="726" y="238"/>
                    <a:pt x="805" y="185"/>
                    <a:pt x="884" y="133"/>
                  </a:cubicBezTo>
                  <a:cubicBezTo>
                    <a:pt x="878" y="133"/>
                    <a:pt x="877" y="128"/>
                    <a:pt x="872" y="127"/>
                  </a:cubicBezTo>
                  <a:cubicBezTo>
                    <a:pt x="867" y="129"/>
                    <a:pt x="866" y="123"/>
                    <a:pt x="858" y="125"/>
                  </a:cubicBezTo>
                  <a:cubicBezTo>
                    <a:pt x="850" y="134"/>
                    <a:pt x="835" y="136"/>
                    <a:pt x="827" y="145"/>
                  </a:cubicBezTo>
                  <a:cubicBezTo>
                    <a:pt x="828" y="144"/>
                    <a:pt x="831" y="146"/>
                    <a:pt x="829" y="146"/>
                  </a:cubicBezTo>
                  <a:cubicBezTo>
                    <a:pt x="826" y="144"/>
                    <a:pt x="822" y="146"/>
                    <a:pt x="820" y="145"/>
                  </a:cubicBezTo>
                  <a:cubicBezTo>
                    <a:pt x="830" y="136"/>
                    <a:pt x="840" y="131"/>
                    <a:pt x="853" y="124"/>
                  </a:cubicBezTo>
                  <a:cubicBezTo>
                    <a:pt x="848" y="124"/>
                    <a:pt x="844" y="120"/>
                    <a:pt x="840" y="119"/>
                  </a:cubicBezTo>
                  <a:close/>
                  <a:moveTo>
                    <a:pt x="149" y="118"/>
                  </a:moveTo>
                  <a:cubicBezTo>
                    <a:pt x="150" y="116"/>
                    <a:pt x="153" y="116"/>
                    <a:pt x="155" y="114"/>
                  </a:cubicBezTo>
                  <a:cubicBezTo>
                    <a:pt x="152" y="116"/>
                    <a:pt x="147" y="115"/>
                    <a:pt x="149" y="118"/>
                  </a:cubicBezTo>
                  <a:close/>
                  <a:moveTo>
                    <a:pt x="530" y="119"/>
                  </a:moveTo>
                  <a:cubicBezTo>
                    <a:pt x="532" y="118"/>
                    <a:pt x="535" y="119"/>
                    <a:pt x="535" y="116"/>
                  </a:cubicBezTo>
                  <a:cubicBezTo>
                    <a:pt x="532" y="116"/>
                    <a:pt x="531" y="117"/>
                    <a:pt x="530" y="119"/>
                  </a:cubicBezTo>
                  <a:close/>
                  <a:moveTo>
                    <a:pt x="410" y="118"/>
                  </a:moveTo>
                  <a:cubicBezTo>
                    <a:pt x="408" y="117"/>
                    <a:pt x="407" y="117"/>
                    <a:pt x="405" y="117"/>
                  </a:cubicBezTo>
                  <a:cubicBezTo>
                    <a:pt x="404" y="119"/>
                    <a:pt x="409" y="120"/>
                    <a:pt x="410" y="118"/>
                  </a:cubicBezTo>
                  <a:close/>
                  <a:moveTo>
                    <a:pt x="158" y="124"/>
                  </a:moveTo>
                  <a:cubicBezTo>
                    <a:pt x="159" y="122"/>
                    <a:pt x="163" y="122"/>
                    <a:pt x="163" y="120"/>
                  </a:cubicBezTo>
                  <a:cubicBezTo>
                    <a:pt x="162" y="120"/>
                    <a:pt x="156" y="121"/>
                    <a:pt x="158" y="124"/>
                  </a:cubicBezTo>
                  <a:close/>
                  <a:moveTo>
                    <a:pt x="529" y="127"/>
                  </a:moveTo>
                  <a:cubicBezTo>
                    <a:pt x="533" y="126"/>
                    <a:pt x="536" y="129"/>
                    <a:pt x="537" y="124"/>
                  </a:cubicBezTo>
                  <a:cubicBezTo>
                    <a:pt x="537" y="123"/>
                    <a:pt x="536" y="123"/>
                    <a:pt x="536" y="123"/>
                  </a:cubicBezTo>
                  <a:cubicBezTo>
                    <a:pt x="535" y="125"/>
                    <a:pt x="530" y="125"/>
                    <a:pt x="529" y="127"/>
                  </a:cubicBezTo>
                  <a:close/>
                  <a:moveTo>
                    <a:pt x="78" y="180"/>
                  </a:moveTo>
                  <a:cubicBezTo>
                    <a:pt x="76" y="215"/>
                    <a:pt x="69" y="250"/>
                    <a:pt x="69" y="286"/>
                  </a:cubicBezTo>
                  <a:cubicBezTo>
                    <a:pt x="69" y="291"/>
                    <a:pt x="67" y="292"/>
                    <a:pt x="67" y="297"/>
                  </a:cubicBezTo>
                  <a:cubicBezTo>
                    <a:pt x="66" y="302"/>
                    <a:pt x="67" y="306"/>
                    <a:pt x="67" y="310"/>
                  </a:cubicBezTo>
                  <a:cubicBezTo>
                    <a:pt x="65" y="326"/>
                    <a:pt x="61" y="342"/>
                    <a:pt x="63" y="359"/>
                  </a:cubicBezTo>
                  <a:cubicBezTo>
                    <a:pt x="65" y="361"/>
                    <a:pt x="71" y="360"/>
                    <a:pt x="72" y="363"/>
                  </a:cubicBezTo>
                  <a:cubicBezTo>
                    <a:pt x="68" y="364"/>
                    <a:pt x="63" y="367"/>
                    <a:pt x="61" y="367"/>
                  </a:cubicBezTo>
                  <a:cubicBezTo>
                    <a:pt x="59" y="366"/>
                    <a:pt x="58" y="365"/>
                    <a:pt x="58" y="363"/>
                  </a:cubicBezTo>
                  <a:cubicBezTo>
                    <a:pt x="45" y="359"/>
                    <a:pt x="37" y="350"/>
                    <a:pt x="28" y="342"/>
                  </a:cubicBezTo>
                  <a:cubicBezTo>
                    <a:pt x="28" y="344"/>
                    <a:pt x="27" y="344"/>
                    <a:pt x="25" y="344"/>
                  </a:cubicBezTo>
                  <a:cubicBezTo>
                    <a:pt x="28" y="350"/>
                    <a:pt x="34" y="352"/>
                    <a:pt x="39" y="356"/>
                  </a:cubicBezTo>
                  <a:cubicBezTo>
                    <a:pt x="49" y="362"/>
                    <a:pt x="59" y="366"/>
                    <a:pt x="71" y="372"/>
                  </a:cubicBezTo>
                  <a:cubicBezTo>
                    <a:pt x="81" y="377"/>
                    <a:pt x="87" y="387"/>
                    <a:pt x="100" y="387"/>
                  </a:cubicBezTo>
                  <a:cubicBezTo>
                    <a:pt x="104" y="356"/>
                    <a:pt x="110" y="325"/>
                    <a:pt x="111" y="291"/>
                  </a:cubicBezTo>
                  <a:cubicBezTo>
                    <a:pt x="112" y="269"/>
                    <a:pt x="113" y="252"/>
                    <a:pt x="113" y="233"/>
                  </a:cubicBezTo>
                  <a:cubicBezTo>
                    <a:pt x="113" y="229"/>
                    <a:pt x="114" y="222"/>
                    <a:pt x="113" y="219"/>
                  </a:cubicBezTo>
                  <a:cubicBezTo>
                    <a:pt x="112" y="216"/>
                    <a:pt x="111" y="220"/>
                    <a:pt x="113" y="216"/>
                  </a:cubicBezTo>
                  <a:cubicBezTo>
                    <a:pt x="114" y="214"/>
                    <a:pt x="111" y="212"/>
                    <a:pt x="113" y="210"/>
                  </a:cubicBezTo>
                  <a:cubicBezTo>
                    <a:pt x="117" y="209"/>
                    <a:pt x="111" y="213"/>
                    <a:pt x="115" y="212"/>
                  </a:cubicBezTo>
                  <a:cubicBezTo>
                    <a:pt x="117" y="212"/>
                    <a:pt x="114" y="207"/>
                    <a:pt x="117" y="207"/>
                  </a:cubicBezTo>
                  <a:cubicBezTo>
                    <a:pt x="115" y="222"/>
                    <a:pt x="116" y="241"/>
                    <a:pt x="116" y="258"/>
                  </a:cubicBezTo>
                  <a:cubicBezTo>
                    <a:pt x="116" y="302"/>
                    <a:pt x="109" y="345"/>
                    <a:pt x="104" y="388"/>
                  </a:cubicBezTo>
                  <a:cubicBezTo>
                    <a:pt x="111" y="390"/>
                    <a:pt x="120" y="393"/>
                    <a:pt x="127" y="392"/>
                  </a:cubicBezTo>
                  <a:cubicBezTo>
                    <a:pt x="126" y="359"/>
                    <a:pt x="133" y="322"/>
                    <a:pt x="133" y="296"/>
                  </a:cubicBezTo>
                  <a:cubicBezTo>
                    <a:pt x="133" y="274"/>
                    <a:pt x="134" y="240"/>
                    <a:pt x="138" y="214"/>
                  </a:cubicBezTo>
                  <a:cubicBezTo>
                    <a:pt x="141" y="217"/>
                    <a:pt x="142" y="225"/>
                    <a:pt x="138" y="229"/>
                  </a:cubicBezTo>
                  <a:cubicBezTo>
                    <a:pt x="142" y="232"/>
                    <a:pt x="138" y="239"/>
                    <a:pt x="138" y="244"/>
                  </a:cubicBezTo>
                  <a:cubicBezTo>
                    <a:pt x="137" y="264"/>
                    <a:pt x="138" y="281"/>
                    <a:pt x="135" y="294"/>
                  </a:cubicBezTo>
                  <a:cubicBezTo>
                    <a:pt x="137" y="296"/>
                    <a:pt x="135" y="301"/>
                    <a:pt x="134" y="303"/>
                  </a:cubicBezTo>
                  <a:cubicBezTo>
                    <a:pt x="137" y="335"/>
                    <a:pt x="130" y="359"/>
                    <a:pt x="131" y="394"/>
                  </a:cubicBezTo>
                  <a:cubicBezTo>
                    <a:pt x="156" y="402"/>
                    <a:pt x="187" y="406"/>
                    <a:pt x="219" y="409"/>
                  </a:cubicBezTo>
                  <a:cubicBezTo>
                    <a:pt x="236" y="410"/>
                    <a:pt x="254" y="411"/>
                    <a:pt x="271" y="412"/>
                  </a:cubicBezTo>
                  <a:cubicBezTo>
                    <a:pt x="287" y="413"/>
                    <a:pt x="304" y="411"/>
                    <a:pt x="318" y="409"/>
                  </a:cubicBezTo>
                  <a:cubicBezTo>
                    <a:pt x="347" y="407"/>
                    <a:pt x="371" y="408"/>
                    <a:pt x="403" y="406"/>
                  </a:cubicBezTo>
                  <a:cubicBezTo>
                    <a:pt x="404" y="404"/>
                    <a:pt x="402" y="402"/>
                    <a:pt x="403" y="399"/>
                  </a:cubicBezTo>
                  <a:cubicBezTo>
                    <a:pt x="377" y="402"/>
                    <a:pt x="348" y="404"/>
                    <a:pt x="321" y="405"/>
                  </a:cubicBezTo>
                  <a:cubicBezTo>
                    <a:pt x="303" y="405"/>
                    <a:pt x="285" y="404"/>
                    <a:pt x="268" y="406"/>
                  </a:cubicBezTo>
                  <a:cubicBezTo>
                    <a:pt x="264" y="406"/>
                    <a:pt x="259" y="410"/>
                    <a:pt x="255" y="405"/>
                  </a:cubicBezTo>
                  <a:cubicBezTo>
                    <a:pt x="298" y="399"/>
                    <a:pt x="358" y="403"/>
                    <a:pt x="403" y="393"/>
                  </a:cubicBezTo>
                  <a:cubicBezTo>
                    <a:pt x="398" y="393"/>
                    <a:pt x="396" y="395"/>
                    <a:pt x="394" y="392"/>
                  </a:cubicBezTo>
                  <a:cubicBezTo>
                    <a:pt x="397" y="391"/>
                    <a:pt x="401" y="394"/>
                    <a:pt x="403" y="390"/>
                  </a:cubicBezTo>
                  <a:cubicBezTo>
                    <a:pt x="374" y="390"/>
                    <a:pt x="344" y="396"/>
                    <a:pt x="316" y="395"/>
                  </a:cubicBezTo>
                  <a:cubicBezTo>
                    <a:pt x="309" y="394"/>
                    <a:pt x="304" y="393"/>
                    <a:pt x="300" y="397"/>
                  </a:cubicBezTo>
                  <a:cubicBezTo>
                    <a:pt x="291" y="395"/>
                    <a:pt x="282" y="401"/>
                    <a:pt x="281" y="393"/>
                  </a:cubicBezTo>
                  <a:cubicBezTo>
                    <a:pt x="309" y="387"/>
                    <a:pt x="342" y="393"/>
                    <a:pt x="370" y="386"/>
                  </a:cubicBezTo>
                  <a:cubicBezTo>
                    <a:pt x="365" y="384"/>
                    <a:pt x="373" y="383"/>
                    <a:pt x="368" y="378"/>
                  </a:cubicBezTo>
                  <a:cubicBezTo>
                    <a:pt x="334" y="382"/>
                    <a:pt x="312" y="382"/>
                    <a:pt x="277" y="384"/>
                  </a:cubicBezTo>
                  <a:cubicBezTo>
                    <a:pt x="274" y="386"/>
                    <a:pt x="265" y="387"/>
                    <a:pt x="263" y="383"/>
                  </a:cubicBezTo>
                  <a:cubicBezTo>
                    <a:pt x="263" y="379"/>
                    <a:pt x="268" y="379"/>
                    <a:pt x="271" y="379"/>
                  </a:cubicBezTo>
                  <a:cubicBezTo>
                    <a:pt x="288" y="377"/>
                    <a:pt x="305" y="380"/>
                    <a:pt x="318" y="378"/>
                  </a:cubicBezTo>
                  <a:cubicBezTo>
                    <a:pt x="319" y="371"/>
                    <a:pt x="318" y="367"/>
                    <a:pt x="317" y="360"/>
                  </a:cubicBezTo>
                  <a:cubicBezTo>
                    <a:pt x="313" y="358"/>
                    <a:pt x="306" y="360"/>
                    <a:pt x="302" y="361"/>
                  </a:cubicBezTo>
                  <a:cubicBezTo>
                    <a:pt x="303" y="363"/>
                    <a:pt x="302" y="368"/>
                    <a:pt x="300" y="368"/>
                  </a:cubicBezTo>
                  <a:cubicBezTo>
                    <a:pt x="295" y="368"/>
                    <a:pt x="299" y="364"/>
                    <a:pt x="298" y="360"/>
                  </a:cubicBezTo>
                  <a:cubicBezTo>
                    <a:pt x="292" y="359"/>
                    <a:pt x="289" y="363"/>
                    <a:pt x="283" y="363"/>
                  </a:cubicBezTo>
                  <a:cubicBezTo>
                    <a:pt x="282" y="365"/>
                    <a:pt x="286" y="366"/>
                    <a:pt x="284" y="367"/>
                  </a:cubicBezTo>
                  <a:cubicBezTo>
                    <a:pt x="280" y="367"/>
                    <a:pt x="276" y="367"/>
                    <a:pt x="276" y="364"/>
                  </a:cubicBezTo>
                  <a:cubicBezTo>
                    <a:pt x="276" y="363"/>
                    <a:pt x="275" y="363"/>
                    <a:pt x="275" y="362"/>
                  </a:cubicBezTo>
                  <a:cubicBezTo>
                    <a:pt x="282" y="358"/>
                    <a:pt x="291" y="358"/>
                    <a:pt x="300" y="356"/>
                  </a:cubicBezTo>
                  <a:cubicBezTo>
                    <a:pt x="303" y="355"/>
                    <a:pt x="299" y="352"/>
                    <a:pt x="302" y="351"/>
                  </a:cubicBezTo>
                  <a:cubicBezTo>
                    <a:pt x="303" y="354"/>
                    <a:pt x="302" y="354"/>
                    <a:pt x="303" y="356"/>
                  </a:cubicBezTo>
                  <a:cubicBezTo>
                    <a:pt x="308" y="357"/>
                    <a:pt x="313" y="356"/>
                    <a:pt x="318" y="355"/>
                  </a:cubicBezTo>
                  <a:cubicBezTo>
                    <a:pt x="318" y="348"/>
                    <a:pt x="317" y="342"/>
                    <a:pt x="315" y="333"/>
                  </a:cubicBezTo>
                  <a:cubicBezTo>
                    <a:pt x="300" y="336"/>
                    <a:pt x="287" y="333"/>
                    <a:pt x="276" y="341"/>
                  </a:cubicBezTo>
                  <a:cubicBezTo>
                    <a:pt x="276" y="331"/>
                    <a:pt x="291" y="334"/>
                    <a:pt x="300" y="331"/>
                  </a:cubicBezTo>
                  <a:cubicBezTo>
                    <a:pt x="301" y="325"/>
                    <a:pt x="298" y="319"/>
                    <a:pt x="295" y="315"/>
                  </a:cubicBezTo>
                  <a:cubicBezTo>
                    <a:pt x="301" y="314"/>
                    <a:pt x="297" y="306"/>
                    <a:pt x="300" y="302"/>
                  </a:cubicBezTo>
                  <a:cubicBezTo>
                    <a:pt x="305" y="305"/>
                    <a:pt x="301" y="308"/>
                    <a:pt x="302" y="311"/>
                  </a:cubicBezTo>
                  <a:cubicBezTo>
                    <a:pt x="308" y="311"/>
                    <a:pt x="311" y="311"/>
                    <a:pt x="316" y="310"/>
                  </a:cubicBezTo>
                  <a:cubicBezTo>
                    <a:pt x="317" y="290"/>
                    <a:pt x="315" y="286"/>
                    <a:pt x="315" y="268"/>
                  </a:cubicBezTo>
                  <a:cubicBezTo>
                    <a:pt x="309" y="268"/>
                    <a:pt x="305" y="267"/>
                    <a:pt x="300" y="268"/>
                  </a:cubicBezTo>
                  <a:cubicBezTo>
                    <a:pt x="298" y="270"/>
                    <a:pt x="302" y="274"/>
                    <a:pt x="299" y="275"/>
                  </a:cubicBezTo>
                  <a:cubicBezTo>
                    <a:pt x="297" y="267"/>
                    <a:pt x="295" y="253"/>
                    <a:pt x="297" y="244"/>
                  </a:cubicBezTo>
                  <a:cubicBezTo>
                    <a:pt x="300" y="246"/>
                    <a:pt x="300" y="254"/>
                    <a:pt x="297" y="258"/>
                  </a:cubicBezTo>
                  <a:cubicBezTo>
                    <a:pt x="300" y="259"/>
                    <a:pt x="300" y="259"/>
                    <a:pt x="300" y="261"/>
                  </a:cubicBezTo>
                  <a:cubicBezTo>
                    <a:pt x="303" y="262"/>
                    <a:pt x="309" y="262"/>
                    <a:pt x="315" y="262"/>
                  </a:cubicBezTo>
                  <a:cubicBezTo>
                    <a:pt x="316" y="258"/>
                    <a:pt x="315" y="252"/>
                    <a:pt x="315" y="247"/>
                  </a:cubicBezTo>
                  <a:cubicBezTo>
                    <a:pt x="312" y="246"/>
                    <a:pt x="305" y="248"/>
                    <a:pt x="304" y="245"/>
                  </a:cubicBezTo>
                  <a:cubicBezTo>
                    <a:pt x="308" y="243"/>
                    <a:pt x="311" y="245"/>
                    <a:pt x="315" y="243"/>
                  </a:cubicBezTo>
                  <a:cubicBezTo>
                    <a:pt x="314" y="238"/>
                    <a:pt x="313" y="228"/>
                    <a:pt x="318" y="226"/>
                  </a:cubicBezTo>
                  <a:cubicBezTo>
                    <a:pt x="310" y="227"/>
                    <a:pt x="298" y="232"/>
                    <a:pt x="292" y="230"/>
                  </a:cubicBezTo>
                  <a:cubicBezTo>
                    <a:pt x="294" y="228"/>
                    <a:pt x="295" y="225"/>
                    <a:pt x="297" y="223"/>
                  </a:cubicBezTo>
                  <a:cubicBezTo>
                    <a:pt x="299" y="225"/>
                    <a:pt x="298" y="226"/>
                    <a:pt x="299" y="228"/>
                  </a:cubicBezTo>
                  <a:cubicBezTo>
                    <a:pt x="310" y="226"/>
                    <a:pt x="321" y="223"/>
                    <a:pt x="332" y="220"/>
                  </a:cubicBezTo>
                  <a:cubicBezTo>
                    <a:pt x="331" y="214"/>
                    <a:pt x="332" y="207"/>
                    <a:pt x="338" y="206"/>
                  </a:cubicBezTo>
                  <a:cubicBezTo>
                    <a:pt x="337" y="210"/>
                    <a:pt x="337" y="215"/>
                    <a:pt x="336" y="219"/>
                  </a:cubicBezTo>
                  <a:cubicBezTo>
                    <a:pt x="340" y="218"/>
                    <a:pt x="346" y="219"/>
                    <a:pt x="350" y="217"/>
                  </a:cubicBezTo>
                  <a:cubicBezTo>
                    <a:pt x="350" y="211"/>
                    <a:pt x="346" y="198"/>
                    <a:pt x="350" y="191"/>
                  </a:cubicBezTo>
                  <a:cubicBezTo>
                    <a:pt x="346" y="191"/>
                    <a:pt x="342" y="194"/>
                    <a:pt x="339" y="191"/>
                  </a:cubicBezTo>
                  <a:cubicBezTo>
                    <a:pt x="345" y="189"/>
                    <a:pt x="348" y="189"/>
                    <a:pt x="353" y="191"/>
                  </a:cubicBezTo>
                  <a:cubicBezTo>
                    <a:pt x="352" y="198"/>
                    <a:pt x="353" y="209"/>
                    <a:pt x="353" y="216"/>
                  </a:cubicBezTo>
                  <a:cubicBezTo>
                    <a:pt x="359" y="216"/>
                    <a:pt x="363" y="215"/>
                    <a:pt x="368" y="214"/>
                  </a:cubicBezTo>
                  <a:cubicBezTo>
                    <a:pt x="368" y="207"/>
                    <a:pt x="365" y="193"/>
                    <a:pt x="372" y="192"/>
                  </a:cubicBezTo>
                  <a:cubicBezTo>
                    <a:pt x="376" y="199"/>
                    <a:pt x="373" y="207"/>
                    <a:pt x="372" y="213"/>
                  </a:cubicBezTo>
                  <a:cubicBezTo>
                    <a:pt x="376" y="212"/>
                    <a:pt x="380" y="212"/>
                    <a:pt x="383" y="211"/>
                  </a:cubicBezTo>
                  <a:cubicBezTo>
                    <a:pt x="384" y="205"/>
                    <a:pt x="382" y="199"/>
                    <a:pt x="383" y="194"/>
                  </a:cubicBezTo>
                  <a:cubicBezTo>
                    <a:pt x="380" y="192"/>
                    <a:pt x="376" y="196"/>
                    <a:pt x="374" y="193"/>
                  </a:cubicBezTo>
                  <a:cubicBezTo>
                    <a:pt x="379" y="193"/>
                    <a:pt x="383" y="192"/>
                    <a:pt x="383" y="187"/>
                  </a:cubicBezTo>
                  <a:cubicBezTo>
                    <a:pt x="376" y="186"/>
                    <a:pt x="367" y="190"/>
                    <a:pt x="360" y="187"/>
                  </a:cubicBezTo>
                  <a:cubicBezTo>
                    <a:pt x="363" y="186"/>
                    <a:pt x="363" y="186"/>
                    <a:pt x="366" y="187"/>
                  </a:cubicBezTo>
                  <a:cubicBezTo>
                    <a:pt x="369" y="183"/>
                    <a:pt x="382" y="187"/>
                    <a:pt x="383" y="181"/>
                  </a:cubicBezTo>
                  <a:cubicBezTo>
                    <a:pt x="351" y="180"/>
                    <a:pt x="316" y="190"/>
                    <a:pt x="287" y="188"/>
                  </a:cubicBezTo>
                  <a:cubicBezTo>
                    <a:pt x="321" y="183"/>
                    <a:pt x="366" y="177"/>
                    <a:pt x="406" y="176"/>
                  </a:cubicBezTo>
                  <a:cubicBezTo>
                    <a:pt x="409" y="175"/>
                    <a:pt x="410" y="173"/>
                    <a:pt x="413" y="173"/>
                  </a:cubicBezTo>
                  <a:cubicBezTo>
                    <a:pt x="415" y="178"/>
                    <a:pt x="428" y="176"/>
                    <a:pt x="434" y="175"/>
                  </a:cubicBezTo>
                  <a:cubicBezTo>
                    <a:pt x="432" y="171"/>
                    <a:pt x="434" y="170"/>
                    <a:pt x="437" y="168"/>
                  </a:cubicBezTo>
                  <a:cubicBezTo>
                    <a:pt x="422" y="168"/>
                    <a:pt x="408" y="172"/>
                    <a:pt x="394" y="173"/>
                  </a:cubicBezTo>
                  <a:cubicBezTo>
                    <a:pt x="360" y="176"/>
                    <a:pt x="326" y="170"/>
                    <a:pt x="293" y="169"/>
                  </a:cubicBezTo>
                  <a:cubicBezTo>
                    <a:pt x="270" y="168"/>
                    <a:pt x="247" y="168"/>
                    <a:pt x="228" y="166"/>
                  </a:cubicBezTo>
                  <a:cubicBezTo>
                    <a:pt x="212" y="165"/>
                    <a:pt x="190" y="166"/>
                    <a:pt x="178" y="162"/>
                  </a:cubicBezTo>
                  <a:cubicBezTo>
                    <a:pt x="168" y="158"/>
                    <a:pt x="158" y="154"/>
                    <a:pt x="147" y="152"/>
                  </a:cubicBezTo>
                  <a:cubicBezTo>
                    <a:pt x="142" y="151"/>
                    <a:pt x="136" y="153"/>
                    <a:pt x="132" y="148"/>
                  </a:cubicBezTo>
                  <a:cubicBezTo>
                    <a:pt x="121" y="144"/>
                    <a:pt x="107" y="143"/>
                    <a:pt x="99" y="136"/>
                  </a:cubicBezTo>
                  <a:cubicBezTo>
                    <a:pt x="85" y="135"/>
                    <a:pt x="77" y="127"/>
                    <a:pt x="64" y="124"/>
                  </a:cubicBezTo>
                  <a:cubicBezTo>
                    <a:pt x="65" y="128"/>
                    <a:pt x="68" y="129"/>
                    <a:pt x="69" y="132"/>
                  </a:cubicBezTo>
                  <a:cubicBezTo>
                    <a:pt x="64" y="133"/>
                    <a:pt x="68" y="137"/>
                    <a:pt x="67" y="138"/>
                  </a:cubicBezTo>
                  <a:cubicBezTo>
                    <a:pt x="61" y="141"/>
                    <a:pt x="58" y="128"/>
                    <a:pt x="54" y="131"/>
                  </a:cubicBezTo>
                  <a:cubicBezTo>
                    <a:pt x="61" y="141"/>
                    <a:pt x="62" y="155"/>
                    <a:pt x="57" y="168"/>
                  </a:cubicBezTo>
                  <a:cubicBezTo>
                    <a:pt x="57" y="161"/>
                    <a:pt x="57" y="152"/>
                    <a:pt x="51" y="147"/>
                  </a:cubicBezTo>
                  <a:cubicBezTo>
                    <a:pt x="47" y="157"/>
                    <a:pt x="51" y="168"/>
                    <a:pt x="54" y="176"/>
                  </a:cubicBezTo>
                  <a:cubicBezTo>
                    <a:pt x="49" y="173"/>
                    <a:pt x="50" y="169"/>
                    <a:pt x="47" y="166"/>
                  </a:cubicBezTo>
                  <a:cubicBezTo>
                    <a:pt x="41" y="170"/>
                    <a:pt x="46" y="181"/>
                    <a:pt x="40" y="185"/>
                  </a:cubicBezTo>
                  <a:cubicBezTo>
                    <a:pt x="37" y="179"/>
                    <a:pt x="45" y="176"/>
                    <a:pt x="39" y="173"/>
                  </a:cubicBezTo>
                  <a:cubicBezTo>
                    <a:pt x="35" y="209"/>
                    <a:pt x="32" y="231"/>
                    <a:pt x="29" y="265"/>
                  </a:cubicBezTo>
                  <a:cubicBezTo>
                    <a:pt x="32" y="265"/>
                    <a:pt x="31" y="270"/>
                    <a:pt x="32" y="272"/>
                  </a:cubicBezTo>
                  <a:cubicBezTo>
                    <a:pt x="33" y="269"/>
                    <a:pt x="32" y="266"/>
                    <a:pt x="36" y="267"/>
                  </a:cubicBezTo>
                  <a:cubicBezTo>
                    <a:pt x="35" y="269"/>
                    <a:pt x="36" y="270"/>
                    <a:pt x="36" y="273"/>
                  </a:cubicBezTo>
                  <a:cubicBezTo>
                    <a:pt x="33" y="273"/>
                    <a:pt x="34" y="274"/>
                    <a:pt x="32" y="273"/>
                  </a:cubicBezTo>
                  <a:cubicBezTo>
                    <a:pt x="34" y="276"/>
                    <a:pt x="35" y="282"/>
                    <a:pt x="32" y="285"/>
                  </a:cubicBezTo>
                  <a:cubicBezTo>
                    <a:pt x="27" y="284"/>
                    <a:pt x="28" y="279"/>
                    <a:pt x="25" y="276"/>
                  </a:cubicBezTo>
                  <a:cubicBezTo>
                    <a:pt x="25" y="280"/>
                    <a:pt x="27" y="289"/>
                    <a:pt x="25" y="294"/>
                  </a:cubicBezTo>
                  <a:cubicBezTo>
                    <a:pt x="24" y="293"/>
                    <a:pt x="23" y="293"/>
                    <a:pt x="21" y="293"/>
                  </a:cubicBezTo>
                  <a:cubicBezTo>
                    <a:pt x="23" y="298"/>
                    <a:pt x="23" y="299"/>
                    <a:pt x="22" y="303"/>
                  </a:cubicBezTo>
                  <a:cubicBezTo>
                    <a:pt x="28" y="301"/>
                    <a:pt x="25" y="309"/>
                    <a:pt x="29" y="310"/>
                  </a:cubicBezTo>
                  <a:cubicBezTo>
                    <a:pt x="30" y="309"/>
                    <a:pt x="31" y="304"/>
                    <a:pt x="32" y="307"/>
                  </a:cubicBezTo>
                  <a:cubicBezTo>
                    <a:pt x="32" y="310"/>
                    <a:pt x="33" y="311"/>
                    <a:pt x="30" y="314"/>
                  </a:cubicBezTo>
                  <a:cubicBezTo>
                    <a:pt x="26" y="314"/>
                    <a:pt x="26" y="309"/>
                    <a:pt x="22" y="309"/>
                  </a:cubicBezTo>
                  <a:cubicBezTo>
                    <a:pt x="22" y="317"/>
                    <a:pt x="24" y="317"/>
                    <a:pt x="24" y="325"/>
                  </a:cubicBezTo>
                  <a:cubicBezTo>
                    <a:pt x="33" y="338"/>
                    <a:pt x="44" y="352"/>
                    <a:pt x="58" y="356"/>
                  </a:cubicBezTo>
                  <a:cubicBezTo>
                    <a:pt x="65" y="298"/>
                    <a:pt x="67" y="233"/>
                    <a:pt x="77" y="176"/>
                  </a:cubicBezTo>
                  <a:cubicBezTo>
                    <a:pt x="77" y="170"/>
                    <a:pt x="77" y="157"/>
                    <a:pt x="83" y="153"/>
                  </a:cubicBezTo>
                  <a:cubicBezTo>
                    <a:pt x="83" y="160"/>
                    <a:pt x="80" y="177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lose/>
                  <a:moveTo>
                    <a:pt x="518" y="143"/>
                  </a:moveTo>
                  <a:cubicBezTo>
                    <a:pt x="528" y="141"/>
                    <a:pt x="535" y="135"/>
                    <a:pt x="544" y="132"/>
                  </a:cubicBezTo>
                  <a:cubicBezTo>
                    <a:pt x="536" y="130"/>
                    <a:pt x="521" y="135"/>
                    <a:pt x="518" y="143"/>
                  </a:cubicBezTo>
                  <a:close/>
                  <a:moveTo>
                    <a:pt x="40" y="159"/>
                  </a:moveTo>
                  <a:cubicBezTo>
                    <a:pt x="44" y="157"/>
                    <a:pt x="43" y="153"/>
                    <a:pt x="43" y="150"/>
                  </a:cubicBezTo>
                  <a:cubicBezTo>
                    <a:pt x="50" y="150"/>
                    <a:pt x="48" y="136"/>
                    <a:pt x="45" y="134"/>
                  </a:cubicBezTo>
                  <a:cubicBezTo>
                    <a:pt x="44" y="140"/>
                    <a:pt x="43" y="149"/>
                    <a:pt x="40" y="159"/>
                  </a:cubicBezTo>
                  <a:close/>
                  <a:moveTo>
                    <a:pt x="22" y="148"/>
                  </a:moveTo>
                  <a:cubicBezTo>
                    <a:pt x="21" y="171"/>
                    <a:pt x="16" y="197"/>
                    <a:pt x="20" y="215"/>
                  </a:cubicBezTo>
                  <a:cubicBezTo>
                    <a:pt x="26" y="209"/>
                    <a:pt x="24" y="199"/>
                    <a:pt x="25" y="191"/>
                  </a:cubicBezTo>
                  <a:cubicBezTo>
                    <a:pt x="27" y="173"/>
                    <a:pt x="31" y="154"/>
                    <a:pt x="28" y="136"/>
                  </a:cubicBezTo>
                  <a:cubicBezTo>
                    <a:pt x="28" y="142"/>
                    <a:pt x="25" y="144"/>
                    <a:pt x="22" y="148"/>
                  </a:cubicBezTo>
                  <a:close/>
                  <a:moveTo>
                    <a:pt x="558" y="141"/>
                  </a:moveTo>
                  <a:cubicBezTo>
                    <a:pt x="565" y="141"/>
                    <a:pt x="572" y="141"/>
                    <a:pt x="577" y="137"/>
                  </a:cubicBezTo>
                  <a:cubicBezTo>
                    <a:pt x="571" y="137"/>
                    <a:pt x="562" y="136"/>
                    <a:pt x="558" y="141"/>
                  </a:cubicBezTo>
                  <a:close/>
                  <a:moveTo>
                    <a:pt x="506" y="148"/>
                  </a:moveTo>
                  <a:cubicBezTo>
                    <a:pt x="508" y="147"/>
                    <a:pt x="511" y="146"/>
                    <a:pt x="513" y="145"/>
                  </a:cubicBezTo>
                  <a:cubicBezTo>
                    <a:pt x="511" y="142"/>
                    <a:pt x="512" y="140"/>
                    <a:pt x="511" y="138"/>
                  </a:cubicBezTo>
                  <a:cubicBezTo>
                    <a:pt x="507" y="139"/>
                    <a:pt x="504" y="140"/>
                    <a:pt x="501" y="143"/>
                  </a:cubicBezTo>
                  <a:cubicBezTo>
                    <a:pt x="504" y="142"/>
                    <a:pt x="509" y="141"/>
                    <a:pt x="510" y="144"/>
                  </a:cubicBezTo>
                  <a:cubicBezTo>
                    <a:pt x="510" y="146"/>
                    <a:pt x="506" y="145"/>
                    <a:pt x="505" y="147"/>
                  </a:cubicBezTo>
                  <a:cubicBezTo>
                    <a:pt x="507" y="147"/>
                    <a:pt x="505" y="148"/>
                    <a:pt x="506" y="148"/>
                  </a:cubicBezTo>
                  <a:close/>
                  <a:moveTo>
                    <a:pt x="462" y="154"/>
                  </a:moveTo>
                  <a:cubicBezTo>
                    <a:pt x="475" y="154"/>
                    <a:pt x="484" y="146"/>
                    <a:pt x="489" y="141"/>
                  </a:cubicBezTo>
                  <a:cubicBezTo>
                    <a:pt x="482" y="147"/>
                    <a:pt x="472" y="151"/>
                    <a:pt x="462" y="154"/>
                  </a:cubicBezTo>
                  <a:close/>
                  <a:moveTo>
                    <a:pt x="445" y="163"/>
                  </a:moveTo>
                  <a:cubicBezTo>
                    <a:pt x="451" y="166"/>
                    <a:pt x="456" y="157"/>
                    <a:pt x="461" y="162"/>
                  </a:cubicBezTo>
                  <a:cubicBezTo>
                    <a:pt x="460" y="160"/>
                    <a:pt x="463" y="160"/>
                    <a:pt x="463" y="159"/>
                  </a:cubicBezTo>
                  <a:cubicBezTo>
                    <a:pt x="457" y="160"/>
                    <a:pt x="449" y="159"/>
                    <a:pt x="445" y="163"/>
                  </a:cubicBezTo>
                  <a:close/>
                  <a:moveTo>
                    <a:pt x="367" y="162"/>
                  </a:moveTo>
                  <a:cubicBezTo>
                    <a:pt x="372" y="164"/>
                    <a:pt x="379" y="162"/>
                    <a:pt x="384" y="162"/>
                  </a:cubicBezTo>
                  <a:cubicBezTo>
                    <a:pt x="386" y="161"/>
                    <a:pt x="391" y="163"/>
                    <a:pt x="389" y="160"/>
                  </a:cubicBezTo>
                  <a:cubicBezTo>
                    <a:pt x="382" y="163"/>
                    <a:pt x="373" y="158"/>
                    <a:pt x="367" y="162"/>
                  </a:cubicBezTo>
                  <a:close/>
                  <a:moveTo>
                    <a:pt x="324" y="164"/>
                  </a:moveTo>
                  <a:cubicBezTo>
                    <a:pt x="322" y="164"/>
                    <a:pt x="322" y="163"/>
                    <a:pt x="323" y="162"/>
                  </a:cubicBezTo>
                  <a:cubicBezTo>
                    <a:pt x="318" y="162"/>
                    <a:pt x="311" y="161"/>
                    <a:pt x="307" y="162"/>
                  </a:cubicBezTo>
                  <a:cubicBezTo>
                    <a:pt x="311" y="163"/>
                    <a:pt x="320" y="167"/>
                    <a:pt x="324" y="164"/>
                  </a:cubicBezTo>
                  <a:close/>
                  <a:moveTo>
                    <a:pt x="464" y="170"/>
                  </a:moveTo>
                  <a:cubicBezTo>
                    <a:pt x="467" y="173"/>
                    <a:pt x="465" y="175"/>
                    <a:pt x="466" y="178"/>
                  </a:cubicBezTo>
                  <a:cubicBezTo>
                    <a:pt x="467" y="175"/>
                    <a:pt x="471" y="170"/>
                    <a:pt x="469" y="166"/>
                  </a:cubicBezTo>
                  <a:cubicBezTo>
                    <a:pt x="468" y="168"/>
                    <a:pt x="464" y="167"/>
                    <a:pt x="464" y="170"/>
                  </a:cubicBezTo>
                  <a:close/>
                  <a:moveTo>
                    <a:pt x="568" y="317"/>
                  </a:moveTo>
                  <a:cubicBezTo>
                    <a:pt x="570" y="326"/>
                    <a:pt x="574" y="337"/>
                    <a:pt x="568" y="344"/>
                  </a:cubicBezTo>
                  <a:cubicBezTo>
                    <a:pt x="568" y="404"/>
                    <a:pt x="563" y="461"/>
                    <a:pt x="561" y="529"/>
                  </a:cubicBezTo>
                  <a:cubicBezTo>
                    <a:pt x="574" y="535"/>
                    <a:pt x="583" y="546"/>
                    <a:pt x="597" y="552"/>
                  </a:cubicBezTo>
                  <a:cubicBezTo>
                    <a:pt x="594" y="477"/>
                    <a:pt x="603" y="413"/>
                    <a:pt x="603" y="344"/>
                  </a:cubicBezTo>
                  <a:cubicBezTo>
                    <a:pt x="587" y="334"/>
                    <a:pt x="574" y="321"/>
                    <a:pt x="559" y="309"/>
                  </a:cubicBezTo>
                  <a:cubicBezTo>
                    <a:pt x="559" y="311"/>
                    <a:pt x="558" y="315"/>
                    <a:pt x="554" y="314"/>
                  </a:cubicBezTo>
                  <a:cubicBezTo>
                    <a:pt x="548" y="314"/>
                    <a:pt x="547" y="302"/>
                    <a:pt x="544" y="296"/>
                  </a:cubicBezTo>
                  <a:cubicBezTo>
                    <a:pt x="537" y="285"/>
                    <a:pt x="520" y="273"/>
                    <a:pt x="518" y="261"/>
                  </a:cubicBezTo>
                  <a:cubicBezTo>
                    <a:pt x="519" y="259"/>
                    <a:pt x="521" y="258"/>
                    <a:pt x="522" y="256"/>
                  </a:cubicBezTo>
                  <a:cubicBezTo>
                    <a:pt x="521" y="251"/>
                    <a:pt x="517" y="248"/>
                    <a:pt x="515" y="244"/>
                  </a:cubicBezTo>
                  <a:cubicBezTo>
                    <a:pt x="510" y="234"/>
                    <a:pt x="508" y="223"/>
                    <a:pt x="505" y="212"/>
                  </a:cubicBezTo>
                  <a:cubicBezTo>
                    <a:pt x="502" y="198"/>
                    <a:pt x="493" y="183"/>
                    <a:pt x="494" y="166"/>
                  </a:cubicBezTo>
                  <a:cubicBezTo>
                    <a:pt x="493" y="166"/>
                    <a:pt x="492" y="167"/>
                    <a:pt x="489" y="166"/>
                  </a:cubicBezTo>
                  <a:cubicBezTo>
                    <a:pt x="481" y="197"/>
                    <a:pt x="482" y="232"/>
                    <a:pt x="480" y="267"/>
                  </a:cubicBezTo>
                  <a:cubicBezTo>
                    <a:pt x="480" y="269"/>
                    <a:pt x="478" y="271"/>
                    <a:pt x="477" y="273"/>
                  </a:cubicBezTo>
                  <a:cubicBezTo>
                    <a:pt x="479" y="332"/>
                    <a:pt x="474" y="384"/>
                    <a:pt x="473" y="434"/>
                  </a:cubicBezTo>
                  <a:cubicBezTo>
                    <a:pt x="473" y="437"/>
                    <a:pt x="477" y="437"/>
                    <a:pt x="477" y="440"/>
                  </a:cubicBezTo>
                  <a:cubicBezTo>
                    <a:pt x="475" y="443"/>
                    <a:pt x="475" y="450"/>
                    <a:pt x="474" y="457"/>
                  </a:cubicBezTo>
                  <a:cubicBezTo>
                    <a:pt x="483" y="465"/>
                    <a:pt x="491" y="473"/>
                    <a:pt x="501" y="481"/>
                  </a:cubicBezTo>
                  <a:cubicBezTo>
                    <a:pt x="510" y="489"/>
                    <a:pt x="519" y="497"/>
                    <a:pt x="530" y="501"/>
                  </a:cubicBezTo>
                  <a:cubicBezTo>
                    <a:pt x="532" y="449"/>
                    <a:pt x="530" y="405"/>
                    <a:pt x="532" y="359"/>
                  </a:cubicBezTo>
                  <a:cubicBezTo>
                    <a:pt x="532" y="348"/>
                    <a:pt x="532" y="340"/>
                    <a:pt x="533" y="330"/>
                  </a:cubicBezTo>
                  <a:cubicBezTo>
                    <a:pt x="533" y="316"/>
                    <a:pt x="528" y="298"/>
                    <a:pt x="537" y="293"/>
                  </a:cubicBezTo>
                  <a:cubicBezTo>
                    <a:pt x="540" y="298"/>
                    <a:pt x="541" y="306"/>
                    <a:pt x="537" y="310"/>
                  </a:cubicBezTo>
                  <a:cubicBezTo>
                    <a:pt x="539" y="323"/>
                    <a:pt x="535" y="334"/>
                    <a:pt x="535" y="346"/>
                  </a:cubicBezTo>
                  <a:cubicBezTo>
                    <a:pt x="535" y="348"/>
                    <a:pt x="537" y="350"/>
                    <a:pt x="537" y="352"/>
                  </a:cubicBezTo>
                  <a:cubicBezTo>
                    <a:pt x="537" y="359"/>
                    <a:pt x="534" y="366"/>
                    <a:pt x="534" y="374"/>
                  </a:cubicBezTo>
                  <a:cubicBezTo>
                    <a:pt x="534" y="383"/>
                    <a:pt x="535" y="394"/>
                    <a:pt x="534" y="402"/>
                  </a:cubicBezTo>
                  <a:cubicBezTo>
                    <a:pt x="534" y="404"/>
                    <a:pt x="536" y="406"/>
                    <a:pt x="536" y="408"/>
                  </a:cubicBezTo>
                  <a:cubicBezTo>
                    <a:pt x="533" y="436"/>
                    <a:pt x="535" y="466"/>
                    <a:pt x="533" y="505"/>
                  </a:cubicBezTo>
                  <a:cubicBezTo>
                    <a:pt x="541" y="512"/>
                    <a:pt x="549" y="518"/>
                    <a:pt x="557" y="524"/>
                  </a:cubicBezTo>
                  <a:cubicBezTo>
                    <a:pt x="559" y="472"/>
                    <a:pt x="564" y="410"/>
                    <a:pt x="563" y="360"/>
                  </a:cubicBezTo>
                  <a:cubicBezTo>
                    <a:pt x="563" y="358"/>
                    <a:pt x="563" y="355"/>
                    <a:pt x="563" y="352"/>
                  </a:cubicBezTo>
                  <a:cubicBezTo>
                    <a:pt x="563" y="338"/>
                    <a:pt x="559" y="324"/>
                    <a:pt x="566" y="317"/>
                  </a:cubicBezTo>
                  <a:cubicBezTo>
                    <a:pt x="567" y="317"/>
                    <a:pt x="567" y="317"/>
                    <a:pt x="568" y="317"/>
                  </a:cubicBezTo>
                  <a:close/>
                  <a:moveTo>
                    <a:pt x="431" y="397"/>
                  </a:moveTo>
                  <a:cubicBezTo>
                    <a:pt x="435" y="395"/>
                    <a:pt x="439" y="393"/>
                    <a:pt x="443" y="390"/>
                  </a:cubicBezTo>
                  <a:cubicBezTo>
                    <a:pt x="434" y="371"/>
                    <a:pt x="444" y="346"/>
                    <a:pt x="445" y="325"/>
                  </a:cubicBezTo>
                  <a:cubicBezTo>
                    <a:pt x="451" y="321"/>
                    <a:pt x="444" y="313"/>
                    <a:pt x="445" y="305"/>
                  </a:cubicBezTo>
                  <a:cubicBezTo>
                    <a:pt x="448" y="286"/>
                    <a:pt x="446" y="274"/>
                    <a:pt x="446" y="253"/>
                  </a:cubicBezTo>
                  <a:cubicBezTo>
                    <a:pt x="447" y="251"/>
                    <a:pt x="449" y="251"/>
                    <a:pt x="449" y="249"/>
                  </a:cubicBezTo>
                  <a:cubicBezTo>
                    <a:pt x="449" y="239"/>
                    <a:pt x="448" y="229"/>
                    <a:pt x="450" y="222"/>
                  </a:cubicBezTo>
                  <a:cubicBezTo>
                    <a:pt x="454" y="224"/>
                    <a:pt x="453" y="233"/>
                    <a:pt x="453" y="240"/>
                  </a:cubicBezTo>
                  <a:cubicBezTo>
                    <a:pt x="456" y="240"/>
                    <a:pt x="456" y="237"/>
                    <a:pt x="458" y="236"/>
                  </a:cubicBezTo>
                  <a:cubicBezTo>
                    <a:pt x="457" y="220"/>
                    <a:pt x="459" y="192"/>
                    <a:pt x="459" y="171"/>
                  </a:cubicBezTo>
                  <a:cubicBezTo>
                    <a:pt x="455" y="172"/>
                    <a:pt x="458" y="182"/>
                    <a:pt x="457" y="185"/>
                  </a:cubicBezTo>
                  <a:cubicBezTo>
                    <a:pt x="454" y="192"/>
                    <a:pt x="454" y="198"/>
                    <a:pt x="453" y="205"/>
                  </a:cubicBezTo>
                  <a:cubicBezTo>
                    <a:pt x="453" y="206"/>
                    <a:pt x="455" y="205"/>
                    <a:pt x="456" y="207"/>
                  </a:cubicBezTo>
                  <a:cubicBezTo>
                    <a:pt x="450" y="211"/>
                    <a:pt x="458" y="220"/>
                    <a:pt x="450" y="221"/>
                  </a:cubicBezTo>
                  <a:cubicBezTo>
                    <a:pt x="448" y="218"/>
                    <a:pt x="450" y="213"/>
                    <a:pt x="449" y="209"/>
                  </a:cubicBezTo>
                  <a:cubicBezTo>
                    <a:pt x="447" y="207"/>
                    <a:pt x="444" y="207"/>
                    <a:pt x="439" y="207"/>
                  </a:cubicBezTo>
                  <a:cubicBezTo>
                    <a:pt x="438" y="214"/>
                    <a:pt x="439" y="218"/>
                    <a:pt x="438" y="225"/>
                  </a:cubicBezTo>
                  <a:cubicBezTo>
                    <a:pt x="437" y="225"/>
                    <a:pt x="436" y="225"/>
                    <a:pt x="435" y="225"/>
                  </a:cubicBezTo>
                  <a:cubicBezTo>
                    <a:pt x="436" y="229"/>
                    <a:pt x="433" y="231"/>
                    <a:pt x="436" y="233"/>
                  </a:cubicBezTo>
                  <a:cubicBezTo>
                    <a:pt x="437" y="232"/>
                    <a:pt x="437" y="230"/>
                    <a:pt x="438" y="229"/>
                  </a:cubicBezTo>
                  <a:cubicBezTo>
                    <a:pt x="439" y="230"/>
                    <a:pt x="439" y="231"/>
                    <a:pt x="438" y="232"/>
                  </a:cubicBezTo>
                  <a:cubicBezTo>
                    <a:pt x="441" y="232"/>
                    <a:pt x="444" y="232"/>
                    <a:pt x="446" y="233"/>
                  </a:cubicBezTo>
                  <a:cubicBezTo>
                    <a:pt x="443" y="234"/>
                    <a:pt x="440" y="236"/>
                    <a:pt x="438" y="239"/>
                  </a:cubicBezTo>
                  <a:cubicBezTo>
                    <a:pt x="436" y="239"/>
                    <a:pt x="438" y="235"/>
                    <a:pt x="434" y="236"/>
                  </a:cubicBezTo>
                  <a:cubicBezTo>
                    <a:pt x="436" y="254"/>
                    <a:pt x="435" y="271"/>
                    <a:pt x="437" y="286"/>
                  </a:cubicBezTo>
                  <a:cubicBezTo>
                    <a:pt x="439" y="303"/>
                    <a:pt x="435" y="331"/>
                    <a:pt x="441" y="346"/>
                  </a:cubicBezTo>
                  <a:cubicBezTo>
                    <a:pt x="437" y="350"/>
                    <a:pt x="442" y="359"/>
                    <a:pt x="438" y="363"/>
                  </a:cubicBezTo>
                  <a:cubicBezTo>
                    <a:pt x="435" y="359"/>
                    <a:pt x="437" y="350"/>
                    <a:pt x="434" y="346"/>
                  </a:cubicBezTo>
                  <a:cubicBezTo>
                    <a:pt x="432" y="346"/>
                    <a:pt x="431" y="348"/>
                    <a:pt x="427" y="347"/>
                  </a:cubicBezTo>
                  <a:cubicBezTo>
                    <a:pt x="425" y="353"/>
                    <a:pt x="425" y="364"/>
                    <a:pt x="424" y="369"/>
                  </a:cubicBezTo>
                  <a:cubicBezTo>
                    <a:pt x="422" y="369"/>
                    <a:pt x="423" y="369"/>
                    <a:pt x="420" y="369"/>
                  </a:cubicBezTo>
                  <a:cubicBezTo>
                    <a:pt x="423" y="375"/>
                    <a:pt x="418" y="380"/>
                    <a:pt x="421" y="384"/>
                  </a:cubicBezTo>
                  <a:cubicBezTo>
                    <a:pt x="425" y="385"/>
                    <a:pt x="421" y="380"/>
                    <a:pt x="424" y="380"/>
                  </a:cubicBezTo>
                  <a:cubicBezTo>
                    <a:pt x="423" y="382"/>
                    <a:pt x="425" y="385"/>
                    <a:pt x="423" y="386"/>
                  </a:cubicBezTo>
                  <a:cubicBezTo>
                    <a:pt x="422" y="383"/>
                    <a:pt x="416" y="387"/>
                    <a:pt x="417" y="391"/>
                  </a:cubicBezTo>
                  <a:cubicBezTo>
                    <a:pt x="419" y="391"/>
                    <a:pt x="421" y="391"/>
                    <a:pt x="423" y="391"/>
                  </a:cubicBezTo>
                  <a:cubicBezTo>
                    <a:pt x="423" y="390"/>
                    <a:pt x="422" y="387"/>
                    <a:pt x="424" y="387"/>
                  </a:cubicBezTo>
                  <a:cubicBezTo>
                    <a:pt x="423" y="394"/>
                    <a:pt x="436" y="387"/>
                    <a:pt x="434" y="395"/>
                  </a:cubicBezTo>
                  <a:cubicBezTo>
                    <a:pt x="432" y="395"/>
                    <a:pt x="430" y="395"/>
                    <a:pt x="431" y="397"/>
                  </a:cubicBezTo>
                  <a:close/>
                  <a:moveTo>
                    <a:pt x="439" y="204"/>
                  </a:moveTo>
                  <a:cubicBezTo>
                    <a:pt x="443" y="205"/>
                    <a:pt x="446" y="202"/>
                    <a:pt x="448" y="204"/>
                  </a:cubicBezTo>
                  <a:cubicBezTo>
                    <a:pt x="450" y="202"/>
                    <a:pt x="448" y="196"/>
                    <a:pt x="452" y="194"/>
                  </a:cubicBezTo>
                  <a:cubicBezTo>
                    <a:pt x="447" y="194"/>
                    <a:pt x="450" y="188"/>
                    <a:pt x="452" y="187"/>
                  </a:cubicBezTo>
                  <a:cubicBezTo>
                    <a:pt x="450" y="185"/>
                    <a:pt x="451" y="180"/>
                    <a:pt x="449" y="178"/>
                  </a:cubicBezTo>
                  <a:cubicBezTo>
                    <a:pt x="447" y="178"/>
                    <a:pt x="444" y="178"/>
                    <a:pt x="441" y="178"/>
                  </a:cubicBezTo>
                  <a:cubicBezTo>
                    <a:pt x="440" y="189"/>
                    <a:pt x="439" y="197"/>
                    <a:pt x="439" y="204"/>
                  </a:cubicBezTo>
                  <a:close/>
                  <a:moveTo>
                    <a:pt x="391" y="183"/>
                  </a:moveTo>
                  <a:cubicBezTo>
                    <a:pt x="393" y="181"/>
                    <a:pt x="397" y="183"/>
                    <a:pt x="397" y="180"/>
                  </a:cubicBezTo>
                  <a:cubicBezTo>
                    <a:pt x="394" y="179"/>
                    <a:pt x="395" y="179"/>
                    <a:pt x="391" y="179"/>
                  </a:cubicBezTo>
                  <a:cubicBezTo>
                    <a:pt x="391" y="180"/>
                    <a:pt x="391" y="181"/>
                    <a:pt x="391" y="183"/>
                  </a:cubicBezTo>
                  <a:close/>
                  <a:moveTo>
                    <a:pt x="430" y="184"/>
                  </a:moveTo>
                  <a:cubicBezTo>
                    <a:pt x="431" y="185"/>
                    <a:pt x="431" y="188"/>
                    <a:pt x="432" y="190"/>
                  </a:cubicBezTo>
                  <a:cubicBezTo>
                    <a:pt x="433" y="187"/>
                    <a:pt x="435" y="183"/>
                    <a:pt x="431" y="182"/>
                  </a:cubicBezTo>
                  <a:cubicBezTo>
                    <a:pt x="431" y="183"/>
                    <a:pt x="430" y="183"/>
                    <a:pt x="430" y="184"/>
                  </a:cubicBezTo>
                  <a:close/>
                  <a:moveTo>
                    <a:pt x="405" y="186"/>
                  </a:moveTo>
                  <a:cubicBezTo>
                    <a:pt x="407" y="187"/>
                    <a:pt x="409" y="184"/>
                    <a:pt x="407" y="183"/>
                  </a:cubicBezTo>
                  <a:cubicBezTo>
                    <a:pt x="407" y="185"/>
                    <a:pt x="404" y="183"/>
                    <a:pt x="405" y="186"/>
                  </a:cubicBezTo>
                  <a:close/>
                  <a:moveTo>
                    <a:pt x="391" y="184"/>
                  </a:moveTo>
                  <a:cubicBezTo>
                    <a:pt x="391" y="186"/>
                    <a:pt x="391" y="187"/>
                    <a:pt x="391" y="188"/>
                  </a:cubicBezTo>
                  <a:cubicBezTo>
                    <a:pt x="393" y="188"/>
                    <a:pt x="396" y="188"/>
                    <a:pt x="398" y="188"/>
                  </a:cubicBezTo>
                  <a:cubicBezTo>
                    <a:pt x="398" y="187"/>
                    <a:pt x="398" y="185"/>
                    <a:pt x="398" y="184"/>
                  </a:cubicBezTo>
                  <a:cubicBezTo>
                    <a:pt x="395" y="184"/>
                    <a:pt x="392" y="183"/>
                    <a:pt x="391" y="184"/>
                  </a:cubicBezTo>
                  <a:close/>
                  <a:moveTo>
                    <a:pt x="955" y="202"/>
                  </a:moveTo>
                  <a:cubicBezTo>
                    <a:pt x="958" y="202"/>
                    <a:pt x="959" y="204"/>
                    <a:pt x="960" y="205"/>
                  </a:cubicBezTo>
                  <a:cubicBezTo>
                    <a:pt x="958" y="197"/>
                    <a:pt x="956" y="191"/>
                    <a:pt x="954" y="184"/>
                  </a:cubicBezTo>
                  <a:cubicBezTo>
                    <a:pt x="954" y="190"/>
                    <a:pt x="953" y="197"/>
                    <a:pt x="955" y="202"/>
                  </a:cubicBezTo>
                  <a:close/>
                  <a:moveTo>
                    <a:pt x="426" y="189"/>
                  </a:moveTo>
                  <a:cubicBezTo>
                    <a:pt x="425" y="183"/>
                    <a:pt x="418" y="186"/>
                    <a:pt x="414" y="188"/>
                  </a:cubicBezTo>
                  <a:cubicBezTo>
                    <a:pt x="414" y="192"/>
                    <a:pt x="414" y="201"/>
                    <a:pt x="414" y="205"/>
                  </a:cubicBezTo>
                  <a:cubicBezTo>
                    <a:pt x="416" y="206"/>
                    <a:pt x="421" y="205"/>
                    <a:pt x="424" y="204"/>
                  </a:cubicBezTo>
                  <a:cubicBezTo>
                    <a:pt x="423" y="197"/>
                    <a:pt x="426" y="194"/>
                    <a:pt x="426" y="189"/>
                  </a:cubicBezTo>
                  <a:close/>
                  <a:moveTo>
                    <a:pt x="403" y="208"/>
                  </a:moveTo>
                  <a:cubicBezTo>
                    <a:pt x="405" y="208"/>
                    <a:pt x="407" y="207"/>
                    <a:pt x="410" y="206"/>
                  </a:cubicBezTo>
                  <a:cubicBezTo>
                    <a:pt x="410" y="199"/>
                    <a:pt x="410" y="196"/>
                    <a:pt x="409" y="190"/>
                  </a:cubicBezTo>
                  <a:cubicBezTo>
                    <a:pt x="399" y="189"/>
                    <a:pt x="404" y="199"/>
                    <a:pt x="403" y="208"/>
                  </a:cubicBezTo>
                  <a:close/>
                  <a:moveTo>
                    <a:pt x="387" y="210"/>
                  </a:moveTo>
                  <a:cubicBezTo>
                    <a:pt x="390" y="211"/>
                    <a:pt x="394" y="209"/>
                    <a:pt x="398" y="208"/>
                  </a:cubicBezTo>
                  <a:cubicBezTo>
                    <a:pt x="397" y="203"/>
                    <a:pt x="400" y="192"/>
                    <a:pt x="396" y="191"/>
                  </a:cubicBezTo>
                  <a:cubicBezTo>
                    <a:pt x="391" y="195"/>
                    <a:pt x="389" y="202"/>
                    <a:pt x="387" y="210"/>
                  </a:cubicBezTo>
                  <a:close/>
                  <a:moveTo>
                    <a:pt x="427" y="204"/>
                  </a:moveTo>
                  <a:cubicBezTo>
                    <a:pt x="428" y="204"/>
                    <a:pt x="430" y="204"/>
                    <a:pt x="431" y="204"/>
                  </a:cubicBezTo>
                  <a:cubicBezTo>
                    <a:pt x="431" y="201"/>
                    <a:pt x="432" y="197"/>
                    <a:pt x="429" y="197"/>
                  </a:cubicBezTo>
                  <a:cubicBezTo>
                    <a:pt x="428" y="199"/>
                    <a:pt x="428" y="202"/>
                    <a:pt x="427" y="204"/>
                  </a:cubicBezTo>
                  <a:close/>
                  <a:moveTo>
                    <a:pt x="945" y="210"/>
                  </a:moveTo>
                  <a:cubicBezTo>
                    <a:pt x="947" y="210"/>
                    <a:pt x="947" y="209"/>
                    <a:pt x="949" y="209"/>
                  </a:cubicBezTo>
                  <a:cubicBezTo>
                    <a:pt x="950" y="207"/>
                    <a:pt x="951" y="205"/>
                    <a:pt x="953" y="204"/>
                  </a:cubicBezTo>
                  <a:cubicBezTo>
                    <a:pt x="948" y="204"/>
                    <a:pt x="947" y="207"/>
                    <a:pt x="945" y="210"/>
                  </a:cubicBezTo>
                  <a:close/>
                  <a:moveTo>
                    <a:pt x="961" y="209"/>
                  </a:moveTo>
                  <a:cubicBezTo>
                    <a:pt x="961" y="207"/>
                    <a:pt x="961" y="205"/>
                    <a:pt x="960" y="205"/>
                  </a:cubicBezTo>
                  <a:cubicBezTo>
                    <a:pt x="958" y="206"/>
                    <a:pt x="958" y="210"/>
                    <a:pt x="961" y="209"/>
                  </a:cubicBezTo>
                  <a:close/>
                  <a:moveTo>
                    <a:pt x="414" y="211"/>
                  </a:moveTo>
                  <a:cubicBezTo>
                    <a:pt x="416" y="216"/>
                    <a:pt x="414" y="227"/>
                    <a:pt x="417" y="234"/>
                  </a:cubicBezTo>
                  <a:cubicBezTo>
                    <a:pt x="419" y="234"/>
                    <a:pt x="421" y="234"/>
                    <a:pt x="423" y="233"/>
                  </a:cubicBezTo>
                  <a:cubicBezTo>
                    <a:pt x="422" y="226"/>
                    <a:pt x="425" y="214"/>
                    <a:pt x="421" y="209"/>
                  </a:cubicBezTo>
                  <a:cubicBezTo>
                    <a:pt x="420" y="208"/>
                    <a:pt x="416" y="210"/>
                    <a:pt x="414" y="211"/>
                  </a:cubicBezTo>
                  <a:close/>
                  <a:moveTo>
                    <a:pt x="428" y="233"/>
                  </a:moveTo>
                  <a:cubicBezTo>
                    <a:pt x="432" y="233"/>
                    <a:pt x="431" y="226"/>
                    <a:pt x="431" y="222"/>
                  </a:cubicBezTo>
                  <a:cubicBezTo>
                    <a:pt x="431" y="217"/>
                    <a:pt x="432" y="210"/>
                    <a:pt x="429" y="208"/>
                  </a:cubicBezTo>
                  <a:cubicBezTo>
                    <a:pt x="428" y="208"/>
                    <a:pt x="428" y="208"/>
                    <a:pt x="427" y="208"/>
                  </a:cubicBezTo>
                  <a:cubicBezTo>
                    <a:pt x="428" y="216"/>
                    <a:pt x="426" y="226"/>
                    <a:pt x="428" y="233"/>
                  </a:cubicBezTo>
                  <a:close/>
                  <a:moveTo>
                    <a:pt x="403" y="212"/>
                  </a:moveTo>
                  <a:cubicBezTo>
                    <a:pt x="403" y="222"/>
                    <a:pt x="401" y="229"/>
                    <a:pt x="403" y="236"/>
                  </a:cubicBezTo>
                  <a:cubicBezTo>
                    <a:pt x="406" y="236"/>
                    <a:pt x="409" y="235"/>
                    <a:pt x="412" y="235"/>
                  </a:cubicBezTo>
                  <a:cubicBezTo>
                    <a:pt x="412" y="227"/>
                    <a:pt x="411" y="219"/>
                    <a:pt x="410" y="212"/>
                  </a:cubicBezTo>
                  <a:cubicBezTo>
                    <a:pt x="407" y="211"/>
                    <a:pt x="406" y="213"/>
                    <a:pt x="403" y="212"/>
                  </a:cubicBezTo>
                  <a:close/>
                  <a:moveTo>
                    <a:pt x="956" y="229"/>
                  </a:moveTo>
                  <a:cubicBezTo>
                    <a:pt x="957" y="226"/>
                    <a:pt x="960" y="227"/>
                    <a:pt x="962" y="227"/>
                  </a:cubicBezTo>
                  <a:cubicBezTo>
                    <a:pt x="963" y="222"/>
                    <a:pt x="965" y="217"/>
                    <a:pt x="962" y="212"/>
                  </a:cubicBezTo>
                  <a:cubicBezTo>
                    <a:pt x="964" y="221"/>
                    <a:pt x="955" y="223"/>
                    <a:pt x="956" y="229"/>
                  </a:cubicBezTo>
                  <a:close/>
                  <a:moveTo>
                    <a:pt x="388" y="215"/>
                  </a:moveTo>
                  <a:cubicBezTo>
                    <a:pt x="387" y="222"/>
                    <a:pt x="387" y="229"/>
                    <a:pt x="389" y="238"/>
                  </a:cubicBezTo>
                  <a:cubicBezTo>
                    <a:pt x="403" y="243"/>
                    <a:pt x="398" y="223"/>
                    <a:pt x="398" y="213"/>
                  </a:cubicBezTo>
                  <a:cubicBezTo>
                    <a:pt x="394" y="213"/>
                    <a:pt x="391" y="214"/>
                    <a:pt x="388" y="215"/>
                  </a:cubicBezTo>
                  <a:close/>
                  <a:moveTo>
                    <a:pt x="466" y="229"/>
                  </a:moveTo>
                  <a:cubicBezTo>
                    <a:pt x="467" y="225"/>
                    <a:pt x="469" y="224"/>
                    <a:pt x="468" y="220"/>
                  </a:cubicBezTo>
                  <a:cubicBezTo>
                    <a:pt x="471" y="221"/>
                    <a:pt x="471" y="219"/>
                    <a:pt x="471" y="217"/>
                  </a:cubicBezTo>
                  <a:cubicBezTo>
                    <a:pt x="467" y="218"/>
                    <a:pt x="472" y="213"/>
                    <a:pt x="467" y="213"/>
                  </a:cubicBezTo>
                  <a:cubicBezTo>
                    <a:pt x="466" y="217"/>
                    <a:pt x="463" y="224"/>
                    <a:pt x="466" y="229"/>
                  </a:cubicBezTo>
                  <a:close/>
                  <a:moveTo>
                    <a:pt x="940" y="219"/>
                  </a:moveTo>
                  <a:cubicBezTo>
                    <a:pt x="945" y="218"/>
                    <a:pt x="941" y="217"/>
                    <a:pt x="942" y="213"/>
                  </a:cubicBezTo>
                  <a:cubicBezTo>
                    <a:pt x="937" y="213"/>
                    <a:pt x="939" y="217"/>
                    <a:pt x="940" y="219"/>
                  </a:cubicBezTo>
                  <a:close/>
                  <a:moveTo>
                    <a:pt x="18" y="257"/>
                  </a:moveTo>
                  <a:cubicBezTo>
                    <a:pt x="18" y="243"/>
                    <a:pt x="23" y="227"/>
                    <a:pt x="21" y="215"/>
                  </a:cubicBezTo>
                  <a:cubicBezTo>
                    <a:pt x="18" y="230"/>
                    <a:pt x="14" y="243"/>
                    <a:pt x="18" y="257"/>
                  </a:cubicBezTo>
                  <a:close/>
                  <a:moveTo>
                    <a:pt x="371" y="217"/>
                  </a:moveTo>
                  <a:cubicBezTo>
                    <a:pt x="371" y="226"/>
                    <a:pt x="371" y="232"/>
                    <a:pt x="371" y="239"/>
                  </a:cubicBezTo>
                  <a:cubicBezTo>
                    <a:pt x="375" y="238"/>
                    <a:pt x="380" y="239"/>
                    <a:pt x="384" y="237"/>
                  </a:cubicBezTo>
                  <a:cubicBezTo>
                    <a:pt x="383" y="230"/>
                    <a:pt x="383" y="225"/>
                    <a:pt x="383" y="215"/>
                  </a:cubicBezTo>
                  <a:cubicBezTo>
                    <a:pt x="378" y="215"/>
                    <a:pt x="375" y="216"/>
                    <a:pt x="371" y="217"/>
                  </a:cubicBezTo>
                  <a:close/>
                  <a:moveTo>
                    <a:pt x="353" y="220"/>
                  </a:moveTo>
                  <a:cubicBezTo>
                    <a:pt x="354" y="228"/>
                    <a:pt x="352" y="234"/>
                    <a:pt x="353" y="240"/>
                  </a:cubicBezTo>
                  <a:cubicBezTo>
                    <a:pt x="360" y="241"/>
                    <a:pt x="363" y="239"/>
                    <a:pt x="367" y="241"/>
                  </a:cubicBezTo>
                  <a:cubicBezTo>
                    <a:pt x="369" y="236"/>
                    <a:pt x="366" y="225"/>
                    <a:pt x="368" y="219"/>
                  </a:cubicBezTo>
                  <a:cubicBezTo>
                    <a:pt x="364" y="217"/>
                    <a:pt x="359" y="219"/>
                    <a:pt x="353" y="220"/>
                  </a:cubicBezTo>
                  <a:close/>
                  <a:moveTo>
                    <a:pt x="337" y="223"/>
                  </a:moveTo>
                  <a:cubicBezTo>
                    <a:pt x="336" y="230"/>
                    <a:pt x="336" y="236"/>
                    <a:pt x="337" y="242"/>
                  </a:cubicBezTo>
                  <a:cubicBezTo>
                    <a:pt x="342" y="242"/>
                    <a:pt x="343" y="241"/>
                    <a:pt x="349" y="241"/>
                  </a:cubicBezTo>
                  <a:cubicBezTo>
                    <a:pt x="351" y="236"/>
                    <a:pt x="351" y="227"/>
                    <a:pt x="348" y="221"/>
                  </a:cubicBezTo>
                  <a:cubicBezTo>
                    <a:pt x="345" y="222"/>
                    <a:pt x="340" y="222"/>
                    <a:pt x="337" y="223"/>
                  </a:cubicBezTo>
                  <a:close/>
                  <a:moveTo>
                    <a:pt x="922" y="236"/>
                  </a:moveTo>
                  <a:cubicBezTo>
                    <a:pt x="927" y="236"/>
                    <a:pt x="933" y="230"/>
                    <a:pt x="936" y="225"/>
                  </a:cubicBezTo>
                  <a:cubicBezTo>
                    <a:pt x="935" y="224"/>
                    <a:pt x="936" y="221"/>
                    <a:pt x="933" y="222"/>
                  </a:cubicBezTo>
                  <a:cubicBezTo>
                    <a:pt x="931" y="228"/>
                    <a:pt x="922" y="230"/>
                    <a:pt x="922" y="236"/>
                  </a:cubicBezTo>
                  <a:close/>
                  <a:moveTo>
                    <a:pt x="321" y="226"/>
                  </a:moveTo>
                  <a:cubicBezTo>
                    <a:pt x="320" y="232"/>
                    <a:pt x="319" y="238"/>
                    <a:pt x="319" y="243"/>
                  </a:cubicBezTo>
                  <a:cubicBezTo>
                    <a:pt x="323" y="243"/>
                    <a:pt x="329" y="243"/>
                    <a:pt x="332" y="242"/>
                  </a:cubicBezTo>
                  <a:cubicBezTo>
                    <a:pt x="333" y="237"/>
                    <a:pt x="332" y="232"/>
                    <a:pt x="332" y="225"/>
                  </a:cubicBezTo>
                  <a:cubicBezTo>
                    <a:pt x="329" y="223"/>
                    <a:pt x="324" y="225"/>
                    <a:pt x="321" y="226"/>
                  </a:cubicBezTo>
                  <a:close/>
                  <a:moveTo>
                    <a:pt x="946" y="230"/>
                  </a:moveTo>
                  <a:cubicBezTo>
                    <a:pt x="947" y="232"/>
                    <a:pt x="949" y="229"/>
                    <a:pt x="949" y="226"/>
                  </a:cubicBezTo>
                  <a:cubicBezTo>
                    <a:pt x="947" y="227"/>
                    <a:pt x="946" y="228"/>
                    <a:pt x="946" y="230"/>
                  </a:cubicBezTo>
                  <a:close/>
                  <a:moveTo>
                    <a:pt x="462" y="281"/>
                  </a:moveTo>
                  <a:cubicBezTo>
                    <a:pt x="459" y="294"/>
                    <a:pt x="461" y="307"/>
                    <a:pt x="459" y="320"/>
                  </a:cubicBezTo>
                  <a:cubicBezTo>
                    <a:pt x="458" y="337"/>
                    <a:pt x="459" y="348"/>
                    <a:pt x="457" y="359"/>
                  </a:cubicBezTo>
                  <a:cubicBezTo>
                    <a:pt x="458" y="360"/>
                    <a:pt x="459" y="362"/>
                    <a:pt x="460" y="363"/>
                  </a:cubicBezTo>
                  <a:cubicBezTo>
                    <a:pt x="458" y="362"/>
                    <a:pt x="460" y="368"/>
                    <a:pt x="459" y="372"/>
                  </a:cubicBezTo>
                  <a:cubicBezTo>
                    <a:pt x="462" y="371"/>
                    <a:pt x="462" y="371"/>
                    <a:pt x="464" y="372"/>
                  </a:cubicBezTo>
                  <a:cubicBezTo>
                    <a:pt x="464" y="359"/>
                    <a:pt x="467" y="344"/>
                    <a:pt x="465" y="331"/>
                  </a:cubicBezTo>
                  <a:cubicBezTo>
                    <a:pt x="464" y="341"/>
                    <a:pt x="464" y="352"/>
                    <a:pt x="459" y="359"/>
                  </a:cubicBezTo>
                  <a:cubicBezTo>
                    <a:pt x="458" y="348"/>
                    <a:pt x="465" y="343"/>
                    <a:pt x="460" y="334"/>
                  </a:cubicBezTo>
                  <a:cubicBezTo>
                    <a:pt x="461" y="331"/>
                    <a:pt x="462" y="334"/>
                    <a:pt x="463" y="332"/>
                  </a:cubicBezTo>
                  <a:cubicBezTo>
                    <a:pt x="459" y="321"/>
                    <a:pt x="464" y="312"/>
                    <a:pt x="466" y="303"/>
                  </a:cubicBezTo>
                  <a:cubicBezTo>
                    <a:pt x="467" y="302"/>
                    <a:pt x="468" y="302"/>
                    <a:pt x="469" y="303"/>
                  </a:cubicBezTo>
                  <a:cubicBezTo>
                    <a:pt x="469" y="300"/>
                    <a:pt x="469" y="297"/>
                    <a:pt x="470" y="295"/>
                  </a:cubicBezTo>
                  <a:cubicBezTo>
                    <a:pt x="468" y="294"/>
                    <a:pt x="466" y="297"/>
                    <a:pt x="464" y="294"/>
                  </a:cubicBezTo>
                  <a:cubicBezTo>
                    <a:pt x="467" y="292"/>
                    <a:pt x="464" y="291"/>
                    <a:pt x="466" y="288"/>
                  </a:cubicBezTo>
                  <a:cubicBezTo>
                    <a:pt x="466" y="290"/>
                    <a:pt x="469" y="290"/>
                    <a:pt x="468" y="293"/>
                  </a:cubicBezTo>
                  <a:cubicBezTo>
                    <a:pt x="475" y="288"/>
                    <a:pt x="471" y="266"/>
                    <a:pt x="470" y="258"/>
                  </a:cubicBezTo>
                  <a:cubicBezTo>
                    <a:pt x="468" y="267"/>
                    <a:pt x="471" y="280"/>
                    <a:pt x="465" y="284"/>
                  </a:cubicBezTo>
                  <a:cubicBezTo>
                    <a:pt x="464" y="282"/>
                    <a:pt x="466" y="282"/>
                    <a:pt x="466" y="280"/>
                  </a:cubicBezTo>
                  <a:cubicBezTo>
                    <a:pt x="462" y="265"/>
                    <a:pt x="471" y="240"/>
                    <a:pt x="465" y="229"/>
                  </a:cubicBezTo>
                  <a:cubicBezTo>
                    <a:pt x="466" y="245"/>
                    <a:pt x="465" y="265"/>
                    <a:pt x="462" y="281"/>
                  </a:cubicBezTo>
                  <a:close/>
                  <a:moveTo>
                    <a:pt x="960" y="254"/>
                  </a:moveTo>
                  <a:cubicBezTo>
                    <a:pt x="959" y="254"/>
                    <a:pt x="960" y="252"/>
                    <a:pt x="959" y="252"/>
                  </a:cubicBezTo>
                  <a:cubicBezTo>
                    <a:pt x="957" y="278"/>
                    <a:pt x="963" y="311"/>
                    <a:pt x="959" y="335"/>
                  </a:cubicBezTo>
                  <a:cubicBezTo>
                    <a:pt x="958" y="333"/>
                    <a:pt x="960" y="330"/>
                    <a:pt x="957" y="331"/>
                  </a:cubicBezTo>
                  <a:cubicBezTo>
                    <a:pt x="957" y="360"/>
                    <a:pt x="957" y="387"/>
                    <a:pt x="960" y="409"/>
                  </a:cubicBezTo>
                  <a:cubicBezTo>
                    <a:pt x="964" y="405"/>
                    <a:pt x="971" y="399"/>
                    <a:pt x="974" y="392"/>
                  </a:cubicBezTo>
                  <a:cubicBezTo>
                    <a:pt x="976" y="384"/>
                    <a:pt x="974" y="360"/>
                    <a:pt x="973" y="349"/>
                  </a:cubicBezTo>
                  <a:cubicBezTo>
                    <a:pt x="970" y="327"/>
                    <a:pt x="969" y="300"/>
                    <a:pt x="966" y="279"/>
                  </a:cubicBezTo>
                  <a:cubicBezTo>
                    <a:pt x="965" y="274"/>
                    <a:pt x="962" y="269"/>
                    <a:pt x="962" y="265"/>
                  </a:cubicBezTo>
                  <a:cubicBezTo>
                    <a:pt x="961" y="258"/>
                    <a:pt x="965" y="242"/>
                    <a:pt x="961" y="235"/>
                  </a:cubicBezTo>
                  <a:cubicBezTo>
                    <a:pt x="960" y="235"/>
                    <a:pt x="959" y="234"/>
                    <a:pt x="959" y="235"/>
                  </a:cubicBezTo>
                  <a:cubicBezTo>
                    <a:pt x="956" y="239"/>
                    <a:pt x="960" y="249"/>
                    <a:pt x="960" y="254"/>
                  </a:cubicBezTo>
                  <a:close/>
                  <a:moveTo>
                    <a:pt x="426" y="316"/>
                  </a:moveTo>
                  <a:cubicBezTo>
                    <a:pt x="428" y="317"/>
                    <a:pt x="430" y="315"/>
                    <a:pt x="434" y="316"/>
                  </a:cubicBezTo>
                  <a:cubicBezTo>
                    <a:pt x="433" y="287"/>
                    <a:pt x="431" y="268"/>
                    <a:pt x="431" y="237"/>
                  </a:cubicBezTo>
                  <a:cubicBezTo>
                    <a:pt x="430" y="237"/>
                    <a:pt x="429" y="236"/>
                    <a:pt x="428" y="236"/>
                  </a:cubicBezTo>
                  <a:cubicBezTo>
                    <a:pt x="426" y="259"/>
                    <a:pt x="430" y="287"/>
                    <a:pt x="426" y="316"/>
                  </a:cubicBezTo>
                  <a:close/>
                  <a:moveTo>
                    <a:pt x="932" y="244"/>
                  </a:moveTo>
                  <a:cubicBezTo>
                    <a:pt x="935" y="242"/>
                    <a:pt x="938" y="239"/>
                    <a:pt x="941" y="236"/>
                  </a:cubicBezTo>
                  <a:cubicBezTo>
                    <a:pt x="936" y="237"/>
                    <a:pt x="932" y="242"/>
                    <a:pt x="932" y="244"/>
                  </a:cubicBezTo>
                  <a:close/>
                  <a:moveTo>
                    <a:pt x="416" y="240"/>
                  </a:moveTo>
                  <a:cubicBezTo>
                    <a:pt x="417" y="257"/>
                    <a:pt x="416" y="273"/>
                    <a:pt x="416" y="293"/>
                  </a:cubicBezTo>
                  <a:cubicBezTo>
                    <a:pt x="419" y="294"/>
                    <a:pt x="421" y="293"/>
                    <a:pt x="424" y="292"/>
                  </a:cubicBezTo>
                  <a:cubicBezTo>
                    <a:pt x="425" y="278"/>
                    <a:pt x="423" y="257"/>
                    <a:pt x="423" y="238"/>
                  </a:cubicBezTo>
                  <a:cubicBezTo>
                    <a:pt x="420" y="238"/>
                    <a:pt x="417" y="238"/>
                    <a:pt x="416" y="240"/>
                  </a:cubicBezTo>
                  <a:close/>
                  <a:moveTo>
                    <a:pt x="411" y="239"/>
                  </a:moveTo>
                  <a:cubicBezTo>
                    <a:pt x="410" y="241"/>
                    <a:pt x="404" y="238"/>
                    <a:pt x="403" y="240"/>
                  </a:cubicBezTo>
                  <a:cubicBezTo>
                    <a:pt x="404" y="253"/>
                    <a:pt x="401" y="265"/>
                    <a:pt x="407" y="275"/>
                  </a:cubicBezTo>
                  <a:cubicBezTo>
                    <a:pt x="402" y="278"/>
                    <a:pt x="405" y="290"/>
                    <a:pt x="406" y="296"/>
                  </a:cubicBezTo>
                  <a:cubicBezTo>
                    <a:pt x="409" y="296"/>
                    <a:pt x="410" y="294"/>
                    <a:pt x="413" y="295"/>
                  </a:cubicBezTo>
                  <a:cubicBezTo>
                    <a:pt x="414" y="273"/>
                    <a:pt x="415" y="260"/>
                    <a:pt x="411" y="239"/>
                  </a:cubicBezTo>
                  <a:close/>
                  <a:moveTo>
                    <a:pt x="900" y="251"/>
                  </a:moveTo>
                  <a:cubicBezTo>
                    <a:pt x="906" y="253"/>
                    <a:pt x="915" y="246"/>
                    <a:pt x="917" y="240"/>
                  </a:cubicBezTo>
                  <a:cubicBezTo>
                    <a:pt x="912" y="241"/>
                    <a:pt x="905" y="247"/>
                    <a:pt x="900" y="251"/>
                  </a:cubicBezTo>
                  <a:close/>
                  <a:moveTo>
                    <a:pt x="951" y="239"/>
                  </a:moveTo>
                  <a:cubicBezTo>
                    <a:pt x="949" y="239"/>
                    <a:pt x="948" y="241"/>
                    <a:pt x="947" y="242"/>
                  </a:cubicBezTo>
                  <a:cubicBezTo>
                    <a:pt x="951" y="253"/>
                    <a:pt x="951" y="268"/>
                    <a:pt x="955" y="279"/>
                  </a:cubicBezTo>
                  <a:cubicBezTo>
                    <a:pt x="955" y="265"/>
                    <a:pt x="952" y="247"/>
                    <a:pt x="951" y="239"/>
                  </a:cubicBezTo>
                  <a:close/>
                  <a:moveTo>
                    <a:pt x="388" y="242"/>
                  </a:moveTo>
                  <a:cubicBezTo>
                    <a:pt x="389" y="247"/>
                    <a:pt x="387" y="248"/>
                    <a:pt x="388" y="254"/>
                  </a:cubicBezTo>
                  <a:cubicBezTo>
                    <a:pt x="392" y="254"/>
                    <a:pt x="396" y="255"/>
                    <a:pt x="399" y="255"/>
                  </a:cubicBezTo>
                  <a:cubicBezTo>
                    <a:pt x="399" y="249"/>
                    <a:pt x="399" y="247"/>
                    <a:pt x="399" y="241"/>
                  </a:cubicBezTo>
                  <a:cubicBezTo>
                    <a:pt x="395" y="240"/>
                    <a:pt x="392" y="240"/>
                    <a:pt x="388" y="242"/>
                  </a:cubicBezTo>
                  <a:close/>
                  <a:moveTo>
                    <a:pt x="371" y="242"/>
                  </a:moveTo>
                  <a:cubicBezTo>
                    <a:pt x="372" y="247"/>
                    <a:pt x="369" y="252"/>
                    <a:pt x="371" y="256"/>
                  </a:cubicBezTo>
                  <a:cubicBezTo>
                    <a:pt x="374" y="257"/>
                    <a:pt x="380" y="255"/>
                    <a:pt x="384" y="254"/>
                  </a:cubicBezTo>
                  <a:cubicBezTo>
                    <a:pt x="384" y="251"/>
                    <a:pt x="384" y="247"/>
                    <a:pt x="384" y="243"/>
                  </a:cubicBezTo>
                  <a:cubicBezTo>
                    <a:pt x="378" y="241"/>
                    <a:pt x="377" y="243"/>
                    <a:pt x="371" y="242"/>
                  </a:cubicBezTo>
                  <a:close/>
                  <a:moveTo>
                    <a:pt x="353" y="245"/>
                  </a:moveTo>
                  <a:cubicBezTo>
                    <a:pt x="352" y="248"/>
                    <a:pt x="355" y="255"/>
                    <a:pt x="353" y="260"/>
                  </a:cubicBezTo>
                  <a:cubicBezTo>
                    <a:pt x="358" y="259"/>
                    <a:pt x="363" y="258"/>
                    <a:pt x="367" y="257"/>
                  </a:cubicBezTo>
                  <a:cubicBezTo>
                    <a:pt x="368" y="252"/>
                    <a:pt x="367" y="249"/>
                    <a:pt x="367" y="243"/>
                  </a:cubicBezTo>
                  <a:cubicBezTo>
                    <a:pt x="362" y="243"/>
                    <a:pt x="356" y="243"/>
                    <a:pt x="353" y="245"/>
                  </a:cubicBezTo>
                  <a:close/>
                  <a:moveTo>
                    <a:pt x="942" y="244"/>
                  </a:moveTo>
                  <a:cubicBezTo>
                    <a:pt x="937" y="245"/>
                    <a:pt x="930" y="251"/>
                    <a:pt x="925" y="256"/>
                  </a:cubicBezTo>
                  <a:cubicBezTo>
                    <a:pt x="928" y="271"/>
                    <a:pt x="928" y="280"/>
                    <a:pt x="929" y="293"/>
                  </a:cubicBezTo>
                  <a:cubicBezTo>
                    <a:pt x="932" y="334"/>
                    <a:pt x="931" y="394"/>
                    <a:pt x="932" y="438"/>
                  </a:cubicBezTo>
                  <a:cubicBezTo>
                    <a:pt x="940" y="432"/>
                    <a:pt x="947" y="424"/>
                    <a:pt x="955" y="417"/>
                  </a:cubicBezTo>
                  <a:cubicBezTo>
                    <a:pt x="950" y="353"/>
                    <a:pt x="956" y="295"/>
                    <a:pt x="942" y="244"/>
                  </a:cubicBezTo>
                  <a:close/>
                  <a:moveTo>
                    <a:pt x="337" y="245"/>
                  </a:moveTo>
                  <a:cubicBezTo>
                    <a:pt x="337" y="249"/>
                    <a:pt x="335" y="257"/>
                    <a:pt x="337" y="262"/>
                  </a:cubicBezTo>
                  <a:cubicBezTo>
                    <a:pt x="341" y="261"/>
                    <a:pt x="346" y="262"/>
                    <a:pt x="350" y="261"/>
                  </a:cubicBezTo>
                  <a:cubicBezTo>
                    <a:pt x="349" y="255"/>
                    <a:pt x="350" y="250"/>
                    <a:pt x="350" y="245"/>
                  </a:cubicBezTo>
                  <a:cubicBezTo>
                    <a:pt x="347" y="244"/>
                    <a:pt x="342" y="246"/>
                    <a:pt x="337" y="245"/>
                  </a:cubicBezTo>
                  <a:close/>
                  <a:moveTo>
                    <a:pt x="320" y="246"/>
                  </a:moveTo>
                  <a:cubicBezTo>
                    <a:pt x="320" y="252"/>
                    <a:pt x="318" y="256"/>
                    <a:pt x="320" y="263"/>
                  </a:cubicBezTo>
                  <a:cubicBezTo>
                    <a:pt x="325" y="264"/>
                    <a:pt x="328" y="262"/>
                    <a:pt x="332" y="262"/>
                  </a:cubicBezTo>
                  <a:cubicBezTo>
                    <a:pt x="333" y="258"/>
                    <a:pt x="332" y="252"/>
                    <a:pt x="333" y="246"/>
                  </a:cubicBezTo>
                  <a:cubicBezTo>
                    <a:pt x="330" y="245"/>
                    <a:pt x="325" y="246"/>
                    <a:pt x="320" y="246"/>
                  </a:cubicBezTo>
                  <a:close/>
                  <a:moveTo>
                    <a:pt x="974" y="257"/>
                  </a:moveTo>
                  <a:cubicBezTo>
                    <a:pt x="972" y="254"/>
                    <a:pt x="974" y="247"/>
                    <a:pt x="970" y="246"/>
                  </a:cubicBezTo>
                  <a:cubicBezTo>
                    <a:pt x="970" y="251"/>
                    <a:pt x="967" y="254"/>
                    <a:pt x="974" y="257"/>
                  </a:cubicBezTo>
                  <a:close/>
                  <a:moveTo>
                    <a:pt x="16" y="270"/>
                  </a:moveTo>
                  <a:cubicBezTo>
                    <a:pt x="16" y="266"/>
                    <a:pt x="18" y="262"/>
                    <a:pt x="16" y="258"/>
                  </a:cubicBezTo>
                  <a:cubicBezTo>
                    <a:pt x="16" y="262"/>
                    <a:pt x="14" y="267"/>
                    <a:pt x="16" y="270"/>
                  </a:cubicBezTo>
                  <a:close/>
                  <a:moveTo>
                    <a:pt x="389" y="262"/>
                  </a:moveTo>
                  <a:cubicBezTo>
                    <a:pt x="387" y="263"/>
                    <a:pt x="389" y="265"/>
                    <a:pt x="389" y="268"/>
                  </a:cubicBezTo>
                  <a:cubicBezTo>
                    <a:pt x="393" y="267"/>
                    <a:pt x="396" y="268"/>
                    <a:pt x="400" y="268"/>
                  </a:cubicBezTo>
                  <a:cubicBezTo>
                    <a:pt x="401" y="264"/>
                    <a:pt x="400" y="262"/>
                    <a:pt x="399" y="258"/>
                  </a:cubicBezTo>
                  <a:cubicBezTo>
                    <a:pt x="394" y="258"/>
                    <a:pt x="395" y="264"/>
                    <a:pt x="389" y="262"/>
                  </a:cubicBezTo>
                  <a:close/>
                  <a:moveTo>
                    <a:pt x="921" y="260"/>
                  </a:moveTo>
                  <a:cubicBezTo>
                    <a:pt x="920" y="260"/>
                    <a:pt x="920" y="259"/>
                    <a:pt x="919" y="259"/>
                  </a:cubicBezTo>
                  <a:cubicBezTo>
                    <a:pt x="913" y="259"/>
                    <a:pt x="908" y="266"/>
                    <a:pt x="903" y="271"/>
                  </a:cubicBezTo>
                  <a:cubicBezTo>
                    <a:pt x="898" y="290"/>
                    <a:pt x="900" y="307"/>
                    <a:pt x="900" y="328"/>
                  </a:cubicBezTo>
                  <a:cubicBezTo>
                    <a:pt x="901" y="342"/>
                    <a:pt x="903" y="357"/>
                    <a:pt x="903" y="370"/>
                  </a:cubicBezTo>
                  <a:cubicBezTo>
                    <a:pt x="905" y="399"/>
                    <a:pt x="903" y="429"/>
                    <a:pt x="912" y="455"/>
                  </a:cubicBezTo>
                  <a:cubicBezTo>
                    <a:pt x="917" y="451"/>
                    <a:pt x="922" y="448"/>
                    <a:pt x="926" y="443"/>
                  </a:cubicBezTo>
                  <a:cubicBezTo>
                    <a:pt x="927" y="380"/>
                    <a:pt x="931" y="314"/>
                    <a:pt x="921" y="260"/>
                  </a:cubicBezTo>
                  <a:close/>
                  <a:moveTo>
                    <a:pt x="371" y="262"/>
                  </a:moveTo>
                  <a:cubicBezTo>
                    <a:pt x="371" y="263"/>
                    <a:pt x="371" y="265"/>
                    <a:pt x="371" y="266"/>
                  </a:cubicBezTo>
                  <a:cubicBezTo>
                    <a:pt x="376" y="266"/>
                    <a:pt x="379" y="267"/>
                    <a:pt x="385" y="267"/>
                  </a:cubicBezTo>
                  <a:cubicBezTo>
                    <a:pt x="385" y="259"/>
                    <a:pt x="375" y="261"/>
                    <a:pt x="371" y="262"/>
                  </a:cubicBezTo>
                  <a:close/>
                  <a:moveTo>
                    <a:pt x="353" y="265"/>
                  </a:moveTo>
                  <a:cubicBezTo>
                    <a:pt x="358" y="266"/>
                    <a:pt x="363" y="267"/>
                    <a:pt x="367" y="266"/>
                  </a:cubicBezTo>
                  <a:cubicBezTo>
                    <a:pt x="367" y="265"/>
                    <a:pt x="367" y="262"/>
                    <a:pt x="365" y="262"/>
                  </a:cubicBezTo>
                  <a:cubicBezTo>
                    <a:pt x="361" y="265"/>
                    <a:pt x="357" y="263"/>
                    <a:pt x="353" y="265"/>
                  </a:cubicBezTo>
                  <a:close/>
                  <a:moveTo>
                    <a:pt x="980" y="268"/>
                  </a:moveTo>
                  <a:cubicBezTo>
                    <a:pt x="981" y="268"/>
                    <a:pt x="982" y="269"/>
                    <a:pt x="982" y="269"/>
                  </a:cubicBezTo>
                  <a:cubicBezTo>
                    <a:pt x="982" y="267"/>
                    <a:pt x="983" y="265"/>
                    <a:pt x="981" y="263"/>
                  </a:cubicBezTo>
                  <a:cubicBezTo>
                    <a:pt x="981" y="265"/>
                    <a:pt x="980" y="266"/>
                    <a:pt x="980" y="268"/>
                  </a:cubicBezTo>
                  <a:close/>
                  <a:moveTo>
                    <a:pt x="336" y="267"/>
                  </a:moveTo>
                  <a:cubicBezTo>
                    <a:pt x="337" y="271"/>
                    <a:pt x="335" y="277"/>
                    <a:pt x="337" y="282"/>
                  </a:cubicBezTo>
                  <a:cubicBezTo>
                    <a:pt x="341" y="282"/>
                    <a:pt x="346" y="282"/>
                    <a:pt x="350" y="281"/>
                  </a:cubicBezTo>
                  <a:cubicBezTo>
                    <a:pt x="349" y="276"/>
                    <a:pt x="350" y="269"/>
                    <a:pt x="349" y="265"/>
                  </a:cubicBezTo>
                  <a:cubicBezTo>
                    <a:pt x="344" y="265"/>
                    <a:pt x="341" y="267"/>
                    <a:pt x="336" y="267"/>
                  </a:cubicBezTo>
                  <a:close/>
                  <a:moveTo>
                    <a:pt x="320" y="284"/>
                  </a:moveTo>
                  <a:cubicBezTo>
                    <a:pt x="325" y="283"/>
                    <a:pt x="328" y="284"/>
                    <a:pt x="332" y="282"/>
                  </a:cubicBezTo>
                  <a:cubicBezTo>
                    <a:pt x="334" y="277"/>
                    <a:pt x="332" y="273"/>
                    <a:pt x="332" y="269"/>
                  </a:cubicBezTo>
                  <a:cubicBezTo>
                    <a:pt x="328" y="269"/>
                    <a:pt x="323" y="270"/>
                    <a:pt x="320" y="268"/>
                  </a:cubicBezTo>
                  <a:cubicBezTo>
                    <a:pt x="317" y="273"/>
                    <a:pt x="321" y="278"/>
                    <a:pt x="320" y="284"/>
                  </a:cubicBezTo>
                  <a:close/>
                  <a:moveTo>
                    <a:pt x="353" y="281"/>
                  </a:moveTo>
                  <a:cubicBezTo>
                    <a:pt x="359" y="281"/>
                    <a:pt x="364" y="281"/>
                    <a:pt x="368" y="280"/>
                  </a:cubicBezTo>
                  <a:cubicBezTo>
                    <a:pt x="368" y="277"/>
                    <a:pt x="368" y="273"/>
                    <a:pt x="367" y="270"/>
                  </a:cubicBezTo>
                  <a:cubicBezTo>
                    <a:pt x="364" y="270"/>
                    <a:pt x="357" y="269"/>
                    <a:pt x="353" y="270"/>
                  </a:cubicBezTo>
                  <a:cubicBezTo>
                    <a:pt x="354" y="271"/>
                    <a:pt x="353" y="277"/>
                    <a:pt x="353" y="281"/>
                  </a:cubicBezTo>
                  <a:close/>
                  <a:moveTo>
                    <a:pt x="371" y="279"/>
                  </a:moveTo>
                  <a:cubicBezTo>
                    <a:pt x="376" y="279"/>
                    <a:pt x="381" y="278"/>
                    <a:pt x="385" y="277"/>
                  </a:cubicBezTo>
                  <a:cubicBezTo>
                    <a:pt x="386" y="274"/>
                    <a:pt x="384" y="274"/>
                    <a:pt x="385" y="272"/>
                  </a:cubicBezTo>
                  <a:cubicBezTo>
                    <a:pt x="376" y="269"/>
                    <a:pt x="370" y="268"/>
                    <a:pt x="371" y="279"/>
                  </a:cubicBezTo>
                  <a:close/>
                  <a:moveTo>
                    <a:pt x="985" y="307"/>
                  </a:moveTo>
                  <a:cubicBezTo>
                    <a:pt x="986" y="294"/>
                    <a:pt x="984" y="283"/>
                    <a:pt x="983" y="270"/>
                  </a:cubicBezTo>
                  <a:cubicBezTo>
                    <a:pt x="982" y="270"/>
                    <a:pt x="981" y="270"/>
                    <a:pt x="981" y="270"/>
                  </a:cubicBezTo>
                  <a:cubicBezTo>
                    <a:pt x="981" y="284"/>
                    <a:pt x="982" y="298"/>
                    <a:pt x="985" y="307"/>
                  </a:cubicBezTo>
                  <a:close/>
                  <a:moveTo>
                    <a:pt x="389" y="272"/>
                  </a:moveTo>
                  <a:cubicBezTo>
                    <a:pt x="389" y="274"/>
                    <a:pt x="389" y="275"/>
                    <a:pt x="389" y="276"/>
                  </a:cubicBezTo>
                  <a:cubicBezTo>
                    <a:pt x="393" y="277"/>
                    <a:pt x="395" y="275"/>
                    <a:pt x="398" y="275"/>
                  </a:cubicBezTo>
                  <a:cubicBezTo>
                    <a:pt x="397" y="271"/>
                    <a:pt x="392" y="271"/>
                    <a:pt x="389" y="272"/>
                  </a:cubicBezTo>
                  <a:close/>
                  <a:moveTo>
                    <a:pt x="874" y="281"/>
                  </a:moveTo>
                  <a:cubicBezTo>
                    <a:pt x="873" y="296"/>
                    <a:pt x="875" y="319"/>
                    <a:pt x="876" y="335"/>
                  </a:cubicBezTo>
                  <a:cubicBezTo>
                    <a:pt x="879" y="381"/>
                    <a:pt x="882" y="421"/>
                    <a:pt x="888" y="462"/>
                  </a:cubicBezTo>
                  <a:cubicBezTo>
                    <a:pt x="894" y="461"/>
                    <a:pt x="903" y="458"/>
                    <a:pt x="907" y="457"/>
                  </a:cubicBezTo>
                  <a:cubicBezTo>
                    <a:pt x="897" y="398"/>
                    <a:pt x="896" y="340"/>
                    <a:pt x="895" y="274"/>
                  </a:cubicBezTo>
                  <a:cubicBezTo>
                    <a:pt x="892" y="274"/>
                    <a:pt x="888" y="277"/>
                    <a:pt x="885" y="275"/>
                  </a:cubicBezTo>
                  <a:cubicBezTo>
                    <a:pt x="887" y="275"/>
                    <a:pt x="888" y="272"/>
                    <a:pt x="887" y="272"/>
                  </a:cubicBezTo>
                  <a:cubicBezTo>
                    <a:pt x="883" y="275"/>
                    <a:pt x="880" y="278"/>
                    <a:pt x="874" y="281"/>
                  </a:cubicBezTo>
                  <a:close/>
                  <a:moveTo>
                    <a:pt x="12" y="315"/>
                  </a:moveTo>
                  <a:cubicBezTo>
                    <a:pt x="13" y="302"/>
                    <a:pt x="16" y="286"/>
                    <a:pt x="15" y="273"/>
                  </a:cubicBezTo>
                  <a:cubicBezTo>
                    <a:pt x="12" y="289"/>
                    <a:pt x="10" y="303"/>
                    <a:pt x="12" y="315"/>
                  </a:cubicBezTo>
                  <a:close/>
                  <a:moveTo>
                    <a:pt x="970" y="279"/>
                  </a:moveTo>
                  <a:cubicBezTo>
                    <a:pt x="972" y="278"/>
                    <a:pt x="972" y="275"/>
                    <a:pt x="970" y="275"/>
                  </a:cubicBezTo>
                  <a:cubicBezTo>
                    <a:pt x="970" y="277"/>
                    <a:pt x="968" y="278"/>
                    <a:pt x="970" y="279"/>
                  </a:cubicBezTo>
                  <a:close/>
                  <a:moveTo>
                    <a:pt x="389" y="282"/>
                  </a:moveTo>
                  <a:cubicBezTo>
                    <a:pt x="389" y="289"/>
                    <a:pt x="388" y="292"/>
                    <a:pt x="389" y="300"/>
                  </a:cubicBezTo>
                  <a:cubicBezTo>
                    <a:pt x="394" y="299"/>
                    <a:pt x="398" y="298"/>
                    <a:pt x="402" y="296"/>
                  </a:cubicBezTo>
                  <a:cubicBezTo>
                    <a:pt x="402" y="291"/>
                    <a:pt x="400" y="284"/>
                    <a:pt x="401" y="279"/>
                  </a:cubicBezTo>
                  <a:cubicBezTo>
                    <a:pt x="396" y="279"/>
                    <a:pt x="393" y="281"/>
                    <a:pt x="389" y="282"/>
                  </a:cubicBezTo>
                  <a:close/>
                  <a:moveTo>
                    <a:pt x="824" y="283"/>
                  </a:moveTo>
                  <a:cubicBezTo>
                    <a:pt x="823" y="281"/>
                    <a:pt x="823" y="282"/>
                    <a:pt x="824" y="279"/>
                  </a:cubicBezTo>
                  <a:cubicBezTo>
                    <a:pt x="822" y="279"/>
                    <a:pt x="820" y="279"/>
                    <a:pt x="818" y="279"/>
                  </a:cubicBezTo>
                  <a:cubicBezTo>
                    <a:pt x="818" y="282"/>
                    <a:pt x="821" y="283"/>
                    <a:pt x="824" y="283"/>
                  </a:cubicBezTo>
                  <a:close/>
                  <a:moveTo>
                    <a:pt x="986" y="376"/>
                  </a:moveTo>
                  <a:cubicBezTo>
                    <a:pt x="984" y="349"/>
                    <a:pt x="977" y="308"/>
                    <a:pt x="970" y="281"/>
                  </a:cubicBezTo>
                  <a:cubicBezTo>
                    <a:pt x="974" y="311"/>
                    <a:pt x="977" y="343"/>
                    <a:pt x="986" y="376"/>
                  </a:cubicBezTo>
                  <a:close/>
                  <a:moveTo>
                    <a:pt x="784" y="282"/>
                  </a:moveTo>
                  <a:cubicBezTo>
                    <a:pt x="781" y="288"/>
                    <a:pt x="775" y="291"/>
                    <a:pt x="773" y="299"/>
                  </a:cubicBezTo>
                  <a:cubicBezTo>
                    <a:pt x="777" y="299"/>
                    <a:pt x="778" y="301"/>
                    <a:pt x="780" y="303"/>
                  </a:cubicBezTo>
                  <a:cubicBezTo>
                    <a:pt x="779" y="295"/>
                    <a:pt x="787" y="296"/>
                    <a:pt x="791" y="293"/>
                  </a:cubicBezTo>
                  <a:cubicBezTo>
                    <a:pt x="791" y="286"/>
                    <a:pt x="789" y="285"/>
                    <a:pt x="791" y="282"/>
                  </a:cubicBezTo>
                  <a:cubicBezTo>
                    <a:pt x="788" y="282"/>
                    <a:pt x="788" y="282"/>
                    <a:pt x="784" y="282"/>
                  </a:cubicBezTo>
                  <a:close/>
                  <a:moveTo>
                    <a:pt x="372" y="284"/>
                  </a:moveTo>
                  <a:cubicBezTo>
                    <a:pt x="371" y="291"/>
                    <a:pt x="371" y="296"/>
                    <a:pt x="373" y="302"/>
                  </a:cubicBezTo>
                  <a:cubicBezTo>
                    <a:pt x="378" y="302"/>
                    <a:pt x="383" y="302"/>
                    <a:pt x="386" y="300"/>
                  </a:cubicBezTo>
                  <a:cubicBezTo>
                    <a:pt x="385" y="296"/>
                    <a:pt x="387" y="288"/>
                    <a:pt x="385" y="282"/>
                  </a:cubicBezTo>
                  <a:cubicBezTo>
                    <a:pt x="380" y="283"/>
                    <a:pt x="377" y="284"/>
                    <a:pt x="372" y="284"/>
                  </a:cubicBezTo>
                  <a:close/>
                  <a:moveTo>
                    <a:pt x="856" y="283"/>
                  </a:moveTo>
                  <a:cubicBezTo>
                    <a:pt x="854" y="288"/>
                    <a:pt x="850" y="298"/>
                    <a:pt x="854" y="304"/>
                  </a:cubicBezTo>
                  <a:cubicBezTo>
                    <a:pt x="855" y="302"/>
                    <a:pt x="859" y="299"/>
                    <a:pt x="862" y="301"/>
                  </a:cubicBezTo>
                  <a:cubicBezTo>
                    <a:pt x="858" y="306"/>
                    <a:pt x="851" y="308"/>
                    <a:pt x="854" y="320"/>
                  </a:cubicBezTo>
                  <a:cubicBezTo>
                    <a:pt x="856" y="322"/>
                    <a:pt x="859" y="316"/>
                    <a:pt x="861" y="321"/>
                  </a:cubicBezTo>
                  <a:cubicBezTo>
                    <a:pt x="859" y="323"/>
                    <a:pt x="857" y="325"/>
                    <a:pt x="854" y="326"/>
                  </a:cubicBezTo>
                  <a:cubicBezTo>
                    <a:pt x="856" y="331"/>
                    <a:pt x="854" y="340"/>
                    <a:pt x="856" y="346"/>
                  </a:cubicBezTo>
                  <a:cubicBezTo>
                    <a:pt x="856" y="347"/>
                    <a:pt x="860" y="345"/>
                    <a:pt x="861" y="348"/>
                  </a:cubicBezTo>
                  <a:cubicBezTo>
                    <a:pt x="854" y="352"/>
                    <a:pt x="857" y="359"/>
                    <a:pt x="857" y="369"/>
                  </a:cubicBezTo>
                  <a:cubicBezTo>
                    <a:pt x="858" y="371"/>
                    <a:pt x="860" y="372"/>
                    <a:pt x="862" y="373"/>
                  </a:cubicBezTo>
                  <a:cubicBezTo>
                    <a:pt x="856" y="378"/>
                    <a:pt x="857" y="399"/>
                    <a:pt x="865" y="402"/>
                  </a:cubicBezTo>
                  <a:cubicBezTo>
                    <a:pt x="858" y="421"/>
                    <a:pt x="867" y="445"/>
                    <a:pt x="869" y="466"/>
                  </a:cubicBezTo>
                  <a:cubicBezTo>
                    <a:pt x="874" y="464"/>
                    <a:pt x="879" y="466"/>
                    <a:pt x="883" y="464"/>
                  </a:cubicBezTo>
                  <a:cubicBezTo>
                    <a:pt x="874" y="407"/>
                    <a:pt x="875" y="347"/>
                    <a:pt x="867" y="282"/>
                  </a:cubicBezTo>
                  <a:cubicBezTo>
                    <a:pt x="862" y="282"/>
                    <a:pt x="858" y="286"/>
                    <a:pt x="856" y="283"/>
                  </a:cubicBezTo>
                  <a:close/>
                  <a:moveTo>
                    <a:pt x="353" y="286"/>
                  </a:moveTo>
                  <a:cubicBezTo>
                    <a:pt x="354" y="294"/>
                    <a:pt x="353" y="298"/>
                    <a:pt x="353" y="304"/>
                  </a:cubicBezTo>
                  <a:cubicBezTo>
                    <a:pt x="360" y="304"/>
                    <a:pt x="364" y="305"/>
                    <a:pt x="368" y="302"/>
                  </a:cubicBezTo>
                  <a:cubicBezTo>
                    <a:pt x="368" y="296"/>
                    <a:pt x="368" y="290"/>
                    <a:pt x="367" y="285"/>
                  </a:cubicBezTo>
                  <a:cubicBezTo>
                    <a:pt x="363" y="285"/>
                    <a:pt x="357" y="284"/>
                    <a:pt x="353" y="286"/>
                  </a:cubicBezTo>
                  <a:close/>
                  <a:moveTo>
                    <a:pt x="337" y="286"/>
                  </a:moveTo>
                  <a:cubicBezTo>
                    <a:pt x="336" y="292"/>
                    <a:pt x="336" y="300"/>
                    <a:pt x="336" y="307"/>
                  </a:cubicBezTo>
                  <a:cubicBezTo>
                    <a:pt x="339" y="307"/>
                    <a:pt x="346" y="306"/>
                    <a:pt x="350" y="305"/>
                  </a:cubicBezTo>
                  <a:cubicBezTo>
                    <a:pt x="349" y="299"/>
                    <a:pt x="351" y="291"/>
                    <a:pt x="349" y="286"/>
                  </a:cubicBezTo>
                  <a:cubicBezTo>
                    <a:pt x="345" y="286"/>
                    <a:pt x="342" y="287"/>
                    <a:pt x="337" y="286"/>
                  </a:cubicBezTo>
                  <a:close/>
                  <a:moveTo>
                    <a:pt x="813" y="294"/>
                  </a:moveTo>
                  <a:cubicBezTo>
                    <a:pt x="815" y="294"/>
                    <a:pt x="818" y="293"/>
                    <a:pt x="818" y="290"/>
                  </a:cubicBezTo>
                  <a:cubicBezTo>
                    <a:pt x="817" y="288"/>
                    <a:pt x="815" y="286"/>
                    <a:pt x="813" y="286"/>
                  </a:cubicBezTo>
                  <a:cubicBezTo>
                    <a:pt x="812" y="288"/>
                    <a:pt x="815" y="292"/>
                    <a:pt x="813" y="294"/>
                  </a:cubicBezTo>
                  <a:close/>
                  <a:moveTo>
                    <a:pt x="835" y="289"/>
                  </a:moveTo>
                  <a:cubicBezTo>
                    <a:pt x="837" y="293"/>
                    <a:pt x="828" y="292"/>
                    <a:pt x="829" y="297"/>
                  </a:cubicBezTo>
                  <a:cubicBezTo>
                    <a:pt x="830" y="299"/>
                    <a:pt x="834" y="297"/>
                    <a:pt x="834" y="298"/>
                  </a:cubicBezTo>
                  <a:cubicBezTo>
                    <a:pt x="832" y="301"/>
                    <a:pt x="828" y="302"/>
                    <a:pt x="826" y="307"/>
                  </a:cubicBezTo>
                  <a:cubicBezTo>
                    <a:pt x="833" y="300"/>
                    <a:pt x="844" y="298"/>
                    <a:pt x="845" y="286"/>
                  </a:cubicBezTo>
                  <a:cubicBezTo>
                    <a:pt x="840" y="285"/>
                    <a:pt x="837" y="287"/>
                    <a:pt x="835" y="289"/>
                  </a:cubicBezTo>
                  <a:close/>
                  <a:moveTo>
                    <a:pt x="322" y="289"/>
                  </a:moveTo>
                  <a:cubicBezTo>
                    <a:pt x="324" y="292"/>
                    <a:pt x="329" y="291"/>
                    <a:pt x="329" y="296"/>
                  </a:cubicBezTo>
                  <a:cubicBezTo>
                    <a:pt x="325" y="296"/>
                    <a:pt x="322" y="292"/>
                    <a:pt x="318" y="293"/>
                  </a:cubicBezTo>
                  <a:cubicBezTo>
                    <a:pt x="320" y="297"/>
                    <a:pt x="320" y="304"/>
                    <a:pt x="319" y="310"/>
                  </a:cubicBezTo>
                  <a:cubicBezTo>
                    <a:pt x="325" y="310"/>
                    <a:pt x="328" y="308"/>
                    <a:pt x="332" y="307"/>
                  </a:cubicBezTo>
                  <a:cubicBezTo>
                    <a:pt x="333" y="299"/>
                    <a:pt x="332" y="296"/>
                    <a:pt x="332" y="287"/>
                  </a:cubicBezTo>
                  <a:cubicBezTo>
                    <a:pt x="327" y="287"/>
                    <a:pt x="325" y="286"/>
                    <a:pt x="322" y="289"/>
                  </a:cubicBezTo>
                  <a:close/>
                  <a:moveTo>
                    <a:pt x="799" y="295"/>
                  </a:moveTo>
                  <a:cubicBezTo>
                    <a:pt x="798" y="301"/>
                    <a:pt x="804" y="300"/>
                    <a:pt x="803" y="306"/>
                  </a:cubicBezTo>
                  <a:cubicBezTo>
                    <a:pt x="807" y="303"/>
                    <a:pt x="801" y="295"/>
                    <a:pt x="804" y="291"/>
                  </a:cubicBezTo>
                  <a:cubicBezTo>
                    <a:pt x="803" y="293"/>
                    <a:pt x="801" y="294"/>
                    <a:pt x="799" y="295"/>
                  </a:cubicBezTo>
                  <a:close/>
                  <a:moveTo>
                    <a:pt x="416" y="300"/>
                  </a:moveTo>
                  <a:cubicBezTo>
                    <a:pt x="416" y="306"/>
                    <a:pt x="415" y="310"/>
                    <a:pt x="415" y="318"/>
                  </a:cubicBezTo>
                  <a:cubicBezTo>
                    <a:pt x="418" y="319"/>
                    <a:pt x="421" y="318"/>
                    <a:pt x="423" y="317"/>
                  </a:cubicBezTo>
                  <a:cubicBezTo>
                    <a:pt x="422" y="310"/>
                    <a:pt x="425" y="304"/>
                    <a:pt x="423" y="297"/>
                  </a:cubicBezTo>
                  <a:cubicBezTo>
                    <a:pt x="421" y="299"/>
                    <a:pt x="417" y="298"/>
                    <a:pt x="416" y="300"/>
                  </a:cubicBezTo>
                  <a:close/>
                  <a:moveTo>
                    <a:pt x="827" y="323"/>
                  </a:moveTo>
                  <a:cubicBezTo>
                    <a:pt x="830" y="323"/>
                    <a:pt x="835" y="319"/>
                    <a:pt x="839" y="316"/>
                  </a:cubicBezTo>
                  <a:cubicBezTo>
                    <a:pt x="845" y="311"/>
                    <a:pt x="852" y="306"/>
                    <a:pt x="847" y="297"/>
                  </a:cubicBezTo>
                  <a:cubicBezTo>
                    <a:pt x="837" y="303"/>
                    <a:pt x="825" y="307"/>
                    <a:pt x="827" y="323"/>
                  </a:cubicBezTo>
                  <a:close/>
                  <a:moveTo>
                    <a:pt x="406" y="301"/>
                  </a:moveTo>
                  <a:cubicBezTo>
                    <a:pt x="407" y="307"/>
                    <a:pt x="404" y="314"/>
                    <a:pt x="406" y="320"/>
                  </a:cubicBezTo>
                  <a:cubicBezTo>
                    <a:pt x="409" y="320"/>
                    <a:pt x="409" y="319"/>
                    <a:pt x="411" y="319"/>
                  </a:cubicBezTo>
                  <a:cubicBezTo>
                    <a:pt x="412" y="310"/>
                    <a:pt x="413" y="307"/>
                    <a:pt x="412" y="300"/>
                  </a:cubicBezTo>
                  <a:cubicBezTo>
                    <a:pt x="409" y="300"/>
                    <a:pt x="407" y="300"/>
                    <a:pt x="406" y="301"/>
                  </a:cubicBezTo>
                  <a:close/>
                  <a:moveTo>
                    <a:pt x="389" y="304"/>
                  </a:moveTo>
                  <a:cubicBezTo>
                    <a:pt x="391" y="312"/>
                    <a:pt x="389" y="314"/>
                    <a:pt x="389" y="321"/>
                  </a:cubicBezTo>
                  <a:cubicBezTo>
                    <a:pt x="393" y="321"/>
                    <a:pt x="397" y="321"/>
                    <a:pt x="403" y="321"/>
                  </a:cubicBezTo>
                  <a:cubicBezTo>
                    <a:pt x="402" y="314"/>
                    <a:pt x="403" y="307"/>
                    <a:pt x="402" y="302"/>
                  </a:cubicBezTo>
                  <a:cubicBezTo>
                    <a:pt x="397" y="303"/>
                    <a:pt x="392" y="302"/>
                    <a:pt x="389" y="304"/>
                  </a:cubicBezTo>
                  <a:close/>
                  <a:moveTo>
                    <a:pt x="785" y="331"/>
                  </a:moveTo>
                  <a:cubicBezTo>
                    <a:pt x="785" y="333"/>
                    <a:pt x="789" y="331"/>
                    <a:pt x="790" y="332"/>
                  </a:cubicBezTo>
                  <a:cubicBezTo>
                    <a:pt x="783" y="336"/>
                    <a:pt x="785" y="343"/>
                    <a:pt x="784" y="351"/>
                  </a:cubicBezTo>
                  <a:cubicBezTo>
                    <a:pt x="783" y="375"/>
                    <a:pt x="781" y="392"/>
                    <a:pt x="780" y="409"/>
                  </a:cubicBezTo>
                  <a:cubicBezTo>
                    <a:pt x="780" y="424"/>
                    <a:pt x="781" y="439"/>
                    <a:pt x="776" y="452"/>
                  </a:cubicBezTo>
                  <a:cubicBezTo>
                    <a:pt x="777" y="420"/>
                    <a:pt x="777" y="373"/>
                    <a:pt x="780" y="340"/>
                  </a:cubicBezTo>
                  <a:cubicBezTo>
                    <a:pt x="774" y="340"/>
                    <a:pt x="773" y="345"/>
                    <a:pt x="768" y="347"/>
                  </a:cubicBezTo>
                  <a:cubicBezTo>
                    <a:pt x="766" y="383"/>
                    <a:pt x="767" y="422"/>
                    <a:pt x="763" y="459"/>
                  </a:cubicBezTo>
                  <a:cubicBezTo>
                    <a:pt x="764" y="462"/>
                    <a:pt x="765" y="464"/>
                    <a:pt x="766" y="466"/>
                  </a:cubicBezTo>
                  <a:cubicBezTo>
                    <a:pt x="760" y="484"/>
                    <a:pt x="765" y="503"/>
                    <a:pt x="762" y="524"/>
                  </a:cubicBezTo>
                  <a:cubicBezTo>
                    <a:pt x="775" y="514"/>
                    <a:pt x="787" y="504"/>
                    <a:pt x="798" y="492"/>
                  </a:cubicBezTo>
                  <a:cubicBezTo>
                    <a:pt x="800" y="427"/>
                    <a:pt x="796" y="364"/>
                    <a:pt x="790" y="304"/>
                  </a:cubicBezTo>
                  <a:cubicBezTo>
                    <a:pt x="787" y="309"/>
                    <a:pt x="785" y="323"/>
                    <a:pt x="785" y="331"/>
                  </a:cubicBezTo>
                  <a:close/>
                  <a:moveTo>
                    <a:pt x="820" y="314"/>
                  </a:moveTo>
                  <a:cubicBezTo>
                    <a:pt x="822" y="313"/>
                    <a:pt x="823" y="305"/>
                    <a:pt x="820" y="304"/>
                  </a:cubicBezTo>
                  <a:cubicBezTo>
                    <a:pt x="820" y="307"/>
                    <a:pt x="817" y="313"/>
                    <a:pt x="820" y="314"/>
                  </a:cubicBezTo>
                  <a:close/>
                  <a:moveTo>
                    <a:pt x="372" y="307"/>
                  </a:moveTo>
                  <a:cubicBezTo>
                    <a:pt x="371" y="311"/>
                    <a:pt x="373" y="317"/>
                    <a:pt x="372" y="323"/>
                  </a:cubicBezTo>
                  <a:cubicBezTo>
                    <a:pt x="375" y="324"/>
                    <a:pt x="383" y="323"/>
                    <a:pt x="386" y="321"/>
                  </a:cubicBezTo>
                  <a:cubicBezTo>
                    <a:pt x="386" y="314"/>
                    <a:pt x="386" y="312"/>
                    <a:pt x="386" y="305"/>
                  </a:cubicBezTo>
                  <a:cubicBezTo>
                    <a:pt x="380" y="305"/>
                    <a:pt x="377" y="306"/>
                    <a:pt x="372" y="307"/>
                  </a:cubicBezTo>
                  <a:close/>
                  <a:moveTo>
                    <a:pt x="769" y="310"/>
                  </a:moveTo>
                  <a:cubicBezTo>
                    <a:pt x="773" y="311"/>
                    <a:pt x="772" y="308"/>
                    <a:pt x="770" y="307"/>
                  </a:cubicBezTo>
                  <a:cubicBezTo>
                    <a:pt x="771" y="310"/>
                    <a:pt x="768" y="308"/>
                    <a:pt x="769" y="310"/>
                  </a:cubicBezTo>
                  <a:close/>
                  <a:moveTo>
                    <a:pt x="353" y="309"/>
                  </a:moveTo>
                  <a:cubicBezTo>
                    <a:pt x="353" y="314"/>
                    <a:pt x="353" y="321"/>
                    <a:pt x="354" y="326"/>
                  </a:cubicBezTo>
                  <a:cubicBezTo>
                    <a:pt x="359" y="326"/>
                    <a:pt x="364" y="325"/>
                    <a:pt x="368" y="324"/>
                  </a:cubicBezTo>
                  <a:cubicBezTo>
                    <a:pt x="368" y="319"/>
                    <a:pt x="369" y="312"/>
                    <a:pt x="367" y="308"/>
                  </a:cubicBezTo>
                  <a:cubicBezTo>
                    <a:pt x="364" y="306"/>
                    <a:pt x="357" y="308"/>
                    <a:pt x="353" y="309"/>
                  </a:cubicBezTo>
                  <a:close/>
                  <a:moveTo>
                    <a:pt x="467" y="315"/>
                  </a:moveTo>
                  <a:cubicBezTo>
                    <a:pt x="466" y="312"/>
                    <a:pt x="470" y="310"/>
                    <a:pt x="467" y="308"/>
                  </a:cubicBezTo>
                  <a:cubicBezTo>
                    <a:pt x="467" y="310"/>
                    <a:pt x="465" y="314"/>
                    <a:pt x="467" y="315"/>
                  </a:cubicBezTo>
                  <a:close/>
                  <a:moveTo>
                    <a:pt x="987" y="313"/>
                  </a:moveTo>
                  <a:cubicBezTo>
                    <a:pt x="985" y="313"/>
                    <a:pt x="987" y="308"/>
                    <a:pt x="985" y="308"/>
                  </a:cubicBezTo>
                  <a:cubicBezTo>
                    <a:pt x="984" y="309"/>
                    <a:pt x="985" y="315"/>
                    <a:pt x="987" y="313"/>
                  </a:cubicBezTo>
                  <a:close/>
                  <a:moveTo>
                    <a:pt x="583" y="319"/>
                  </a:moveTo>
                  <a:cubicBezTo>
                    <a:pt x="579" y="316"/>
                    <a:pt x="575" y="312"/>
                    <a:pt x="571" y="309"/>
                  </a:cubicBezTo>
                  <a:cubicBezTo>
                    <a:pt x="573" y="314"/>
                    <a:pt x="579" y="319"/>
                    <a:pt x="583" y="319"/>
                  </a:cubicBezTo>
                  <a:close/>
                  <a:moveTo>
                    <a:pt x="336" y="311"/>
                  </a:moveTo>
                  <a:cubicBezTo>
                    <a:pt x="335" y="316"/>
                    <a:pt x="336" y="321"/>
                    <a:pt x="336" y="328"/>
                  </a:cubicBezTo>
                  <a:cubicBezTo>
                    <a:pt x="340" y="326"/>
                    <a:pt x="346" y="327"/>
                    <a:pt x="350" y="326"/>
                  </a:cubicBezTo>
                  <a:cubicBezTo>
                    <a:pt x="350" y="321"/>
                    <a:pt x="350" y="315"/>
                    <a:pt x="350" y="310"/>
                  </a:cubicBezTo>
                  <a:cubicBezTo>
                    <a:pt x="344" y="309"/>
                    <a:pt x="342" y="312"/>
                    <a:pt x="336" y="311"/>
                  </a:cubicBezTo>
                  <a:close/>
                  <a:moveTo>
                    <a:pt x="320" y="314"/>
                  </a:moveTo>
                  <a:cubicBezTo>
                    <a:pt x="320" y="320"/>
                    <a:pt x="320" y="325"/>
                    <a:pt x="321" y="328"/>
                  </a:cubicBezTo>
                  <a:cubicBezTo>
                    <a:pt x="325" y="329"/>
                    <a:pt x="327" y="327"/>
                    <a:pt x="332" y="328"/>
                  </a:cubicBezTo>
                  <a:cubicBezTo>
                    <a:pt x="332" y="321"/>
                    <a:pt x="333" y="316"/>
                    <a:pt x="332" y="312"/>
                  </a:cubicBezTo>
                  <a:cubicBezTo>
                    <a:pt x="327" y="312"/>
                    <a:pt x="323" y="313"/>
                    <a:pt x="320" y="314"/>
                  </a:cubicBezTo>
                  <a:close/>
                  <a:moveTo>
                    <a:pt x="827" y="330"/>
                  </a:moveTo>
                  <a:cubicBezTo>
                    <a:pt x="828" y="334"/>
                    <a:pt x="829" y="338"/>
                    <a:pt x="829" y="342"/>
                  </a:cubicBezTo>
                  <a:cubicBezTo>
                    <a:pt x="837" y="334"/>
                    <a:pt x="854" y="330"/>
                    <a:pt x="849" y="313"/>
                  </a:cubicBezTo>
                  <a:cubicBezTo>
                    <a:pt x="838" y="319"/>
                    <a:pt x="835" y="323"/>
                    <a:pt x="827" y="330"/>
                  </a:cubicBezTo>
                  <a:close/>
                  <a:moveTo>
                    <a:pt x="303" y="316"/>
                  </a:moveTo>
                  <a:cubicBezTo>
                    <a:pt x="303" y="319"/>
                    <a:pt x="306" y="318"/>
                    <a:pt x="306" y="321"/>
                  </a:cubicBezTo>
                  <a:cubicBezTo>
                    <a:pt x="305" y="321"/>
                    <a:pt x="303" y="321"/>
                    <a:pt x="301" y="321"/>
                  </a:cubicBezTo>
                  <a:cubicBezTo>
                    <a:pt x="302" y="323"/>
                    <a:pt x="304" y="327"/>
                    <a:pt x="302" y="330"/>
                  </a:cubicBezTo>
                  <a:cubicBezTo>
                    <a:pt x="305" y="331"/>
                    <a:pt x="311" y="330"/>
                    <a:pt x="315" y="329"/>
                  </a:cubicBezTo>
                  <a:cubicBezTo>
                    <a:pt x="317" y="324"/>
                    <a:pt x="315" y="321"/>
                    <a:pt x="316" y="315"/>
                  </a:cubicBezTo>
                  <a:cubicBezTo>
                    <a:pt x="312" y="313"/>
                    <a:pt x="306" y="315"/>
                    <a:pt x="303" y="316"/>
                  </a:cubicBezTo>
                  <a:close/>
                  <a:moveTo>
                    <a:pt x="798" y="328"/>
                  </a:moveTo>
                  <a:cubicBezTo>
                    <a:pt x="798" y="326"/>
                    <a:pt x="799" y="324"/>
                    <a:pt x="797" y="325"/>
                  </a:cubicBezTo>
                  <a:cubicBezTo>
                    <a:pt x="797" y="339"/>
                    <a:pt x="799" y="356"/>
                    <a:pt x="800" y="372"/>
                  </a:cubicBezTo>
                  <a:cubicBezTo>
                    <a:pt x="806" y="369"/>
                    <a:pt x="804" y="363"/>
                    <a:pt x="804" y="356"/>
                  </a:cubicBezTo>
                  <a:cubicBezTo>
                    <a:pt x="803" y="343"/>
                    <a:pt x="805" y="331"/>
                    <a:pt x="805" y="316"/>
                  </a:cubicBezTo>
                  <a:cubicBezTo>
                    <a:pt x="805" y="315"/>
                    <a:pt x="804" y="314"/>
                    <a:pt x="803" y="314"/>
                  </a:cubicBezTo>
                  <a:cubicBezTo>
                    <a:pt x="797" y="317"/>
                    <a:pt x="802" y="324"/>
                    <a:pt x="798" y="328"/>
                  </a:cubicBezTo>
                  <a:close/>
                  <a:moveTo>
                    <a:pt x="466" y="324"/>
                  </a:moveTo>
                  <a:cubicBezTo>
                    <a:pt x="467" y="321"/>
                    <a:pt x="467" y="318"/>
                    <a:pt x="466" y="316"/>
                  </a:cubicBezTo>
                  <a:cubicBezTo>
                    <a:pt x="465" y="318"/>
                    <a:pt x="466" y="322"/>
                    <a:pt x="466" y="324"/>
                  </a:cubicBezTo>
                  <a:close/>
                  <a:moveTo>
                    <a:pt x="768" y="339"/>
                  </a:moveTo>
                  <a:cubicBezTo>
                    <a:pt x="773" y="337"/>
                    <a:pt x="776" y="335"/>
                    <a:pt x="780" y="332"/>
                  </a:cubicBezTo>
                  <a:cubicBezTo>
                    <a:pt x="780" y="325"/>
                    <a:pt x="781" y="322"/>
                    <a:pt x="780" y="318"/>
                  </a:cubicBezTo>
                  <a:cubicBezTo>
                    <a:pt x="774" y="323"/>
                    <a:pt x="767" y="327"/>
                    <a:pt x="768" y="339"/>
                  </a:cubicBezTo>
                  <a:close/>
                  <a:moveTo>
                    <a:pt x="819" y="323"/>
                  </a:moveTo>
                  <a:cubicBezTo>
                    <a:pt x="820" y="323"/>
                    <a:pt x="821" y="324"/>
                    <a:pt x="822" y="325"/>
                  </a:cubicBezTo>
                  <a:cubicBezTo>
                    <a:pt x="822" y="322"/>
                    <a:pt x="823" y="319"/>
                    <a:pt x="821" y="318"/>
                  </a:cubicBezTo>
                  <a:cubicBezTo>
                    <a:pt x="820" y="320"/>
                    <a:pt x="818" y="320"/>
                    <a:pt x="819" y="323"/>
                  </a:cubicBezTo>
                  <a:close/>
                  <a:moveTo>
                    <a:pt x="433" y="321"/>
                  </a:moveTo>
                  <a:cubicBezTo>
                    <a:pt x="432" y="322"/>
                    <a:pt x="431" y="322"/>
                    <a:pt x="430" y="322"/>
                  </a:cubicBezTo>
                  <a:cubicBezTo>
                    <a:pt x="428" y="330"/>
                    <a:pt x="427" y="335"/>
                    <a:pt x="427" y="343"/>
                  </a:cubicBezTo>
                  <a:cubicBezTo>
                    <a:pt x="431" y="343"/>
                    <a:pt x="433" y="343"/>
                    <a:pt x="435" y="342"/>
                  </a:cubicBezTo>
                  <a:cubicBezTo>
                    <a:pt x="435" y="335"/>
                    <a:pt x="436" y="325"/>
                    <a:pt x="433" y="321"/>
                  </a:cubicBezTo>
                  <a:close/>
                  <a:moveTo>
                    <a:pt x="585" y="321"/>
                  </a:moveTo>
                  <a:cubicBezTo>
                    <a:pt x="588" y="324"/>
                    <a:pt x="591" y="330"/>
                    <a:pt x="595" y="329"/>
                  </a:cubicBezTo>
                  <a:cubicBezTo>
                    <a:pt x="591" y="328"/>
                    <a:pt x="585" y="321"/>
                    <a:pt x="585" y="321"/>
                  </a:cubicBezTo>
                  <a:close/>
                  <a:moveTo>
                    <a:pt x="416" y="323"/>
                  </a:moveTo>
                  <a:cubicBezTo>
                    <a:pt x="414" y="331"/>
                    <a:pt x="414" y="339"/>
                    <a:pt x="413" y="345"/>
                  </a:cubicBezTo>
                  <a:cubicBezTo>
                    <a:pt x="415" y="345"/>
                    <a:pt x="418" y="345"/>
                    <a:pt x="420" y="345"/>
                  </a:cubicBezTo>
                  <a:cubicBezTo>
                    <a:pt x="422" y="337"/>
                    <a:pt x="422" y="329"/>
                    <a:pt x="422" y="322"/>
                  </a:cubicBezTo>
                  <a:cubicBezTo>
                    <a:pt x="420" y="322"/>
                    <a:pt x="417" y="322"/>
                    <a:pt x="416" y="323"/>
                  </a:cubicBezTo>
                  <a:close/>
                  <a:moveTo>
                    <a:pt x="406" y="325"/>
                  </a:moveTo>
                  <a:cubicBezTo>
                    <a:pt x="406" y="331"/>
                    <a:pt x="407" y="339"/>
                    <a:pt x="407" y="346"/>
                  </a:cubicBezTo>
                  <a:cubicBezTo>
                    <a:pt x="413" y="342"/>
                    <a:pt x="409" y="332"/>
                    <a:pt x="411" y="324"/>
                  </a:cubicBezTo>
                  <a:cubicBezTo>
                    <a:pt x="409" y="324"/>
                    <a:pt x="407" y="324"/>
                    <a:pt x="406" y="325"/>
                  </a:cubicBezTo>
                  <a:close/>
                  <a:moveTo>
                    <a:pt x="389" y="326"/>
                  </a:moveTo>
                  <a:cubicBezTo>
                    <a:pt x="391" y="337"/>
                    <a:pt x="387" y="342"/>
                    <a:pt x="390" y="349"/>
                  </a:cubicBezTo>
                  <a:cubicBezTo>
                    <a:pt x="392" y="348"/>
                    <a:pt x="397" y="348"/>
                    <a:pt x="400" y="346"/>
                  </a:cubicBezTo>
                  <a:cubicBezTo>
                    <a:pt x="397" y="338"/>
                    <a:pt x="406" y="332"/>
                    <a:pt x="402" y="325"/>
                  </a:cubicBezTo>
                  <a:cubicBezTo>
                    <a:pt x="398" y="325"/>
                    <a:pt x="394" y="326"/>
                    <a:pt x="389" y="326"/>
                  </a:cubicBezTo>
                  <a:close/>
                  <a:moveTo>
                    <a:pt x="463" y="329"/>
                  </a:moveTo>
                  <a:cubicBezTo>
                    <a:pt x="464" y="329"/>
                    <a:pt x="465" y="330"/>
                    <a:pt x="466" y="330"/>
                  </a:cubicBezTo>
                  <a:cubicBezTo>
                    <a:pt x="466" y="329"/>
                    <a:pt x="467" y="325"/>
                    <a:pt x="466" y="325"/>
                  </a:cubicBezTo>
                  <a:cubicBezTo>
                    <a:pt x="466" y="327"/>
                    <a:pt x="463" y="327"/>
                    <a:pt x="463" y="329"/>
                  </a:cubicBezTo>
                  <a:close/>
                  <a:moveTo>
                    <a:pt x="819" y="331"/>
                  </a:moveTo>
                  <a:cubicBezTo>
                    <a:pt x="821" y="331"/>
                    <a:pt x="822" y="328"/>
                    <a:pt x="822" y="326"/>
                  </a:cubicBezTo>
                  <a:cubicBezTo>
                    <a:pt x="820" y="326"/>
                    <a:pt x="818" y="327"/>
                    <a:pt x="819" y="331"/>
                  </a:cubicBezTo>
                  <a:close/>
                  <a:moveTo>
                    <a:pt x="373" y="328"/>
                  </a:moveTo>
                  <a:cubicBezTo>
                    <a:pt x="373" y="334"/>
                    <a:pt x="372" y="343"/>
                    <a:pt x="372" y="351"/>
                  </a:cubicBezTo>
                  <a:cubicBezTo>
                    <a:pt x="377" y="350"/>
                    <a:pt x="380" y="348"/>
                    <a:pt x="386" y="349"/>
                  </a:cubicBezTo>
                  <a:cubicBezTo>
                    <a:pt x="385" y="341"/>
                    <a:pt x="386" y="335"/>
                    <a:pt x="386" y="327"/>
                  </a:cubicBezTo>
                  <a:cubicBezTo>
                    <a:pt x="381" y="326"/>
                    <a:pt x="378" y="328"/>
                    <a:pt x="373" y="328"/>
                  </a:cubicBezTo>
                  <a:close/>
                  <a:moveTo>
                    <a:pt x="353" y="331"/>
                  </a:moveTo>
                  <a:cubicBezTo>
                    <a:pt x="354" y="337"/>
                    <a:pt x="354" y="345"/>
                    <a:pt x="355" y="352"/>
                  </a:cubicBezTo>
                  <a:cubicBezTo>
                    <a:pt x="361" y="352"/>
                    <a:pt x="363" y="352"/>
                    <a:pt x="367" y="350"/>
                  </a:cubicBezTo>
                  <a:cubicBezTo>
                    <a:pt x="368" y="343"/>
                    <a:pt x="369" y="332"/>
                    <a:pt x="367" y="328"/>
                  </a:cubicBezTo>
                  <a:cubicBezTo>
                    <a:pt x="365" y="330"/>
                    <a:pt x="357" y="329"/>
                    <a:pt x="353" y="331"/>
                  </a:cubicBezTo>
                  <a:close/>
                  <a:moveTo>
                    <a:pt x="350" y="331"/>
                  </a:moveTo>
                  <a:cubicBezTo>
                    <a:pt x="347" y="330"/>
                    <a:pt x="341" y="331"/>
                    <a:pt x="336" y="331"/>
                  </a:cubicBezTo>
                  <a:cubicBezTo>
                    <a:pt x="334" y="340"/>
                    <a:pt x="334" y="345"/>
                    <a:pt x="335" y="354"/>
                  </a:cubicBezTo>
                  <a:cubicBezTo>
                    <a:pt x="341" y="354"/>
                    <a:pt x="346" y="354"/>
                    <a:pt x="350" y="353"/>
                  </a:cubicBezTo>
                  <a:cubicBezTo>
                    <a:pt x="350" y="345"/>
                    <a:pt x="350" y="337"/>
                    <a:pt x="350" y="331"/>
                  </a:cubicBezTo>
                  <a:close/>
                  <a:moveTo>
                    <a:pt x="321" y="332"/>
                  </a:moveTo>
                  <a:cubicBezTo>
                    <a:pt x="319" y="339"/>
                    <a:pt x="322" y="350"/>
                    <a:pt x="321" y="356"/>
                  </a:cubicBezTo>
                  <a:cubicBezTo>
                    <a:pt x="324" y="355"/>
                    <a:pt x="328" y="355"/>
                    <a:pt x="330" y="354"/>
                  </a:cubicBezTo>
                  <a:cubicBezTo>
                    <a:pt x="332" y="347"/>
                    <a:pt x="332" y="339"/>
                    <a:pt x="331" y="332"/>
                  </a:cubicBezTo>
                  <a:cubicBezTo>
                    <a:pt x="327" y="331"/>
                    <a:pt x="324" y="332"/>
                    <a:pt x="321" y="332"/>
                  </a:cubicBezTo>
                  <a:close/>
                  <a:moveTo>
                    <a:pt x="831" y="349"/>
                  </a:moveTo>
                  <a:cubicBezTo>
                    <a:pt x="830" y="354"/>
                    <a:pt x="834" y="361"/>
                    <a:pt x="832" y="367"/>
                  </a:cubicBezTo>
                  <a:cubicBezTo>
                    <a:pt x="836" y="363"/>
                    <a:pt x="850" y="355"/>
                    <a:pt x="851" y="349"/>
                  </a:cubicBezTo>
                  <a:cubicBezTo>
                    <a:pt x="853" y="343"/>
                    <a:pt x="849" y="336"/>
                    <a:pt x="849" y="332"/>
                  </a:cubicBezTo>
                  <a:cubicBezTo>
                    <a:pt x="846" y="338"/>
                    <a:pt x="833" y="341"/>
                    <a:pt x="831" y="349"/>
                  </a:cubicBezTo>
                  <a:close/>
                  <a:moveTo>
                    <a:pt x="748" y="343"/>
                  </a:moveTo>
                  <a:cubicBezTo>
                    <a:pt x="750" y="344"/>
                    <a:pt x="751" y="346"/>
                    <a:pt x="752" y="348"/>
                  </a:cubicBezTo>
                  <a:cubicBezTo>
                    <a:pt x="760" y="347"/>
                    <a:pt x="767" y="342"/>
                    <a:pt x="763" y="334"/>
                  </a:cubicBezTo>
                  <a:cubicBezTo>
                    <a:pt x="756" y="335"/>
                    <a:pt x="753" y="340"/>
                    <a:pt x="748" y="343"/>
                  </a:cubicBezTo>
                  <a:close/>
                  <a:moveTo>
                    <a:pt x="819" y="342"/>
                  </a:moveTo>
                  <a:cubicBezTo>
                    <a:pt x="823" y="342"/>
                    <a:pt x="826" y="337"/>
                    <a:pt x="822" y="335"/>
                  </a:cubicBezTo>
                  <a:cubicBezTo>
                    <a:pt x="820" y="337"/>
                    <a:pt x="816" y="339"/>
                    <a:pt x="819" y="342"/>
                  </a:cubicBezTo>
                  <a:close/>
                  <a:moveTo>
                    <a:pt x="631" y="349"/>
                  </a:moveTo>
                  <a:cubicBezTo>
                    <a:pt x="630" y="341"/>
                    <a:pt x="617" y="338"/>
                    <a:pt x="611" y="337"/>
                  </a:cubicBezTo>
                  <a:cubicBezTo>
                    <a:pt x="618" y="341"/>
                    <a:pt x="623" y="347"/>
                    <a:pt x="631" y="349"/>
                  </a:cubicBezTo>
                  <a:close/>
                  <a:moveTo>
                    <a:pt x="447" y="360"/>
                  </a:moveTo>
                  <a:cubicBezTo>
                    <a:pt x="447" y="351"/>
                    <a:pt x="448" y="350"/>
                    <a:pt x="447" y="343"/>
                  </a:cubicBezTo>
                  <a:cubicBezTo>
                    <a:pt x="447" y="348"/>
                    <a:pt x="444" y="355"/>
                    <a:pt x="447" y="360"/>
                  </a:cubicBezTo>
                  <a:close/>
                  <a:moveTo>
                    <a:pt x="818" y="346"/>
                  </a:moveTo>
                  <a:cubicBezTo>
                    <a:pt x="819" y="348"/>
                    <a:pt x="817" y="351"/>
                    <a:pt x="820" y="352"/>
                  </a:cubicBezTo>
                  <a:cubicBezTo>
                    <a:pt x="820" y="349"/>
                    <a:pt x="821" y="347"/>
                    <a:pt x="821" y="345"/>
                  </a:cubicBezTo>
                  <a:cubicBezTo>
                    <a:pt x="820" y="345"/>
                    <a:pt x="818" y="345"/>
                    <a:pt x="818" y="346"/>
                  </a:cubicBezTo>
                  <a:close/>
                  <a:moveTo>
                    <a:pt x="605" y="388"/>
                  </a:moveTo>
                  <a:cubicBezTo>
                    <a:pt x="605" y="389"/>
                    <a:pt x="607" y="388"/>
                    <a:pt x="607" y="390"/>
                  </a:cubicBezTo>
                  <a:cubicBezTo>
                    <a:pt x="605" y="390"/>
                    <a:pt x="606" y="393"/>
                    <a:pt x="604" y="394"/>
                  </a:cubicBezTo>
                  <a:cubicBezTo>
                    <a:pt x="605" y="440"/>
                    <a:pt x="596" y="504"/>
                    <a:pt x="602" y="554"/>
                  </a:cubicBezTo>
                  <a:cubicBezTo>
                    <a:pt x="610" y="554"/>
                    <a:pt x="617" y="556"/>
                    <a:pt x="625" y="557"/>
                  </a:cubicBezTo>
                  <a:cubicBezTo>
                    <a:pt x="626" y="545"/>
                    <a:pt x="627" y="528"/>
                    <a:pt x="628" y="516"/>
                  </a:cubicBezTo>
                  <a:cubicBezTo>
                    <a:pt x="616" y="514"/>
                    <a:pt x="627" y="501"/>
                    <a:pt x="622" y="495"/>
                  </a:cubicBezTo>
                  <a:cubicBezTo>
                    <a:pt x="630" y="492"/>
                    <a:pt x="630" y="485"/>
                    <a:pt x="629" y="475"/>
                  </a:cubicBezTo>
                  <a:cubicBezTo>
                    <a:pt x="628" y="473"/>
                    <a:pt x="624" y="473"/>
                    <a:pt x="625" y="469"/>
                  </a:cubicBezTo>
                  <a:cubicBezTo>
                    <a:pt x="625" y="466"/>
                    <a:pt x="630" y="469"/>
                    <a:pt x="630" y="466"/>
                  </a:cubicBezTo>
                  <a:cubicBezTo>
                    <a:pt x="628" y="446"/>
                    <a:pt x="635" y="423"/>
                    <a:pt x="624" y="412"/>
                  </a:cubicBezTo>
                  <a:cubicBezTo>
                    <a:pt x="625" y="409"/>
                    <a:pt x="629" y="410"/>
                    <a:pt x="629" y="406"/>
                  </a:cubicBezTo>
                  <a:cubicBezTo>
                    <a:pt x="630" y="396"/>
                    <a:pt x="628" y="374"/>
                    <a:pt x="630" y="357"/>
                  </a:cubicBezTo>
                  <a:cubicBezTo>
                    <a:pt x="623" y="354"/>
                    <a:pt x="617" y="351"/>
                    <a:pt x="610" y="348"/>
                  </a:cubicBezTo>
                  <a:cubicBezTo>
                    <a:pt x="606" y="358"/>
                    <a:pt x="607" y="377"/>
                    <a:pt x="605" y="388"/>
                  </a:cubicBezTo>
                  <a:close/>
                  <a:moveTo>
                    <a:pt x="414" y="368"/>
                  </a:moveTo>
                  <a:cubicBezTo>
                    <a:pt x="416" y="368"/>
                    <a:pt x="417" y="369"/>
                    <a:pt x="418" y="370"/>
                  </a:cubicBezTo>
                  <a:cubicBezTo>
                    <a:pt x="419" y="363"/>
                    <a:pt x="419" y="355"/>
                    <a:pt x="420" y="349"/>
                  </a:cubicBezTo>
                  <a:cubicBezTo>
                    <a:pt x="408" y="347"/>
                    <a:pt x="415" y="362"/>
                    <a:pt x="414" y="368"/>
                  </a:cubicBezTo>
                  <a:close/>
                  <a:moveTo>
                    <a:pt x="747" y="358"/>
                  </a:moveTo>
                  <a:cubicBezTo>
                    <a:pt x="753" y="361"/>
                    <a:pt x="757" y="351"/>
                    <a:pt x="763" y="356"/>
                  </a:cubicBezTo>
                  <a:cubicBezTo>
                    <a:pt x="763" y="354"/>
                    <a:pt x="764" y="351"/>
                    <a:pt x="762" y="350"/>
                  </a:cubicBezTo>
                  <a:cubicBezTo>
                    <a:pt x="759" y="354"/>
                    <a:pt x="748" y="351"/>
                    <a:pt x="747" y="358"/>
                  </a:cubicBezTo>
                  <a:close/>
                  <a:moveTo>
                    <a:pt x="389" y="353"/>
                  </a:moveTo>
                  <a:cubicBezTo>
                    <a:pt x="389" y="358"/>
                    <a:pt x="388" y="363"/>
                    <a:pt x="389" y="370"/>
                  </a:cubicBezTo>
                  <a:cubicBezTo>
                    <a:pt x="394" y="371"/>
                    <a:pt x="397" y="370"/>
                    <a:pt x="402" y="370"/>
                  </a:cubicBezTo>
                  <a:cubicBezTo>
                    <a:pt x="400" y="366"/>
                    <a:pt x="403" y="353"/>
                    <a:pt x="398" y="352"/>
                  </a:cubicBezTo>
                  <a:cubicBezTo>
                    <a:pt x="398" y="355"/>
                    <a:pt x="393" y="350"/>
                    <a:pt x="389" y="353"/>
                  </a:cubicBezTo>
                  <a:close/>
                  <a:moveTo>
                    <a:pt x="408" y="370"/>
                  </a:moveTo>
                  <a:cubicBezTo>
                    <a:pt x="411" y="364"/>
                    <a:pt x="408" y="357"/>
                    <a:pt x="410" y="352"/>
                  </a:cubicBezTo>
                  <a:cubicBezTo>
                    <a:pt x="409" y="352"/>
                    <a:pt x="407" y="352"/>
                    <a:pt x="406" y="352"/>
                  </a:cubicBezTo>
                  <a:cubicBezTo>
                    <a:pt x="406" y="358"/>
                    <a:pt x="405" y="366"/>
                    <a:pt x="408" y="370"/>
                  </a:cubicBezTo>
                  <a:close/>
                  <a:moveTo>
                    <a:pt x="372" y="355"/>
                  </a:moveTo>
                  <a:cubicBezTo>
                    <a:pt x="372" y="362"/>
                    <a:pt x="372" y="369"/>
                    <a:pt x="373" y="374"/>
                  </a:cubicBezTo>
                  <a:cubicBezTo>
                    <a:pt x="377" y="373"/>
                    <a:pt x="380" y="372"/>
                    <a:pt x="384" y="372"/>
                  </a:cubicBezTo>
                  <a:cubicBezTo>
                    <a:pt x="385" y="368"/>
                    <a:pt x="385" y="361"/>
                    <a:pt x="385" y="354"/>
                  </a:cubicBezTo>
                  <a:cubicBezTo>
                    <a:pt x="381" y="353"/>
                    <a:pt x="376" y="354"/>
                    <a:pt x="372" y="355"/>
                  </a:cubicBezTo>
                  <a:close/>
                  <a:moveTo>
                    <a:pt x="640" y="356"/>
                  </a:moveTo>
                  <a:cubicBezTo>
                    <a:pt x="644" y="357"/>
                    <a:pt x="647" y="359"/>
                    <a:pt x="651" y="360"/>
                  </a:cubicBezTo>
                  <a:cubicBezTo>
                    <a:pt x="650" y="356"/>
                    <a:pt x="656" y="360"/>
                    <a:pt x="655" y="356"/>
                  </a:cubicBezTo>
                  <a:cubicBezTo>
                    <a:pt x="648" y="358"/>
                    <a:pt x="645" y="352"/>
                    <a:pt x="640" y="356"/>
                  </a:cubicBezTo>
                  <a:close/>
                  <a:moveTo>
                    <a:pt x="322" y="359"/>
                  </a:moveTo>
                  <a:cubicBezTo>
                    <a:pt x="321" y="366"/>
                    <a:pt x="322" y="374"/>
                    <a:pt x="322" y="377"/>
                  </a:cubicBezTo>
                  <a:cubicBezTo>
                    <a:pt x="338" y="377"/>
                    <a:pt x="354" y="375"/>
                    <a:pt x="369" y="374"/>
                  </a:cubicBezTo>
                  <a:cubicBezTo>
                    <a:pt x="368" y="369"/>
                    <a:pt x="368" y="362"/>
                    <a:pt x="368" y="356"/>
                  </a:cubicBezTo>
                  <a:cubicBezTo>
                    <a:pt x="364" y="356"/>
                    <a:pt x="359" y="355"/>
                    <a:pt x="355" y="356"/>
                  </a:cubicBezTo>
                  <a:cubicBezTo>
                    <a:pt x="354" y="364"/>
                    <a:pt x="358" y="369"/>
                    <a:pt x="355" y="374"/>
                  </a:cubicBezTo>
                  <a:cubicBezTo>
                    <a:pt x="353" y="371"/>
                    <a:pt x="352" y="365"/>
                    <a:pt x="350" y="357"/>
                  </a:cubicBezTo>
                  <a:cubicBezTo>
                    <a:pt x="343" y="357"/>
                    <a:pt x="341" y="356"/>
                    <a:pt x="334" y="358"/>
                  </a:cubicBezTo>
                  <a:cubicBezTo>
                    <a:pt x="334" y="364"/>
                    <a:pt x="333" y="372"/>
                    <a:pt x="332" y="375"/>
                  </a:cubicBezTo>
                  <a:cubicBezTo>
                    <a:pt x="328" y="376"/>
                    <a:pt x="330" y="366"/>
                    <a:pt x="331" y="360"/>
                  </a:cubicBezTo>
                  <a:cubicBezTo>
                    <a:pt x="331" y="360"/>
                    <a:pt x="332" y="360"/>
                    <a:pt x="331" y="360"/>
                  </a:cubicBezTo>
                  <a:cubicBezTo>
                    <a:pt x="330" y="358"/>
                    <a:pt x="326" y="358"/>
                    <a:pt x="322" y="359"/>
                  </a:cubicBezTo>
                  <a:close/>
                  <a:moveTo>
                    <a:pt x="424" y="362"/>
                  </a:moveTo>
                  <a:cubicBezTo>
                    <a:pt x="424" y="360"/>
                    <a:pt x="425" y="357"/>
                    <a:pt x="423" y="357"/>
                  </a:cubicBezTo>
                  <a:cubicBezTo>
                    <a:pt x="422" y="359"/>
                    <a:pt x="422" y="362"/>
                    <a:pt x="424" y="362"/>
                  </a:cubicBezTo>
                  <a:close/>
                  <a:moveTo>
                    <a:pt x="743" y="372"/>
                  </a:moveTo>
                  <a:cubicBezTo>
                    <a:pt x="743" y="378"/>
                    <a:pt x="743" y="381"/>
                    <a:pt x="745" y="386"/>
                  </a:cubicBezTo>
                  <a:cubicBezTo>
                    <a:pt x="746" y="379"/>
                    <a:pt x="755" y="383"/>
                    <a:pt x="759" y="376"/>
                  </a:cubicBezTo>
                  <a:cubicBezTo>
                    <a:pt x="761" y="376"/>
                    <a:pt x="761" y="377"/>
                    <a:pt x="762" y="376"/>
                  </a:cubicBezTo>
                  <a:cubicBezTo>
                    <a:pt x="762" y="369"/>
                    <a:pt x="765" y="362"/>
                    <a:pt x="762" y="357"/>
                  </a:cubicBezTo>
                  <a:cubicBezTo>
                    <a:pt x="757" y="364"/>
                    <a:pt x="749" y="367"/>
                    <a:pt x="743" y="372"/>
                  </a:cubicBezTo>
                  <a:close/>
                  <a:moveTo>
                    <a:pt x="833" y="385"/>
                  </a:moveTo>
                  <a:cubicBezTo>
                    <a:pt x="832" y="381"/>
                    <a:pt x="836" y="384"/>
                    <a:pt x="839" y="384"/>
                  </a:cubicBezTo>
                  <a:cubicBezTo>
                    <a:pt x="842" y="377"/>
                    <a:pt x="850" y="377"/>
                    <a:pt x="854" y="372"/>
                  </a:cubicBezTo>
                  <a:cubicBezTo>
                    <a:pt x="851" y="367"/>
                    <a:pt x="854" y="361"/>
                    <a:pt x="849" y="358"/>
                  </a:cubicBezTo>
                  <a:cubicBezTo>
                    <a:pt x="844" y="366"/>
                    <a:pt x="826" y="370"/>
                    <a:pt x="833" y="385"/>
                  </a:cubicBezTo>
                  <a:close/>
                  <a:moveTo>
                    <a:pt x="445" y="370"/>
                  </a:moveTo>
                  <a:cubicBezTo>
                    <a:pt x="444" y="367"/>
                    <a:pt x="449" y="362"/>
                    <a:pt x="445" y="360"/>
                  </a:cubicBezTo>
                  <a:cubicBezTo>
                    <a:pt x="445" y="363"/>
                    <a:pt x="444" y="369"/>
                    <a:pt x="445" y="370"/>
                  </a:cubicBezTo>
                  <a:close/>
                  <a:moveTo>
                    <a:pt x="634" y="365"/>
                  </a:moveTo>
                  <a:cubicBezTo>
                    <a:pt x="637" y="367"/>
                    <a:pt x="638" y="361"/>
                    <a:pt x="642" y="363"/>
                  </a:cubicBezTo>
                  <a:cubicBezTo>
                    <a:pt x="639" y="374"/>
                    <a:pt x="638" y="390"/>
                    <a:pt x="638" y="404"/>
                  </a:cubicBezTo>
                  <a:cubicBezTo>
                    <a:pt x="641" y="405"/>
                    <a:pt x="641" y="403"/>
                    <a:pt x="643" y="403"/>
                  </a:cubicBezTo>
                  <a:cubicBezTo>
                    <a:pt x="644" y="391"/>
                    <a:pt x="643" y="376"/>
                    <a:pt x="648" y="367"/>
                  </a:cubicBezTo>
                  <a:cubicBezTo>
                    <a:pt x="643" y="366"/>
                    <a:pt x="641" y="359"/>
                    <a:pt x="635" y="361"/>
                  </a:cubicBezTo>
                  <a:cubicBezTo>
                    <a:pt x="638" y="362"/>
                    <a:pt x="633" y="363"/>
                    <a:pt x="634" y="365"/>
                  </a:cubicBezTo>
                  <a:close/>
                  <a:moveTo>
                    <a:pt x="669" y="363"/>
                  </a:moveTo>
                  <a:cubicBezTo>
                    <a:pt x="671" y="364"/>
                    <a:pt x="673" y="364"/>
                    <a:pt x="674" y="362"/>
                  </a:cubicBezTo>
                  <a:cubicBezTo>
                    <a:pt x="672" y="362"/>
                    <a:pt x="669" y="361"/>
                    <a:pt x="669" y="363"/>
                  </a:cubicBezTo>
                  <a:close/>
                  <a:moveTo>
                    <a:pt x="678" y="367"/>
                  </a:moveTo>
                  <a:cubicBezTo>
                    <a:pt x="687" y="365"/>
                    <a:pt x="697" y="368"/>
                    <a:pt x="702" y="363"/>
                  </a:cubicBezTo>
                  <a:cubicBezTo>
                    <a:pt x="698" y="363"/>
                    <a:pt x="696" y="365"/>
                    <a:pt x="693" y="365"/>
                  </a:cubicBezTo>
                  <a:cubicBezTo>
                    <a:pt x="693" y="364"/>
                    <a:pt x="694" y="364"/>
                    <a:pt x="693" y="363"/>
                  </a:cubicBezTo>
                  <a:cubicBezTo>
                    <a:pt x="687" y="363"/>
                    <a:pt x="682" y="365"/>
                    <a:pt x="678" y="367"/>
                  </a:cubicBezTo>
                  <a:close/>
                  <a:moveTo>
                    <a:pt x="720" y="365"/>
                  </a:moveTo>
                  <a:cubicBezTo>
                    <a:pt x="719" y="371"/>
                    <a:pt x="715" y="374"/>
                    <a:pt x="716" y="378"/>
                  </a:cubicBezTo>
                  <a:cubicBezTo>
                    <a:pt x="724" y="374"/>
                    <a:pt x="735" y="373"/>
                    <a:pt x="738" y="363"/>
                  </a:cubicBezTo>
                  <a:cubicBezTo>
                    <a:pt x="732" y="364"/>
                    <a:pt x="727" y="366"/>
                    <a:pt x="720" y="365"/>
                  </a:cubicBezTo>
                  <a:close/>
                  <a:moveTo>
                    <a:pt x="824" y="374"/>
                  </a:moveTo>
                  <a:cubicBezTo>
                    <a:pt x="826" y="374"/>
                    <a:pt x="827" y="366"/>
                    <a:pt x="824" y="366"/>
                  </a:cubicBezTo>
                  <a:cubicBezTo>
                    <a:pt x="824" y="367"/>
                    <a:pt x="822" y="372"/>
                    <a:pt x="824" y="374"/>
                  </a:cubicBezTo>
                  <a:close/>
                  <a:moveTo>
                    <a:pt x="77" y="382"/>
                  </a:moveTo>
                  <a:cubicBezTo>
                    <a:pt x="68" y="377"/>
                    <a:pt x="59" y="372"/>
                    <a:pt x="49" y="369"/>
                  </a:cubicBezTo>
                  <a:cubicBezTo>
                    <a:pt x="55" y="376"/>
                    <a:pt x="67" y="381"/>
                    <a:pt x="77" y="382"/>
                  </a:cubicBezTo>
                  <a:close/>
                  <a:moveTo>
                    <a:pt x="470" y="380"/>
                  </a:moveTo>
                  <a:cubicBezTo>
                    <a:pt x="475" y="380"/>
                    <a:pt x="471" y="373"/>
                    <a:pt x="471" y="370"/>
                  </a:cubicBezTo>
                  <a:cubicBezTo>
                    <a:pt x="471" y="374"/>
                    <a:pt x="470" y="376"/>
                    <a:pt x="470" y="380"/>
                  </a:cubicBezTo>
                  <a:close/>
                  <a:moveTo>
                    <a:pt x="653" y="371"/>
                  </a:moveTo>
                  <a:cubicBezTo>
                    <a:pt x="651" y="381"/>
                    <a:pt x="647" y="393"/>
                    <a:pt x="647" y="402"/>
                  </a:cubicBezTo>
                  <a:cubicBezTo>
                    <a:pt x="651" y="401"/>
                    <a:pt x="656" y="401"/>
                    <a:pt x="660" y="400"/>
                  </a:cubicBezTo>
                  <a:cubicBezTo>
                    <a:pt x="661" y="392"/>
                    <a:pt x="664" y="370"/>
                    <a:pt x="653" y="371"/>
                  </a:cubicBezTo>
                  <a:close/>
                  <a:moveTo>
                    <a:pt x="417" y="374"/>
                  </a:moveTo>
                  <a:cubicBezTo>
                    <a:pt x="417" y="372"/>
                    <a:pt x="419" y="373"/>
                    <a:pt x="417" y="371"/>
                  </a:cubicBezTo>
                  <a:cubicBezTo>
                    <a:pt x="414" y="371"/>
                    <a:pt x="414" y="375"/>
                    <a:pt x="417" y="374"/>
                  </a:cubicBezTo>
                  <a:close/>
                  <a:moveTo>
                    <a:pt x="676" y="374"/>
                  </a:moveTo>
                  <a:cubicBezTo>
                    <a:pt x="678" y="379"/>
                    <a:pt x="683" y="382"/>
                    <a:pt x="688" y="379"/>
                  </a:cubicBezTo>
                  <a:cubicBezTo>
                    <a:pt x="686" y="375"/>
                    <a:pt x="697" y="376"/>
                    <a:pt x="695" y="373"/>
                  </a:cubicBezTo>
                  <a:cubicBezTo>
                    <a:pt x="690" y="376"/>
                    <a:pt x="680" y="375"/>
                    <a:pt x="678" y="372"/>
                  </a:cubicBezTo>
                  <a:cubicBezTo>
                    <a:pt x="678" y="374"/>
                    <a:pt x="676" y="373"/>
                    <a:pt x="676" y="374"/>
                  </a:cubicBezTo>
                  <a:close/>
                  <a:moveTo>
                    <a:pt x="406" y="374"/>
                  </a:moveTo>
                  <a:cubicBezTo>
                    <a:pt x="406" y="377"/>
                    <a:pt x="408" y="378"/>
                    <a:pt x="407" y="381"/>
                  </a:cubicBezTo>
                  <a:cubicBezTo>
                    <a:pt x="410" y="381"/>
                    <a:pt x="415" y="382"/>
                    <a:pt x="417" y="381"/>
                  </a:cubicBezTo>
                  <a:cubicBezTo>
                    <a:pt x="417" y="379"/>
                    <a:pt x="417" y="378"/>
                    <a:pt x="417" y="377"/>
                  </a:cubicBezTo>
                  <a:cubicBezTo>
                    <a:pt x="411" y="378"/>
                    <a:pt x="411" y="370"/>
                    <a:pt x="406" y="374"/>
                  </a:cubicBezTo>
                  <a:close/>
                  <a:moveTo>
                    <a:pt x="699" y="384"/>
                  </a:moveTo>
                  <a:cubicBezTo>
                    <a:pt x="705" y="385"/>
                    <a:pt x="704" y="378"/>
                    <a:pt x="705" y="374"/>
                  </a:cubicBezTo>
                  <a:cubicBezTo>
                    <a:pt x="703" y="374"/>
                    <a:pt x="704" y="372"/>
                    <a:pt x="702" y="373"/>
                  </a:cubicBezTo>
                  <a:cubicBezTo>
                    <a:pt x="700" y="376"/>
                    <a:pt x="700" y="381"/>
                    <a:pt x="699" y="384"/>
                  </a:cubicBezTo>
                  <a:close/>
                  <a:moveTo>
                    <a:pt x="388" y="377"/>
                  </a:moveTo>
                  <a:cubicBezTo>
                    <a:pt x="389" y="377"/>
                    <a:pt x="388" y="380"/>
                    <a:pt x="389" y="381"/>
                  </a:cubicBezTo>
                  <a:cubicBezTo>
                    <a:pt x="393" y="381"/>
                    <a:pt x="399" y="382"/>
                    <a:pt x="403" y="381"/>
                  </a:cubicBezTo>
                  <a:cubicBezTo>
                    <a:pt x="403" y="378"/>
                    <a:pt x="402" y="376"/>
                    <a:pt x="402" y="374"/>
                  </a:cubicBezTo>
                  <a:cubicBezTo>
                    <a:pt x="396" y="374"/>
                    <a:pt x="391" y="375"/>
                    <a:pt x="388" y="377"/>
                  </a:cubicBezTo>
                  <a:close/>
                  <a:moveTo>
                    <a:pt x="716" y="397"/>
                  </a:moveTo>
                  <a:cubicBezTo>
                    <a:pt x="718" y="398"/>
                    <a:pt x="721" y="395"/>
                    <a:pt x="722" y="397"/>
                  </a:cubicBezTo>
                  <a:cubicBezTo>
                    <a:pt x="720" y="398"/>
                    <a:pt x="719" y="400"/>
                    <a:pt x="716" y="399"/>
                  </a:cubicBezTo>
                  <a:cubicBezTo>
                    <a:pt x="716" y="403"/>
                    <a:pt x="716" y="406"/>
                    <a:pt x="716" y="409"/>
                  </a:cubicBezTo>
                  <a:cubicBezTo>
                    <a:pt x="723" y="402"/>
                    <a:pt x="731" y="396"/>
                    <a:pt x="739" y="391"/>
                  </a:cubicBezTo>
                  <a:cubicBezTo>
                    <a:pt x="739" y="388"/>
                    <a:pt x="740" y="381"/>
                    <a:pt x="738" y="375"/>
                  </a:cubicBezTo>
                  <a:cubicBezTo>
                    <a:pt x="729" y="381"/>
                    <a:pt x="716" y="382"/>
                    <a:pt x="716" y="397"/>
                  </a:cubicBezTo>
                  <a:close/>
                  <a:moveTo>
                    <a:pt x="373" y="378"/>
                  </a:moveTo>
                  <a:cubicBezTo>
                    <a:pt x="373" y="379"/>
                    <a:pt x="373" y="380"/>
                    <a:pt x="373" y="381"/>
                  </a:cubicBezTo>
                  <a:cubicBezTo>
                    <a:pt x="374" y="382"/>
                    <a:pt x="377" y="382"/>
                    <a:pt x="377" y="384"/>
                  </a:cubicBezTo>
                  <a:cubicBezTo>
                    <a:pt x="375" y="384"/>
                    <a:pt x="375" y="386"/>
                    <a:pt x="374" y="387"/>
                  </a:cubicBezTo>
                  <a:cubicBezTo>
                    <a:pt x="378" y="387"/>
                    <a:pt x="379" y="385"/>
                    <a:pt x="383" y="386"/>
                  </a:cubicBezTo>
                  <a:cubicBezTo>
                    <a:pt x="384" y="383"/>
                    <a:pt x="380" y="385"/>
                    <a:pt x="380" y="383"/>
                  </a:cubicBezTo>
                  <a:cubicBezTo>
                    <a:pt x="381" y="383"/>
                    <a:pt x="381" y="381"/>
                    <a:pt x="384" y="381"/>
                  </a:cubicBezTo>
                  <a:cubicBezTo>
                    <a:pt x="384" y="380"/>
                    <a:pt x="384" y="378"/>
                    <a:pt x="384" y="377"/>
                  </a:cubicBezTo>
                  <a:cubicBezTo>
                    <a:pt x="380" y="377"/>
                    <a:pt x="376" y="377"/>
                    <a:pt x="373" y="378"/>
                  </a:cubicBezTo>
                  <a:close/>
                  <a:moveTo>
                    <a:pt x="801" y="381"/>
                  </a:moveTo>
                  <a:cubicBezTo>
                    <a:pt x="806" y="413"/>
                    <a:pt x="799" y="449"/>
                    <a:pt x="804" y="484"/>
                  </a:cubicBezTo>
                  <a:cubicBezTo>
                    <a:pt x="810" y="463"/>
                    <a:pt x="807" y="434"/>
                    <a:pt x="807" y="406"/>
                  </a:cubicBezTo>
                  <a:cubicBezTo>
                    <a:pt x="807" y="402"/>
                    <a:pt x="803" y="402"/>
                    <a:pt x="804" y="399"/>
                  </a:cubicBezTo>
                  <a:cubicBezTo>
                    <a:pt x="807" y="394"/>
                    <a:pt x="807" y="382"/>
                    <a:pt x="803" y="379"/>
                  </a:cubicBezTo>
                  <a:cubicBezTo>
                    <a:pt x="802" y="379"/>
                    <a:pt x="801" y="379"/>
                    <a:pt x="801" y="378"/>
                  </a:cubicBezTo>
                  <a:cubicBezTo>
                    <a:pt x="801" y="379"/>
                    <a:pt x="801" y="380"/>
                    <a:pt x="801" y="381"/>
                  </a:cubicBezTo>
                  <a:close/>
                  <a:moveTo>
                    <a:pt x="666" y="399"/>
                  </a:moveTo>
                  <a:cubicBezTo>
                    <a:pt x="674" y="397"/>
                    <a:pt x="668" y="388"/>
                    <a:pt x="670" y="380"/>
                  </a:cubicBezTo>
                  <a:cubicBezTo>
                    <a:pt x="669" y="380"/>
                    <a:pt x="669" y="379"/>
                    <a:pt x="667" y="379"/>
                  </a:cubicBezTo>
                  <a:cubicBezTo>
                    <a:pt x="664" y="383"/>
                    <a:pt x="667" y="392"/>
                    <a:pt x="666" y="399"/>
                  </a:cubicBezTo>
                  <a:close/>
                  <a:moveTo>
                    <a:pt x="745" y="392"/>
                  </a:moveTo>
                  <a:cubicBezTo>
                    <a:pt x="744" y="397"/>
                    <a:pt x="744" y="405"/>
                    <a:pt x="746" y="408"/>
                  </a:cubicBezTo>
                  <a:cubicBezTo>
                    <a:pt x="751" y="405"/>
                    <a:pt x="756" y="398"/>
                    <a:pt x="762" y="399"/>
                  </a:cubicBezTo>
                  <a:cubicBezTo>
                    <a:pt x="760" y="394"/>
                    <a:pt x="765" y="382"/>
                    <a:pt x="761" y="379"/>
                  </a:cubicBezTo>
                  <a:cubicBezTo>
                    <a:pt x="757" y="385"/>
                    <a:pt x="750" y="387"/>
                    <a:pt x="745" y="392"/>
                  </a:cubicBezTo>
                  <a:close/>
                  <a:moveTo>
                    <a:pt x="824" y="390"/>
                  </a:moveTo>
                  <a:cubicBezTo>
                    <a:pt x="826" y="388"/>
                    <a:pt x="826" y="383"/>
                    <a:pt x="825" y="380"/>
                  </a:cubicBezTo>
                  <a:cubicBezTo>
                    <a:pt x="824" y="381"/>
                    <a:pt x="820" y="389"/>
                    <a:pt x="824" y="390"/>
                  </a:cubicBezTo>
                  <a:close/>
                  <a:moveTo>
                    <a:pt x="833" y="401"/>
                  </a:moveTo>
                  <a:cubicBezTo>
                    <a:pt x="839" y="394"/>
                    <a:pt x="845" y="387"/>
                    <a:pt x="851" y="381"/>
                  </a:cubicBezTo>
                  <a:cubicBezTo>
                    <a:pt x="843" y="382"/>
                    <a:pt x="826" y="389"/>
                    <a:pt x="833" y="401"/>
                  </a:cubicBezTo>
                  <a:close/>
                  <a:moveTo>
                    <a:pt x="471" y="389"/>
                  </a:moveTo>
                  <a:cubicBezTo>
                    <a:pt x="471" y="387"/>
                    <a:pt x="474" y="381"/>
                    <a:pt x="470" y="381"/>
                  </a:cubicBezTo>
                  <a:cubicBezTo>
                    <a:pt x="472" y="384"/>
                    <a:pt x="468" y="388"/>
                    <a:pt x="471" y="389"/>
                  </a:cubicBezTo>
                  <a:close/>
                  <a:moveTo>
                    <a:pt x="709" y="390"/>
                  </a:moveTo>
                  <a:cubicBezTo>
                    <a:pt x="710" y="388"/>
                    <a:pt x="712" y="387"/>
                    <a:pt x="709" y="385"/>
                  </a:cubicBezTo>
                  <a:cubicBezTo>
                    <a:pt x="709" y="386"/>
                    <a:pt x="706" y="389"/>
                    <a:pt x="709" y="390"/>
                  </a:cubicBezTo>
                  <a:close/>
                  <a:moveTo>
                    <a:pt x="833" y="413"/>
                  </a:moveTo>
                  <a:cubicBezTo>
                    <a:pt x="841" y="409"/>
                    <a:pt x="849" y="405"/>
                    <a:pt x="856" y="400"/>
                  </a:cubicBezTo>
                  <a:cubicBezTo>
                    <a:pt x="855" y="397"/>
                    <a:pt x="856" y="389"/>
                    <a:pt x="853" y="385"/>
                  </a:cubicBezTo>
                  <a:cubicBezTo>
                    <a:pt x="847" y="396"/>
                    <a:pt x="836" y="400"/>
                    <a:pt x="833" y="413"/>
                  </a:cubicBezTo>
                  <a:close/>
                  <a:moveTo>
                    <a:pt x="678" y="391"/>
                  </a:moveTo>
                  <a:cubicBezTo>
                    <a:pt x="678" y="391"/>
                    <a:pt x="680" y="391"/>
                    <a:pt x="680" y="392"/>
                  </a:cubicBezTo>
                  <a:cubicBezTo>
                    <a:pt x="676" y="392"/>
                    <a:pt x="676" y="393"/>
                    <a:pt x="676" y="395"/>
                  </a:cubicBezTo>
                  <a:cubicBezTo>
                    <a:pt x="681" y="398"/>
                    <a:pt x="684" y="392"/>
                    <a:pt x="690" y="394"/>
                  </a:cubicBezTo>
                  <a:cubicBezTo>
                    <a:pt x="691" y="393"/>
                    <a:pt x="691" y="390"/>
                    <a:pt x="691" y="388"/>
                  </a:cubicBezTo>
                  <a:cubicBezTo>
                    <a:pt x="685" y="389"/>
                    <a:pt x="684" y="386"/>
                    <a:pt x="678" y="386"/>
                  </a:cubicBezTo>
                  <a:cubicBezTo>
                    <a:pt x="678" y="388"/>
                    <a:pt x="678" y="389"/>
                    <a:pt x="678" y="391"/>
                  </a:cubicBezTo>
                  <a:close/>
                  <a:moveTo>
                    <a:pt x="408" y="388"/>
                  </a:moveTo>
                  <a:cubicBezTo>
                    <a:pt x="408" y="390"/>
                    <a:pt x="409" y="390"/>
                    <a:pt x="409" y="392"/>
                  </a:cubicBezTo>
                  <a:cubicBezTo>
                    <a:pt x="413" y="392"/>
                    <a:pt x="415" y="391"/>
                    <a:pt x="416" y="388"/>
                  </a:cubicBezTo>
                  <a:cubicBezTo>
                    <a:pt x="412" y="387"/>
                    <a:pt x="412" y="388"/>
                    <a:pt x="408" y="388"/>
                  </a:cubicBezTo>
                  <a:close/>
                  <a:moveTo>
                    <a:pt x="699" y="392"/>
                  </a:moveTo>
                  <a:cubicBezTo>
                    <a:pt x="701" y="392"/>
                    <a:pt x="704" y="392"/>
                    <a:pt x="703" y="388"/>
                  </a:cubicBezTo>
                  <a:cubicBezTo>
                    <a:pt x="700" y="388"/>
                    <a:pt x="699" y="390"/>
                    <a:pt x="699" y="392"/>
                  </a:cubicBezTo>
                  <a:close/>
                  <a:moveTo>
                    <a:pt x="706" y="399"/>
                  </a:moveTo>
                  <a:cubicBezTo>
                    <a:pt x="708" y="399"/>
                    <a:pt x="710" y="400"/>
                    <a:pt x="711" y="401"/>
                  </a:cubicBezTo>
                  <a:cubicBezTo>
                    <a:pt x="710" y="398"/>
                    <a:pt x="712" y="398"/>
                    <a:pt x="709" y="396"/>
                  </a:cubicBezTo>
                  <a:cubicBezTo>
                    <a:pt x="709" y="398"/>
                    <a:pt x="706" y="396"/>
                    <a:pt x="706" y="399"/>
                  </a:cubicBezTo>
                  <a:close/>
                  <a:moveTo>
                    <a:pt x="716" y="413"/>
                  </a:moveTo>
                  <a:cubicBezTo>
                    <a:pt x="715" y="417"/>
                    <a:pt x="717" y="419"/>
                    <a:pt x="716" y="423"/>
                  </a:cubicBezTo>
                  <a:cubicBezTo>
                    <a:pt x="718" y="426"/>
                    <a:pt x="720" y="421"/>
                    <a:pt x="722" y="423"/>
                  </a:cubicBezTo>
                  <a:cubicBezTo>
                    <a:pt x="720" y="425"/>
                    <a:pt x="718" y="425"/>
                    <a:pt x="716" y="427"/>
                  </a:cubicBezTo>
                  <a:cubicBezTo>
                    <a:pt x="718" y="427"/>
                    <a:pt x="717" y="430"/>
                    <a:pt x="717" y="431"/>
                  </a:cubicBezTo>
                  <a:cubicBezTo>
                    <a:pt x="728" y="423"/>
                    <a:pt x="744" y="418"/>
                    <a:pt x="740" y="396"/>
                  </a:cubicBezTo>
                  <a:cubicBezTo>
                    <a:pt x="730" y="400"/>
                    <a:pt x="723" y="407"/>
                    <a:pt x="716" y="413"/>
                  </a:cubicBezTo>
                  <a:close/>
                  <a:moveTo>
                    <a:pt x="987" y="402"/>
                  </a:moveTo>
                  <a:cubicBezTo>
                    <a:pt x="989" y="401"/>
                    <a:pt x="990" y="400"/>
                    <a:pt x="990" y="399"/>
                  </a:cubicBezTo>
                  <a:cubicBezTo>
                    <a:pt x="989" y="398"/>
                    <a:pt x="989" y="398"/>
                    <a:pt x="988" y="398"/>
                  </a:cubicBezTo>
                  <a:cubicBezTo>
                    <a:pt x="987" y="399"/>
                    <a:pt x="987" y="400"/>
                    <a:pt x="987" y="402"/>
                  </a:cubicBezTo>
                  <a:close/>
                  <a:moveTo>
                    <a:pt x="128" y="402"/>
                  </a:moveTo>
                  <a:cubicBezTo>
                    <a:pt x="128" y="400"/>
                    <a:pt x="123" y="398"/>
                    <a:pt x="122" y="400"/>
                  </a:cubicBezTo>
                  <a:cubicBezTo>
                    <a:pt x="125" y="400"/>
                    <a:pt x="125" y="402"/>
                    <a:pt x="128" y="402"/>
                  </a:cubicBezTo>
                  <a:close/>
                  <a:moveTo>
                    <a:pt x="745" y="416"/>
                  </a:moveTo>
                  <a:cubicBezTo>
                    <a:pt x="742" y="425"/>
                    <a:pt x="747" y="431"/>
                    <a:pt x="745" y="437"/>
                  </a:cubicBezTo>
                  <a:cubicBezTo>
                    <a:pt x="750" y="434"/>
                    <a:pt x="755" y="430"/>
                    <a:pt x="761" y="427"/>
                  </a:cubicBezTo>
                  <a:cubicBezTo>
                    <a:pt x="761" y="419"/>
                    <a:pt x="763" y="408"/>
                    <a:pt x="761" y="401"/>
                  </a:cubicBezTo>
                  <a:cubicBezTo>
                    <a:pt x="758" y="408"/>
                    <a:pt x="747" y="409"/>
                    <a:pt x="745" y="416"/>
                  </a:cubicBezTo>
                  <a:close/>
                  <a:moveTo>
                    <a:pt x="706" y="403"/>
                  </a:moveTo>
                  <a:cubicBezTo>
                    <a:pt x="706" y="408"/>
                    <a:pt x="704" y="411"/>
                    <a:pt x="705" y="416"/>
                  </a:cubicBezTo>
                  <a:cubicBezTo>
                    <a:pt x="707" y="415"/>
                    <a:pt x="709" y="413"/>
                    <a:pt x="712" y="412"/>
                  </a:cubicBezTo>
                  <a:cubicBezTo>
                    <a:pt x="711" y="408"/>
                    <a:pt x="712" y="403"/>
                    <a:pt x="709" y="402"/>
                  </a:cubicBezTo>
                  <a:cubicBezTo>
                    <a:pt x="709" y="403"/>
                    <a:pt x="707" y="403"/>
                    <a:pt x="706" y="403"/>
                  </a:cubicBezTo>
                  <a:close/>
                  <a:moveTo>
                    <a:pt x="133" y="403"/>
                  </a:moveTo>
                  <a:cubicBezTo>
                    <a:pt x="133" y="404"/>
                    <a:pt x="132" y="405"/>
                    <a:pt x="133" y="406"/>
                  </a:cubicBezTo>
                  <a:cubicBezTo>
                    <a:pt x="145" y="411"/>
                    <a:pt x="162" y="413"/>
                    <a:pt x="175" y="418"/>
                  </a:cubicBezTo>
                  <a:cubicBezTo>
                    <a:pt x="188" y="413"/>
                    <a:pt x="200" y="421"/>
                    <a:pt x="213" y="422"/>
                  </a:cubicBezTo>
                  <a:cubicBezTo>
                    <a:pt x="217" y="422"/>
                    <a:pt x="221" y="421"/>
                    <a:pt x="225" y="421"/>
                  </a:cubicBezTo>
                  <a:cubicBezTo>
                    <a:pt x="233" y="422"/>
                    <a:pt x="241" y="424"/>
                    <a:pt x="249" y="425"/>
                  </a:cubicBezTo>
                  <a:cubicBezTo>
                    <a:pt x="255" y="425"/>
                    <a:pt x="260" y="423"/>
                    <a:pt x="266" y="423"/>
                  </a:cubicBezTo>
                  <a:cubicBezTo>
                    <a:pt x="278" y="424"/>
                    <a:pt x="290" y="427"/>
                    <a:pt x="301" y="430"/>
                  </a:cubicBezTo>
                  <a:cubicBezTo>
                    <a:pt x="313" y="426"/>
                    <a:pt x="319" y="429"/>
                    <a:pt x="332" y="428"/>
                  </a:cubicBezTo>
                  <a:cubicBezTo>
                    <a:pt x="332" y="427"/>
                    <a:pt x="332" y="425"/>
                    <a:pt x="335" y="424"/>
                  </a:cubicBezTo>
                  <a:cubicBezTo>
                    <a:pt x="353" y="419"/>
                    <a:pt x="374" y="417"/>
                    <a:pt x="392" y="413"/>
                  </a:cubicBezTo>
                  <a:cubicBezTo>
                    <a:pt x="383" y="413"/>
                    <a:pt x="374" y="414"/>
                    <a:pt x="367" y="413"/>
                  </a:cubicBezTo>
                  <a:cubicBezTo>
                    <a:pt x="346" y="413"/>
                    <a:pt x="325" y="416"/>
                    <a:pt x="304" y="417"/>
                  </a:cubicBezTo>
                  <a:cubicBezTo>
                    <a:pt x="276" y="418"/>
                    <a:pt x="247" y="415"/>
                    <a:pt x="220" y="414"/>
                  </a:cubicBezTo>
                  <a:cubicBezTo>
                    <a:pt x="218" y="414"/>
                    <a:pt x="220" y="419"/>
                    <a:pt x="217" y="419"/>
                  </a:cubicBezTo>
                  <a:cubicBezTo>
                    <a:pt x="214" y="418"/>
                    <a:pt x="218" y="415"/>
                    <a:pt x="215" y="414"/>
                  </a:cubicBezTo>
                  <a:cubicBezTo>
                    <a:pt x="188" y="413"/>
                    <a:pt x="159" y="407"/>
                    <a:pt x="133" y="403"/>
                  </a:cubicBezTo>
                  <a:close/>
                  <a:moveTo>
                    <a:pt x="439" y="407"/>
                  </a:moveTo>
                  <a:cubicBezTo>
                    <a:pt x="433" y="406"/>
                    <a:pt x="430" y="409"/>
                    <a:pt x="427" y="413"/>
                  </a:cubicBezTo>
                  <a:cubicBezTo>
                    <a:pt x="433" y="415"/>
                    <a:pt x="436" y="412"/>
                    <a:pt x="441" y="411"/>
                  </a:cubicBezTo>
                  <a:cubicBezTo>
                    <a:pt x="440" y="408"/>
                    <a:pt x="444" y="404"/>
                    <a:pt x="441" y="402"/>
                  </a:cubicBezTo>
                  <a:cubicBezTo>
                    <a:pt x="441" y="404"/>
                    <a:pt x="440" y="406"/>
                    <a:pt x="439" y="407"/>
                  </a:cubicBezTo>
                  <a:close/>
                  <a:moveTo>
                    <a:pt x="677" y="405"/>
                  </a:moveTo>
                  <a:cubicBezTo>
                    <a:pt x="677" y="407"/>
                    <a:pt x="677" y="409"/>
                    <a:pt x="677" y="411"/>
                  </a:cubicBezTo>
                  <a:cubicBezTo>
                    <a:pt x="682" y="410"/>
                    <a:pt x="686" y="410"/>
                    <a:pt x="691" y="409"/>
                  </a:cubicBezTo>
                  <a:cubicBezTo>
                    <a:pt x="690" y="406"/>
                    <a:pt x="691" y="404"/>
                    <a:pt x="692" y="402"/>
                  </a:cubicBezTo>
                  <a:cubicBezTo>
                    <a:pt x="685" y="402"/>
                    <a:pt x="682" y="404"/>
                    <a:pt x="677" y="405"/>
                  </a:cubicBezTo>
                  <a:close/>
                  <a:moveTo>
                    <a:pt x="696" y="406"/>
                  </a:moveTo>
                  <a:cubicBezTo>
                    <a:pt x="698" y="412"/>
                    <a:pt x="694" y="419"/>
                    <a:pt x="697" y="423"/>
                  </a:cubicBezTo>
                  <a:cubicBezTo>
                    <a:pt x="701" y="420"/>
                    <a:pt x="700" y="411"/>
                    <a:pt x="701" y="405"/>
                  </a:cubicBezTo>
                  <a:cubicBezTo>
                    <a:pt x="699" y="405"/>
                    <a:pt x="697" y="405"/>
                    <a:pt x="696" y="406"/>
                  </a:cubicBezTo>
                  <a:close/>
                  <a:moveTo>
                    <a:pt x="1012" y="417"/>
                  </a:moveTo>
                  <a:cubicBezTo>
                    <a:pt x="1009" y="422"/>
                    <a:pt x="1001" y="425"/>
                    <a:pt x="1004" y="432"/>
                  </a:cubicBezTo>
                  <a:cubicBezTo>
                    <a:pt x="1034" y="424"/>
                    <a:pt x="1064" y="417"/>
                    <a:pt x="1090" y="405"/>
                  </a:cubicBezTo>
                  <a:cubicBezTo>
                    <a:pt x="1062" y="407"/>
                    <a:pt x="1037" y="413"/>
                    <a:pt x="1012" y="417"/>
                  </a:cubicBezTo>
                  <a:close/>
                  <a:moveTo>
                    <a:pt x="982" y="411"/>
                  </a:moveTo>
                  <a:cubicBezTo>
                    <a:pt x="983" y="409"/>
                    <a:pt x="985" y="408"/>
                    <a:pt x="985" y="406"/>
                  </a:cubicBezTo>
                  <a:cubicBezTo>
                    <a:pt x="983" y="406"/>
                    <a:pt x="981" y="410"/>
                    <a:pt x="982" y="411"/>
                  </a:cubicBezTo>
                  <a:close/>
                  <a:moveTo>
                    <a:pt x="666" y="413"/>
                  </a:moveTo>
                  <a:cubicBezTo>
                    <a:pt x="668" y="413"/>
                    <a:pt x="668" y="411"/>
                    <a:pt x="670" y="412"/>
                  </a:cubicBezTo>
                  <a:cubicBezTo>
                    <a:pt x="670" y="410"/>
                    <a:pt x="670" y="408"/>
                    <a:pt x="670" y="406"/>
                  </a:cubicBezTo>
                  <a:cubicBezTo>
                    <a:pt x="669" y="406"/>
                    <a:pt x="668" y="406"/>
                    <a:pt x="667" y="406"/>
                  </a:cubicBezTo>
                  <a:cubicBezTo>
                    <a:pt x="665" y="407"/>
                    <a:pt x="666" y="410"/>
                    <a:pt x="666" y="413"/>
                  </a:cubicBezTo>
                  <a:close/>
                  <a:moveTo>
                    <a:pt x="833" y="418"/>
                  </a:moveTo>
                  <a:cubicBezTo>
                    <a:pt x="833" y="423"/>
                    <a:pt x="833" y="435"/>
                    <a:pt x="835" y="439"/>
                  </a:cubicBezTo>
                  <a:cubicBezTo>
                    <a:pt x="842" y="428"/>
                    <a:pt x="850" y="419"/>
                    <a:pt x="856" y="407"/>
                  </a:cubicBezTo>
                  <a:cubicBezTo>
                    <a:pt x="847" y="409"/>
                    <a:pt x="840" y="414"/>
                    <a:pt x="833" y="418"/>
                  </a:cubicBezTo>
                  <a:close/>
                  <a:moveTo>
                    <a:pt x="646" y="413"/>
                  </a:moveTo>
                  <a:cubicBezTo>
                    <a:pt x="649" y="416"/>
                    <a:pt x="661" y="415"/>
                    <a:pt x="661" y="409"/>
                  </a:cubicBezTo>
                  <a:cubicBezTo>
                    <a:pt x="657" y="409"/>
                    <a:pt x="648" y="410"/>
                    <a:pt x="646" y="413"/>
                  </a:cubicBezTo>
                  <a:close/>
                  <a:moveTo>
                    <a:pt x="638" y="413"/>
                  </a:moveTo>
                  <a:cubicBezTo>
                    <a:pt x="637" y="416"/>
                    <a:pt x="644" y="416"/>
                    <a:pt x="642" y="413"/>
                  </a:cubicBezTo>
                  <a:cubicBezTo>
                    <a:pt x="642" y="411"/>
                    <a:pt x="639" y="414"/>
                    <a:pt x="638" y="413"/>
                  </a:cubicBezTo>
                  <a:close/>
                  <a:moveTo>
                    <a:pt x="418" y="427"/>
                  </a:moveTo>
                  <a:cubicBezTo>
                    <a:pt x="427" y="427"/>
                    <a:pt x="432" y="429"/>
                    <a:pt x="438" y="427"/>
                  </a:cubicBezTo>
                  <a:cubicBezTo>
                    <a:pt x="440" y="424"/>
                    <a:pt x="440" y="421"/>
                    <a:pt x="439" y="416"/>
                  </a:cubicBezTo>
                  <a:cubicBezTo>
                    <a:pt x="431" y="419"/>
                    <a:pt x="426" y="425"/>
                    <a:pt x="418" y="427"/>
                  </a:cubicBezTo>
                  <a:close/>
                  <a:moveTo>
                    <a:pt x="456" y="423"/>
                  </a:moveTo>
                  <a:cubicBezTo>
                    <a:pt x="455" y="426"/>
                    <a:pt x="448" y="426"/>
                    <a:pt x="450" y="428"/>
                  </a:cubicBezTo>
                  <a:cubicBezTo>
                    <a:pt x="452" y="426"/>
                    <a:pt x="457" y="428"/>
                    <a:pt x="459" y="427"/>
                  </a:cubicBezTo>
                  <a:cubicBezTo>
                    <a:pt x="456" y="424"/>
                    <a:pt x="461" y="422"/>
                    <a:pt x="458" y="418"/>
                  </a:cubicBezTo>
                  <a:cubicBezTo>
                    <a:pt x="459" y="418"/>
                    <a:pt x="461" y="418"/>
                    <a:pt x="460" y="416"/>
                  </a:cubicBezTo>
                  <a:cubicBezTo>
                    <a:pt x="456" y="416"/>
                    <a:pt x="456" y="420"/>
                    <a:pt x="456" y="423"/>
                  </a:cubicBezTo>
                  <a:close/>
                  <a:moveTo>
                    <a:pt x="703" y="423"/>
                  </a:moveTo>
                  <a:cubicBezTo>
                    <a:pt x="704" y="430"/>
                    <a:pt x="702" y="435"/>
                    <a:pt x="702" y="443"/>
                  </a:cubicBezTo>
                  <a:cubicBezTo>
                    <a:pt x="707" y="441"/>
                    <a:pt x="711" y="438"/>
                    <a:pt x="713" y="434"/>
                  </a:cubicBezTo>
                  <a:cubicBezTo>
                    <a:pt x="712" y="429"/>
                    <a:pt x="713" y="421"/>
                    <a:pt x="711" y="416"/>
                  </a:cubicBezTo>
                  <a:cubicBezTo>
                    <a:pt x="709" y="419"/>
                    <a:pt x="705" y="421"/>
                    <a:pt x="703" y="423"/>
                  </a:cubicBezTo>
                  <a:close/>
                  <a:moveTo>
                    <a:pt x="981" y="430"/>
                  </a:moveTo>
                  <a:cubicBezTo>
                    <a:pt x="985" y="428"/>
                    <a:pt x="993" y="421"/>
                    <a:pt x="990" y="416"/>
                  </a:cubicBezTo>
                  <a:cubicBezTo>
                    <a:pt x="986" y="420"/>
                    <a:pt x="983" y="425"/>
                    <a:pt x="981" y="430"/>
                  </a:cubicBezTo>
                  <a:close/>
                  <a:moveTo>
                    <a:pt x="646" y="423"/>
                  </a:moveTo>
                  <a:cubicBezTo>
                    <a:pt x="651" y="421"/>
                    <a:pt x="659" y="422"/>
                    <a:pt x="661" y="417"/>
                  </a:cubicBezTo>
                  <a:cubicBezTo>
                    <a:pt x="654" y="420"/>
                    <a:pt x="647" y="414"/>
                    <a:pt x="646" y="423"/>
                  </a:cubicBezTo>
                  <a:close/>
                  <a:moveTo>
                    <a:pt x="837" y="444"/>
                  </a:moveTo>
                  <a:cubicBezTo>
                    <a:pt x="840" y="444"/>
                    <a:pt x="844" y="439"/>
                    <a:pt x="846" y="443"/>
                  </a:cubicBezTo>
                  <a:cubicBezTo>
                    <a:pt x="835" y="451"/>
                    <a:pt x="834" y="459"/>
                    <a:pt x="838" y="475"/>
                  </a:cubicBezTo>
                  <a:cubicBezTo>
                    <a:pt x="840" y="475"/>
                    <a:pt x="841" y="475"/>
                    <a:pt x="843" y="475"/>
                  </a:cubicBezTo>
                  <a:cubicBezTo>
                    <a:pt x="844" y="475"/>
                    <a:pt x="841" y="470"/>
                    <a:pt x="844" y="470"/>
                  </a:cubicBezTo>
                  <a:cubicBezTo>
                    <a:pt x="852" y="470"/>
                    <a:pt x="855" y="465"/>
                    <a:pt x="864" y="468"/>
                  </a:cubicBezTo>
                  <a:cubicBezTo>
                    <a:pt x="863" y="451"/>
                    <a:pt x="859" y="432"/>
                    <a:pt x="856" y="417"/>
                  </a:cubicBezTo>
                  <a:cubicBezTo>
                    <a:pt x="850" y="427"/>
                    <a:pt x="843" y="434"/>
                    <a:pt x="837" y="444"/>
                  </a:cubicBezTo>
                  <a:close/>
                  <a:moveTo>
                    <a:pt x="969" y="422"/>
                  </a:moveTo>
                  <a:cubicBezTo>
                    <a:pt x="969" y="423"/>
                    <a:pt x="969" y="424"/>
                    <a:pt x="969" y="426"/>
                  </a:cubicBezTo>
                  <a:cubicBezTo>
                    <a:pt x="971" y="425"/>
                    <a:pt x="971" y="426"/>
                    <a:pt x="974" y="426"/>
                  </a:cubicBezTo>
                  <a:cubicBezTo>
                    <a:pt x="974" y="424"/>
                    <a:pt x="976" y="422"/>
                    <a:pt x="977" y="420"/>
                  </a:cubicBezTo>
                  <a:cubicBezTo>
                    <a:pt x="976" y="418"/>
                    <a:pt x="976" y="417"/>
                    <a:pt x="974" y="417"/>
                  </a:cubicBezTo>
                  <a:cubicBezTo>
                    <a:pt x="972" y="420"/>
                    <a:pt x="973" y="422"/>
                    <a:pt x="969" y="422"/>
                  </a:cubicBezTo>
                  <a:close/>
                  <a:moveTo>
                    <a:pt x="677" y="420"/>
                  </a:moveTo>
                  <a:cubicBezTo>
                    <a:pt x="678" y="468"/>
                    <a:pt x="677" y="516"/>
                    <a:pt x="674" y="562"/>
                  </a:cubicBezTo>
                  <a:cubicBezTo>
                    <a:pt x="678" y="562"/>
                    <a:pt x="681" y="561"/>
                    <a:pt x="686" y="561"/>
                  </a:cubicBezTo>
                  <a:cubicBezTo>
                    <a:pt x="689" y="524"/>
                    <a:pt x="688" y="475"/>
                    <a:pt x="691" y="437"/>
                  </a:cubicBezTo>
                  <a:cubicBezTo>
                    <a:pt x="688" y="437"/>
                    <a:pt x="683" y="440"/>
                    <a:pt x="683" y="436"/>
                  </a:cubicBezTo>
                  <a:cubicBezTo>
                    <a:pt x="681" y="432"/>
                    <a:pt x="689" y="431"/>
                    <a:pt x="691" y="427"/>
                  </a:cubicBezTo>
                  <a:cubicBezTo>
                    <a:pt x="691" y="423"/>
                    <a:pt x="691" y="420"/>
                    <a:pt x="690" y="418"/>
                  </a:cubicBezTo>
                  <a:cubicBezTo>
                    <a:pt x="684" y="418"/>
                    <a:pt x="682" y="419"/>
                    <a:pt x="677" y="420"/>
                  </a:cubicBezTo>
                  <a:close/>
                  <a:moveTo>
                    <a:pt x="636" y="437"/>
                  </a:moveTo>
                  <a:cubicBezTo>
                    <a:pt x="638" y="439"/>
                    <a:pt x="638" y="437"/>
                    <a:pt x="641" y="437"/>
                  </a:cubicBezTo>
                  <a:cubicBezTo>
                    <a:pt x="642" y="432"/>
                    <a:pt x="640" y="429"/>
                    <a:pt x="639" y="425"/>
                  </a:cubicBezTo>
                  <a:cubicBezTo>
                    <a:pt x="639" y="423"/>
                    <a:pt x="643" y="424"/>
                    <a:pt x="642" y="420"/>
                  </a:cubicBezTo>
                  <a:cubicBezTo>
                    <a:pt x="634" y="416"/>
                    <a:pt x="639" y="433"/>
                    <a:pt x="636" y="437"/>
                  </a:cubicBezTo>
                  <a:close/>
                  <a:moveTo>
                    <a:pt x="738" y="420"/>
                  </a:moveTo>
                  <a:cubicBezTo>
                    <a:pt x="733" y="423"/>
                    <a:pt x="731" y="426"/>
                    <a:pt x="726" y="430"/>
                  </a:cubicBezTo>
                  <a:cubicBezTo>
                    <a:pt x="722" y="433"/>
                    <a:pt x="718" y="435"/>
                    <a:pt x="717" y="437"/>
                  </a:cubicBezTo>
                  <a:cubicBezTo>
                    <a:pt x="715" y="443"/>
                    <a:pt x="720" y="452"/>
                    <a:pt x="719" y="459"/>
                  </a:cubicBezTo>
                  <a:cubicBezTo>
                    <a:pt x="728" y="455"/>
                    <a:pt x="734" y="448"/>
                    <a:pt x="741" y="442"/>
                  </a:cubicBezTo>
                  <a:cubicBezTo>
                    <a:pt x="740" y="434"/>
                    <a:pt x="743" y="422"/>
                    <a:pt x="738" y="420"/>
                  </a:cubicBezTo>
                  <a:close/>
                  <a:moveTo>
                    <a:pt x="826" y="455"/>
                  </a:moveTo>
                  <a:cubicBezTo>
                    <a:pt x="834" y="449"/>
                    <a:pt x="828" y="431"/>
                    <a:pt x="829" y="420"/>
                  </a:cubicBezTo>
                  <a:cubicBezTo>
                    <a:pt x="828" y="420"/>
                    <a:pt x="827" y="420"/>
                    <a:pt x="826" y="420"/>
                  </a:cubicBezTo>
                  <a:cubicBezTo>
                    <a:pt x="823" y="426"/>
                    <a:pt x="827" y="442"/>
                    <a:pt x="826" y="455"/>
                  </a:cubicBezTo>
                  <a:close/>
                  <a:moveTo>
                    <a:pt x="380" y="423"/>
                  </a:moveTo>
                  <a:cubicBezTo>
                    <a:pt x="380" y="422"/>
                    <a:pt x="381" y="422"/>
                    <a:pt x="381" y="421"/>
                  </a:cubicBezTo>
                  <a:cubicBezTo>
                    <a:pt x="368" y="423"/>
                    <a:pt x="355" y="426"/>
                    <a:pt x="343" y="429"/>
                  </a:cubicBezTo>
                  <a:cubicBezTo>
                    <a:pt x="353" y="430"/>
                    <a:pt x="363" y="426"/>
                    <a:pt x="373" y="425"/>
                  </a:cubicBezTo>
                  <a:cubicBezTo>
                    <a:pt x="383" y="424"/>
                    <a:pt x="398" y="426"/>
                    <a:pt x="406" y="422"/>
                  </a:cubicBezTo>
                  <a:cubicBezTo>
                    <a:pt x="401" y="421"/>
                    <a:pt x="390" y="425"/>
                    <a:pt x="380" y="423"/>
                  </a:cubicBezTo>
                  <a:close/>
                  <a:moveTo>
                    <a:pt x="665" y="424"/>
                  </a:moveTo>
                  <a:cubicBezTo>
                    <a:pt x="665" y="428"/>
                    <a:pt x="666" y="430"/>
                    <a:pt x="669" y="430"/>
                  </a:cubicBezTo>
                  <a:cubicBezTo>
                    <a:pt x="669" y="428"/>
                    <a:pt x="669" y="426"/>
                    <a:pt x="669" y="423"/>
                  </a:cubicBezTo>
                  <a:cubicBezTo>
                    <a:pt x="667" y="423"/>
                    <a:pt x="667" y="425"/>
                    <a:pt x="665" y="424"/>
                  </a:cubicBezTo>
                  <a:close/>
                  <a:moveTo>
                    <a:pt x="653" y="427"/>
                  </a:moveTo>
                  <a:cubicBezTo>
                    <a:pt x="656" y="425"/>
                    <a:pt x="660" y="429"/>
                    <a:pt x="660" y="426"/>
                  </a:cubicBezTo>
                  <a:cubicBezTo>
                    <a:pt x="660" y="425"/>
                    <a:pt x="652" y="424"/>
                    <a:pt x="653" y="427"/>
                  </a:cubicBezTo>
                  <a:close/>
                  <a:moveTo>
                    <a:pt x="697" y="432"/>
                  </a:moveTo>
                  <a:cubicBezTo>
                    <a:pt x="698" y="431"/>
                    <a:pt x="699" y="429"/>
                    <a:pt x="699" y="427"/>
                  </a:cubicBezTo>
                  <a:cubicBezTo>
                    <a:pt x="697" y="426"/>
                    <a:pt x="694" y="431"/>
                    <a:pt x="697" y="432"/>
                  </a:cubicBezTo>
                  <a:close/>
                  <a:moveTo>
                    <a:pt x="645" y="437"/>
                  </a:moveTo>
                  <a:cubicBezTo>
                    <a:pt x="650" y="435"/>
                    <a:pt x="658" y="437"/>
                    <a:pt x="660" y="432"/>
                  </a:cubicBezTo>
                  <a:cubicBezTo>
                    <a:pt x="654" y="431"/>
                    <a:pt x="650" y="431"/>
                    <a:pt x="644" y="430"/>
                  </a:cubicBezTo>
                  <a:cubicBezTo>
                    <a:pt x="645" y="432"/>
                    <a:pt x="645" y="434"/>
                    <a:pt x="645" y="437"/>
                  </a:cubicBezTo>
                  <a:close/>
                  <a:moveTo>
                    <a:pt x="457" y="435"/>
                  </a:moveTo>
                  <a:cubicBezTo>
                    <a:pt x="457" y="434"/>
                    <a:pt x="458" y="434"/>
                    <a:pt x="458" y="432"/>
                  </a:cubicBezTo>
                  <a:cubicBezTo>
                    <a:pt x="457" y="432"/>
                    <a:pt x="456" y="432"/>
                    <a:pt x="455" y="432"/>
                  </a:cubicBezTo>
                  <a:cubicBezTo>
                    <a:pt x="455" y="434"/>
                    <a:pt x="456" y="434"/>
                    <a:pt x="457" y="435"/>
                  </a:cubicBezTo>
                  <a:close/>
                  <a:moveTo>
                    <a:pt x="418" y="439"/>
                  </a:moveTo>
                  <a:cubicBezTo>
                    <a:pt x="408" y="442"/>
                    <a:pt x="397" y="441"/>
                    <a:pt x="388" y="445"/>
                  </a:cubicBezTo>
                  <a:cubicBezTo>
                    <a:pt x="401" y="445"/>
                    <a:pt x="412" y="442"/>
                    <a:pt x="424" y="439"/>
                  </a:cubicBezTo>
                  <a:cubicBezTo>
                    <a:pt x="428" y="438"/>
                    <a:pt x="436" y="439"/>
                    <a:pt x="437" y="434"/>
                  </a:cubicBezTo>
                  <a:cubicBezTo>
                    <a:pt x="430" y="430"/>
                    <a:pt x="424" y="437"/>
                    <a:pt x="418" y="439"/>
                  </a:cubicBezTo>
                  <a:close/>
                  <a:moveTo>
                    <a:pt x="745" y="445"/>
                  </a:moveTo>
                  <a:cubicBezTo>
                    <a:pt x="746" y="456"/>
                    <a:pt x="743" y="474"/>
                    <a:pt x="745" y="481"/>
                  </a:cubicBezTo>
                  <a:cubicBezTo>
                    <a:pt x="750" y="476"/>
                    <a:pt x="757" y="472"/>
                    <a:pt x="760" y="466"/>
                  </a:cubicBezTo>
                  <a:cubicBezTo>
                    <a:pt x="760" y="453"/>
                    <a:pt x="761" y="444"/>
                    <a:pt x="761" y="434"/>
                  </a:cubicBezTo>
                  <a:cubicBezTo>
                    <a:pt x="755" y="434"/>
                    <a:pt x="749" y="441"/>
                    <a:pt x="745" y="445"/>
                  </a:cubicBezTo>
                  <a:close/>
                  <a:moveTo>
                    <a:pt x="696" y="449"/>
                  </a:moveTo>
                  <a:cubicBezTo>
                    <a:pt x="698" y="446"/>
                    <a:pt x="700" y="437"/>
                    <a:pt x="697" y="434"/>
                  </a:cubicBezTo>
                  <a:cubicBezTo>
                    <a:pt x="694" y="437"/>
                    <a:pt x="695" y="443"/>
                    <a:pt x="696" y="449"/>
                  </a:cubicBezTo>
                  <a:close/>
                  <a:moveTo>
                    <a:pt x="664" y="450"/>
                  </a:moveTo>
                  <a:cubicBezTo>
                    <a:pt x="665" y="450"/>
                    <a:pt x="666" y="452"/>
                    <a:pt x="668" y="452"/>
                  </a:cubicBezTo>
                  <a:cubicBezTo>
                    <a:pt x="668" y="447"/>
                    <a:pt x="669" y="441"/>
                    <a:pt x="667" y="438"/>
                  </a:cubicBezTo>
                  <a:cubicBezTo>
                    <a:pt x="667" y="438"/>
                    <a:pt x="666" y="438"/>
                    <a:pt x="665" y="438"/>
                  </a:cubicBezTo>
                  <a:cubicBezTo>
                    <a:pt x="663" y="442"/>
                    <a:pt x="664" y="446"/>
                    <a:pt x="664" y="450"/>
                  </a:cubicBezTo>
                  <a:close/>
                  <a:moveTo>
                    <a:pt x="932" y="457"/>
                  </a:moveTo>
                  <a:cubicBezTo>
                    <a:pt x="926" y="457"/>
                    <a:pt x="916" y="464"/>
                    <a:pt x="913" y="467"/>
                  </a:cubicBezTo>
                  <a:cubicBezTo>
                    <a:pt x="930" y="461"/>
                    <a:pt x="946" y="454"/>
                    <a:pt x="960" y="444"/>
                  </a:cubicBezTo>
                  <a:cubicBezTo>
                    <a:pt x="960" y="442"/>
                    <a:pt x="959" y="442"/>
                    <a:pt x="959" y="440"/>
                  </a:cubicBezTo>
                  <a:cubicBezTo>
                    <a:pt x="948" y="444"/>
                    <a:pt x="941" y="451"/>
                    <a:pt x="932" y="457"/>
                  </a:cubicBezTo>
                  <a:close/>
                  <a:moveTo>
                    <a:pt x="330" y="448"/>
                  </a:moveTo>
                  <a:cubicBezTo>
                    <a:pt x="345" y="451"/>
                    <a:pt x="362" y="447"/>
                    <a:pt x="378" y="444"/>
                  </a:cubicBezTo>
                  <a:cubicBezTo>
                    <a:pt x="378" y="442"/>
                    <a:pt x="386" y="442"/>
                    <a:pt x="381" y="441"/>
                  </a:cubicBezTo>
                  <a:cubicBezTo>
                    <a:pt x="361" y="445"/>
                    <a:pt x="346" y="441"/>
                    <a:pt x="330" y="448"/>
                  </a:cubicBezTo>
                  <a:close/>
                  <a:moveTo>
                    <a:pt x="643" y="443"/>
                  </a:moveTo>
                  <a:cubicBezTo>
                    <a:pt x="649" y="445"/>
                    <a:pt x="652" y="448"/>
                    <a:pt x="659" y="448"/>
                  </a:cubicBezTo>
                  <a:cubicBezTo>
                    <a:pt x="659" y="445"/>
                    <a:pt x="660" y="444"/>
                    <a:pt x="660" y="441"/>
                  </a:cubicBezTo>
                  <a:cubicBezTo>
                    <a:pt x="654" y="443"/>
                    <a:pt x="647" y="441"/>
                    <a:pt x="643" y="443"/>
                  </a:cubicBezTo>
                  <a:close/>
                  <a:moveTo>
                    <a:pt x="699" y="478"/>
                  </a:moveTo>
                  <a:cubicBezTo>
                    <a:pt x="702" y="473"/>
                    <a:pt x="712" y="470"/>
                    <a:pt x="714" y="462"/>
                  </a:cubicBezTo>
                  <a:cubicBezTo>
                    <a:pt x="716" y="455"/>
                    <a:pt x="713" y="448"/>
                    <a:pt x="712" y="441"/>
                  </a:cubicBezTo>
                  <a:cubicBezTo>
                    <a:pt x="698" y="446"/>
                    <a:pt x="703" y="464"/>
                    <a:pt x="699" y="478"/>
                  </a:cubicBezTo>
                  <a:close/>
                  <a:moveTo>
                    <a:pt x="983" y="449"/>
                  </a:moveTo>
                  <a:cubicBezTo>
                    <a:pt x="987" y="451"/>
                    <a:pt x="990" y="447"/>
                    <a:pt x="995" y="449"/>
                  </a:cubicBezTo>
                  <a:cubicBezTo>
                    <a:pt x="995" y="447"/>
                    <a:pt x="998" y="447"/>
                    <a:pt x="998" y="443"/>
                  </a:cubicBezTo>
                  <a:cubicBezTo>
                    <a:pt x="992" y="441"/>
                    <a:pt x="982" y="444"/>
                    <a:pt x="983" y="449"/>
                  </a:cubicBezTo>
                  <a:close/>
                  <a:moveTo>
                    <a:pt x="635" y="466"/>
                  </a:moveTo>
                  <a:cubicBezTo>
                    <a:pt x="637" y="467"/>
                    <a:pt x="637" y="465"/>
                    <a:pt x="639" y="466"/>
                  </a:cubicBezTo>
                  <a:cubicBezTo>
                    <a:pt x="639" y="459"/>
                    <a:pt x="640" y="453"/>
                    <a:pt x="639" y="446"/>
                  </a:cubicBezTo>
                  <a:cubicBezTo>
                    <a:pt x="631" y="449"/>
                    <a:pt x="637" y="462"/>
                    <a:pt x="635" y="466"/>
                  </a:cubicBezTo>
                  <a:close/>
                  <a:moveTo>
                    <a:pt x="642" y="465"/>
                  </a:moveTo>
                  <a:cubicBezTo>
                    <a:pt x="651" y="463"/>
                    <a:pt x="661" y="463"/>
                    <a:pt x="659" y="452"/>
                  </a:cubicBezTo>
                  <a:cubicBezTo>
                    <a:pt x="653" y="451"/>
                    <a:pt x="650" y="449"/>
                    <a:pt x="643" y="448"/>
                  </a:cubicBezTo>
                  <a:cubicBezTo>
                    <a:pt x="643" y="454"/>
                    <a:pt x="642" y="457"/>
                    <a:pt x="642" y="465"/>
                  </a:cubicBezTo>
                  <a:close/>
                  <a:moveTo>
                    <a:pt x="740" y="483"/>
                  </a:moveTo>
                  <a:cubicBezTo>
                    <a:pt x="743" y="471"/>
                    <a:pt x="738" y="461"/>
                    <a:pt x="741" y="450"/>
                  </a:cubicBezTo>
                  <a:cubicBezTo>
                    <a:pt x="740" y="450"/>
                    <a:pt x="740" y="449"/>
                    <a:pt x="738" y="449"/>
                  </a:cubicBezTo>
                  <a:cubicBezTo>
                    <a:pt x="735" y="458"/>
                    <a:pt x="721" y="458"/>
                    <a:pt x="719" y="467"/>
                  </a:cubicBezTo>
                  <a:cubicBezTo>
                    <a:pt x="716" y="476"/>
                    <a:pt x="723" y="486"/>
                    <a:pt x="720" y="499"/>
                  </a:cubicBezTo>
                  <a:cubicBezTo>
                    <a:pt x="727" y="494"/>
                    <a:pt x="738" y="491"/>
                    <a:pt x="740" y="483"/>
                  </a:cubicBezTo>
                  <a:close/>
                  <a:moveTo>
                    <a:pt x="663" y="459"/>
                  </a:moveTo>
                  <a:cubicBezTo>
                    <a:pt x="664" y="459"/>
                    <a:pt x="665" y="459"/>
                    <a:pt x="666" y="459"/>
                  </a:cubicBezTo>
                  <a:cubicBezTo>
                    <a:pt x="666" y="456"/>
                    <a:pt x="666" y="455"/>
                    <a:pt x="664" y="455"/>
                  </a:cubicBezTo>
                  <a:cubicBezTo>
                    <a:pt x="663" y="456"/>
                    <a:pt x="662" y="457"/>
                    <a:pt x="663" y="459"/>
                  </a:cubicBezTo>
                  <a:close/>
                  <a:moveTo>
                    <a:pt x="974" y="458"/>
                  </a:moveTo>
                  <a:cubicBezTo>
                    <a:pt x="976" y="459"/>
                    <a:pt x="980" y="457"/>
                    <a:pt x="981" y="455"/>
                  </a:cubicBezTo>
                  <a:cubicBezTo>
                    <a:pt x="978" y="455"/>
                    <a:pt x="976" y="456"/>
                    <a:pt x="974" y="458"/>
                  </a:cubicBezTo>
                  <a:close/>
                  <a:moveTo>
                    <a:pt x="824" y="473"/>
                  </a:moveTo>
                  <a:cubicBezTo>
                    <a:pt x="827" y="473"/>
                    <a:pt x="831" y="475"/>
                    <a:pt x="833" y="474"/>
                  </a:cubicBezTo>
                  <a:cubicBezTo>
                    <a:pt x="832" y="470"/>
                    <a:pt x="834" y="463"/>
                    <a:pt x="830" y="459"/>
                  </a:cubicBezTo>
                  <a:cubicBezTo>
                    <a:pt x="827" y="462"/>
                    <a:pt x="824" y="468"/>
                    <a:pt x="824" y="473"/>
                  </a:cubicBezTo>
                  <a:close/>
                  <a:moveTo>
                    <a:pt x="667" y="550"/>
                  </a:moveTo>
                  <a:cubicBezTo>
                    <a:pt x="666" y="553"/>
                    <a:pt x="668" y="558"/>
                    <a:pt x="664" y="561"/>
                  </a:cubicBezTo>
                  <a:cubicBezTo>
                    <a:pt x="662" y="536"/>
                    <a:pt x="667" y="501"/>
                    <a:pt x="667" y="483"/>
                  </a:cubicBezTo>
                  <a:cubicBezTo>
                    <a:pt x="658" y="485"/>
                    <a:pt x="660" y="498"/>
                    <a:pt x="659" y="506"/>
                  </a:cubicBezTo>
                  <a:cubicBezTo>
                    <a:pt x="657" y="523"/>
                    <a:pt x="657" y="543"/>
                    <a:pt x="656" y="561"/>
                  </a:cubicBezTo>
                  <a:cubicBezTo>
                    <a:pt x="661" y="561"/>
                    <a:pt x="666" y="564"/>
                    <a:pt x="670" y="562"/>
                  </a:cubicBezTo>
                  <a:cubicBezTo>
                    <a:pt x="672" y="527"/>
                    <a:pt x="674" y="494"/>
                    <a:pt x="672" y="460"/>
                  </a:cubicBezTo>
                  <a:cubicBezTo>
                    <a:pt x="670" y="488"/>
                    <a:pt x="669" y="522"/>
                    <a:pt x="667" y="550"/>
                  </a:cubicBezTo>
                  <a:close/>
                  <a:moveTo>
                    <a:pt x="695" y="462"/>
                  </a:moveTo>
                  <a:cubicBezTo>
                    <a:pt x="696" y="471"/>
                    <a:pt x="693" y="474"/>
                    <a:pt x="695" y="483"/>
                  </a:cubicBezTo>
                  <a:cubicBezTo>
                    <a:pt x="696" y="476"/>
                    <a:pt x="697" y="468"/>
                    <a:pt x="698" y="462"/>
                  </a:cubicBezTo>
                  <a:cubicBezTo>
                    <a:pt x="696" y="461"/>
                    <a:pt x="696" y="463"/>
                    <a:pt x="695" y="462"/>
                  </a:cubicBezTo>
                  <a:close/>
                  <a:moveTo>
                    <a:pt x="663" y="476"/>
                  </a:moveTo>
                  <a:cubicBezTo>
                    <a:pt x="664" y="476"/>
                    <a:pt x="665" y="476"/>
                    <a:pt x="667" y="476"/>
                  </a:cubicBezTo>
                  <a:cubicBezTo>
                    <a:pt x="669" y="473"/>
                    <a:pt x="666" y="466"/>
                    <a:pt x="668" y="462"/>
                  </a:cubicBezTo>
                  <a:cubicBezTo>
                    <a:pt x="661" y="461"/>
                    <a:pt x="661" y="471"/>
                    <a:pt x="663" y="476"/>
                  </a:cubicBezTo>
                  <a:close/>
                  <a:moveTo>
                    <a:pt x="922" y="469"/>
                  </a:moveTo>
                  <a:cubicBezTo>
                    <a:pt x="918" y="472"/>
                    <a:pt x="914" y="475"/>
                    <a:pt x="921" y="473"/>
                  </a:cubicBezTo>
                  <a:cubicBezTo>
                    <a:pt x="925" y="471"/>
                    <a:pt x="932" y="467"/>
                    <a:pt x="934" y="465"/>
                  </a:cubicBezTo>
                  <a:cubicBezTo>
                    <a:pt x="928" y="464"/>
                    <a:pt x="927" y="469"/>
                    <a:pt x="922" y="469"/>
                  </a:cubicBezTo>
                  <a:close/>
                  <a:moveTo>
                    <a:pt x="642" y="469"/>
                  </a:moveTo>
                  <a:cubicBezTo>
                    <a:pt x="642" y="470"/>
                    <a:pt x="642" y="472"/>
                    <a:pt x="642" y="473"/>
                  </a:cubicBezTo>
                  <a:cubicBezTo>
                    <a:pt x="648" y="474"/>
                    <a:pt x="652" y="474"/>
                    <a:pt x="657" y="475"/>
                  </a:cubicBezTo>
                  <a:cubicBezTo>
                    <a:pt x="659" y="472"/>
                    <a:pt x="657" y="470"/>
                    <a:pt x="658" y="466"/>
                  </a:cubicBezTo>
                  <a:cubicBezTo>
                    <a:pt x="651" y="465"/>
                    <a:pt x="650" y="469"/>
                    <a:pt x="642" y="469"/>
                  </a:cubicBezTo>
                  <a:close/>
                  <a:moveTo>
                    <a:pt x="699" y="487"/>
                  </a:moveTo>
                  <a:cubicBezTo>
                    <a:pt x="702" y="488"/>
                    <a:pt x="706" y="485"/>
                    <a:pt x="706" y="487"/>
                  </a:cubicBezTo>
                  <a:cubicBezTo>
                    <a:pt x="705" y="490"/>
                    <a:pt x="700" y="490"/>
                    <a:pt x="697" y="492"/>
                  </a:cubicBezTo>
                  <a:cubicBezTo>
                    <a:pt x="699" y="500"/>
                    <a:pt x="695" y="510"/>
                    <a:pt x="696" y="517"/>
                  </a:cubicBezTo>
                  <a:cubicBezTo>
                    <a:pt x="703" y="513"/>
                    <a:pt x="711" y="509"/>
                    <a:pt x="716" y="502"/>
                  </a:cubicBezTo>
                  <a:cubicBezTo>
                    <a:pt x="715" y="490"/>
                    <a:pt x="717" y="479"/>
                    <a:pt x="713" y="470"/>
                  </a:cubicBezTo>
                  <a:cubicBezTo>
                    <a:pt x="709" y="476"/>
                    <a:pt x="702" y="479"/>
                    <a:pt x="699" y="487"/>
                  </a:cubicBezTo>
                  <a:close/>
                  <a:moveTo>
                    <a:pt x="744" y="487"/>
                  </a:moveTo>
                  <a:cubicBezTo>
                    <a:pt x="744" y="492"/>
                    <a:pt x="743" y="501"/>
                    <a:pt x="744" y="508"/>
                  </a:cubicBezTo>
                  <a:cubicBezTo>
                    <a:pt x="747" y="506"/>
                    <a:pt x="748" y="502"/>
                    <a:pt x="753" y="504"/>
                  </a:cubicBezTo>
                  <a:cubicBezTo>
                    <a:pt x="751" y="509"/>
                    <a:pt x="746" y="511"/>
                    <a:pt x="743" y="515"/>
                  </a:cubicBezTo>
                  <a:cubicBezTo>
                    <a:pt x="744" y="520"/>
                    <a:pt x="744" y="531"/>
                    <a:pt x="745" y="540"/>
                  </a:cubicBezTo>
                  <a:cubicBezTo>
                    <a:pt x="750" y="538"/>
                    <a:pt x="753" y="532"/>
                    <a:pt x="758" y="529"/>
                  </a:cubicBezTo>
                  <a:cubicBezTo>
                    <a:pt x="759" y="507"/>
                    <a:pt x="758" y="493"/>
                    <a:pt x="759" y="475"/>
                  </a:cubicBezTo>
                  <a:cubicBezTo>
                    <a:pt x="759" y="474"/>
                    <a:pt x="759" y="474"/>
                    <a:pt x="758" y="474"/>
                  </a:cubicBezTo>
                  <a:cubicBezTo>
                    <a:pt x="754" y="479"/>
                    <a:pt x="749" y="483"/>
                    <a:pt x="744" y="487"/>
                  </a:cubicBezTo>
                  <a:close/>
                  <a:moveTo>
                    <a:pt x="896" y="476"/>
                  </a:moveTo>
                  <a:cubicBezTo>
                    <a:pt x="900" y="477"/>
                    <a:pt x="900" y="477"/>
                    <a:pt x="904" y="476"/>
                  </a:cubicBezTo>
                  <a:cubicBezTo>
                    <a:pt x="904" y="473"/>
                    <a:pt x="897" y="476"/>
                    <a:pt x="896" y="476"/>
                  </a:cubicBezTo>
                  <a:close/>
                  <a:moveTo>
                    <a:pt x="633" y="489"/>
                  </a:moveTo>
                  <a:cubicBezTo>
                    <a:pt x="636" y="489"/>
                    <a:pt x="636" y="488"/>
                    <a:pt x="638" y="487"/>
                  </a:cubicBezTo>
                  <a:cubicBezTo>
                    <a:pt x="636" y="484"/>
                    <a:pt x="638" y="481"/>
                    <a:pt x="638" y="476"/>
                  </a:cubicBezTo>
                  <a:cubicBezTo>
                    <a:pt x="637" y="477"/>
                    <a:pt x="634" y="476"/>
                    <a:pt x="634" y="477"/>
                  </a:cubicBezTo>
                  <a:cubicBezTo>
                    <a:pt x="634" y="479"/>
                    <a:pt x="634" y="486"/>
                    <a:pt x="633" y="489"/>
                  </a:cubicBezTo>
                  <a:close/>
                  <a:moveTo>
                    <a:pt x="641" y="487"/>
                  </a:moveTo>
                  <a:cubicBezTo>
                    <a:pt x="645" y="484"/>
                    <a:pt x="651" y="484"/>
                    <a:pt x="653" y="480"/>
                  </a:cubicBezTo>
                  <a:cubicBezTo>
                    <a:pt x="651" y="478"/>
                    <a:pt x="646" y="479"/>
                    <a:pt x="642" y="477"/>
                  </a:cubicBezTo>
                  <a:cubicBezTo>
                    <a:pt x="642" y="480"/>
                    <a:pt x="640" y="484"/>
                    <a:pt x="641" y="487"/>
                  </a:cubicBezTo>
                  <a:close/>
                  <a:moveTo>
                    <a:pt x="817" y="483"/>
                  </a:moveTo>
                  <a:cubicBezTo>
                    <a:pt x="824" y="484"/>
                    <a:pt x="827" y="481"/>
                    <a:pt x="833" y="480"/>
                  </a:cubicBezTo>
                  <a:cubicBezTo>
                    <a:pt x="828" y="479"/>
                    <a:pt x="825" y="480"/>
                    <a:pt x="822" y="477"/>
                  </a:cubicBezTo>
                  <a:cubicBezTo>
                    <a:pt x="822" y="481"/>
                    <a:pt x="816" y="478"/>
                    <a:pt x="817" y="483"/>
                  </a:cubicBezTo>
                  <a:close/>
                  <a:moveTo>
                    <a:pt x="893" y="484"/>
                  </a:moveTo>
                  <a:cubicBezTo>
                    <a:pt x="896" y="485"/>
                    <a:pt x="903" y="484"/>
                    <a:pt x="905" y="482"/>
                  </a:cubicBezTo>
                  <a:cubicBezTo>
                    <a:pt x="901" y="484"/>
                    <a:pt x="896" y="482"/>
                    <a:pt x="893" y="484"/>
                  </a:cubicBezTo>
                  <a:close/>
                  <a:moveTo>
                    <a:pt x="907" y="484"/>
                  </a:moveTo>
                  <a:cubicBezTo>
                    <a:pt x="909" y="484"/>
                    <a:pt x="911" y="484"/>
                    <a:pt x="911" y="483"/>
                  </a:cubicBezTo>
                  <a:cubicBezTo>
                    <a:pt x="910" y="482"/>
                    <a:pt x="909" y="482"/>
                    <a:pt x="907" y="482"/>
                  </a:cubicBezTo>
                  <a:cubicBezTo>
                    <a:pt x="907" y="483"/>
                    <a:pt x="907" y="483"/>
                    <a:pt x="907" y="484"/>
                  </a:cubicBezTo>
                  <a:close/>
                  <a:moveTo>
                    <a:pt x="848" y="485"/>
                  </a:moveTo>
                  <a:cubicBezTo>
                    <a:pt x="848" y="492"/>
                    <a:pt x="838" y="493"/>
                    <a:pt x="840" y="499"/>
                  </a:cubicBezTo>
                  <a:cubicBezTo>
                    <a:pt x="857" y="496"/>
                    <a:pt x="869" y="493"/>
                    <a:pt x="886" y="490"/>
                  </a:cubicBezTo>
                  <a:cubicBezTo>
                    <a:pt x="886" y="487"/>
                    <a:pt x="889" y="487"/>
                    <a:pt x="889" y="484"/>
                  </a:cubicBezTo>
                  <a:cubicBezTo>
                    <a:pt x="873" y="489"/>
                    <a:pt x="866" y="483"/>
                    <a:pt x="848" y="485"/>
                  </a:cubicBezTo>
                  <a:close/>
                  <a:moveTo>
                    <a:pt x="641" y="491"/>
                  </a:moveTo>
                  <a:cubicBezTo>
                    <a:pt x="640" y="493"/>
                    <a:pt x="641" y="498"/>
                    <a:pt x="640" y="500"/>
                  </a:cubicBezTo>
                  <a:cubicBezTo>
                    <a:pt x="645" y="500"/>
                    <a:pt x="648" y="501"/>
                    <a:pt x="655" y="501"/>
                  </a:cubicBezTo>
                  <a:cubicBezTo>
                    <a:pt x="657" y="498"/>
                    <a:pt x="655" y="492"/>
                    <a:pt x="656" y="487"/>
                  </a:cubicBezTo>
                  <a:cubicBezTo>
                    <a:pt x="649" y="487"/>
                    <a:pt x="649" y="492"/>
                    <a:pt x="641" y="491"/>
                  </a:cubicBezTo>
                  <a:close/>
                  <a:moveTo>
                    <a:pt x="504" y="491"/>
                  </a:moveTo>
                  <a:cubicBezTo>
                    <a:pt x="502" y="491"/>
                    <a:pt x="502" y="488"/>
                    <a:pt x="500" y="488"/>
                  </a:cubicBezTo>
                  <a:cubicBezTo>
                    <a:pt x="500" y="490"/>
                    <a:pt x="503" y="493"/>
                    <a:pt x="504" y="491"/>
                  </a:cubicBezTo>
                  <a:close/>
                  <a:moveTo>
                    <a:pt x="721" y="505"/>
                  </a:moveTo>
                  <a:cubicBezTo>
                    <a:pt x="720" y="513"/>
                    <a:pt x="722" y="519"/>
                    <a:pt x="721" y="530"/>
                  </a:cubicBezTo>
                  <a:cubicBezTo>
                    <a:pt x="729" y="525"/>
                    <a:pt x="734" y="518"/>
                    <a:pt x="740" y="511"/>
                  </a:cubicBezTo>
                  <a:cubicBezTo>
                    <a:pt x="740" y="505"/>
                    <a:pt x="740" y="497"/>
                    <a:pt x="740" y="491"/>
                  </a:cubicBezTo>
                  <a:cubicBezTo>
                    <a:pt x="732" y="494"/>
                    <a:pt x="727" y="500"/>
                    <a:pt x="721" y="505"/>
                  </a:cubicBezTo>
                  <a:close/>
                  <a:moveTo>
                    <a:pt x="633" y="499"/>
                  </a:moveTo>
                  <a:cubicBezTo>
                    <a:pt x="638" y="500"/>
                    <a:pt x="638" y="493"/>
                    <a:pt x="635" y="492"/>
                  </a:cubicBezTo>
                  <a:cubicBezTo>
                    <a:pt x="633" y="493"/>
                    <a:pt x="633" y="496"/>
                    <a:pt x="633" y="499"/>
                  </a:cubicBezTo>
                  <a:close/>
                  <a:moveTo>
                    <a:pt x="517" y="508"/>
                  </a:moveTo>
                  <a:cubicBezTo>
                    <a:pt x="520" y="511"/>
                    <a:pt x="528" y="515"/>
                    <a:pt x="530" y="514"/>
                  </a:cubicBezTo>
                  <a:cubicBezTo>
                    <a:pt x="528" y="514"/>
                    <a:pt x="529" y="511"/>
                    <a:pt x="529" y="509"/>
                  </a:cubicBezTo>
                  <a:cubicBezTo>
                    <a:pt x="521" y="504"/>
                    <a:pt x="513" y="495"/>
                    <a:pt x="505" y="494"/>
                  </a:cubicBezTo>
                  <a:cubicBezTo>
                    <a:pt x="509" y="497"/>
                    <a:pt x="512" y="504"/>
                    <a:pt x="517" y="508"/>
                  </a:cubicBezTo>
                  <a:close/>
                  <a:moveTo>
                    <a:pt x="815" y="506"/>
                  </a:moveTo>
                  <a:cubicBezTo>
                    <a:pt x="818" y="506"/>
                    <a:pt x="817" y="503"/>
                    <a:pt x="819" y="502"/>
                  </a:cubicBezTo>
                  <a:cubicBezTo>
                    <a:pt x="816" y="502"/>
                    <a:pt x="815" y="504"/>
                    <a:pt x="815" y="506"/>
                  </a:cubicBezTo>
                  <a:close/>
                  <a:moveTo>
                    <a:pt x="639" y="517"/>
                  </a:moveTo>
                  <a:cubicBezTo>
                    <a:pt x="639" y="517"/>
                    <a:pt x="640" y="519"/>
                    <a:pt x="640" y="522"/>
                  </a:cubicBezTo>
                  <a:cubicBezTo>
                    <a:pt x="640" y="528"/>
                    <a:pt x="638" y="535"/>
                    <a:pt x="638" y="538"/>
                  </a:cubicBezTo>
                  <a:cubicBezTo>
                    <a:pt x="633" y="536"/>
                    <a:pt x="635" y="531"/>
                    <a:pt x="637" y="529"/>
                  </a:cubicBezTo>
                  <a:cubicBezTo>
                    <a:pt x="633" y="519"/>
                    <a:pt x="641" y="509"/>
                    <a:pt x="633" y="504"/>
                  </a:cubicBezTo>
                  <a:cubicBezTo>
                    <a:pt x="631" y="522"/>
                    <a:pt x="631" y="540"/>
                    <a:pt x="630" y="558"/>
                  </a:cubicBezTo>
                  <a:cubicBezTo>
                    <a:pt x="638" y="559"/>
                    <a:pt x="643" y="561"/>
                    <a:pt x="651" y="561"/>
                  </a:cubicBezTo>
                  <a:cubicBezTo>
                    <a:pt x="651" y="538"/>
                    <a:pt x="654" y="518"/>
                    <a:pt x="655" y="503"/>
                  </a:cubicBezTo>
                  <a:cubicBezTo>
                    <a:pt x="651" y="505"/>
                    <a:pt x="644" y="504"/>
                    <a:pt x="639" y="505"/>
                  </a:cubicBezTo>
                  <a:cubicBezTo>
                    <a:pt x="641" y="511"/>
                    <a:pt x="639" y="512"/>
                    <a:pt x="639" y="517"/>
                  </a:cubicBezTo>
                  <a:close/>
                  <a:moveTo>
                    <a:pt x="702" y="553"/>
                  </a:moveTo>
                  <a:cubicBezTo>
                    <a:pt x="705" y="548"/>
                    <a:pt x="708" y="545"/>
                    <a:pt x="711" y="541"/>
                  </a:cubicBezTo>
                  <a:cubicBezTo>
                    <a:pt x="716" y="540"/>
                    <a:pt x="717" y="536"/>
                    <a:pt x="713" y="540"/>
                  </a:cubicBezTo>
                  <a:cubicBezTo>
                    <a:pt x="720" y="533"/>
                    <a:pt x="717" y="521"/>
                    <a:pt x="715" y="508"/>
                  </a:cubicBezTo>
                  <a:cubicBezTo>
                    <a:pt x="709" y="512"/>
                    <a:pt x="702" y="515"/>
                    <a:pt x="703" y="524"/>
                  </a:cubicBezTo>
                  <a:cubicBezTo>
                    <a:pt x="699" y="525"/>
                    <a:pt x="697" y="525"/>
                    <a:pt x="695" y="522"/>
                  </a:cubicBezTo>
                  <a:cubicBezTo>
                    <a:pt x="691" y="536"/>
                    <a:pt x="693" y="549"/>
                    <a:pt x="692" y="560"/>
                  </a:cubicBezTo>
                  <a:cubicBezTo>
                    <a:pt x="695" y="560"/>
                    <a:pt x="700" y="559"/>
                    <a:pt x="703" y="557"/>
                  </a:cubicBezTo>
                  <a:cubicBezTo>
                    <a:pt x="703" y="556"/>
                    <a:pt x="702" y="555"/>
                    <a:pt x="702" y="553"/>
                  </a:cubicBezTo>
                  <a:close/>
                  <a:moveTo>
                    <a:pt x="558" y="536"/>
                  </a:moveTo>
                  <a:cubicBezTo>
                    <a:pt x="556" y="531"/>
                    <a:pt x="551" y="526"/>
                    <a:pt x="546" y="522"/>
                  </a:cubicBezTo>
                  <a:cubicBezTo>
                    <a:pt x="543" y="520"/>
                    <a:pt x="538" y="518"/>
                    <a:pt x="536" y="515"/>
                  </a:cubicBezTo>
                  <a:cubicBezTo>
                    <a:pt x="535" y="515"/>
                    <a:pt x="534" y="515"/>
                    <a:pt x="533" y="515"/>
                  </a:cubicBezTo>
                  <a:cubicBezTo>
                    <a:pt x="535" y="526"/>
                    <a:pt x="550" y="528"/>
                    <a:pt x="558" y="536"/>
                  </a:cubicBezTo>
                  <a:close/>
                  <a:moveTo>
                    <a:pt x="723" y="551"/>
                  </a:moveTo>
                  <a:cubicBezTo>
                    <a:pt x="729" y="550"/>
                    <a:pt x="735" y="546"/>
                    <a:pt x="741" y="544"/>
                  </a:cubicBezTo>
                  <a:cubicBezTo>
                    <a:pt x="739" y="536"/>
                    <a:pt x="741" y="525"/>
                    <a:pt x="738" y="520"/>
                  </a:cubicBezTo>
                  <a:cubicBezTo>
                    <a:pt x="731" y="530"/>
                    <a:pt x="717" y="534"/>
                    <a:pt x="723" y="551"/>
                  </a:cubicBezTo>
                  <a:close/>
                  <a:moveTo>
                    <a:pt x="568" y="540"/>
                  </a:moveTo>
                  <a:cubicBezTo>
                    <a:pt x="565" y="541"/>
                    <a:pt x="564" y="536"/>
                    <a:pt x="562" y="539"/>
                  </a:cubicBezTo>
                  <a:cubicBezTo>
                    <a:pt x="564" y="539"/>
                    <a:pt x="566" y="543"/>
                    <a:pt x="568" y="540"/>
                  </a:cubicBezTo>
                  <a:close/>
                  <a:moveTo>
                    <a:pt x="707" y="556"/>
                  </a:moveTo>
                  <a:cubicBezTo>
                    <a:pt x="712" y="555"/>
                    <a:pt x="715" y="554"/>
                    <a:pt x="718" y="552"/>
                  </a:cubicBezTo>
                  <a:cubicBezTo>
                    <a:pt x="718" y="548"/>
                    <a:pt x="718" y="544"/>
                    <a:pt x="716" y="543"/>
                  </a:cubicBezTo>
                  <a:cubicBezTo>
                    <a:pt x="713" y="547"/>
                    <a:pt x="710" y="551"/>
                    <a:pt x="707" y="556"/>
                  </a:cubicBezTo>
                  <a:close/>
                  <a:moveTo>
                    <a:pt x="805" y="548"/>
                  </a:moveTo>
                  <a:cubicBezTo>
                    <a:pt x="806" y="550"/>
                    <a:pt x="811" y="547"/>
                    <a:pt x="809" y="546"/>
                  </a:cubicBezTo>
                  <a:cubicBezTo>
                    <a:pt x="809" y="547"/>
                    <a:pt x="806" y="546"/>
                    <a:pt x="805" y="548"/>
                  </a:cubicBezTo>
                  <a:close/>
                  <a:moveTo>
                    <a:pt x="793" y="554"/>
                  </a:moveTo>
                  <a:cubicBezTo>
                    <a:pt x="797" y="553"/>
                    <a:pt x="802" y="551"/>
                    <a:pt x="805" y="548"/>
                  </a:cubicBezTo>
                  <a:cubicBezTo>
                    <a:pt x="801" y="550"/>
                    <a:pt x="795" y="550"/>
                    <a:pt x="793" y="554"/>
                  </a:cubicBezTo>
                  <a:close/>
                  <a:moveTo>
                    <a:pt x="614" y="564"/>
                  </a:moveTo>
                  <a:cubicBezTo>
                    <a:pt x="619" y="564"/>
                    <a:pt x="622" y="565"/>
                    <a:pt x="625" y="566"/>
                  </a:cubicBezTo>
                  <a:cubicBezTo>
                    <a:pt x="625" y="562"/>
                    <a:pt x="615" y="563"/>
                    <a:pt x="614" y="564"/>
                  </a:cubicBezTo>
                  <a:close/>
                  <a:moveTo>
                    <a:pt x="692" y="568"/>
                  </a:moveTo>
                  <a:cubicBezTo>
                    <a:pt x="695" y="569"/>
                    <a:pt x="702" y="568"/>
                    <a:pt x="703" y="565"/>
                  </a:cubicBezTo>
                  <a:cubicBezTo>
                    <a:pt x="702" y="565"/>
                    <a:pt x="699" y="563"/>
                    <a:pt x="699" y="564"/>
                  </a:cubicBezTo>
                  <a:cubicBezTo>
                    <a:pt x="700" y="566"/>
                    <a:pt x="691" y="564"/>
                    <a:pt x="692" y="568"/>
                  </a:cubicBezTo>
                  <a:close/>
                  <a:moveTo>
                    <a:pt x="635" y="567"/>
                  </a:moveTo>
                  <a:cubicBezTo>
                    <a:pt x="636" y="570"/>
                    <a:pt x="646" y="571"/>
                    <a:pt x="651" y="571"/>
                  </a:cubicBezTo>
                  <a:cubicBezTo>
                    <a:pt x="651" y="570"/>
                    <a:pt x="651" y="569"/>
                    <a:pt x="651" y="568"/>
                  </a:cubicBezTo>
                  <a:cubicBezTo>
                    <a:pt x="646" y="569"/>
                    <a:pt x="641" y="564"/>
                    <a:pt x="635" y="567"/>
                  </a:cubicBezTo>
                  <a:close/>
                  <a:moveTo>
                    <a:pt x="673" y="571"/>
                  </a:moveTo>
                  <a:cubicBezTo>
                    <a:pt x="678" y="572"/>
                    <a:pt x="684" y="572"/>
                    <a:pt x="686" y="568"/>
                  </a:cubicBezTo>
                  <a:cubicBezTo>
                    <a:pt x="682" y="569"/>
                    <a:pt x="675" y="567"/>
                    <a:pt x="673" y="571"/>
                  </a:cubicBezTo>
                  <a:close/>
                  <a:moveTo>
                    <a:pt x="657" y="573"/>
                  </a:moveTo>
                  <a:cubicBezTo>
                    <a:pt x="659" y="573"/>
                    <a:pt x="661" y="573"/>
                    <a:pt x="663" y="573"/>
                  </a:cubicBezTo>
                  <a:cubicBezTo>
                    <a:pt x="662" y="571"/>
                    <a:pt x="662" y="570"/>
                    <a:pt x="661" y="568"/>
                  </a:cubicBezTo>
                  <a:cubicBezTo>
                    <a:pt x="659" y="568"/>
                    <a:pt x="658" y="568"/>
                    <a:pt x="656" y="568"/>
                  </a:cubicBezTo>
                  <a:cubicBezTo>
                    <a:pt x="656" y="570"/>
                    <a:pt x="657" y="572"/>
                    <a:pt x="657" y="573"/>
                  </a:cubicBezTo>
                  <a:close/>
                  <a:moveTo>
                    <a:pt x="694" y="578"/>
                  </a:moveTo>
                  <a:cubicBezTo>
                    <a:pt x="699" y="578"/>
                    <a:pt x="707" y="575"/>
                    <a:pt x="711" y="571"/>
                  </a:cubicBezTo>
                  <a:cubicBezTo>
                    <a:pt x="705" y="573"/>
                    <a:pt x="697" y="574"/>
                    <a:pt x="694" y="578"/>
                  </a:cubicBezTo>
                  <a:close/>
                  <a:moveTo>
                    <a:pt x="662" y="582"/>
                  </a:moveTo>
                  <a:cubicBezTo>
                    <a:pt x="662" y="581"/>
                    <a:pt x="663" y="581"/>
                    <a:pt x="663" y="579"/>
                  </a:cubicBezTo>
                  <a:cubicBezTo>
                    <a:pt x="661" y="579"/>
                    <a:pt x="660" y="579"/>
                    <a:pt x="658" y="579"/>
                  </a:cubicBezTo>
                  <a:cubicBezTo>
                    <a:pt x="658" y="582"/>
                    <a:pt x="659" y="583"/>
                    <a:pt x="662" y="582"/>
                  </a:cubicBezTo>
                  <a:close/>
                  <a:moveTo>
                    <a:pt x="762" y="587"/>
                  </a:moveTo>
                  <a:cubicBezTo>
                    <a:pt x="743" y="595"/>
                    <a:pt x="723" y="604"/>
                    <a:pt x="706" y="615"/>
                  </a:cubicBezTo>
                  <a:cubicBezTo>
                    <a:pt x="737" y="605"/>
                    <a:pt x="768" y="594"/>
                    <a:pt x="796" y="579"/>
                  </a:cubicBezTo>
                  <a:cubicBezTo>
                    <a:pt x="783" y="578"/>
                    <a:pt x="775" y="590"/>
                    <a:pt x="762" y="58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7" name="Freeform 1596"/>
            <p:cNvSpPr/>
            <p:nvPr/>
          </p:nvSpPr>
          <p:spPr bwMode="auto">
            <a:xfrm>
              <a:off x="8335740" y="2582246"/>
              <a:ext cx="22225" cy="19050"/>
            </a:xfrm>
            <a:custGeom>
              <a:avLst/>
              <a:gdLst>
                <a:gd name="T0" fmla="*/ 3 w 6"/>
                <a:gd name="T1" fmla="*/ 2 h 5"/>
                <a:gd name="T2" fmla="*/ 3 w 6"/>
                <a:gd name="T3" fmla="*/ 0 h 5"/>
                <a:gd name="T4" fmla="*/ 4 w 6"/>
                <a:gd name="T5" fmla="*/ 3 h 5"/>
                <a:gd name="T6" fmla="*/ 0 w 6"/>
                <a:gd name="T7" fmla="*/ 4 h 5"/>
                <a:gd name="T8" fmla="*/ 3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6" y="0"/>
                    <a:pt x="5" y="1"/>
                    <a:pt x="4" y="3"/>
                  </a:cubicBezTo>
                  <a:cubicBezTo>
                    <a:pt x="2" y="3"/>
                    <a:pt x="2" y="5"/>
                    <a:pt x="0" y="4"/>
                  </a:cubicBezTo>
                  <a:cubicBezTo>
                    <a:pt x="1" y="1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8" name="Freeform 1597"/>
            <p:cNvSpPr/>
            <p:nvPr/>
          </p:nvSpPr>
          <p:spPr bwMode="auto">
            <a:xfrm>
              <a:off x="8223027" y="2609233"/>
              <a:ext cx="47625" cy="19050"/>
            </a:xfrm>
            <a:custGeom>
              <a:avLst/>
              <a:gdLst>
                <a:gd name="T0" fmla="*/ 9 w 13"/>
                <a:gd name="T1" fmla="*/ 0 h 5"/>
                <a:gd name="T2" fmla="*/ 9 w 13"/>
                <a:gd name="T3" fmla="*/ 2 h 5"/>
                <a:gd name="T4" fmla="*/ 1 w 13"/>
                <a:gd name="T5" fmla="*/ 4 h 5"/>
                <a:gd name="T6" fmla="*/ 9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0"/>
                  </a:moveTo>
                  <a:cubicBezTo>
                    <a:pt x="13" y="1"/>
                    <a:pt x="6" y="2"/>
                    <a:pt x="9" y="2"/>
                  </a:cubicBezTo>
                  <a:cubicBezTo>
                    <a:pt x="6" y="5"/>
                    <a:pt x="3" y="5"/>
                    <a:pt x="1" y="4"/>
                  </a:cubicBezTo>
                  <a:cubicBezTo>
                    <a:pt x="0" y="2"/>
                    <a:pt x="8" y="2"/>
                    <a:pt x="9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9" name="Freeform 1598"/>
            <p:cNvSpPr/>
            <p:nvPr/>
          </p:nvSpPr>
          <p:spPr bwMode="auto">
            <a:xfrm>
              <a:off x="9056465" y="2812433"/>
              <a:ext cx="222250" cy="214313"/>
            </a:xfrm>
            <a:custGeom>
              <a:avLst/>
              <a:gdLst>
                <a:gd name="T0" fmla="*/ 50 w 59"/>
                <a:gd name="T1" fmla="*/ 43 h 57"/>
                <a:gd name="T2" fmla="*/ 59 w 59"/>
                <a:gd name="T3" fmla="*/ 53 h 57"/>
                <a:gd name="T4" fmla="*/ 54 w 59"/>
                <a:gd name="T5" fmla="*/ 57 h 57"/>
                <a:gd name="T6" fmla="*/ 30 w 59"/>
                <a:gd name="T7" fmla="*/ 33 h 57"/>
                <a:gd name="T8" fmla="*/ 36 w 59"/>
                <a:gd name="T9" fmla="*/ 42 h 57"/>
                <a:gd name="T10" fmla="*/ 5 w 59"/>
                <a:gd name="T11" fmla="*/ 15 h 57"/>
                <a:gd name="T12" fmla="*/ 6 w 59"/>
                <a:gd name="T13" fmla="*/ 11 h 57"/>
                <a:gd name="T14" fmla="*/ 1 w 59"/>
                <a:gd name="T15" fmla="*/ 1 h 57"/>
                <a:gd name="T16" fmla="*/ 7 w 59"/>
                <a:gd name="T17" fmla="*/ 1 h 57"/>
                <a:gd name="T18" fmla="*/ 50 w 59"/>
                <a:gd name="T19" fmla="*/ 40 h 57"/>
                <a:gd name="T20" fmla="*/ 47 w 59"/>
                <a:gd name="T21" fmla="*/ 43 h 57"/>
                <a:gd name="T22" fmla="*/ 51 w 59"/>
                <a:gd name="T23" fmla="*/ 45 h 57"/>
                <a:gd name="T24" fmla="*/ 50 w 59"/>
                <a:gd name="T2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7">
                  <a:moveTo>
                    <a:pt x="50" y="43"/>
                  </a:moveTo>
                  <a:cubicBezTo>
                    <a:pt x="54" y="42"/>
                    <a:pt x="57" y="49"/>
                    <a:pt x="59" y="53"/>
                  </a:cubicBezTo>
                  <a:cubicBezTo>
                    <a:pt x="56" y="54"/>
                    <a:pt x="56" y="54"/>
                    <a:pt x="54" y="57"/>
                  </a:cubicBezTo>
                  <a:cubicBezTo>
                    <a:pt x="47" y="48"/>
                    <a:pt x="41" y="38"/>
                    <a:pt x="30" y="33"/>
                  </a:cubicBezTo>
                  <a:cubicBezTo>
                    <a:pt x="30" y="38"/>
                    <a:pt x="35" y="37"/>
                    <a:pt x="36" y="42"/>
                  </a:cubicBezTo>
                  <a:cubicBezTo>
                    <a:pt x="24" y="35"/>
                    <a:pt x="14" y="25"/>
                    <a:pt x="5" y="15"/>
                  </a:cubicBezTo>
                  <a:cubicBezTo>
                    <a:pt x="5" y="13"/>
                    <a:pt x="6" y="13"/>
                    <a:pt x="6" y="11"/>
                  </a:cubicBezTo>
                  <a:cubicBezTo>
                    <a:pt x="5" y="8"/>
                    <a:pt x="0" y="8"/>
                    <a:pt x="1" y="1"/>
                  </a:cubicBezTo>
                  <a:cubicBezTo>
                    <a:pt x="3" y="1"/>
                    <a:pt x="4" y="0"/>
                    <a:pt x="7" y="1"/>
                  </a:cubicBezTo>
                  <a:cubicBezTo>
                    <a:pt x="17" y="18"/>
                    <a:pt x="38" y="25"/>
                    <a:pt x="50" y="40"/>
                  </a:cubicBezTo>
                  <a:cubicBezTo>
                    <a:pt x="47" y="41"/>
                    <a:pt x="51" y="44"/>
                    <a:pt x="47" y="43"/>
                  </a:cubicBezTo>
                  <a:cubicBezTo>
                    <a:pt x="47" y="45"/>
                    <a:pt x="50" y="44"/>
                    <a:pt x="51" y="45"/>
                  </a:cubicBezTo>
                  <a:cubicBezTo>
                    <a:pt x="51" y="44"/>
                    <a:pt x="51" y="43"/>
                    <a:pt x="50" y="4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0" name="Freeform 1599"/>
            <p:cNvSpPr/>
            <p:nvPr/>
          </p:nvSpPr>
          <p:spPr bwMode="auto">
            <a:xfrm>
              <a:off x="8015065" y="3207721"/>
              <a:ext cx="34925" cy="96838"/>
            </a:xfrm>
            <a:custGeom>
              <a:avLst/>
              <a:gdLst>
                <a:gd name="T0" fmla="*/ 6 w 9"/>
                <a:gd name="T1" fmla="*/ 0 h 26"/>
                <a:gd name="T2" fmla="*/ 1 w 9"/>
                <a:gd name="T3" fmla="*/ 26 h 26"/>
                <a:gd name="T4" fmla="*/ 6 w 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6" y="0"/>
                  </a:moveTo>
                  <a:cubicBezTo>
                    <a:pt x="1" y="6"/>
                    <a:pt x="9" y="20"/>
                    <a:pt x="1" y="26"/>
                  </a:cubicBezTo>
                  <a:cubicBezTo>
                    <a:pt x="3" y="18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1" name="Freeform 1600"/>
            <p:cNvSpPr/>
            <p:nvPr/>
          </p:nvSpPr>
          <p:spPr bwMode="auto">
            <a:xfrm>
              <a:off x="8965977" y="3315671"/>
              <a:ext cx="42863" cy="82550"/>
            </a:xfrm>
            <a:custGeom>
              <a:avLst/>
              <a:gdLst>
                <a:gd name="T0" fmla="*/ 1 w 11"/>
                <a:gd name="T1" fmla="*/ 17 h 22"/>
                <a:gd name="T2" fmla="*/ 1 w 11"/>
                <a:gd name="T3" fmla="*/ 12 h 22"/>
                <a:gd name="T4" fmla="*/ 6 w 11"/>
                <a:gd name="T5" fmla="*/ 0 h 22"/>
                <a:gd name="T6" fmla="*/ 9 w 11"/>
                <a:gd name="T7" fmla="*/ 1 h 22"/>
                <a:gd name="T8" fmla="*/ 8 w 11"/>
                <a:gd name="T9" fmla="*/ 11 h 22"/>
                <a:gd name="T10" fmla="*/ 4 w 11"/>
                <a:gd name="T11" fmla="*/ 20 h 22"/>
                <a:gd name="T12" fmla="*/ 1 w 11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1" y="17"/>
                  </a:moveTo>
                  <a:cubicBezTo>
                    <a:pt x="3" y="22"/>
                    <a:pt x="6" y="11"/>
                    <a:pt x="1" y="12"/>
                  </a:cubicBezTo>
                  <a:cubicBezTo>
                    <a:pt x="3" y="8"/>
                    <a:pt x="6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1" y="6"/>
                    <a:pt x="6" y="6"/>
                    <a:pt x="8" y="11"/>
                  </a:cubicBezTo>
                  <a:cubicBezTo>
                    <a:pt x="3" y="10"/>
                    <a:pt x="5" y="17"/>
                    <a:pt x="4" y="20"/>
                  </a:cubicBezTo>
                  <a:cubicBezTo>
                    <a:pt x="3" y="19"/>
                    <a:pt x="0" y="19"/>
                    <a:pt x="1" y="1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2" name="Freeform 1601"/>
            <p:cNvSpPr/>
            <p:nvPr/>
          </p:nvSpPr>
          <p:spPr bwMode="auto">
            <a:xfrm>
              <a:off x="8003952" y="3353771"/>
              <a:ext cx="26988" cy="85725"/>
            </a:xfrm>
            <a:custGeom>
              <a:avLst/>
              <a:gdLst>
                <a:gd name="T0" fmla="*/ 5 w 7"/>
                <a:gd name="T1" fmla="*/ 0 h 23"/>
                <a:gd name="T2" fmla="*/ 0 w 7"/>
                <a:gd name="T3" fmla="*/ 23 h 23"/>
                <a:gd name="T4" fmla="*/ 5 w 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3" y="6"/>
                    <a:pt x="7" y="18"/>
                    <a:pt x="0" y="23"/>
                  </a:cubicBezTo>
                  <a:cubicBezTo>
                    <a:pt x="4" y="15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3" name="Freeform 1602"/>
            <p:cNvSpPr>
              <a:spLocks noEditPoints="1"/>
            </p:cNvSpPr>
            <p:nvPr/>
          </p:nvSpPr>
          <p:spPr bwMode="auto">
            <a:xfrm>
              <a:off x="6726015" y="3785571"/>
              <a:ext cx="3036888" cy="2182813"/>
            </a:xfrm>
            <a:custGeom>
              <a:avLst/>
              <a:gdLst>
                <a:gd name="T0" fmla="*/ 692 w 808"/>
                <a:gd name="T1" fmla="*/ 415 h 580"/>
                <a:gd name="T2" fmla="*/ 664 w 808"/>
                <a:gd name="T3" fmla="*/ 466 h 580"/>
                <a:gd name="T4" fmla="*/ 563 w 808"/>
                <a:gd name="T5" fmla="*/ 518 h 580"/>
                <a:gd name="T6" fmla="*/ 486 w 808"/>
                <a:gd name="T7" fmla="*/ 547 h 580"/>
                <a:gd name="T8" fmla="*/ 461 w 808"/>
                <a:gd name="T9" fmla="*/ 542 h 580"/>
                <a:gd name="T10" fmla="*/ 294 w 808"/>
                <a:gd name="T11" fmla="*/ 494 h 580"/>
                <a:gd name="T12" fmla="*/ 38 w 808"/>
                <a:gd name="T13" fmla="*/ 358 h 580"/>
                <a:gd name="T14" fmla="*/ 79 w 808"/>
                <a:gd name="T15" fmla="*/ 138 h 580"/>
                <a:gd name="T16" fmla="*/ 326 w 808"/>
                <a:gd name="T17" fmla="*/ 24 h 580"/>
                <a:gd name="T18" fmla="*/ 552 w 808"/>
                <a:gd name="T19" fmla="*/ 129 h 580"/>
                <a:gd name="T20" fmla="*/ 692 w 808"/>
                <a:gd name="T21" fmla="*/ 317 h 580"/>
                <a:gd name="T22" fmla="*/ 92 w 808"/>
                <a:gd name="T23" fmla="*/ 128 h 580"/>
                <a:gd name="T24" fmla="*/ 123 w 808"/>
                <a:gd name="T25" fmla="*/ 129 h 580"/>
                <a:gd name="T26" fmla="*/ 205 w 808"/>
                <a:gd name="T27" fmla="*/ 58 h 580"/>
                <a:gd name="T28" fmla="*/ 252 w 808"/>
                <a:gd name="T29" fmla="*/ 66 h 580"/>
                <a:gd name="T30" fmla="*/ 311 w 808"/>
                <a:gd name="T31" fmla="*/ 79 h 580"/>
                <a:gd name="T32" fmla="*/ 219 w 808"/>
                <a:gd name="T33" fmla="*/ 69 h 580"/>
                <a:gd name="T34" fmla="*/ 492 w 808"/>
                <a:gd name="T35" fmla="*/ 230 h 580"/>
                <a:gd name="T36" fmla="*/ 387 w 808"/>
                <a:gd name="T37" fmla="*/ 64 h 580"/>
                <a:gd name="T38" fmla="*/ 211 w 808"/>
                <a:gd name="T39" fmla="*/ 57 h 580"/>
                <a:gd name="T40" fmla="*/ 85 w 808"/>
                <a:gd name="T41" fmla="*/ 253 h 580"/>
                <a:gd name="T42" fmla="*/ 87 w 808"/>
                <a:gd name="T43" fmla="*/ 183 h 580"/>
                <a:gd name="T44" fmla="*/ 52 w 808"/>
                <a:gd name="T45" fmla="*/ 349 h 580"/>
                <a:gd name="T46" fmla="*/ 279 w 808"/>
                <a:gd name="T47" fmla="*/ 456 h 580"/>
                <a:gd name="T48" fmla="*/ 382 w 808"/>
                <a:gd name="T49" fmla="*/ 419 h 580"/>
                <a:gd name="T50" fmla="*/ 345 w 808"/>
                <a:gd name="T51" fmla="*/ 434 h 580"/>
                <a:gd name="T52" fmla="*/ 91 w 808"/>
                <a:gd name="T53" fmla="*/ 249 h 580"/>
                <a:gd name="T54" fmla="*/ 409 w 808"/>
                <a:gd name="T55" fmla="*/ 280 h 580"/>
                <a:gd name="T56" fmla="*/ 115 w 808"/>
                <a:gd name="T57" fmla="*/ 153 h 580"/>
                <a:gd name="T58" fmla="*/ 619 w 808"/>
                <a:gd name="T59" fmla="*/ 188 h 580"/>
                <a:gd name="T60" fmla="*/ 428 w 808"/>
                <a:gd name="T61" fmla="*/ 304 h 580"/>
                <a:gd name="T62" fmla="*/ 428 w 808"/>
                <a:gd name="T63" fmla="*/ 384 h 580"/>
                <a:gd name="T64" fmla="*/ 630 w 808"/>
                <a:gd name="T65" fmla="*/ 314 h 580"/>
                <a:gd name="T66" fmla="*/ 424 w 808"/>
                <a:gd name="T67" fmla="*/ 482 h 580"/>
                <a:gd name="T68" fmla="*/ 470 w 808"/>
                <a:gd name="T69" fmla="*/ 394 h 580"/>
                <a:gd name="T70" fmla="*/ 552 w 808"/>
                <a:gd name="T71" fmla="*/ 257 h 580"/>
                <a:gd name="T72" fmla="*/ 623 w 808"/>
                <a:gd name="T73" fmla="*/ 184 h 580"/>
                <a:gd name="T74" fmla="*/ 497 w 808"/>
                <a:gd name="T75" fmla="*/ 233 h 580"/>
                <a:gd name="T76" fmla="*/ 477 w 808"/>
                <a:gd name="T77" fmla="*/ 256 h 580"/>
                <a:gd name="T78" fmla="*/ 54 w 808"/>
                <a:gd name="T79" fmla="*/ 254 h 580"/>
                <a:gd name="T80" fmla="*/ 410 w 808"/>
                <a:gd name="T81" fmla="*/ 310 h 580"/>
                <a:gd name="T82" fmla="*/ 420 w 808"/>
                <a:gd name="T83" fmla="*/ 350 h 580"/>
                <a:gd name="T84" fmla="*/ 436 w 808"/>
                <a:gd name="T85" fmla="*/ 518 h 580"/>
                <a:gd name="T86" fmla="*/ 419 w 808"/>
                <a:gd name="T87" fmla="*/ 352 h 580"/>
                <a:gd name="T88" fmla="*/ 413 w 808"/>
                <a:gd name="T89" fmla="*/ 408 h 580"/>
                <a:gd name="T90" fmla="*/ 164 w 808"/>
                <a:gd name="T91" fmla="*/ 419 h 580"/>
                <a:gd name="T92" fmla="*/ 290 w 808"/>
                <a:gd name="T93" fmla="*/ 478 h 580"/>
                <a:gd name="T94" fmla="*/ 667 w 808"/>
                <a:gd name="T95" fmla="*/ 411 h 580"/>
                <a:gd name="T96" fmla="*/ 660 w 808"/>
                <a:gd name="T97" fmla="*/ 440 h 580"/>
                <a:gd name="T98" fmla="*/ 701 w 808"/>
                <a:gd name="T99" fmla="*/ 397 h 580"/>
                <a:gd name="T100" fmla="*/ 413 w 808"/>
                <a:gd name="T101" fmla="*/ 428 h 580"/>
                <a:gd name="T102" fmla="*/ 604 w 808"/>
                <a:gd name="T103" fmla="*/ 432 h 580"/>
                <a:gd name="T104" fmla="*/ 538 w 808"/>
                <a:gd name="T105" fmla="*/ 485 h 580"/>
                <a:gd name="T106" fmla="*/ 601 w 808"/>
                <a:gd name="T107" fmla="*/ 456 h 580"/>
                <a:gd name="T108" fmla="*/ 484 w 808"/>
                <a:gd name="T109" fmla="*/ 501 h 580"/>
                <a:gd name="T110" fmla="*/ 577 w 808"/>
                <a:gd name="T111" fmla="*/ 511 h 580"/>
                <a:gd name="T112" fmla="*/ 462 w 808"/>
                <a:gd name="T113" fmla="*/ 525 h 580"/>
                <a:gd name="T114" fmla="*/ 413 w 808"/>
                <a:gd name="T115" fmla="*/ 53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8" h="580">
                  <a:moveTo>
                    <a:pt x="719" y="363"/>
                  </a:moveTo>
                  <a:cubicBezTo>
                    <a:pt x="724" y="361"/>
                    <a:pt x="729" y="354"/>
                    <a:pt x="734" y="357"/>
                  </a:cubicBezTo>
                  <a:cubicBezTo>
                    <a:pt x="731" y="364"/>
                    <a:pt x="723" y="366"/>
                    <a:pt x="718" y="372"/>
                  </a:cubicBezTo>
                  <a:cubicBezTo>
                    <a:pt x="727" y="370"/>
                    <a:pt x="732" y="357"/>
                    <a:pt x="741" y="360"/>
                  </a:cubicBezTo>
                  <a:cubicBezTo>
                    <a:pt x="735" y="370"/>
                    <a:pt x="717" y="376"/>
                    <a:pt x="708" y="385"/>
                  </a:cubicBezTo>
                  <a:cubicBezTo>
                    <a:pt x="725" y="377"/>
                    <a:pt x="741" y="369"/>
                    <a:pt x="756" y="359"/>
                  </a:cubicBezTo>
                  <a:cubicBezTo>
                    <a:pt x="758" y="357"/>
                    <a:pt x="761" y="356"/>
                    <a:pt x="761" y="353"/>
                  </a:cubicBezTo>
                  <a:cubicBezTo>
                    <a:pt x="766" y="353"/>
                    <a:pt x="770" y="348"/>
                    <a:pt x="774" y="352"/>
                  </a:cubicBezTo>
                  <a:cubicBezTo>
                    <a:pt x="768" y="358"/>
                    <a:pt x="760" y="361"/>
                    <a:pt x="752" y="366"/>
                  </a:cubicBezTo>
                  <a:cubicBezTo>
                    <a:pt x="741" y="380"/>
                    <a:pt x="721" y="387"/>
                    <a:pt x="710" y="402"/>
                  </a:cubicBezTo>
                  <a:cubicBezTo>
                    <a:pt x="703" y="405"/>
                    <a:pt x="698" y="410"/>
                    <a:pt x="692" y="415"/>
                  </a:cubicBezTo>
                  <a:cubicBezTo>
                    <a:pt x="718" y="403"/>
                    <a:pt x="741" y="388"/>
                    <a:pt x="766" y="375"/>
                  </a:cubicBezTo>
                  <a:cubicBezTo>
                    <a:pt x="768" y="373"/>
                    <a:pt x="770" y="371"/>
                    <a:pt x="772" y="369"/>
                  </a:cubicBezTo>
                  <a:cubicBezTo>
                    <a:pt x="778" y="371"/>
                    <a:pt x="779" y="364"/>
                    <a:pt x="785" y="367"/>
                  </a:cubicBezTo>
                  <a:cubicBezTo>
                    <a:pt x="777" y="380"/>
                    <a:pt x="760" y="389"/>
                    <a:pt x="747" y="399"/>
                  </a:cubicBezTo>
                  <a:cubicBezTo>
                    <a:pt x="732" y="411"/>
                    <a:pt x="718" y="423"/>
                    <a:pt x="704" y="435"/>
                  </a:cubicBezTo>
                  <a:cubicBezTo>
                    <a:pt x="734" y="419"/>
                    <a:pt x="767" y="404"/>
                    <a:pt x="796" y="389"/>
                  </a:cubicBezTo>
                  <a:cubicBezTo>
                    <a:pt x="800" y="387"/>
                    <a:pt x="804" y="381"/>
                    <a:pt x="808" y="386"/>
                  </a:cubicBezTo>
                  <a:cubicBezTo>
                    <a:pt x="795" y="397"/>
                    <a:pt x="774" y="402"/>
                    <a:pt x="760" y="412"/>
                  </a:cubicBezTo>
                  <a:cubicBezTo>
                    <a:pt x="739" y="421"/>
                    <a:pt x="718" y="434"/>
                    <a:pt x="698" y="444"/>
                  </a:cubicBezTo>
                  <a:cubicBezTo>
                    <a:pt x="691" y="448"/>
                    <a:pt x="684" y="451"/>
                    <a:pt x="678" y="455"/>
                  </a:cubicBezTo>
                  <a:cubicBezTo>
                    <a:pt x="673" y="459"/>
                    <a:pt x="669" y="463"/>
                    <a:pt x="664" y="466"/>
                  </a:cubicBezTo>
                  <a:cubicBezTo>
                    <a:pt x="654" y="474"/>
                    <a:pt x="644" y="482"/>
                    <a:pt x="634" y="490"/>
                  </a:cubicBezTo>
                  <a:cubicBezTo>
                    <a:pt x="624" y="498"/>
                    <a:pt x="613" y="506"/>
                    <a:pt x="604" y="514"/>
                  </a:cubicBezTo>
                  <a:cubicBezTo>
                    <a:pt x="601" y="518"/>
                    <a:pt x="600" y="525"/>
                    <a:pt x="593" y="524"/>
                  </a:cubicBezTo>
                  <a:cubicBezTo>
                    <a:pt x="596" y="516"/>
                    <a:pt x="608" y="507"/>
                    <a:pt x="616" y="500"/>
                  </a:cubicBezTo>
                  <a:cubicBezTo>
                    <a:pt x="619" y="497"/>
                    <a:pt x="623" y="494"/>
                    <a:pt x="626" y="491"/>
                  </a:cubicBezTo>
                  <a:cubicBezTo>
                    <a:pt x="637" y="482"/>
                    <a:pt x="650" y="474"/>
                    <a:pt x="660" y="465"/>
                  </a:cubicBezTo>
                  <a:cubicBezTo>
                    <a:pt x="626" y="479"/>
                    <a:pt x="597" y="505"/>
                    <a:pt x="566" y="525"/>
                  </a:cubicBezTo>
                  <a:cubicBezTo>
                    <a:pt x="568" y="527"/>
                    <a:pt x="569" y="527"/>
                    <a:pt x="565" y="529"/>
                  </a:cubicBezTo>
                  <a:cubicBezTo>
                    <a:pt x="562" y="529"/>
                    <a:pt x="566" y="528"/>
                    <a:pt x="565" y="526"/>
                  </a:cubicBezTo>
                  <a:cubicBezTo>
                    <a:pt x="560" y="527"/>
                    <a:pt x="552" y="537"/>
                    <a:pt x="548" y="528"/>
                  </a:cubicBezTo>
                  <a:cubicBezTo>
                    <a:pt x="554" y="526"/>
                    <a:pt x="557" y="517"/>
                    <a:pt x="563" y="518"/>
                  </a:cubicBezTo>
                  <a:cubicBezTo>
                    <a:pt x="557" y="515"/>
                    <a:pt x="553" y="526"/>
                    <a:pt x="544" y="525"/>
                  </a:cubicBezTo>
                  <a:cubicBezTo>
                    <a:pt x="542" y="520"/>
                    <a:pt x="549" y="518"/>
                    <a:pt x="551" y="516"/>
                  </a:cubicBezTo>
                  <a:cubicBezTo>
                    <a:pt x="563" y="509"/>
                    <a:pt x="579" y="503"/>
                    <a:pt x="590" y="494"/>
                  </a:cubicBezTo>
                  <a:cubicBezTo>
                    <a:pt x="599" y="487"/>
                    <a:pt x="608" y="479"/>
                    <a:pt x="617" y="472"/>
                  </a:cubicBezTo>
                  <a:cubicBezTo>
                    <a:pt x="628" y="463"/>
                    <a:pt x="638" y="455"/>
                    <a:pt x="648" y="447"/>
                  </a:cubicBezTo>
                  <a:cubicBezTo>
                    <a:pt x="597" y="468"/>
                    <a:pt x="562" y="505"/>
                    <a:pt x="516" y="532"/>
                  </a:cubicBezTo>
                  <a:cubicBezTo>
                    <a:pt x="514" y="532"/>
                    <a:pt x="515" y="530"/>
                    <a:pt x="515" y="528"/>
                  </a:cubicBezTo>
                  <a:cubicBezTo>
                    <a:pt x="513" y="530"/>
                    <a:pt x="512" y="532"/>
                    <a:pt x="509" y="532"/>
                  </a:cubicBezTo>
                  <a:cubicBezTo>
                    <a:pt x="509" y="534"/>
                    <a:pt x="513" y="533"/>
                    <a:pt x="512" y="536"/>
                  </a:cubicBezTo>
                  <a:cubicBezTo>
                    <a:pt x="503" y="540"/>
                    <a:pt x="498" y="547"/>
                    <a:pt x="488" y="550"/>
                  </a:cubicBezTo>
                  <a:cubicBezTo>
                    <a:pt x="488" y="549"/>
                    <a:pt x="486" y="549"/>
                    <a:pt x="486" y="547"/>
                  </a:cubicBezTo>
                  <a:cubicBezTo>
                    <a:pt x="505" y="530"/>
                    <a:pt x="526" y="515"/>
                    <a:pt x="547" y="499"/>
                  </a:cubicBezTo>
                  <a:cubicBezTo>
                    <a:pt x="532" y="505"/>
                    <a:pt x="521" y="518"/>
                    <a:pt x="507" y="521"/>
                  </a:cubicBezTo>
                  <a:cubicBezTo>
                    <a:pt x="505" y="515"/>
                    <a:pt x="513" y="513"/>
                    <a:pt x="517" y="510"/>
                  </a:cubicBezTo>
                  <a:cubicBezTo>
                    <a:pt x="529" y="497"/>
                    <a:pt x="547" y="490"/>
                    <a:pt x="561" y="479"/>
                  </a:cubicBezTo>
                  <a:cubicBezTo>
                    <a:pt x="538" y="489"/>
                    <a:pt x="520" y="503"/>
                    <a:pt x="497" y="513"/>
                  </a:cubicBezTo>
                  <a:cubicBezTo>
                    <a:pt x="495" y="511"/>
                    <a:pt x="497" y="511"/>
                    <a:pt x="497" y="509"/>
                  </a:cubicBezTo>
                  <a:cubicBezTo>
                    <a:pt x="490" y="514"/>
                    <a:pt x="483" y="519"/>
                    <a:pt x="477" y="525"/>
                  </a:cubicBezTo>
                  <a:cubicBezTo>
                    <a:pt x="478" y="524"/>
                    <a:pt x="479" y="524"/>
                    <a:pt x="480" y="524"/>
                  </a:cubicBezTo>
                  <a:cubicBezTo>
                    <a:pt x="479" y="530"/>
                    <a:pt x="472" y="529"/>
                    <a:pt x="467" y="532"/>
                  </a:cubicBezTo>
                  <a:cubicBezTo>
                    <a:pt x="464" y="534"/>
                    <a:pt x="465" y="540"/>
                    <a:pt x="459" y="541"/>
                  </a:cubicBezTo>
                  <a:cubicBezTo>
                    <a:pt x="460" y="542"/>
                    <a:pt x="460" y="542"/>
                    <a:pt x="461" y="542"/>
                  </a:cubicBezTo>
                  <a:cubicBezTo>
                    <a:pt x="456" y="545"/>
                    <a:pt x="448" y="550"/>
                    <a:pt x="443" y="555"/>
                  </a:cubicBezTo>
                  <a:cubicBezTo>
                    <a:pt x="446" y="558"/>
                    <a:pt x="452" y="558"/>
                    <a:pt x="452" y="564"/>
                  </a:cubicBezTo>
                  <a:cubicBezTo>
                    <a:pt x="457" y="569"/>
                    <a:pt x="467" y="570"/>
                    <a:pt x="468" y="580"/>
                  </a:cubicBezTo>
                  <a:cubicBezTo>
                    <a:pt x="452" y="578"/>
                    <a:pt x="439" y="569"/>
                    <a:pt x="425" y="562"/>
                  </a:cubicBezTo>
                  <a:cubicBezTo>
                    <a:pt x="425" y="559"/>
                    <a:pt x="427" y="562"/>
                    <a:pt x="429" y="560"/>
                  </a:cubicBezTo>
                  <a:cubicBezTo>
                    <a:pt x="410" y="549"/>
                    <a:pt x="379" y="545"/>
                    <a:pt x="366" y="531"/>
                  </a:cubicBezTo>
                  <a:cubicBezTo>
                    <a:pt x="373" y="526"/>
                    <a:pt x="382" y="537"/>
                    <a:pt x="389" y="539"/>
                  </a:cubicBezTo>
                  <a:cubicBezTo>
                    <a:pt x="382" y="532"/>
                    <a:pt x="368" y="525"/>
                    <a:pt x="355" y="521"/>
                  </a:cubicBezTo>
                  <a:cubicBezTo>
                    <a:pt x="343" y="512"/>
                    <a:pt x="325" y="506"/>
                    <a:pt x="309" y="500"/>
                  </a:cubicBezTo>
                  <a:cubicBezTo>
                    <a:pt x="307" y="499"/>
                    <a:pt x="304" y="496"/>
                    <a:pt x="301" y="495"/>
                  </a:cubicBezTo>
                  <a:cubicBezTo>
                    <a:pt x="299" y="494"/>
                    <a:pt x="296" y="495"/>
                    <a:pt x="294" y="494"/>
                  </a:cubicBezTo>
                  <a:cubicBezTo>
                    <a:pt x="288" y="492"/>
                    <a:pt x="284" y="488"/>
                    <a:pt x="279" y="486"/>
                  </a:cubicBezTo>
                  <a:cubicBezTo>
                    <a:pt x="273" y="483"/>
                    <a:pt x="267" y="481"/>
                    <a:pt x="261" y="479"/>
                  </a:cubicBezTo>
                  <a:cubicBezTo>
                    <a:pt x="241" y="469"/>
                    <a:pt x="222" y="461"/>
                    <a:pt x="202" y="451"/>
                  </a:cubicBezTo>
                  <a:cubicBezTo>
                    <a:pt x="189" y="445"/>
                    <a:pt x="177" y="439"/>
                    <a:pt x="165" y="433"/>
                  </a:cubicBezTo>
                  <a:cubicBezTo>
                    <a:pt x="155" y="429"/>
                    <a:pt x="145" y="426"/>
                    <a:pt x="134" y="421"/>
                  </a:cubicBezTo>
                  <a:cubicBezTo>
                    <a:pt x="127" y="418"/>
                    <a:pt x="121" y="413"/>
                    <a:pt x="114" y="410"/>
                  </a:cubicBezTo>
                  <a:cubicBezTo>
                    <a:pt x="96" y="402"/>
                    <a:pt x="78" y="397"/>
                    <a:pt x="61" y="387"/>
                  </a:cubicBezTo>
                  <a:cubicBezTo>
                    <a:pt x="57" y="386"/>
                    <a:pt x="52" y="385"/>
                    <a:pt x="52" y="380"/>
                  </a:cubicBezTo>
                  <a:cubicBezTo>
                    <a:pt x="60" y="379"/>
                    <a:pt x="69" y="384"/>
                    <a:pt x="77" y="387"/>
                  </a:cubicBezTo>
                  <a:cubicBezTo>
                    <a:pt x="67" y="378"/>
                    <a:pt x="51" y="370"/>
                    <a:pt x="36" y="364"/>
                  </a:cubicBezTo>
                  <a:cubicBezTo>
                    <a:pt x="35" y="361"/>
                    <a:pt x="36" y="360"/>
                    <a:pt x="38" y="358"/>
                  </a:cubicBezTo>
                  <a:cubicBezTo>
                    <a:pt x="36" y="356"/>
                    <a:pt x="34" y="355"/>
                    <a:pt x="32" y="353"/>
                  </a:cubicBezTo>
                  <a:cubicBezTo>
                    <a:pt x="30" y="354"/>
                    <a:pt x="32" y="359"/>
                    <a:pt x="30" y="359"/>
                  </a:cubicBezTo>
                  <a:cubicBezTo>
                    <a:pt x="26" y="358"/>
                    <a:pt x="25" y="354"/>
                    <a:pt x="18" y="354"/>
                  </a:cubicBezTo>
                  <a:cubicBezTo>
                    <a:pt x="18" y="352"/>
                    <a:pt x="18" y="349"/>
                    <a:pt x="16" y="348"/>
                  </a:cubicBezTo>
                  <a:cubicBezTo>
                    <a:pt x="8" y="353"/>
                    <a:pt x="7" y="367"/>
                    <a:pt x="1" y="374"/>
                  </a:cubicBezTo>
                  <a:cubicBezTo>
                    <a:pt x="0" y="361"/>
                    <a:pt x="9" y="352"/>
                    <a:pt x="14" y="341"/>
                  </a:cubicBezTo>
                  <a:cubicBezTo>
                    <a:pt x="10" y="341"/>
                    <a:pt x="10" y="345"/>
                    <a:pt x="6" y="344"/>
                  </a:cubicBezTo>
                  <a:cubicBezTo>
                    <a:pt x="3" y="339"/>
                    <a:pt x="7" y="336"/>
                    <a:pt x="9" y="332"/>
                  </a:cubicBezTo>
                  <a:cubicBezTo>
                    <a:pt x="8" y="327"/>
                    <a:pt x="5" y="322"/>
                    <a:pt x="9" y="319"/>
                  </a:cubicBezTo>
                  <a:cubicBezTo>
                    <a:pt x="13" y="318"/>
                    <a:pt x="11" y="323"/>
                    <a:pt x="13" y="324"/>
                  </a:cubicBezTo>
                  <a:cubicBezTo>
                    <a:pt x="40" y="269"/>
                    <a:pt x="56" y="196"/>
                    <a:pt x="79" y="138"/>
                  </a:cubicBezTo>
                  <a:cubicBezTo>
                    <a:pt x="78" y="136"/>
                    <a:pt x="74" y="136"/>
                    <a:pt x="75" y="132"/>
                  </a:cubicBezTo>
                  <a:cubicBezTo>
                    <a:pt x="83" y="127"/>
                    <a:pt x="88" y="117"/>
                    <a:pt x="87" y="105"/>
                  </a:cubicBezTo>
                  <a:cubicBezTo>
                    <a:pt x="89" y="104"/>
                    <a:pt x="91" y="102"/>
                    <a:pt x="94" y="102"/>
                  </a:cubicBezTo>
                  <a:cubicBezTo>
                    <a:pt x="93" y="108"/>
                    <a:pt x="97" y="109"/>
                    <a:pt x="96" y="115"/>
                  </a:cubicBezTo>
                  <a:cubicBezTo>
                    <a:pt x="101" y="114"/>
                    <a:pt x="105" y="109"/>
                    <a:pt x="110" y="105"/>
                  </a:cubicBezTo>
                  <a:cubicBezTo>
                    <a:pt x="132" y="88"/>
                    <a:pt x="160" y="74"/>
                    <a:pt x="183" y="56"/>
                  </a:cubicBezTo>
                  <a:cubicBezTo>
                    <a:pt x="207" y="44"/>
                    <a:pt x="224" y="25"/>
                    <a:pt x="253" y="17"/>
                  </a:cubicBezTo>
                  <a:cubicBezTo>
                    <a:pt x="262" y="10"/>
                    <a:pt x="271" y="0"/>
                    <a:pt x="285" y="1"/>
                  </a:cubicBezTo>
                  <a:cubicBezTo>
                    <a:pt x="287" y="3"/>
                    <a:pt x="284" y="4"/>
                    <a:pt x="286" y="6"/>
                  </a:cubicBezTo>
                  <a:cubicBezTo>
                    <a:pt x="298" y="6"/>
                    <a:pt x="302" y="13"/>
                    <a:pt x="312" y="15"/>
                  </a:cubicBezTo>
                  <a:cubicBezTo>
                    <a:pt x="315" y="20"/>
                    <a:pt x="321" y="23"/>
                    <a:pt x="326" y="24"/>
                  </a:cubicBezTo>
                  <a:cubicBezTo>
                    <a:pt x="324" y="26"/>
                    <a:pt x="328" y="26"/>
                    <a:pt x="327" y="29"/>
                  </a:cubicBezTo>
                  <a:cubicBezTo>
                    <a:pt x="344" y="38"/>
                    <a:pt x="366" y="45"/>
                    <a:pt x="385" y="55"/>
                  </a:cubicBezTo>
                  <a:cubicBezTo>
                    <a:pt x="391" y="58"/>
                    <a:pt x="396" y="62"/>
                    <a:pt x="402" y="64"/>
                  </a:cubicBezTo>
                  <a:cubicBezTo>
                    <a:pt x="411" y="67"/>
                    <a:pt x="420" y="71"/>
                    <a:pt x="430" y="74"/>
                  </a:cubicBezTo>
                  <a:cubicBezTo>
                    <a:pt x="438" y="77"/>
                    <a:pt x="445" y="82"/>
                    <a:pt x="453" y="85"/>
                  </a:cubicBezTo>
                  <a:cubicBezTo>
                    <a:pt x="465" y="89"/>
                    <a:pt x="476" y="92"/>
                    <a:pt x="487" y="97"/>
                  </a:cubicBezTo>
                  <a:cubicBezTo>
                    <a:pt x="497" y="102"/>
                    <a:pt x="507" y="107"/>
                    <a:pt x="517" y="111"/>
                  </a:cubicBezTo>
                  <a:cubicBezTo>
                    <a:pt x="503" y="114"/>
                    <a:pt x="492" y="103"/>
                    <a:pt x="479" y="98"/>
                  </a:cubicBezTo>
                  <a:cubicBezTo>
                    <a:pt x="494" y="108"/>
                    <a:pt x="512" y="115"/>
                    <a:pt x="529" y="123"/>
                  </a:cubicBezTo>
                  <a:cubicBezTo>
                    <a:pt x="531" y="121"/>
                    <a:pt x="526" y="120"/>
                    <a:pt x="527" y="119"/>
                  </a:cubicBezTo>
                  <a:cubicBezTo>
                    <a:pt x="537" y="117"/>
                    <a:pt x="543" y="126"/>
                    <a:pt x="552" y="129"/>
                  </a:cubicBezTo>
                  <a:cubicBezTo>
                    <a:pt x="555" y="130"/>
                    <a:pt x="561" y="129"/>
                    <a:pt x="564" y="130"/>
                  </a:cubicBezTo>
                  <a:cubicBezTo>
                    <a:pt x="573" y="135"/>
                    <a:pt x="583" y="139"/>
                    <a:pt x="593" y="142"/>
                  </a:cubicBezTo>
                  <a:cubicBezTo>
                    <a:pt x="599" y="144"/>
                    <a:pt x="607" y="144"/>
                    <a:pt x="613" y="147"/>
                  </a:cubicBezTo>
                  <a:cubicBezTo>
                    <a:pt x="621" y="150"/>
                    <a:pt x="628" y="158"/>
                    <a:pt x="635" y="162"/>
                  </a:cubicBezTo>
                  <a:cubicBezTo>
                    <a:pt x="631" y="173"/>
                    <a:pt x="642" y="173"/>
                    <a:pt x="642" y="184"/>
                  </a:cubicBezTo>
                  <a:cubicBezTo>
                    <a:pt x="640" y="186"/>
                    <a:pt x="639" y="183"/>
                    <a:pt x="637" y="185"/>
                  </a:cubicBezTo>
                  <a:cubicBezTo>
                    <a:pt x="638" y="190"/>
                    <a:pt x="639" y="194"/>
                    <a:pt x="643" y="195"/>
                  </a:cubicBezTo>
                  <a:cubicBezTo>
                    <a:pt x="640" y="198"/>
                    <a:pt x="644" y="203"/>
                    <a:pt x="643" y="207"/>
                  </a:cubicBezTo>
                  <a:cubicBezTo>
                    <a:pt x="652" y="249"/>
                    <a:pt x="677" y="290"/>
                    <a:pt x="686" y="337"/>
                  </a:cubicBezTo>
                  <a:cubicBezTo>
                    <a:pt x="687" y="335"/>
                    <a:pt x="689" y="334"/>
                    <a:pt x="691" y="334"/>
                  </a:cubicBezTo>
                  <a:cubicBezTo>
                    <a:pt x="689" y="327"/>
                    <a:pt x="687" y="322"/>
                    <a:pt x="692" y="317"/>
                  </a:cubicBezTo>
                  <a:cubicBezTo>
                    <a:pt x="702" y="325"/>
                    <a:pt x="704" y="342"/>
                    <a:pt x="712" y="352"/>
                  </a:cubicBezTo>
                  <a:cubicBezTo>
                    <a:pt x="723" y="351"/>
                    <a:pt x="736" y="335"/>
                    <a:pt x="748" y="334"/>
                  </a:cubicBezTo>
                  <a:cubicBezTo>
                    <a:pt x="751" y="334"/>
                    <a:pt x="757" y="334"/>
                    <a:pt x="757" y="340"/>
                  </a:cubicBezTo>
                  <a:cubicBezTo>
                    <a:pt x="743" y="337"/>
                    <a:pt x="732" y="348"/>
                    <a:pt x="720" y="353"/>
                  </a:cubicBezTo>
                  <a:cubicBezTo>
                    <a:pt x="721" y="354"/>
                    <a:pt x="724" y="354"/>
                    <a:pt x="725" y="355"/>
                  </a:cubicBezTo>
                  <a:cubicBezTo>
                    <a:pt x="724" y="358"/>
                    <a:pt x="721" y="360"/>
                    <a:pt x="719" y="363"/>
                  </a:cubicBezTo>
                  <a:close/>
                  <a:moveTo>
                    <a:pt x="267" y="13"/>
                  </a:moveTo>
                  <a:cubicBezTo>
                    <a:pt x="266" y="15"/>
                    <a:pt x="263" y="16"/>
                    <a:pt x="261" y="18"/>
                  </a:cubicBezTo>
                  <a:cubicBezTo>
                    <a:pt x="235" y="28"/>
                    <a:pt x="212" y="41"/>
                    <a:pt x="192" y="57"/>
                  </a:cubicBezTo>
                  <a:cubicBezTo>
                    <a:pt x="156" y="77"/>
                    <a:pt x="125" y="102"/>
                    <a:pt x="91" y="125"/>
                  </a:cubicBezTo>
                  <a:cubicBezTo>
                    <a:pt x="90" y="127"/>
                    <a:pt x="94" y="127"/>
                    <a:pt x="92" y="128"/>
                  </a:cubicBezTo>
                  <a:cubicBezTo>
                    <a:pt x="89" y="129"/>
                    <a:pt x="88" y="133"/>
                    <a:pt x="85" y="133"/>
                  </a:cubicBezTo>
                  <a:cubicBezTo>
                    <a:pt x="77" y="154"/>
                    <a:pt x="72" y="179"/>
                    <a:pt x="62" y="197"/>
                  </a:cubicBezTo>
                  <a:cubicBezTo>
                    <a:pt x="63" y="206"/>
                    <a:pt x="57" y="212"/>
                    <a:pt x="57" y="222"/>
                  </a:cubicBezTo>
                  <a:cubicBezTo>
                    <a:pt x="47" y="240"/>
                    <a:pt x="44" y="269"/>
                    <a:pt x="33" y="287"/>
                  </a:cubicBezTo>
                  <a:cubicBezTo>
                    <a:pt x="35" y="293"/>
                    <a:pt x="29" y="297"/>
                    <a:pt x="29" y="303"/>
                  </a:cubicBezTo>
                  <a:cubicBezTo>
                    <a:pt x="32" y="300"/>
                    <a:pt x="32" y="295"/>
                    <a:pt x="37" y="295"/>
                  </a:cubicBezTo>
                  <a:cubicBezTo>
                    <a:pt x="52" y="243"/>
                    <a:pt x="68" y="192"/>
                    <a:pt x="89" y="146"/>
                  </a:cubicBezTo>
                  <a:cubicBezTo>
                    <a:pt x="98" y="140"/>
                    <a:pt x="99" y="130"/>
                    <a:pt x="101" y="122"/>
                  </a:cubicBezTo>
                  <a:cubicBezTo>
                    <a:pt x="103" y="122"/>
                    <a:pt x="103" y="120"/>
                    <a:pt x="105" y="121"/>
                  </a:cubicBezTo>
                  <a:cubicBezTo>
                    <a:pt x="106" y="122"/>
                    <a:pt x="106" y="125"/>
                    <a:pt x="107" y="125"/>
                  </a:cubicBezTo>
                  <a:cubicBezTo>
                    <a:pt x="113" y="125"/>
                    <a:pt x="117" y="127"/>
                    <a:pt x="123" y="129"/>
                  </a:cubicBezTo>
                  <a:cubicBezTo>
                    <a:pt x="165" y="102"/>
                    <a:pt x="207" y="69"/>
                    <a:pt x="251" y="41"/>
                  </a:cubicBezTo>
                  <a:cubicBezTo>
                    <a:pt x="225" y="53"/>
                    <a:pt x="204" y="68"/>
                    <a:pt x="180" y="81"/>
                  </a:cubicBezTo>
                  <a:cubicBezTo>
                    <a:pt x="164" y="91"/>
                    <a:pt x="150" y="103"/>
                    <a:pt x="134" y="112"/>
                  </a:cubicBezTo>
                  <a:cubicBezTo>
                    <a:pt x="131" y="105"/>
                    <a:pt x="140" y="100"/>
                    <a:pt x="145" y="97"/>
                  </a:cubicBezTo>
                  <a:cubicBezTo>
                    <a:pt x="151" y="93"/>
                    <a:pt x="159" y="88"/>
                    <a:pt x="165" y="86"/>
                  </a:cubicBezTo>
                  <a:cubicBezTo>
                    <a:pt x="168" y="82"/>
                    <a:pt x="172" y="80"/>
                    <a:pt x="177" y="79"/>
                  </a:cubicBezTo>
                  <a:cubicBezTo>
                    <a:pt x="180" y="75"/>
                    <a:pt x="183" y="72"/>
                    <a:pt x="190" y="70"/>
                  </a:cubicBezTo>
                  <a:cubicBezTo>
                    <a:pt x="191" y="66"/>
                    <a:pt x="197" y="66"/>
                    <a:pt x="200" y="63"/>
                  </a:cubicBezTo>
                  <a:cubicBezTo>
                    <a:pt x="199" y="63"/>
                    <a:pt x="197" y="64"/>
                    <a:pt x="197" y="63"/>
                  </a:cubicBezTo>
                  <a:cubicBezTo>
                    <a:pt x="198" y="62"/>
                    <a:pt x="200" y="62"/>
                    <a:pt x="200" y="59"/>
                  </a:cubicBezTo>
                  <a:cubicBezTo>
                    <a:pt x="202" y="59"/>
                    <a:pt x="203" y="58"/>
                    <a:pt x="205" y="58"/>
                  </a:cubicBezTo>
                  <a:cubicBezTo>
                    <a:pt x="223" y="39"/>
                    <a:pt x="256" y="35"/>
                    <a:pt x="276" y="17"/>
                  </a:cubicBezTo>
                  <a:cubicBezTo>
                    <a:pt x="272" y="17"/>
                    <a:pt x="271" y="13"/>
                    <a:pt x="267" y="13"/>
                  </a:cubicBezTo>
                  <a:close/>
                  <a:moveTo>
                    <a:pt x="263" y="36"/>
                  </a:moveTo>
                  <a:cubicBezTo>
                    <a:pt x="260" y="41"/>
                    <a:pt x="255" y="44"/>
                    <a:pt x="249" y="46"/>
                  </a:cubicBezTo>
                  <a:cubicBezTo>
                    <a:pt x="247" y="48"/>
                    <a:pt x="249" y="48"/>
                    <a:pt x="249" y="51"/>
                  </a:cubicBezTo>
                  <a:cubicBezTo>
                    <a:pt x="229" y="69"/>
                    <a:pt x="205" y="79"/>
                    <a:pt x="189" y="102"/>
                  </a:cubicBezTo>
                  <a:cubicBezTo>
                    <a:pt x="221" y="83"/>
                    <a:pt x="252" y="64"/>
                    <a:pt x="281" y="42"/>
                  </a:cubicBezTo>
                  <a:cubicBezTo>
                    <a:pt x="287" y="42"/>
                    <a:pt x="288" y="36"/>
                    <a:pt x="294" y="36"/>
                  </a:cubicBezTo>
                  <a:cubicBezTo>
                    <a:pt x="292" y="44"/>
                    <a:pt x="285" y="47"/>
                    <a:pt x="279" y="51"/>
                  </a:cubicBezTo>
                  <a:cubicBezTo>
                    <a:pt x="279" y="50"/>
                    <a:pt x="279" y="49"/>
                    <a:pt x="278" y="49"/>
                  </a:cubicBezTo>
                  <a:cubicBezTo>
                    <a:pt x="271" y="56"/>
                    <a:pt x="261" y="60"/>
                    <a:pt x="252" y="66"/>
                  </a:cubicBezTo>
                  <a:cubicBezTo>
                    <a:pt x="248" y="69"/>
                    <a:pt x="245" y="73"/>
                    <a:pt x="241" y="75"/>
                  </a:cubicBezTo>
                  <a:cubicBezTo>
                    <a:pt x="229" y="80"/>
                    <a:pt x="222" y="86"/>
                    <a:pt x="212" y="92"/>
                  </a:cubicBezTo>
                  <a:cubicBezTo>
                    <a:pt x="205" y="96"/>
                    <a:pt x="199" y="100"/>
                    <a:pt x="195" y="103"/>
                  </a:cubicBezTo>
                  <a:cubicBezTo>
                    <a:pt x="188" y="108"/>
                    <a:pt x="180" y="108"/>
                    <a:pt x="181" y="118"/>
                  </a:cubicBezTo>
                  <a:cubicBezTo>
                    <a:pt x="185" y="120"/>
                    <a:pt x="193" y="116"/>
                    <a:pt x="201" y="112"/>
                  </a:cubicBezTo>
                  <a:cubicBezTo>
                    <a:pt x="221" y="103"/>
                    <a:pt x="243" y="89"/>
                    <a:pt x="264" y="83"/>
                  </a:cubicBezTo>
                  <a:cubicBezTo>
                    <a:pt x="265" y="82"/>
                    <a:pt x="267" y="83"/>
                    <a:pt x="269" y="83"/>
                  </a:cubicBezTo>
                  <a:cubicBezTo>
                    <a:pt x="284" y="79"/>
                    <a:pt x="307" y="69"/>
                    <a:pt x="317" y="80"/>
                  </a:cubicBezTo>
                  <a:cubicBezTo>
                    <a:pt x="314" y="84"/>
                    <a:pt x="310" y="89"/>
                    <a:pt x="304" y="88"/>
                  </a:cubicBezTo>
                  <a:cubicBezTo>
                    <a:pt x="306" y="86"/>
                    <a:pt x="308" y="86"/>
                    <a:pt x="307" y="83"/>
                  </a:cubicBezTo>
                  <a:cubicBezTo>
                    <a:pt x="310" y="83"/>
                    <a:pt x="312" y="82"/>
                    <a:pt x="311" y="79"/>
                  </a:cubicBezTo>
                  <a:cubicBezTo>
                    <a:pt x="303" y="79"/>
                    <a:pt x="294" y="82"/>
                    <a:pt x="286" y="80"/>
                  </a:cubicBezTo>
                  <a:cubicBezTo>
                    <a:pt x="285" y="81"/>
                    <a:pt x="284" y="82"/>
                    <a:pt x="282" y="83"/>
                  </a:cubicBezTo>
                  <a:cubicBezTo>
                    <a:pt x="247" y="88"/>
                    <a:pt x="221" y="109"/>
                    <a:pt x="192" y="121"/>
                  </a:cubicBezTo>
                  <a:cubicBezTo>
                    <a:pt x="188" y="123"/>
                    <a:pt x="182" y="124"/>
                    <a:pt x="177" y="123"/>
                  </a:cubicBezTo>
                  <a:cubicBezTo>
                    <a:pt x="178" y="119"/>
                    <a:pt x="176" y="117"/>
                    <a:pt x="175" y="114"/>
                  </a:cubicBezTo>
                  <a:cubicBezTo>
                    <a:pt x="162" y="120"/>
                    <a:pt x="152" y="128"/>
                    <a:pt x="139" y="135"/>
                  </a:cubicBezTo>
                  <a:cubicBezTo>
                    <a:pt x="139" y="125"/>
                    <a:pt x="151" y="122"/>
                    <a:pt x="156" y="116"/>
                  </a:cubicBezTo>
                  <a:cubicBezTo>
                    <a:pt x="165" y="117"/>
                    <a:pt x="172" y="110"/>
                    <a:pt x="180" y="108"/>
                  </a:cubicBezTo>
                  <a:cubicBezTo>
                    <a:pt x="183" y="101"/>
                    <a:pt x="187" y="96"/>
                    <a:pt x="194" y="92"/>
                  </a:cubicBezTo>
                  <a:cubicBezTo>
                    <a:pt x="196" y="84"/>
                    <a:pt x="206" y="77"/>
                    <a:pt x="216" y="73"/>
                  </a:cubicBezTo>
                  <a:cubicBezTo>
                    <a:pt x="217" y="72"/>
                    <a:pt x="217" y="69"/>
                    <a:pt x="219" y="69"/>
                  </a:cubicBezTo>
                  <a:cubicBezTo>
                    <a:pt x="220" y="68"/>
                    <a:pt x="222" y="68"/>
                    <a:pt x="223" y="69"/>
                  </a:cubicBezTo>
                  <a:cubicBezTo>
                    <a:pt x="223" y="66"/>
                    <a:pt x="229" y="62"/>
                    <a:pt x="226" y="62"/>
                  </a:cubicBezTo>
                  <a:cubicBezTo>
                    <a:pt x="193" y="85"/>
                    <a:pt x="160" y="108"/>
                    <a:pt x="128" y="132"/>
                  </a:cubicBezTo>
                  <a:cubicBezTo>
                    <a:pt x="135" y="136"/>
                    <a:pt x="139" y="139"/>
                    <a:pt x="146" y="141"/>
                  </a:cubicBezTo>
                  <a:cubicBezTo>
                    <a:pt x="146" y="143"/>
                    <a:pt x="146" y="144"/>
                    <a:pt x="146" y="145"/>
                  </a:cubicBezTo>
                  <a:cubicBezTo>
                    <a:pt x="218" y="175"/>
                    <a:pt x="282" y="212"/>
                    <a:pt x="357" y="237"/>
                  </a:cubicBezTo>
                  <a:cubicBezTo>
                    <a:pt x="372" y="249"/>
                    <a:pt x="390" y="259"/>
                    <a:pt x="412" y="264"/>
                  </a:cubicBezTo>
                  <a:cubicBezTo>
                    <a:pt x="414" y="267"/>
                    <a:pt x="418" y="267"/>
                    <a:pt x="421" y="269"/>
                  </a:cubicBezTo>
                  <a:cubicBezTo>
                    <a:pt x="423" y="268"/>
                    <a:pt x="424" y="266"/>
                    <a:pt x="428" y="267"/>
                  </a:cubicBezTo>
                  <a:cubicBezTo>
                    <a:pt x="427" y="270"/>
                    <a:pt x="429" y="270"/>
                    <a:pt x="428" y="272"/>
                  </a:cubicBezTo>
                  <a:cubicBezTo>
                    <a:pt x="451" y="260"/>
                    <a:pt x="471" y="244"/>
                    <a:pt x="492" y="230"/>
                  </a:cubicBezTo>
                  <a:cubicBezTo>
                    <a:pt x="494" y="229"/>
                    <a:pt x="496" y="229"/>
                    <a:pt x="498" y="230"/>
                  </a:cubicBezTo>
                  <a:cubicBezTo>
                    <a:pt x="524" y="211"/>
                    <a:pt x="554" y="196"/>
                    <a:pt x="582" y="179"/>
                  </a:cubicBezTo>
                  <a:cubicBezTo>
                    <a:pt x="584" y="179"/>
                    <a:pt x="584" y="178"/>
                    <a:pt x="586" y="179"/>
                  </a:cubicBezTo>
                  <a:cubicBezTo>
                    <a:pt x="593" y="170"/>
                    <a:pt x="604" y="167"/>
                    <a:pt x="612" y="160"/>
                  </a:cubicBezTo>
                  <a:cubicBezTo>
                    <a:pt x="600" y="153"/>
                    <a:pt x="587" y="153"/>
                    <a:pt x="574" y="150"/>
                  </a:cubicBezTo>
                  <a:cubicBezTo>
                    <a:pt x="555" y="145"/>
                    <a:pt x="540" y="132"/>
                    <a:pt x="522" y="127"/>
                  </a:cubicBezTo>
                  <a:cubicBezTo>
                    <a:pt x="472" y="97"/>
                    <a:pt x="402" y="87"/>
                    <a:pt x="353" y="56"/>
                  </a:cubicBezTo>
                  <a:cubicBezTo>
                    <a:pt x="356" y="56"/>
                    <a:pt x="355" y="53"/>
                    <a:pt x="357" y="53"/>
                  </a:cubicBezTo>
                  <a:cubicBezTo>
                    <a:pt x="375" y="61"/>
                    <a:pt x="393" y="70"/>
                    <a:pt x="411" y="77"/>
                  </a:cubicBezTo>
                  <a:cubicBezTo>
                    <a:pt x="408" y="73"/>
                    <a:pt x="404" y="71"/>
                    <a:pt x="398" y="70"/>
                  </a:cubicBezTo>
                  <a:cubicBezTo>
                    <a:pt x="395" y="67"/>
                    <a:pt x="392" y="64"/>
                    <a:pt x="387" y="64"/>
                  </a:cubicBezTo>
                  <a:cubicBezTo>
                    <a:pt x="378" y="57"/>
                    <a:pt x="367" y="54"/>
                    <a:pt x="356" y="49"/>
                  </a:cubicBezTo>
                  <a:cubicBezTo>
                    <a:pt x="343" y="44"/>
                    <a:pt x="332" y="36"/>
                    <a:pt x="318" y="35"/>
                  </a:cubicBezTo>
                  <a:cubicBezTo>
                    <a:pt x="321" y="37"/>
                    <a:pt x="325" y="37"/>
                    <a:pt x="327" y="40"/>
                  </a:cubicBezTo>
                  <a:cubicBezTo>
                    <a:pt x="310" y="41"/>
                    <a:pt x="300" y="27"/>
                    <a:pt x="285" y="26"/>
                  </a:cubicBezTo>
                  <a:cubicBezTo>
                    <a:pt x="285" y="24"/>
                    <a:pt x="288" y="25"/>
                    <a:pt x="288" y="24"/>
                  </a:cubicBezTo>
                  <a:cubicBezTo>
                    <a:pt x="284" y="24"/>
                    <a:pt x="284" y="21"/>
                    <a:pt x="280" y="22"/>
                  </a:cubicBezTo>
                  <a:cubicBezTo>
                    <a:pt x="282" y="29"/>
                    <a:pt x="278" y="29"/>
                    <a:pt x="279" y="34"/>
                  </a:cubicBezTo>
                  <a:cubicBezTo>
                    <a:pt x="274" y="37"/>
                    <a:pt x="269" y="35"/>
                    <a:pt x="263" y="36"/>
                  </a:cubicBezTo>
                  <a:close/>
                  <a:moveTo>
                    <a:pt x="211" y="57"/>
                  </a:moveTo>
                  <a:cubicBezTo>
                    <a:pt x="219" y="55"/>
                    <a:pt x="225" y="51"/>
                    <a:pt x="231" y="47"/>
                  </a:cubicBezTo>
                  <a:cubicBezTo>
                    <a:pt x="223" y="49"/>
                    <a:pt x="218" y="54"/>
                    <a:pt x="211" y="57"/>
                  </a:cubicBezTo>
                  <a:close/>
                  <a:moveTo>
                    <a:pt x="449" y="90"/>
                  </a:moveTo>
                  <a:cubicBezTo>
                    <a:pt x="448" y="89"/>
                    <a:pt x="445" y="88"/>
                    <a:pt x="445" y="86"/>
                  </a:cubicBezTo>
                  <a:cubicBezTo>
                    <a:pt x="442" y="87"/>
                    <a:pt x="437" y="84"/>
                    <a:pt x="438" y="86"/>
                  </a:cubicBezTo>
                  <a:cubicBezTo>
                    <a:pt x="441" y="87"/>
                    <a:pt x="447" y="90"/>
                    <a:pt x="449" y="90"/>
                  </a:cubicBezTo>
                  <a:close/>
                  <a:moveTo>
                    <a:pt x="66" y="281"/>
                  </a:moveTo>
                  <a:cubicBezTo>
                    <a:pt x="67" y="279"/>
                    <a:pt x="68" y="281"/>
                    <a:pt x="70" y="281"/>
                  </a:cubicBezTo>
                  <a:cubicBezTo>
                    <a:pt x="73" y="274"/>
                    <a:pt x="79" y="268"/>
                    <a:pt x="82" y="264"/>
                  </a:cubicBezTo>
                  <a:cubicBezTo>
                    <a:pt x="81" y="265"/>
                    <a:pt x="80" y="264"/>
                    <a:pt x="81" y="262"/>
                  </a:cubicBezTo>
                  <a:cubicBezTo>
                    <a:pt x="83" y="262"/>
                    <a:pt x="85" y="262"/>
                    <a:pt x="85" y="257"/>
                  </a:cubicBezTo>
                  <a:cubicBezTo>
                    <a:pt x="86" y="255"/>
                    <a:pt x="80" y="258"/>
                    <a:pt x="82" y="255"/>
                  </a:cubicBezTo>
                  <a:cubicBezTo>
                    <a:pt x="84" y="257"/>
                    <a:pt x="83" y="253"/>
                    <a:pt x="85" y="253"/>
                  </a:cubicBezTo>
                  <a:cubicBezTo>
                    <a:pt x="82" y="249"/>
                    <a:pt x="87" y="243"/>
                    <a:pt x="87" y="239"/>
                  </a:cubicBezTo>
                  <a:cubicBezTo>
                    <a:pt x="81" y="239"/>
                    <a:pt x="81" y="256"/>
                    <a:pt x="76" y="257"/>
                  </a:cubicBezTo>
                  <a:cubicBezTo>
                    <a:pt x="80" y="242"/>
                    <a:pt x="89" y="229"/>
                    <a:pt x="90" y="214"/>
                  </a:cubicBezTo>
                  <a:cubicBezTo>
                    <a:pt x="91" y="213"/>
                    <a:pt x="95" y="213"/>
                    <a:pt x="94" y="211"/>
                  </a:cubicBezTo>
                  <a:cubicBezTo>
                    <a:pt x="93" y="187"/>
                    <a:pt x="101" y="162"/>
                    <a:pt x="113" y="144"/>
                  </a:cubicBezTo>
                  <a:cubicBezTo>
                    <a:pt x="118" y="144"/>
                    <a:pt x="123" y="147"/>
                    <a:pt x="125" y="143"/>
                  </a:cubicBezTo>
                  <a:cubicBezTo>
                    <a:pt x="119" y="139"/>
                    <a:pt x="111" y="133"/>
                    <a:pt x="105" y="131"/>
                  </a:cubicBezTo>
                  <a:cubicBezTo>
                    <a:pt x="102" y="135"/>
                    <a:pt x="103" y="140"/>
                    <a:pt x="103" y="146"/>
                  </a:cubicBezTo>
                  <a:cubicBezTo>
                    <a:pt x="100" y="156"/>
                    <a:pt x="94" y="165"/>
                    <a:pt x="93" y="172"/>
                  </a:cubicBezTo>
                  <a:cubicBezTo>
                    <a:pt x="92" y="174"/>
                    <a:pt x="91" y="175"/>
                    <a:pt x="89" y="176"/>
                  </a:cubicBezTo>
                  <a:cubicBezTo>
                    <a:pt x="89" y="179"/>
                    <a:pt x="87" y="180"/>
                    <a:pt x="87" y="183"/>
                  </a:cubicBezTo>
                  <a:cubicBezTo>
                    <a:pt x="85" y="183"/>
                    <a:pt x="85" y="185"/>
                    <a:pt x="84" y="185"/>
                  </a:cubicBezTo>
                  <a:cubicBezTo>
                    <a:pt x="81" y="209"/>
                    <a:pt x="71" y="228"/>
                    <a:pt x="63" y="251"/>
                  </a:cubicBezTo>
                  <a:cubicBezTo>
                    <a:pt x="57" y="269"/>
                    <a:pt x="49" y="291"/>
                    <a:pt x="44" y="308"/>
                  </a:cubicBezTo>
                  <a:cubicBezTo>
                    <a:pt x="43" y="313"/>
                    <a:pt x="46" y="322"/>
                    <a:pt x="40" y="324"/>
                  </a:cubicBezTo>
                  <a:cubicBezTo>
                    <a:pt x="34" y="321"/>
                    <a:pt x="40" y="314"/>
                    <a:pt x="40" y="308"/>
                  </a:cubicBezTo>
                  <a:cubicBezTo>
                    <a:pt x="35" y="312"/>
                    <a:pt x="34" y="324"/>
                    <a:pt x="31" y="330"/>
                  </a:cubicBezTo>
                  <a:cubicBezTo>
                    <a:pt x="31" y="331"/>
                    <a:pt x="33" y="330"/>
                    <a:pt x="33" y="331"/>
                  </a:cubicBezTo>
                  <a:cubicBezTo>
                    <a:pt x="29" y="334"/>
                    <a:pt x="27" y="339"/>
                    <a:pt x="25" y="344"/>
                  </a:cubicBezTo>
                  <a:cubicBezTo>
                    <a:pt x="26" y="347"/>
                    <a:pt x="27" y="350"/>
                    <a:pt x="31" y="352"/>
                  </a:cubicBezTo>
                  <a:cubicBezTo>
                    <a:pt x="30" y="349"/>
                    <a:pt x="32" y="348"/>
                    <a:pt x="33" y="346"/>
                  </a:cubicBezTo>
                  <a:cubicBezTo>
                    <a:pt x="38" y="350"/>
                    <a:pt x="47" y="350"/>
                    <a:pt x="52" y="349"/>
                  </a:cubicBezTo>
                  <a:cubicBezTo>
                    <a:pt x="52" y="352"/>
                    <a:pt x="50" y="352"/>
                    <a:pt x="50" y="354"/>
                  </a:cubicBezTo>
                  <a:cubicBezTo>
                    <a:pt x="61" y="359"/>
                    <a:pt x="74" y="363"/>
                    <a:pt x="82" y="371"/>
                  </a:cubicBezTo>
                  <a:cubicBezTo>
                    <a:pt x="87" y="372"/>
                    <a:pt x="93" y="373"/>
                    <a:pt x="96" y="378"/>
                  </a:cubicBezTo>
                  <a:cubicBezTo>
                    <a:pt x="104" y="379"/>
                    <a:pt x="110" y="388"/>
                    <a:pt x="121" y="389"/>
                  </a:cubicBezTo>
                  <a:cubicBezTo>
                    <a:pt x="121" y="391"/>
                    <a:pt x="125" y="390"/>
                    <a:pt x="124" y="394"/>
                  </a:cubicBezTo>
                  <a:cubicBezTo>
                    <a:pt x="144" y="396"/>
                    <a:pt x="155" y="407"/>
                    <a:pt x="172" y="412"/>
                  </a:cubicBezTo>
                  <a:cubicBezTo>
                    <a:pt x="173" y="413"/>
                    <a:pt x="172" y="416"/>
                    <a:pt x="175" y="415"/>
                  </a:cubicBezTo>
                  <a:cubicBezTo>
                    <a:pt x="176" y="418"/>
                    <a:pt x="178" y="414"/>
                    <a:pt x="180" y="415"/>
                  </a:cubicBezTo>
                  <a:cubicBezTo>
                    <a:pt x="214" y="431"/>
                    <a:pt x="251" y="444"/>
                    <a:pt x="287" y="457"/>
                  </a:cubicBezTo>
                  <a:cubicBezTo>
                    <a:pt x="291" y="457"/>
                    <a:pt x="295" y="457"/>
                    <a:pt x="294" y="462"/>
                  </a:cubicBezTo>
                  <a:cubicBezTo>
                    <a:pt x="290" y="463"/>
                    <a:pt x="280" y="461"/>
                    <a:pt x="279" y="456"/>
                  </a:cubicBezTo>
                  <a:cubicBezTo>
                    <a:pt x="270" y="456"/>
                    <a:pt x="266" y="452"/>
                    <a:pt x="256" y="450"/>
                  </a:cubicBezTo>
                  <a:cubicBezTo>
                    <a:pt x="305" y="472"/>
                    <a:pt x="355" y="493"/>
                    <a:pt x="406" y="514"/>
                  </a:cubicBezTo>
                  <a:cubicBezTo>
                    <a:pt x="403" y="484"/>
                    <a:pt x="409" y="439"/>
                    <a:pt x="407" y="401"/>
                  </a:cubicBezTo>
                  <a:cubicBezTo>
                    <a:pt x="407" y="399"/>
                    <a:pt x="404" y="405"/>
                    <a:pt x="403" y="402"/>
                  </a:cubicBezTo>
                  <a:cubicBezTo>
                    <a:pt x="409" y="398"/>
                    <a:pt x="407" y="389"/>
                    <a:pt x="406" y="383"/>
                  </a:cubicBezTo>
                  <a:cubicBezTo>
                    <a:pt x="405" y="386"/>
                    <a:pt x="399" y="391"/>
                    <a:pt x="396" y="386"/>
                  </a:cubicBezTo>
                  <a:cubicBezTo>
                    <a:pt x="412" y="381"/>
                    <a:pt x="407" y="352"/>
                    <a:pt x="410" y="336"/>
                  </a:cubicBezTo>
                  <a:cubicBezTo>
                    <a:pt x="410" y="334"/>
                    <a:pt x="406" y="336"/>
                    <a:pt x="407" y="334"/>
                  </a:cubicBezTo>
                  <a:cubicBezTo>
                    <a:pt x="411" y="332"/>
                    <a:pt x="410" y="323"/>
                    <a:pt x="409" y="317"/>
                  </a:cubicBezTo>
                  <a:cubicBezTo>
                    <a:pt x="406" y="329"/>
                    <a:pt x="401" y="341"/>
                    <a:pt x="400" y="355"/>
                  </a:cubicBezTo>
                  <a:cubicBezTo>
                    <a:pt x="392" y="374"/>
                    <a:pt x="391" y="402"/>
                    <a:pt x="382" y="419"/>
                  </a:cubicBezTo>
                  <a:cubicBezTo>
                    <a:pt x="390" y="378"/>
                    <a:pt x="400" y="337"/>
                    <a:pt x="408" y="299"/>
                  </a:cubicBezTo>
                  <a:cubicBezTo>
                    <a:pt x="413" y="300"/>
                    <a:pt x="414" y="296"/>
                    <a:pt x="417" y="294"/>
                  </a:cubicBezTo>
                  <a:cubicBezTo>
                    <a:pt x="414" y="294"/>
                    <a:pt x="414" y="296"/>
                    <a:pt x="411" y="296"/>
                  </a:cubicBezTo>
                  <a:cubicBezTo>
                    <a:pt x="410" y="295"/>
                    <a:pt x="410" y="293"/>
                    <a:pt x="409" y="292"/>
                  </a:cubicBezTo>
                  <a:cubicBezTo>
                    <a:pt x="398" y="291"/>
                    <a:pt x="395" y="281"/>
                    <a:pt x="385" y="279"/>
                  </a:cubicBezTo>
                  <a:cubicBezTo>
                    <a:pt x="385" y="276"/>
                    <a:pt x="380" y="276"/>
                    <a:pt x="378" y="274"/>
                  </a:cubicBezTo>
                  <a:cubicBezTo>
                    <a:pt x="378" y="279"/>
                    <a:pt x="377" y="283"/>
                    <a:pt x="377" y="287"/>
                  </a:cubicBezTo>
                  <a:cubicBezTo>
                    <a:pt x="376" y="289"/>
                    <a:pt x="375" y="290"/>
                    <a:pt x="373" y="291"/>
                  </a:cubicBezTo>
                  <a:cubicBezTo>
                    <a:pt x="366" y="325"/>
                    <a:pt x="355" y="361"/>
                    <a:pt x="351" y="398"/>
                  </a:cubicBezTo>
                  <a:cubicBezTo>
                    <a:pt x="347" y="401"/>
                    <a:pt x="350" y="410"/>
                    <a:pt x="346" y="413"/>
                  </a:cubicBezTo>
                  <a:cubicBezTo>
                    <a:pt x="350" y="421"/>
                    <a:pt x="342" y="426"/>
                    <a:pt x="345" y="434"/>
                  </a:cubicBezTo>
                  <a:cubicBezTo>
                    <a:pt x="344" y="435"/>
                    <a:pt x="343" y="437"/>
                    <a:pt x="343" y="438"/>
                  </a:cubicBezTo>
                  <a:cubicBezTo>
                    <a:pt x="348" y="438"/>
                    <a:pt x="349" y="449"/>
                    <a:pt x="341" y="450"/>
                  </a:cubicBezTo>
                  <a:cubicBezTo>
                    <a:pt x="344" y="394"/>
                    <a:pt x="360" y="327"/>
                    <a:pt x="374" y="271"/>
                  </a:cubicBezTo>
                  <a:cubicBezTo>
                    <a:pt x="366" y="264"/>
                    <a:pt x="351" y="264"/>
                    <a:pt x="347" y="253"/>
                  </a:cubicBezTo>
                  <a:cubicBezTo>
                    <a:pt x="274" y="218"/>
                    <a:pt x="200" y="183"/>
                    <a:pt x="121" y="154"/>
                  </a:cubicBezTo>
                  <a:cubicBezTo>
                    <a:pt x="116" y="170"/>
                    <a:pt x="114" y="180"/>
                    <a:pt x="113" y="194"/>
                  </a:cubicBezTo>
                  <a:cubicBezTo>
                    <a:pt x="112" y="196"/>
                    <a:pt x="110" y="197"/>
                    <a:pt x="109" y="198"/>
                  </a:cubicBezTo>
                  <a:cubicBezTo>
                    <a:pt x="109" y="200"/>
                    <a:pt x="109" y="201"/>
                    <a:pt x="110" y="202"/>
                  </a:cubicBezTo>
                  <a:cubicBezTo>
                    <a:pt x="101" y="211"/>
                    <a:pt x="102" y="229"/>
                    <a:pt x="94" y="239"/>
                  </a:cubicBezTo>
                  <a:cubicBezTo>
                    <a:pt x="94" y="241"/>
                    <a:pt x="95" y="241"/>
                    <a:pt x="95" y="243"/>
                  </a:cubicBezTo>
                  <a:cubicBezTo>
                    <a:pt x="92" y="244"/>
                    <a:pt x="93" y="248"/>
                    <a:pt x="91" y="249"/>
                  </a:cubicBezTo>
                  <a:cubicBezTo>
                    <a:pt x="87" y="270"/>
                    <a:pt x="76" y="289"/>
                    <a:pt x="69" y="308"/>
                  </a:cubicBezTo>
                  <a:cubicBezTo>
                    <a:pt x="67" y="314"/>
                    <a:pt x="67" y="323"/>
                    <a:pt x="59" y="325"/>
                  </a:cubicBezTo>
                  <a:cubicBezTo>
                    <a:pt x="60" y="309"/>
                    <a:pt x="74" y="294"/>
                    <a:pt x="73" y="279"/>
                  </a:cubicBezTo>
                  <a:cubicBezTo>
                    <a:pt x="72" y="284"/>
                    <a:pt x="64" y="287"/>
                    <a:pt x="66" y="281"/>
                  </a:cubicBezTo>
                  <a:close/>
                  <a:moveTo>
                    <a:pt x="130" y="147"/>
                  </a:moveTo>
                  <a:cubicBezTo>
                    <a:pt x="129" y="147"/>
                    <a:pt x="127" y="147"/>
                    <a:pt x="128" y="148"/>
                  </a:cubicBezTo>
                  <a:cubicBezTo>
                    <a:pt x="131" y="154"/>
                    <a:pt x="138" y="155"/>
                    <a:pt x="143" y="157"/>
                  </a:cubicBezTo>
                  <a:cubicBezTo>
                    <a:pt x="184" y="175"/>
                    <a:pt x="225" y="191"/>
                    <a:pt x="265" y="209"/>
                  </a:cubicBezTo>
                  <a:cubicBezTo>
                    <a:pt x="288" y="219"/>
                    <a:pt x="310" y="232"/>
                    <a:pt x="332" y="242"/>
                  </a:cubicBezTo>
                  <a:cubicBezTo>
                    <a:pt x="344" y="247"/>
                    <a:pt x="356" y="252"/>
                    <a:pt x="367" y="257"/>
                  </a:cubicBezTo>
                  <a:cubicBezTo>
                    <a:pt x="382" y="265"/>
                    <a:pt x="391" y="275"/>
                    <a:pt x="409" y="280"/>
                  </a:cubicBezTo>
                  <a:cubicBezTo>
                    <a:pt x="412" y="281"/>
                    <a:pt x="418" y="284"/>
                    <a:pt x="420" y="280"/>
                  </a:cubicBezTo>
                  <a:cubicBezTo>
                    <a:pt x="420" y="273"/>
                    <a:pt x="411" y="271"/>
                    <a:pt x="407" y="269"/>
                  </a:cubicBezTo>
                  <a:cubicBezTo>
                    <a:pt x="401" y="266"/>
                    <a:pt x="395" y="264"/>
                    <a:pt x="389" y="261"/>
                  </a:cubicBezTo>
                  <a:cubicBezTo>
                    <a:pt x="378" y="256"/>
                    <a:pt x="367" y="249"/>
                    <a:pt x="356" y="243"/>
                  </a:cubicBezTo>
                  <a:cubicBezTo>
                    <a:pt x="333" y="231"/>
                    <a:pt x="307" y="225"/>
                    <a:pt x="283" y="214"/>
                  </a:cubicBezTo>
                  <a:cubicBezTo>
                    <a:pt x="236" y="192"/>
                    <a:pt x="189" y="167"/>
                    <a:pt x="142" y="148"/>
                  </a:cubicBezTo>
                  <a:cubicBezTo>
                    <a:pt x="138" y="148"/>
                    <a:pt x="134" y="150"/>
                    <a:pt x="132" y="147"/>
                  </a:cubicBezTo>
                  <a:cubicBezTo>
                    <a:pt x="132" y="145"/>
                    <a:pt x="131" y="147"/>
                    <a:pt x="130" y="147"/>
                  </a:cubicBezTo>
                  <a:close/>
                  <a:moveTo>
                    <a:pt x="103" y="175"/>
                  </a:moveTo>
                  <a:cubicBezTo>
                    <a:pt x="107" y="173"/>
                    <a:pt x="104" y="179"/>
                    <a:pt x="107" y="178"/>
                  </a:cubicBezTo>
                  <a:cubicBezTo>
                    <a:pt x="110" y="168"/>
                    <a:pt x="112" y="162"/>
                    <a:pt x="115" y="153"/>
                  </a:cubicBezTo>
                  <a:cubicBezTo>
                    <a:pt x="115" y="153"/>
                    <a:pt x="114" y="153"/>
                    <a:pt x="114" y="153"/>
                  </a:cubicBezTo>
                  <a:cubicBezTo>
                    <a:pt x="111" y="161"/>
                    <a:pt x="104" y="165"/>
                    <a:pt x="103" y="175"/>
                  </a:cubicBezTo>
                  <a:close/>
                  <a:moveTo>
                    <a:pt x="618" y="168"/>
                  </a:moveTo>
                  <a:cubicBezTo>
                    <a:pt x="621" y="169"/>
                    <a:pt x="622" y="175"/>
                    <a:pt x="624" y="173"/>
                  </a:cubicBezTo>
                  <a:cubicBezTo>
                    <a:pt x="622" y="172"/>
                    <a:pt x="624" y="168"/>
                    <a:pt x="623" y="166"/>
                  </a:cubicBezTo>
                  <a:cubicBezTo>
                    <a:pt x="622" y="165"/>
                    <a:pt x="619" y="166"/>
                    <a:pt x="618" y="168"/>
                  </a:cubicBezTo>
                  <a:close/>
                  <a:moveTo>
                    <a:pt x="59" y="240"/>
                  </a:moveTo>
                  <a:cubicBezTo>
                    <a:pt x="66" y="218"/>
                    <a:pt x="76" y="198"/>
                    <a:pt x="82" y="175"/>
                  </a:cubicBezTo>
                  <a:cubicBezTo>
                    <a:pt x="82" y="175"/>
                    <a:pt x="81" y="175"/>
                    <a:pt x="80" y="175"/>
                  </a:cubicBezTo>
                  <a:cubicBezTo>
                    <a:pt x="74" y="197"/>
                    <a:pt x="63" y="218"/>
                    <a:pt x="59" y="240"/>
                  </a:cubicBezTo>
                  <a:close/>
                  <a:moveTo>
                    <a:pt x="619" y="188"/>
                  </a:moveTo>
                  <a:cubicBezTo>
                    <a:pt x="617" y="186"/>
                    <a:pt x="615" y="189"/>
                    <a:pt x="614" y="188"/>
                  </a:cubicBezTo>
                  <a:cubicBezTo>
                    <a:pt x="614" y="187"/>
                    <a:pt x="615" y="187"/>
                    <a:pt x="615" y="186"/>
                  </a:cubicBezTo>
                  <a:cubicBezTo>
                    <a:pt x="613" y="186"/>
                    <a:pt x="610" y="189"/>
                    <a:pt x="609" y="186"/>
                  </a:cubicBezTo>
                  <a:cubicBezTo>
                    <a:pt x="611" y="184"/>
                    <a:pt x="616" y="184"/>
                    <a:pt x="618" y="180"/>
                  </a:cubicBezTo>
                  <a:cubicBezTo>
                    <a:pt x="615" y="179"/>
                    <a:pt x="616" y="174"/>
                    <a:pt x="611" y="176"/>
                  </a:cubicBezTo>
                  <a:cubicBezTo>
                    <a:pt x="613" y="187"/>
                    <a:pt x="582" y="186"/>
                    <a:pt x="583" y="196"/>
                  </a:cubicBezTo>
                  <a:cubicBezTo>
                    <a:pt x="579" y="194"/>
                    <a:pt x="575" y="202"/>
                    <a:pt x="570" y="199"/>
                  </a:cubicBezTo>
                  <a:cubicBezTo>
                    <a:pt x="541" y="219"/>
                    <a:pt x="511" y="238"/>
                    <a:pt x="485" y="262"/>
                  </a:cubicBezTo>
                  <a:cubicBezTo>
                    <a:pt x="480" y="263"/>
                    <a:pt x="476" y="266"/>
                    <a:pt x="475" y="270"/>
                  </a:cubicBezTo>
                  <a:cubicBezTo>
                    <a:pt x="474" y="270"/>
                    <a:pt x="472" y="270"/>
                    <a:pt x="471" y="270"/>
                  </a:cubicBezTo>
                  <a:cubicBezTo>
                    <a:pt x="460" y="285"/>
                    <a:pt x="440" y="291"/>
                    <a:pt x="428" y="304"/>
                  </a:cubicBezTo>
                  <a:cubicBezTo>
                    <a:pt x="431" y="306"/>
                    <a:pt x="424" y="309"/>
                    <a:pt x="428" y="311"/>
                  </a:cubicBezTo>
                  <a:cubicBezTo>
                    <a:pt x="428" y="310"/>
                    <a:pt x="429" y="309"/>
                    <a:pt x="430" y="310"/>
                  </a:cubicBezTo>
                  <a:cubicBezTo>
                    <a:pt x="428" y="313"/>
                    <a:pt x="427" y="312"/>
                    <a:pt x="428" y="317"/>
                  </a:cubicBezTo>
                  <a:cubicBezTo>
                    <a:pt x="449" y="305"/>
                    <a:pt x="467" y="291"/>
                    <a:pt x="487" y="277"/>
                  </a:cubicBezTo>
                  <a:cubicBezTo>
                    <a:pt x="492" y="277"/>
                    <a:pt x="492" y="272"/>
                    <a:pt x="498" y="273"/>
                  </a:cubicBezTo>
                  <a:cubicBezTo>
                    <a:pt x="475" y="289"/>
                    <a:pt x="453" y="306"/>
                    <a:pt x="428" y="321"/>
                  </a:cubicBezTo>
                  <a:cubicBezTo>
                    <a:pt x="429" y="326"/>
                    <a:pt x="425" y="342"/>
                    <a:pt x="431" y="344"/>
                  </a:cubicBezTo>
                  <a:cubicBezTo>
                    <a:pt x="427" y="347"/>
                    <a:pt x="429" y="356"/>
                    <a:pt x="428" y="361"/>
                  </a:cubicBezTo>
                  <a:cubicBezTo>
                    <a:pt x="446" y="353"/>
                    <a:pt x="461" y="335"/>
                    <a:pt x="478" y="329"/>
                  </a:cubicBezTo>
                  <a:cubicBezTo>
                    <a:pt x="462" y="341"/>
                    <a:pt x="447" y="354"/>
                    <a:pt x="429" y="363"/>
                  </a:cubicBezTo>
                  <a:cubicBezTo>
                    <a:pt x="429" y="370"/>
                    <a:pt x="425" y="381"/>
                    <a:pt x="428" y="384"/>
                  </a:cubicBezTo>
                  <a:cubicBezTo>
                    <a:pt x="431" y="380"/>
                    <a:pt x="436" y="378"/>
                    <a:pt x="442" y="377"/>
                  </a:cubicBezTo>
                  <a:cubicBezTo>
                    <a:pt x="442" y="374"/>
                    <a:pt x="444" y="374"/>
                    <a:pt x="445" y="373"/>
                  </a:cubicBezTo>
                  <a:cubicBezTo>
                    <a:pt x="508" y="331"/>
                    <a:pt x="569" y="287"/>
                    <a:pt x="632" y="246"/>
                  </a:cubicBezTo>
                  <a:cubicBezTo>
                    <a:pt x="633" y="243"/>
                    <a:pt x="635" y="241"/>
                    <a:pt x="637" y="240"/>
                  </a:cubicBezTo>
                  <a:cubicBezTo>
                    <a:pt x="639" y="239"/>
                    <a:pt x="642" y="241"/>
                    <a:pt x="643" y="243"/>
                  </a:cubicBezTo>
                  <a:cubicBezTo>
                    <a:pt x="642" y="244"/>
                    <a:pt x="640" y="246"/>
                    <a:pt x="638" y="248"/>
                  </a:cubicBezTo>
                  <a:cubicBezTo>
                    <a:pt x="631" y="249"/>
                    <a:pt x="629" y="255"/>
                    <a:pt x="621" y="256"/>
                  </a:cubicBezTo>
                  <a:cubicBezTo>
                    <a:pt x="583" y="285"/>
                    <a:pt x="541" y="312"/>
                    <a:pt x="501" y="339"/>
                  </a:cubicBezTo>
                  <a:cubicBezTo>
                    <a:pt x="476" y="355"/>
                    <a:pt x="452" y="371"/>
                    <a:pt x="428" y="387"/>
                  </a:cubicBezTo>
                  <a:cubicBezTo>
                    <a:pt x="424" y="414"/>
                    <a:pt x="422" y="436"/>
                    <a:pt x="420" y="462"/>
                  </a:cubicBezTo>
                  <a:cubicBezTo>
                    <a:pt x="490" y="416"/>
                    <a:pt x="562" y="364"/>
                    <a:pt x="630" y="314"/>
                  </a:cubicBezTo>
                  <a:cubicBezTo>
                    <a:pt x="630" y="316"/>
                    <a:pt x="634" y="315"/>
                    <a:pt x="633" y="318"/>
                  </a:cubicBezTo>
                  <a:cubicBezTo>
                    <a:pt x="586" y="350"/>
                    <a:pt x="542" y="384"/>
                    <a:pt x="494" y="415"/>
                  </a:cubicBezTo>
                  <a:cubicBezTo>
                    <a:pt x="472" y="433"/>
                    <a:pt x="445" y="447"/>
                    <a:pt x="424" y="466"/>
                  </a:cubicBezTo>
                  <a:cubicBezTo>
                    <a:pt x="423" y="468"/>
                    <a:pt x="425" y="470"/>
                    <a:pt x="424" y="470"/>
                  </a:cubicBezTo>
                  <a:cubicBezTo>
                    <a:pt x="419" y="470"/>
                    <a:pt x="419" y="473"/>
                    <a:pt x="417" y="475"/>
                  </a:cubicBezTo>
                  <a:cubicBezTo>
                    <a:pt x="418" y="476"/>
                    <a:pt x="419" y="478"/>
                    <a:pt x="421" y="478"/>
                  </a:cubicBezTo>
                  <a:cubicBezTo>
                    <a:pt x="423" y="478"/>
                    <a:pt x="420" y="473"/>
                    <a:pt x="424" y="474"/>
                  </a:cubicBezTo>
                  <a:cubicBezTo>
                    <a:pt x="423" y="478"/>
                    <a:pt x="423" y="480"/>
                    <a:pt x="421" y="484"/>
                  </a:cubicBezTo>
                  <a:cubicBezTo>
                    <a:pt x="421" y="482"/>
                    <a:pt x="422" y="479"/>
                    <a:pt x="420" y="479"/>
                  </a:cubicBezTo>
                  <a:cubicBezTo>
                    <a:pt x="419" y="480"/>
                    <a:pt x="418" y="486"/>
                    <a:pt x="420" y="487"/>
                  </a:cubicBezTo>
                  <a:cubicBezTo>
                    <a:pt x="422" y="486"/>
                    <a:pt x="422" y="483"/>
                    <a:pt x="424" y="482"/>
                  </a:cubicBezTo>
                  <a:cubicBezTo>
                    <a:pt x="426" y="490"/>
                    <a:pt x="424" y="495"/>
                    <a:pt x="420" y="500"/>
                  </a:cubicBezTo>
                  <a:cubicBezTo>
                    <a:pt x="418" y="499"/>
                    <a:pt x="421" y="498"/>
                    <a:pt x="418" y="497"/>
                  </a:cubicBezTo>
                  <a:cubicBezTo>
                    <a:pt x="417" y="508"/>
                    <a:pt x="415" y="519"/>
                    <a:pt x="424" y="525"/>
                  </a:cubicBezTo>
                  <a:cubicBezTo>
                    <a:pt x="449" y="499"/>
                    <a:pt x="477" y="475"/>
                    <a:pt x="506" y="454"/>
                  </a:cubicBezTo>
                  <a:cubicBezTo>
                    <a:pt x="507" y="454"/>
                    <a:pt x="507" y="455"/>
                    <a:pt x="509" y="454"/>
                  </a:cubicBezTo>
                  <a:cubicBezTo>
                    <a:pt x="508" y="449"/>
                    <a:pt x="517" y="447"/>
                    <a:pt x="519" y="442"/>
                  </a:cubicBezTo>
                  <a:cubicBezTo>
                    <a:pt x="551" y="421"/>
                    <a:pt x="578" y="396"/>
                    <a:pt x="611" y="377"/>
                  </a:cubicBezTo>
                  <a:cubicBezTo>
                    <a:pt x="629" y="358"/>
                    <a:pt x="654" y="347"/>
                    <a:pt x="673" y="329"/>
                  </a:cubicBezTo>
                  <a:cubicBezTo>
                    <a:pt x="666" y="307"/>
                    <a:pt x="659" y="284"/>
                    <a:pt x="652" y="263"/>
                  </a:cubicBezTo>
                  <a:cubicBezTo>
                    <a:pt x="649" y="267"/>
                    <a:pt x="642" y="268"/>
                    <a:pt x="639" y="272"/>
                  </a:cubicBezTo>
                  <a:cubicBezTo>
                    <a:pt x="577" y="308"/>
                    <a:pt x="526" y="351"/>
                    <a:pt x="470" y="394"/>
                  </a:cubicBezTo>
                  <a:cubicBezTo>
                    <a:pt x="468" y="394"/>
                    <a:pt x="467" y="396"/>
                    <a:pt x="464" y="396"/>
                  </a:cubicBezTo>
                  <a:cubicBezTo>
                    <a:pt x="464" y="398"/>
                    <a:pt x="463" y="399"/>
                    <a:pt x="462" y="400"/>
                  </a:cubicBezTo>
                  <a:cubicBezTo>
                    <a:pt x="454" y="403"/>
                    <a:pt x="448" y="408"/>
                    <a:pt x="442" y="412"/>
                  </a:cubicBezTo>
                  <a:cubicBezTo>
                    <a:pt x="442" y="408"/>
                    <a:pt x="447" y="408"/>
                    <a:pt x="449" y="406"/>
                  </a:cubicBezTo>
                  <a:cubicBezTo>
                    <a:pt x="474" y="388"/>
                    <a:pt x="497" y="366"/>
                    <a:pt x="522" y="348"/>
                  </a:cubicBezTo>
                  <a:cubicBezTo>
                    <a:pt x="542" y="334"/>
                    <a:pt x="563" y="317"/>
                    <a:pt x="584" y="306"/>
                  </a:cubicBezTo>
                  <a:cubicBezTo>
                    <a:pt x="604" y="288"/>
                    <a:pt x="628" y="276"/>
                    <a:pt x="649" y="260"/>
                  </a:cubicBezTo>
                  <a:cubicBezTo>
                    <a:pt x="650" y="260"/>
                    <a:pt x="651" y="261"/>
                    <a:pt x="652" y="261"/>
                  </a:cubicBezTo>
                  <a:cubicBezTo>
                    <a:pt x="646" y="240"/>
                    <a:pt x="638" y="222"/>
                    <a:pt x="632" y="202"/>
                  </a:cubicBezTo>
                  <a:cubicBezTo>
                    <a:pt x="627" y="203"/>
                    <a:pt x="624" y="207"/>
                    <a:pt x="621" y="211"/>
                  </a:cubicBezTo>
                  <a:cubicBezTo>
                    <a:pt x="597" y="225"/>
                    <a:pt x="577" y="243"/>
                    <a:pt x="552" y="257"/>
                  </a:cubicBezTo>
                  <a:cubicBezTo>
                    <a:pt x="551" y="259"/>
                    <a:pt x="549" y="261"/>
                    <a:pt x="547" y="263"/>
                  </a:cubicBezTo>
                  <a:cubicBezTo>
                    <a:pt x="536" y="268"/>
                    <a:pt x="530" y="277"/>
                    <a:pt x="518" y="281"/>
                  </a:cubicBezTo>
                  <a:cubicBezTo>
                    <a:pt x="504" y="293"/>
                    <a:pt x="491" y="303"/>
                    <a:pt x="477" y="313"/>
                  </a:cubicBezTo>
                  <a:cubicBezTo>
                    <a:pt x="469" y="318"/>
                    <a:pt x="462" y="324"/>
                    <a:pt x="454" y="327"/>
                  </a:cubicBezTo>
                  <a:cubicBezTo>
                    <a:pt x="453" y="330"/>
                    <a:pt x="450" y="331"/>
                    <a:pt x="449" y="333"/>
                  </a:cubicBezTo>
                  <a:cubicBezTo>
                    <a:pt x="443" y="336"/>
                    <a:pt x="436" y="342"/>
                    <a:pt x="431" y="343"/>
                  </a:cubicBezTo>
                  <a:cubicBezTo>
                    <a:pt x="447" y="326"/>
                    <a:pt x="470" y="313"/>
                    <a:pt x="488" y="301"/>
                  </a:cubicBezTo>
                  <a:cubicBezTo>
                    <a:pt x="490" y="300"/>
                    <a:pt x="495" y="296"/>
                    <a:pt x="495" y="293"/>
                  </a:cubicBezTo>
                  <a:cubicBezTo>
                    <a:pt x="504" y="292"/>
                    <a:pt x="510" y="281"/>
                    <a:pt x="519" y="278"/>
                  </a:cubicBezTo>
                  <a:cubicBezTo>
                    <a:pt x="555" y="251"/>
                    <a:pt x="593" y="225"/>
                    <a:pt x="630" y="200"/>
                  </a:cubicBezTo>
                  <a:cubicBezTo>
                    <a:pt x="628" y="193"/>
                    <a:pt x="626" y="188"/>
                    <a:pt x="623" y="184"/>
                  </a:cubicBezTo>
                  <a:cubicBezTo>
                    <a:pt x="618" y="187"/>
                    <a:pt x="622" y="192"/>
                    <a:pt x="622" y="195"/>
                  </a:cubicBezTo>
                  <a:cubicBezTo>
                    <a:pt x="621" y="192"/>
                    <a:pt x="618" y="192"/>
                    <a:pt x="619" y="188"/>
                  </a:cubicBezTo>
                  <a:close/>
                  <a:moveTo>
                    <a:pt x="99" y="195"/>
                  </a:moveTo>
                  <a:cubicBezTo>
                    <a:pt x="103" y="192"/>
                    <a:pt x="104" y="184"/>
                    <a:pt x="107" y="179"/>
                  </a:cubicBezTo>
                  <a:cubicBezTo>
                    <a:pt x="104" y="180"/>
                    <a:pt x="105" y="177"/>
                    <a:pt x="103" y="177"/>
                  </a:cubicBezTo>
                  <a:cubicBezTo>
                    <a:pt x="102" y="184"/>
                    <a:pt x="100" y="188"/>
                    <a:pt x="99" y="195"/>
                  </a:cubicBezTo>
                  <a:close/>
                  <a:moveTo>
                    <a:pt x="504" y="236"/>
                  </a:moveTo>
                  <a:cubicBezTo>
                    <a:pt x="510" y="230"/>
                    <a:pt x="517" y="225"/>
                    <a:pt x="526" y="221"/>
                  </a:cubicBezTo>
                  <a:cubicBezTo>
                    <a:pt x="530" y="217"/>
                    <a:pt x="537" y="213"/>
                    <a:pt x="543" y="209"/>
                  </a:cubicBezTo>
                  <a:cubicBezTo>
                    <a:pt x="545" y="207"/>
                    <a:pt x="552" y="205"/>
                    <a:pt x="550" y="203"/>
                  </a:cubicBezTo>
                  <a:cubicBezTo>
                    <a:pt x="534" y="211"/>
                    <a:pt x="516" y="225"/>
                    <a:pt x="497" y="233"/>
                  </a:cubicBezTo>
                  <a:cubicBezTo>
                    <a:pt x="490" y="243"/>
                    <a:pt x="456" y="259"/>
                    <a:pt x="460" y="263"/>
                  </a:cubicBezTo>
                  <a:cubicBezTo>
                    <a:pt x="453" y="265"/>
                    <a:pt x="450" y="270"/>
                    <a:pt x="444" y="274"/>
                  </a:cubicBezTo>
                  <a:cubicBezTo>
                    <a:pt x="454" y="270"/>
                    <a:pt x="464" y="262"/>
                    <a:pt x="469" y="256"/>
                  </a:cubicBezTo>
                  <a:cubicBezTo>
                    <a:pt x="481" y="251"/>
                    <a:pt x="489" y="242"/>
                    <a:pt x="504" y="236"/>
                  </a:cubicBezTo>
                  <a:close/>
                  <a:moveTo>
                    <a:pt x="86" y="236"/>
                  </a:moveTo>
                  <a:cubicBezTo>
                    <a:pt x="94" y="236"/>
                    <a:pt x="88" y="228"/>
                    <a:pt x="95" y="225"/>
                  </a:cubicBezTo>
                  <a:cubicBezTo>
                    <a:pt x="93" y="223"/>
                    <a:pt x="96" y="219"/>
                    <a:pt x="93" y="218"/>
                  </a:cubicBezTo>
                  <a:cubicBezTo>
                    <a:pt x="91" y="224"/>
                    <a:pt x="90" y="232"/>
                    <a:pt x="86" y="236"/>
                  </a:cubicBezTo>
                  <a:close/>
                  <a:moveTo>
                    <a:pt x="487" y="251"/>
                  </a:moveTo>
                  <a:cubicBezTo>
                    <a:pt x="488" y="251"/>
                    <a:pt x="488" y="252"/>
                    <a:pt x="489" y="253"/>
                  </a:cubicBezTo>
                  <a:cubicBezTo>
                    <a:pt x="483" y="253"/>
                    <a:pt x="483" y="256"/>
                    <a:pt x="477" y="256"/>
                  </a:cubicBezTo>
                  <a:cubicBezTo>
                    <a:pt x="478" y="259"/>
                    <a:pt x="475" y="259"/>
                    <a:pt x="473" y="261"/>
                  </a:cubicBezTo>
                  <a:cubicBezTo>
                    <a:pt x="473" y="261"/>
                    <a:pt x="475" y="262"/>
                    <a:pt x="475" y="262"/>
                  </a:cubicBezTo>
                  <a:cubicBezTo>
                    <a:pt x="474" y="264"/>
                    <a:pt x="472" y="262"/>
                    <a:pt x="469" y="263"/>
                  </a:cubicBezTo>
                  <a:cubicBezTo>
                    <a:pt x="460" y="266"/>
                    <a:pt x="444" y="285"/>
                    <a:pt x="436" y="291"/>
                  </a:cubicBezTo>
                  <a:cubicBezTo>
                    <a:pt x="432" y="291"/>
                    <a:pt x="430" y="294"/>
                    <a:pt x="428" y="297"/>
                  </a:cubicBezTo>
                  <a:cubicBezTo>
                    <a:pt x="453" y="282"/>
                    <a:pt x="474" y="263"/>
                    <a:pt x="498" y="247"/>
                  </a:cubicBezTo>
                  <a:cubicBezTo>
                    <a:pt x="498" y="246"/>
                    <a:pt x="503" y="244"/>
                    <a:pt x="504" y="241"/>
                  </a:cubicBezTo>
                  <a:cubicBezTo>
                    <a:pt x="497" y="243"/>
                    <a:pt x="491" y="248"/>
                    <a:pt x="487" y="251"/>
                  </a:cubicBezTo>
                  <a:close/>
                  <a:moveTo>
                    <a:pt x="54" y="254"/>
                  </a:moveTo>
                  <a:cubicBezTo>
                    <a:pt x="54" y="252"/>
                    <a:pt x="58" y="249"/>
                    <a:pt x="56" y="246"/>
                  </a:cubicBezTo>
                  <a:cubicBezTo>
                    <a:pt x="55" y="248"/>
                    <a:pt x="53" y="252"/>
                    <a:pt x="54" y="254"/>
                  </a:cubicBezTo>
                  <a:close/>
                  <a:moveTo>
                    <a:pt x="42" y="299"/>
                  </a:moveTo>
                  <a:cubicBezTo>
                    <a:pt x="40" y="298"/>
                    <a:pt x="40" y="300"/>
                    <a:pt x="39" y="300"/>
                  </a:cubicBezTo>
                  <a:cubicBezTo>
                    <a:pt x="40" y="303"/>
                    <a:pt x="38" y="304"/>
                    <a:pt x="40" y="306"/>
                  </a:cubicBezTo>
                  <a:cubicBezTo>
                    <a:pt x="41" y="303"/>
                    <a:pt x="42" y="302"/>
                    <a:pt x="43" y="298"/>
                  </a:cubicBezTo>
                  <a:cubicBezTo>
                    <a:pt x="42" y="298"/>
                    <a:pt x="42" y="297"/>
                    <a:pt x="42" y="296"/>
                  </a:cubicBezTo>
                  <a:cubicBezTo>
                    <a:pt x="42" y="296"/>
                    <a:pt x="43" y="295"/>
                    <a:pt x="42" y="295"/>
                  </a:cubicBezTo>
                  <a:cubicBezTo>
                    <a:pt x="41" y="296"/>
                    <a:pt x="40" y="297"/>
                    <a:pt x="42" y="299"/>
                  </a:cubicBezTo>
                  <a:close/>
                  <a:moveTo>
                    <a:pt x="410" y="310"/>
                  </a:moveTo>
                  <a:cubicBezTo>
                    <a:pt x="413" y="309"/>
                    <a:pt x="415" y="308"/>
                    <a:pt x="415" y="305"/>
                  </a:cubicBezTo>
                  <a:cubicBezTo>
                    <a:pt x="414" y="305"/>
                    <a:pt x="413" y="305"/>
                    <a:pt x="412" y="304"/>
                  </a:cubicBezTo>
                  <a:cubicBezTo>
                    <a:pt x="411" y="306"/>
                    <a:pt x="410" y="307"/>
                    <a:pt x="410" y="310"/>
                  </a:cubicBezTo>
                  <a:close/>
                  <a:moveTo>
                    <a:pt x="28" y="313"/>
                  </a:moveTo>
                  <a:cubicBezTo>
                    <a:pt x="29" y="310"/>
                    <a:pt x="31" y="309"/>
                    <a:pt x="32" y="306"/>
                  </a:cubicBezTo>
                  <a:cubicBezTo>
                    <a:pt x="29" y="306"/>
                    <a:pt x="27" y="311"/>
                    <a:pt x="28" y="313"/>
                  </a:cubicBezTo>
                  <a:close/>
                  <a:moveTo>
                    <a:pt x="19" y="331"/>
                  </a:moveTo>
                  <a:cubicBezTo>
                    <a:pt x="21" y="326"/>
                    <a:pt x="25" y="319"/>
                    <a:pt x="26" y="314"/>
                  </a:cubicBezTo>
                  <a:cubicBezTo>
                    <a:pt x="24" y="319"/>
                    <a:pt x="16" y="326"/>
                    <a:pt x="19" y="331"/>
                  </a:cubicBezTo>
                  <a:close/>
                  <a:moveTo>
                    <a:pt x="420" y="323"/>
                  </a:moveTo>
                  <a:cubicBezTo>
                    <a:pt x="423" y="324"/>
                    <a:pt x="423" y="318"/>
                    <a:pt x="420" y="318"/>
                  </a:cubicBezTo>
                  <a:cubicBezTo>
                    <a:pt x="421" y="320"/>
                    <a:pt x="420" y="321"/>
                    <a:pt x="420" y="323"/>
                  </a:cubicBezTo>
                  <a:close/>
                  <a:moveTo>
                    <a:pt x="422" y="334"/>
                  </a:moveTo>
                  <a:cubicBezTo>
                    <a:pt x="417" y="336"/>
                    <a:pt x="418" y="343"/>
                    <a:pt x="420" y="350"/>
                  </a:cubicBezTo>
                  <a:cubicBezTo>
                    <a:pt x="420" y="349"/>
                    <a:pt x="422" y="349"/>
                    <a:pt x="424" y="348"/>
                  </a:cubicBezTo>
                  <a:cubicBezTo>
                    <a:pt x="423" y="338"/>
                    <a:pt x="424" y="335"/>
                    <a:pt x="423" y="327"/>
                  </a:cubicBezTo>
                  <a:cubicBezTo>
                    <a:pt x="422" y="327"/>
                    <a:pt x="421" y="327"/>
                    <a:pt x="420" y="327"/>
                  </a:cubicBezTo>
                  <a:cubicBezTo>
                    <a:pt x="419" y="331"/>
                    <a:pt x="422" y="331"/>
                    <a:pt x="422" y="334"/>
                  </a:cubicBezTo>
                  <a:close/>
                  <a:moveTo>
                    <a:pt x="667" y="352"/>
                  </a:moveTo>
                  <a:cubicBezTo>
                    <a:pt x="672" y="347"/>
                    <a:pt x="681" y="344"/>
                    <a:pt x="676" y="336"/>
                  </a:cubicBezTo>
                  <a:cubicBezTo>
                    <a:pt x="675" y="336"/>
                    <a:pt x="674" y="336"/>
                    <a:pt x="674" y="336"/>
                  </a:cubicBezTo>
                  <a:cubicBezTo>
                    <a:pt x="647" y="351"/>
                    <a:pt x="621" y="370"/>
                    <a:pt x="600" y="387"/>
                  </a:cubicBezTo>
                  <a:cubicBezTo>
                    <a:pt x="567" y="408"/>
                    <a:pt x="538" y="434"/>
                    <a:pt x="506" y="457"/>
                  </a:cubicBezTo>
                  <a:cubicBezTo>
                    <a:pt x="496" y="467"/>
                    <a:pt x="483" y="476"/>
                    <a:pt x="472" y="486"/>
                  </a:cubicBezTo>
                  <a:cubicBezTo>
                    <a:pt x="460" y="496"/>
                    <a:pt x="447" y="508"/>
                    <a:pt x="436" y="518"/>
                  </a:cubicBezTo>
                  <a:cubicBezTo>
                    <a:pt x="432" y="521"/>
                    <a:pt x="426" y="523"/>
                    <a:pt x="425" y="529"/>
                  </a:cubicBezTo>
                  <a:cubicBezTo>
                    <a:pt x="432" y="532"/>
                    <a:pt x="437" y="519"/>
                    <a:pt x="443" y="526"/>
                  </a:cubicBezTo>
                  <a:cubicBezTo>
                    <a:pt x="458" y="515"/>
                    <a:pt x="471" y="503"/>
                    <a:pt x="487" y="493"/>
                  </a:cubicBezTo>
                  <a:cubicBezTo>
                    <a:pt x="496" y="484"/>
                    <a:pt x="505" y="477"/>
                    <a:pt x="516" y="469"/>
                  </a:cubicBezTo>
                  <a:cubicBezTo>
                    <a:pt x="519" y="458"/>
                    <a:pt x="532" y="457"/>
                    <a:pt x="540" y="450"/>
                  </a:cubicBezTo>
                  <a:cubicBezTo>
                    <a:pt x="541" y="448"/>
                    <a:pt x="541" y="446"/>
                    <a:pt x="543" y="445"/>
                  </a:cubicBezTo>
                  <a:cubicBezTo>
                    <a:pt x="552" y="438"/>
                    <a:pt x="562" y="433"/>
                    <a:pt x="572" y="427"/>
                  </a:cubicBezTo>
                  <a:cubicBezTo>
                    <a:pt x="599" y="403"/>
                    <a:pt x="639" y="375"/>
                    <a:pt x="667" y="352"/>
                  </a:cubicBezTo>
                  <a:close/>
                  <a:moveTo>
                    <a:pt x="419" y="369"/>
                  </a:moveTo>
                  <a:cubicBezTo>
                    <a:pt x="426" y="368"/>
                    <a:pt x="423" y="355"/>
                    <a:pt x="422" y="352"/>
                  </a:cubicBezTo>
                  <a:cubicBezTo>
                    <a:pt x="421" y="355"/>
                    <a:pt x="420" y="351"/>
                    <a:pt x="419" y="352"/>
                  </a:cubicBezTo>
                  <a:cubicBezTo>
                    <a:pt x="418" y="358"/>
                    <a:pt x="419" y="362"/>
                    <a:pt x="419" y="369"/>
                  </a:cubicBezTo>
                  <a:close/>
                  <a:moveTo>
                    <a:pt x="412" y="373"/>
                  </a:moveTo>
                  <a:cubicBezTo>
                    <a:pt x="416" y="371"/>
                    <a:pt x="414" y="358"/>
                    <a:pt x="413" y="354"/>
                  </a:cubicBezTo>
                  <a:cubicBezTo>
                    <a:pt x="413" y="360"/>
                    <a:pt x="412" y="367"/>
                    <a:pt x="412" y="373"/>
                  </a:cubicBezTo>
                  <a:close/>
                  <a:moveTo>
                    <a:pt x="420" y="389"/>
                  </a:moveTo>
                  <a:cubicBezTo>
                    <a:pt x="423" y="385"/>
                    <a:pt x="424" y="374"/>
                    <a:pt x="422" y="369"/>
                  </a:cubicBezTo>
                  <a:cubicBezTo>
                    <a:pt x="418" y="372"/>
                    <a:pt x="416" y="384"/>
                    <a:pt x="420" y="389"/>
                  </a:cubicBezTo>
                  <a:close/>
                  <a:moveTo>
                    <a:pt x="413" y="408"/>
                  </a:moveTo>
                  <a:cubicBezTo>
                    <a:pt x="416" y="401"/>
                    <a:pt x="412" y="386"/>
                    <a:pt x="415" y="376"/>
                  </a:cubicBezTo>
                  <a:cubicBezTo>
                    <a:pt x="414" y="376"/>
                    <a:pt x="413" y="376"/>
                    <a:pt x="413" y="376"/>
                  </a:cubicBezTo>
                  <a:cubicBezTo>
                    <a:pt x="410" y="388"/>
                    <a:pt x="413" y="397"/>
                    <a:pt x="413" y="408"/>
                  </a:cubicBezTo>
                  <a:close/>
                  <a:moveTo>
                    <a:pt x="660" y="407"/>
                  </a:moveTo>
                  <a:cubicBezTo>
                    <a:pt x="673" y="402"/>
                    <a:pt x="680" y="392"/>
                    <a:pt x="692" y="387"/>
                  </a:cubicBezTo>
                  <a:cubicBezTo>
                    <a:pt x="692" y="383"/>
                    <a:pt x="698" y="383"/>
                    <a:pt x="699" y="379"/>
                  </a:cubicBezTo>
                  <a:cubicBezTo>
                    <a:pt x="684" y="385"/>
                    <a:pt x="673" y="397"/>
                    <a:pt x="660" y="407"/>
                  </a:cubicBezTo>
                  <a:close/>
                  <a:moveTo>
                    <a:pt x="375" y="515"/>
                  </a:moveTo>
                  <a:cubicBezTo>
                    <a:pt x="371" y="513"/>
                    <a:pt x="367" y="508"/>
                    <a:pt x="362" y="510"/>
                  </a:cubicBezTo>
                  <a:cubicBezTo>
                    <a:pt x="349" y="501"/>
                    <a:pt x="332" y="496"/>
                    <a:pt x="319" y="487"/>
                  </a:cubicBezTo>
                  <a:cubicBezTo>
                    <a:pt x="306" y="484"/>
                    <a:pt x="298" y="476"/>
                    <a:pt x="284" y="473"/>
                  </a:cubicBezTo>
                  <a:cubicBezTo>
                    <a:pt x="284" y="472"/>
                    <a:pt x="284" y="471"/>
                    <a:pt x="283" y="471"/>
                  </a:cubicBezTo>
                  <a:cubicBezTo>
                    <a:pt x="243" y="456"/>
                    <a:pt x="203" y="430"/>
                    <a:pt x="160" y="417"/>
                  </a:cubicBezTo>
                  <a:cubicBezTo>
                    <a:pt x="161" y="418"/>
                    <a:pt x="166" y="418"/>
                    <a:pt x="164" y="419"/>
                  </a:cubicBezTo>
                  <a:cubicBezTo>
                    <a:pt x="161" y="418"/>
                    <a:pt x="157" y="418"/>
                    <a:pt x="156" y="415"/>
                  </a:cubicBezTo>
                  <a:cubicBezTo>
                    <a:pt x="157" y="415"/>
                    <a:pt x="158" y="416"/>
                    <a:pt x="159" y="415"/>
                  </a:cubicBezTo>
                  <a:cubicBezTo>
                    <a:pt x="154" y="413"/>
                    <a:pt x="153" y="412"/>
                    <a:pt x="151" y="414"/>
                  </a:cubicBezTo>
                  <a:cubicBezTo>
                    <a:pt x="151" y="412"/>
                    <a:pt x="147" y="413"/>
                    <a:pt x="148" y="410"/>
                  </a:cubicBezTo>
                  <a:cubicBezTo>
                    <a:pt x="125" y="402"/>
                    <a:pt x="106" y="392"/>
                    <a:pt x="82" y="384"/>
                  </a:cubicBezTo>
                  <a:cubicBezTo>
                    <a:pt x="88" y="390"/>
                    <a:pt x="96" y="389"/>
                    <a:pt x="100" y="396"/>
                  </a:cubicBezTo>
                  <a:cubicBezTo>
                    <a:pt x="122" y="402"/>
                    <a:pt x="138" y="418"/>
                    <a:pt x="160" y="421"/>
                  </a:cubicBezTo>
                  <a:cubicBezTo>
                    <a:pt x="160" y="422"/>
                    <a:pt x="160" y="423"/>
                    <a:pt x="160" y="423"/>
                  </a:cubicBezTo>
                  <a:cubicBezTo>
                    <a:pt x="190" y="436"/>
                    <a:pt x="220" y="452"/>
                    <a:pt x="248" y="464"/>
                  </a:cubicBezTo>
                  <a:cubicBezTo>
                    <a:pt x="230" y="451"/>
                    <a:pt x="210" y="446"/>
                    <a:pt x="192" y="433"/>
                  </a:cubicBezTo>
                  <a:cubicBezTo>
                    <a:pt x="228" y="445"/>
                    <a:pt x="255" y="465"/>
                    <a:pt x="290" y="478"/>
                  </a:cubicBezTo>
                  <a:cubicBezTo>
                    <a:pt x="296" y="483"/>
                    <a:pt x="305" y="485"/>
                    <a:pt x="311" y="490"/>
                  </a:cubicBezTo>
                  <a:cubicBezTo>
                    <a:pt x="323" y="493"/>
                    <a:pt x="333" y="499"/>
                    <a:pt x="343" y="505"/>
                  </a:cubicBezTo>
                  <a:cubicBezTo>
                    <a:pt x="360" y="510"/>
                    <a:pt x="376" y="521"/>
                    <a:pt x="393" y="524"/>
                  </a:cubicBezTo>
                  <a:cubicBezTo>
                    <a:pt x="387" y="521"/>
                    <a:pt x="383" y="516"/>
                    <a:pt x="375" y="515"/>
                  </a:cubicBezTo>
                  <a:close/>
                  <a:moveTo>
                    <a:pt x="644" y="408"/>
                  </a:moveTo>
                  <a:cubicBezTo>
                    <a:pt x="643" y="408"/>
                    <a:pt x="643" y="406"/>
                    <a:pt x="642" y="406"/>
                  </a:cubicBezTo>
                  <a:cubicBezTo>
                    <a:pt x="640" y="408"/>
                    <a:pt x="644" y="407"/>
                    <a:pt x="643" y="410"/>
                  </a:cubicBezTo>
                  <a:cubicBezTo>
                    <a:pt x="631" y="418"/>
                    <a:pt x="618" y="426"/>
                    <a:pt x="607" y="435"/>
                  </a:cubicBezTo>
                  <a:cubicBezTo>
                    <a:pt x="636" y="425"/>
                    <a:pt x="655" y="406"/>
                    <a:pt x="676" y="388"/>
                  </a:cubicBezTo>
                  <a:cubicBezTo>
                    <a:pt x="664" y="393"/>
                    <a:pt x="650" y="400"/>
                    <a:pt x="644" y="408"/>
                  </a:cubicBezTo>
                  <a:close/>
                  <a:moveTo>
                    <a:pt x="667" y="411"/>
                  </a:moveTo>
                  <a:cubicBezTo>
                    <a:pt x="678" y="403"/>
                    <a:pt x="692" y="398"/>
                    <a:pt x="702" y="388"/>
                  </a:cubicBezTo>
                  <a:cubicBezTo>
                    <a:pt x="689" y="395"/>
                    <a:pt x="677" y="402"/>
                    <a:pt x="667" y="411"/>
                  </a:cubicBezTo>
                  <a:close/>
                  <a:moveTo>
                    <a:pt x="624" y="393"/>
                  </a:moveTo>
                  <a:cubicBezTo>
                    <a:pt x="625" y="391"/>
                    <a:pt x="628" y="391"/>
                    <a:pt x="629" y="389"/>
                  </a:cubicBezTo>
                  <a:cubicBezTo>
                    <a:pt x="627" y="389"/>
                    <a:pt x="622" y="392"/>
                    <a:pt x="624" y="393"/>
                  </a:cubicBezTo>
                  <a:close/>
                  <a:moveTo>
                    <a:pt x="419" y="393"/>
                  </a:moveTo>
                  <a:cubicBezTo>
                    <a:pt x="418" y="406"/>
                    <a:pt x="418" y="423"/>
                    <a:pt x="418" y="434"/>
                  </a:cubicBezTo>
                  <a:cubicBezTo>
                    <a:pt x="420" y="422"/>
                    <a:pt x="423" y="407"/>
                    <a:pt x="421" y="391"/>
                  </a:cubicBezTo>
                  <a:cubicBezTo>
                    <a:pt x="421" y="392"/>
                    <a:pt x="420" y="392"/>
                    <a:pt x="419" y="393"/>
                  </a:cubicBezTo>
                  <a:close/>
                  <a:moveTo>
                    <a:pt x="702" y="416"/>
                  </a:moveTo>
                  <a:cubicBezTo>
                    <a:pt x="688" y="424"/>
                    <a:pt x="673" y="430"/>
                    <a:pt x="660" y="440"/>
                  </a:cubicBezTo>
                  <a:cubicBezTo>
                    <a:pt x="642" y="454"/>
                    <a:pt x="624" y="474"/>
                    <a:pt x="605" y="486"/>
                  </a:cubicBezTo>
                  <a:cubicBezTo>
                    <a:pt x="605" y="487"/>
                    <a:pt x="605" y="487"/>
                    <a:pt x="604" y="487"/>
                  </a:cubicBezTo>
                  <a:cubicBezTo>
                    <a:pt x="644" y="469"/>
                    <a:pt x="682" y="437"/>
                    <a:pt x="719" y="411"/>
                  </a:cubicBezTo>
                  <a:cubicBezTo>
                    <a:pt x="727" y="405"/>
                    <a:pt x="736" y="400"/>
                    <a:pt x="743" y="393"/>
                  </a:cubicBezTo>
                  <a:cubicBezTo>
                    <a:pt x="729" y="400"/>
                    <a:pt x="715" y="408"/>
                    <a:pt x="702" y="416"/>
                  </a:cubicBezTo>
                  <a:close/>
                  <a:moveTo>
                    <a:pt x="628" y="439"/>
                  </a:moveTo>
                  <a:cubicBezTo>
                    <a:pt x="619" y="451"/>
                    <a:pt x="605" y="458"/>
                    <a:pt x="594" y="468"/>
                  </a:cubicBezTo>
                  <a:cubicBezTo>
                    <a:pt x="594" y="469"/>
                    <a:pt x="600" y="466"/>
                    <a:pt x="604" y="464"/>
                  </a:cubicBezTo>
                  <a:cubicBezTo>
                    <a:pt x="614" y="458"/>
                    <a:pt x="622" y="453"/>
                    <a:pt x="630" y="447"/>
                  </a:cubicBezTo>
                  <a:cubicBezTo>
                    <a:pt x="636" y="443"/>
                    <a:pt x="642" y="440"/>
                    <a:pt x="648" y="436"/>
                  </a:cubicBezTo>
                  <a:cubicBezTo>
                    <a:pt x="666" y="423"/>
                    <a:pt x="683" y="409"/>
                    <a:pt x="701" y="397"/>
                  </a:cubicBezTo>
                  <a:cubicBezTo>
                    <a:pt x="675" y="409"/>
                    <a:pt x="654" y="427"/>
                    <a:pt x="628" y="439"/>
                  </a:cubicBezTo>
                  <a:close/>
                  <a:moveTo>
                    <a:pt x="567" y="446"/>
                  </a:moveTo>
                  <a:cubicBezTo>
                    <a:pt x="580" y="438"/>
                    <a:pt x="593" y="429"/>
                    <a:pt x="604" y="419"/>
                  </a:cubicBezTo>
                  <a:cubicBezTo>
                    <a:pt x="608" y="415"/>
                    <a:pt x="616" y="411"/>
                    <a:pt x="617" y="406"/>
                  </a:cubicBezTo>
                  <a:cubicBezTo>
                    <a:pt x="600" y="419"/>
                    <a:pt x="582" y="431"/>
                    <a:pt x="567" y="446"/>
                  </a:cubicBezTo>
                  <a:close/>
                  <a:moveTo>
                    <a:pt x="650" y="439"/>
                  </a:moveTo>
                  <a:cubicBezTo>
                    <a:pt x="668" y="431"/>
                    <a:pt x="682" y="418"/>
                    <a:pt x="696" y="406"/>
                  </a:cubicBezTo>
                  <a:cubicBezTo>
                    <a:pt x="680" y="416"/>
                    <a:pt x="663" y="428"/>
                    <a:pt x="650" y="439"/>
                  </a:cubicBezTo>
                  <a:close/>
                  <a:moveTo>
                    <a:pt x="413" y="428"/>
                  </a:moveTo>
                  <a:cubicBezTo>
                    <a:pt x="414" y="424"/>
                    <a:pt x="416" y="419"/>
                    <a:pt x="413" y="417"/>
                  </a:cubicBezTo>
                  <a:cubicBezTo>
                    <a:pt x="413" y="420"/>
                    <a:pt x="412" y="426"/>
                    <a:pt x="413" y="428"/>
                  </a:cubicBezTo>
                  <a:close/>
                  <a:moveTo>
                    <a:pt x="575" y="433"/>
                  </a:moveTo>
                  <a:cubicBezTo>
                    <a:pt x="580" y="428"/>
                    <a:pt x="594" y="422"/>
                    <a:pt x="593" y="417"/>
                  </a:cubicBezTo>
                  <a:cubicBezTo>
                    <a:pt x="589" y="424"/>
                    <a:pt x="576" y="426"/>
                    <a:pt x="575" y="433"/>
                  </a:cubicBezTo>
                  <a:close/>
                  <a:moveTo>
                    <a:pt x="711" y="419"/>
                  </a:moveTo>
                  <a:cubicBezTo>
                    <a:pt x="700" y="433"/>
                    <a:pt x="676" y="444"/>
                    <a:pt x="664" y="456"/>
                  </a:cubicBezTo>
                  <a:cubicBezTo>
                    <a:pt x="685" y="446"/>
                    <a:pt x="701" y="432"/>
                    <a:pt x="717" y="417"/>
                  </a:cubicBezTo>
                  <a:cubicBezTo>
                    <a:pt x="717" y="417"/>
                    <a:pt x="716" y="417"/>
                    <a:pt x="716" y="418"/>
                  </a:cubicBezTo>
                  <a:cubicBezTo>
                    <a:pt x="715" y="419"/>
                    <a:pt x="713" y="420"/>
                    <a:pt x="711" y="419"/>
                  </a:cubicBezTo>
                  <a:close/>
                  <a:moveTo>
                    <a:pt x="604" y="432"/>
                  </a:moveTo>
                  <a:cubicBezTo>
                    <a:pt x="609" y="429"/>
                    <a:pt x="620" y="425"/>
                    <a:pt x="618" y="420"/>
                  </a:cubicBezTo>
                  <a:cubicBezTo>
                    <a:pt x="614" y="425"/>
                    <a:pt x="607" y="427"/>
                    <a:pt x="604" y="432"/>
                  </a:cubicBezTo>
                  <a:close/>
                  <a:moveTo>
                    <a:pt x="410" y="503"/>
                  </a:moveTo>
                  <a:cubicBezTo>
                    <a:pt x="410" y="508"/>
                    <a:pt x="407" y="515"/>
                    <a:pt x="413" y="518"/>
                  </a:cubicBezTo>
                  <a:cubicBezTo>
                    <a:pt x="412" y="482"/>
                    <a:pt x="415" y="456"/>
                    <a:pt x="413" y="429"/>
                  </a:cubicBezTo>
                  <a:cubicBezTo>
                    <a:pt x="410" y="449"/>
                    <a:pt x="411" y="478"/>
                    <a:pt x="410" y="503"/>
                  </a:cubicBezTo>
                  <a:close/>
                  <a:moveTo>
                    <a:pt x="595" y="438"/>
                  </a:moveTo>
                  <a:cubicBezTo>
                    <a:pt x="599" y="438"/>
                    <a:pt x="600" y="434"/>
                    <a:pt x="603" y="433"/>
                  </a:cubicBezTo>
                  <a:cubicBezTo>
                    <a:pt x="599" y="434"/>
                    <a:pt x="596" y="435"/>
                    <a:pt x="595" y="438"/>
                  </a:cubicBezTo>
                  <a:close/>
                  <a:moveTo>
                    <a:pt x="583" y="448"/>
                  </a:moveTo>
                  <a:cubicBezTo>
                    <a:pt x="575" y="457"/>
                    <a:pt x="569" y="466"/>
                    <a:pt x="558" y="472"/>
                  </a:cubicBezTo>
                  <a:cubicBezTo>
                    <a:pt x="558" y="471"/>
                    <a:pt x="558" y="471"/>
                    <a:pt x="557" y="470"/>
                  </a:cubicBezTo>
                  <a:cubicBezTo>
                    <a:pt x="551" y="476"/>
                    <a:pt x="543" y="479"/>
                    <a:pt x="538" y="485"/>
                  </a:cubicBezTo>
                  <a:cubicBezTo>
                    <a:pt x="565" y="471"/>
                    <a:pt x="592" y="456"/>
                    <a:pt x="614" y="437"/>
                  </a:cubicBezTo>
                  <a:cubicBezTo>
                    <a:pt x="615" y="437"/>
                    <a:pt x="615" y="436"/>
                    <a:pt x="614" y="437"/>
                  </a:cubicBezTo>
                  <a:cubicBezTo>
                    <a:pt x="604" y="441"/>
                    <a:pt x="593" y="447"/>
                    <a:pt x="583" y="448"/>
                  </a:cubicBezTo>
                  <a:close/>
                  <a:moveTo>
                    <a:pt x="551" y="458"/>
                  </a:moveTo>
                  <a:cubicBezTo>
                    <a:pt x="555" y="454"/>
                    <a:pt x="565" y="451"/>
                    <a:pt x="565" y="446"/>
                  </a:cubicBezTo>
                  <a:cubicBezTo>
                    <a:pt x="561" y="450"/>
                    <a:pt x="553" y="454"/>
                    <a:pt x="551" y="458"/>
                  </a:cubicBezTo>
                  <a:close/>
                  <a:moveTo>
                    <a:pt x="601" y="456"/>
                  </a:moveTo>
                  <a:cubicBezTo>
                    <a:pt x="589" y="459"/>
                    <a:pt x="582" y="475"/>
                    <a:pt x="568" y="479"/>
                  </a:cubicBezTo>
                  <a:cubicBezTo>
                    <a:pt x="566" y="485"/>
                    <a:pt x="557" y="484"/>
                    <a:pt x="554" y="490"/>
                  </a:cubicBezTo>
                  <a:cubicBezTo>
                    <a:pt x="576" y="480"/>
                    <a:pt x="593" y="465"/>
                    <a:pt x="610" y="451"/>
                  </a:cubicBezTo>
                  <a:cubicBezTo>
                    <a:pt x="606" y="452"/>
                    <a:pt x="603" y="453"/>
                    <a:pt x="601" y="456"/>
                  </a:cubicBezTo>
                  <a:close/>
                  <a:moveTo>
                    <a:pt x="520" y="490"/>
                  </a:moveTo>
                  <a:cubicBezTo>
                    <a:pt x="518" y="490"/>
                    <a:pt x="518" y="492"/>
                    <a:pt x="515" y="492"/>
                  </a:cubicBezTo>
                  <a:cubicBezTo>
                    <a:pt x="514" y="498"/>
                    <a:pt x="504" y="501"/>
                    <a:pt x="503" y="505"/>
                  </a:cubicBezTo>
                  <a:cubicBezTo>
                    <a:pt x="524" y="490"/>
                    <a:pt x="548" y="475"/>
                    <a:pt x="565" y="458"/>
                  </a:cubicBezTo>
                  <a:cubicBezTo>
                    <a:pt x="551" y="470"/>
                    <a:pt x="534" y="479"/>
                    <a:pt x="520" y="490"/>
                  </a:cubicBezTo>
                  <a:close/>
                  <a:moveTo>
                    <a:pt x="250" y="463"/>
                  </a:moveTo>
                  <a:cubicBezTo>
                    <a:pt x="254" y="469"/>
                    <a:pt x="257" y="466"/>
                    <a:pt x="250" y="463"/>
                  </a:cubicBezTo>
                  <a:close/>
                  <a:moveTo>
                    <a:pt x="521" y="471"/>
                  </a:moveTo>
                  <a:cubicBezTo>
                    <a:pt x="518" y="471"/>
                    <a:pt x="518" y="474"/>
                    <a:pt x="514" y="473"/>
                  </a:cubicBezTo>
                  <a:cubicBezTo>
                    <a:pt x="515" y="475"/>
                    <a:pt x="513" y="475"/>
                    <a:pt x="513" y="477"/>
                  </a:cubicBezTo>
                  <a:cubicBezTo>
                    <a:pt x="502" y="484"/>
                    <a:pt x="492" y="492"/>
                    <a:pt x="484" y="501"/>
                  </a:cubicBezTo>
                  <a:cubicBezTo>
                    <a:pt x="497" y="492"/>
                    <a:pt x="509" y="481"/>
                    <a:pt x="521" y="471"/>
                  </a:cubicBezTo>
                  <a:close/>
                  <a:moveTo>
                    <a:pt x="557" y="497"/>
                  </a:moveTo>
                  <a:cubicBezTo>
                    <a:pt x="548" y="500"/>
                    <a:pt x="543" y="507"/>
                    <a:pt x="537" y="511"/>
                  </a:cubicBezTo>
                  <a:cubicBezTo>
                    <a:pt x="534" y="514"/>
                    <a:pt x="528" y="516"/>
                    <a:pt x="528" y="520"/>
                  </a:cubicBezTo>
                  <a:cubicBezTo>
                    <a:pt x="540" y="512"/>
                    <a:pt x="550" y="503"/>
                    <a:pt x="564" y="497"/>
                  </a:cubicBezTo>
                  <a:cubicBezTo>
                    <a:pt x="570" y="488"/>
                    <a:pt x="584" y="484"/>
                    <a:pt x="589" y="476"/>
                  </a:cubicBezTo>
                  <a:cubicBezTo>
                    <a:pt x="578" y="483"/>
                    <a:pt x="565" y="488"/>
                    <a:pt x="557" y="497"/>
                  </a:cubicBezTo>
                  <a:close/>
                  <a:moveTo>
                    <a:pt x="353" y="497"/>
                  </a:moveTo>
                  <a:cubicBezTo>
                    <a:pt x="348" y="496"/>
                    <a:pt x="343" y="492"/>
                    <a:pt x="339" y="493"/>
                  </a:cubicBezTo>
                  <a:cubicBezTo>
                    <a:pt x="343" y="494"/>
                    <a:pt x="349" y="498"/>
                    <a:pt x="353" y="497"/>
                  </a:cubicBezTo>
                  <a:close/>
                  <a:moveTo>
                    <a:pt x="577" y="511"/>
                  </a:moveTo>
                  <a:cubicBezTo>
                    <a:pt x="585" y="507"/>
                    <a:pt x="592" y="502"/>
                    <a:pt x="599" y="497"/>
                  </a:cubicBezTo>
                  <a:cubicBezTo>
                    <a:pt x="590" y="500"/>
                    <a:pt x="581" y="506"/>
                    <a:pt x="577" y="511"/>
                  </a:cubicBezTo>
                  <a:close/>
                  <a:moveTo>
                    <a:pt x="362" y="504"/>
                  </a:moveTo>
                  <a:cubicBezTo>
                    <a:pt x="363" y="504"/>
                    <a:pt x="364" y="504"/>
                    <a:pt x="365" y="504"/>
                  </a:cubicBezTo>
                  <a:cubicBezTo>
                    <a:pt x="381" y="514"/>
                    <a:pt x="360" y="498"/>
                    <a:pt x="355" y="500"/>
                  </a:cubicBezTo>
                  <a:cubicBezTo>
                    <a:pt x="357" y="501"/>
                    <a:pt x="361" y="501"/>
                    <a:pt x="362" y="504"/>
                  </a:cubicBezTo>
                  <a:close/>
                  <a:moveTo>
                    <a:pt x="438" y="552"/>
                  </a:moveTo>
                  <a:cubicBezTo>
                    <a:pt x="442" y="545"/>
                    <a:pt x="455" y="538"/>
                    <a:pt x="462" y="533"/>
                  </a:cubicBezTo>
                  <a:cubicBezTo>
                    <a:pt x="464" y="531"/>
                    <a:pt x="470" y="525"/>
                    <a:pt x="466" y="525"/>
                  </a:cubicBezTo>
                  <a:cubicBezTo>
                    <a:pt x="474" y="523"/>
                    <a:pt x="479" y="518"/>
                    <a:pt x="484" y="514"/>
                  </a:cubicBezTo>
                  <a:cubicBezTo>
                    <a:pt x="474" y="515"/>
                    <a:pt x="469" y="521"/>
                    <a:pt x="462" y="525"/>
                  </a:cubicBezTo>
                  <a:cubicBezTo>
                    <a:pt x="461" y="528"/>
                    <a:pt x="464" y="527"/>
                    <a:pt x="463" y="530"/>
                  </a:cubicBezTo>
                  <a:cubicBezTo>
                    <a:pt x="459" y="532"/>
                    <a:pt x="456" y="534"/>
                    <a:pt x="451" y="532"/>
                  </a:cubicBezTo>
                  <a:cubicBezTo>
                    <a:pt x="449" y="534"/>
                    <a:pt x="445" y="536"/>
                    <a:pt x="442" y="538"/>
                  </a:cubicBezTo>
                  <a:cubicBezTo>
                    <a:pt x="440" y="537"/>
                    <a:pt x="441" y="533"/>
                    <a:pt x="438" y="533"/>
                  </a:cubicBezTo>
                  <a:cubicBezTo>
                    <a:pt x="438" y="535"/>
                    <a:pt x="437" y="536"/>
                    <a:pt x="436" y="537"/>
                  </a:cubicBezTo>
                  <a:cubicBezTo>
                    <a:pt x="439" y="537"/>
                    <a:pt x="441" y="538"/>
                    <a:pt x="442" y="540"/>
                  </a:cubicBezTo>
                  <a:cubicBezTo>
                    <a:pt x="442" y="543"/>
                    <a:pt x="445" y="545"/>
                    <a:pt x="442" y="546"/>
                  </a:cubicBezTo>
                  <a:cubicBezTo>
                    <a:pt x="435" y="543"/>
                    <a:pt x="428" y="542"/>
                    <a:pt x="423" y="540"/>
                  </a:cubicBezTo>
                  <a:cubicBezTo>
                    <a:pt x="424" y="541"/>
                    <a:pt x="426" y="542"/>
                    <a:pt x="424" y="543"/>
                  </a:cubicBezTo>
                  <a:cubicBezTo>
                    <a:pt x="423" y="542"/>
                    <a:pt x="420" y="541"/>
                    <a:pt x="420" y="539"/>
                  </a:cubicBezTo>
                  <a:cubicBezTo>
                    <a:pt x="417" y="539"/>
                    <a:pt x="415" y="538"/>
                    <a:pt x="413" y="539"/>
                  </a:cubicBezTo>
                  <a:cubicBezTo>
                    <a:pt x="422" y="543"/>
                    <a:pt x="429" y="548"/>
                    <a:pt x="438" y="552"/>
                  </a:cubicBezTo>
                  <a:close/>
                  <a:moveTo>
                    <a:pt x="391" y="530"/>
                  </a:moveTo>
                  <a:cubicBezTo>
                    <a:pt x="391" y="529"/>
                    <a:pt x="393" y="530"/>
                    <a:pt x="393" y="528"/>
                  </a:cubicBezTo>
                  <a:cubicBezTo>
                    <a:pt x="393" y="527"/>
                    <a:pt x="386" y="525"/>
                    <a:pt x="388" y="527"/>
                  </a:cubicBezTo>
                  <a:cubicBezTo>
                    <a:pt x="390" y="527"/>
                    <a:pt x="389" y="530"/>
                    <a:pt x="391" y="530"/>
                  </a:cubicBezTo>
                  <a:close/>
                  <a:moveTo>
                    <a:pt x="404" y="532"/>
                  </a:moveTo>
                  <a:cubicBezTo>
                    <a:pt x="402" y="531"/>
                    <a:pt x="396" y="529"/>
                    <a:pt x="394" y="530"/>
                  </a:cubicBezTo>
                  <a:cubicBezTo>
                    <a:pt x="397" y="530"/>
                    <a:pt x="402" y="536"/>
                    <a:pt x="404" y="53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4" name="Freeform 1603"/>
            <p:cNvSpPr/>
            <p:nvPr/>
          </p:nvSpPr>
          <p:spPr bwMode="auto">
            <a:xfrm>
              <a:off x="7561040" y="4144346"/>
              <a:ext cx="282575" cy="225425"/>
            </a:xfrm>
            <a:custGeom>
              <a:avLst/>
              <a:gdLst>
                <a:gd name="T0" fmla="*/ 12 w 75"/>
                <a:gd name="T1" fmla="*/ 59 h 60"/>
                <a:gd name="T2" fmla="*/ 1 w 75"/>
                <a:gd name="T3" fmla="*/ 58 h 60"/>
                <a:gd name="T4" fmla="*/ 15 w 75"/>
                <a:gd name="T5" fmla="*/ 38 h 60"/>
                <a:gd name="T6" fmla="*/ 44 w 75"/>
                <a:gd name="T7" fmla="*/ 18 h 60"/>
                <a:gd name="T8" fmla="*/ 47 w 75"/>
                <a:gd name="T9" fmla="*/ 20 h 60"/>
                <a:gd name="T10" fmla="*/ 72 w 75"/>
                <a:gd name="T11" fmla="*/ 0 h 60"/>
                <a:gd name="T12" fmla="*/ 72 w 75"/>
                <a:gd name="T13" fmla="*/ 2 h 60"/>
                <a:gd name="T14" fmla="*/ 75 w 75"/>
                <a:gd name="T15" fmla="*/ 0 h 60"/>
                <a:gd name="T16" fmla="*/ 7 w 75"/>
                <a:gd name="T17" fmla="*/ 53 h 60"/>
                <a:gd name="T18" fmla="*/ 12 w 75"/>
                <a:gd name="T1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60">
                  <a:moveTo>
                    <a:pt x="12" y="59"/>
                  </a:moveTo>
                  <a:cubicBezTo>
                    <a:pt x="8" y="59"/>
                    <a:pt x="3" y="60"/>
                    <a:pt x="1" y="58"/>
                  </a:cubicBezTo>
                  <a:cubicBezTo>
                    <a:pt x="0" y="46"/>
                    <a:pt x="13" y="47"/>
                    <a:pt x="15" y="38"/>
                  </a:cubicBezTo>
                  <a:cubicBezTo>
                    <a:pt x="26" y="32"/>
                    <a:pt x="34" y="24"/>
                    <a:pt x="44" y="18"/>
                  </a:cubicBezTo>
                  <a:cubicBezTo>
                    <a:pt x="46" y="18"/>
                    <a:pt x="45" y="20"/>
                    <a:pt x="47" y="20"/>
                  </a:cubicBezTo>
                  <a:cubicBezTo>
                    <a:pt x="53" y="11"/>
                    <a:pt x="62" y="4"/>
                    <a:pt x="72" y="0"/>
                  </a:cubicBezTo>
                  <a:cubicBezTo>
                    <a:pt x="72" y="0"/>
                    <a:pt x="71" y="1"/>
                    <a:pt x="72" y="2"/>
                  </a:cubicBezTo>
                  <a:cubicBezTo>
                    <a:pt x="73" y="2"/>
                    <a:pt x="74" y="1"/>
                    <a:pt x="75" y="0"/>
                  </a:cubicBezTo>
                  <a:cubicBezTo>
                    <a:pt x="55" y="18"/>
                    <a:pt x="25" y="32"/>
                    <a:pt x="7" y="53"/>
                  </a:cubicBezTo>
                  <a:cubicBezTo>
                    <a:pt x="10" y="57"/>
                    <a:pt x="15" y="54"/>
                    <a:pt x="12" y="5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5" name="Freeform 1604"/>
            <p:cNvSpPr/>
            <p:nvPr/>
          </p:nvSpPr>
          <p:spPr bwMode="auto">
            <a:xfrm>
              <a:off x="10793190" y="4136408"/>
              <a:ext cx="11113" cy="55563"/>
            </a:xfrm>
            <a:custGeom>
              <a:avLst/>
              <a:gdLst>
                <a:gd name="T0" fmla="*/ 2 w 3"/>
                <a:gd name="T1" fmla="*/ 15 h 15"/>
                <a:gd name="T2" fmla="*/ 2 w 3"/>
                <a:gd name="T3" fmla="*/ 6 h 15"/>
                <a:gd name="T4" fmla="*/ 1 w 3"/>
                <a:gd name="T5" fmla="*/ 5 h 15"/>
                <a:gd name="T6" fmla="*/ 2 w 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2" y="15"/>
                  </a:moveTo>
                  <a:cubicBezTo>
                    <a:pt x="0" y="13"/>
                    <a:pt x="0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3" y="0"/>
                    <a:pt x="3" y="11"/>
                    <a:pt x="2" y="15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6" name="Freeform 1605"/>
            <p:cNvSpPr>
              <a:spLocks noEditPoints="1"/>
            </p:cNvSpPr>
            <p:nvPr/>
          </p:nvSpPr>
          <p:spPr bwMode="auto">
            <a:xfrm>
              <a:off x="7008590" y="4463433"/>
              <a:ext cx="277813" cy="579438"/>
            </a:xfrm>
            <a:custGeom>
              <a:avLst/>
              <a:gdLst>
                <a:gd name="T0" fmla="*/ 47 w 74"/>
                <a:gd name="T1" fmla="*/ 69 h 154"/>
                <a:gd name="T2" fmla="*/ 40 w 74"/>
                <a:gd name="T3" fmla="*/ 76 h 154"/>
                <a:gd name="T4" fmla="*/ 42 w 74"/>
                <a:gd name="T5" fmla="*/ 66 h 154"/>
                <a:gd name="T6" fmla="*/ 48 w 74"/>
                <a:gd name="T7" fmla="*/ 59 h 154"/>
                <a:gd name="T8" fmla="*/ 46 w 74"/>
                <a:gd name="T9" fmla="*/ 57 h 154"/>
                <a:gd name="T10" fmla="*/ 49 w 74"/>
                <a:gd name="T11" fmla="*/ 56 h 154"/>
                <a:gd name="T12" fmla="*/ 53 w 74"/>
                <a:gd name="T13" fmla="*/ 30 h 154"/>
                <a:gd name="T14" fmla="*/ 40 w 74"/>
                <a:gd name="T15" fmla="*/ 63 h 154"/>
                <a:gd name="T16" fmla="*/ 35 w 74"/>
                <a:gd name="T17" fmla="*/ 72 h 154"/>
                <a:gd name="T18" fmla="*/ 18 w 74"/>
                <a:gd name="T19" fmla="*/ 121 h 154"/>
                <a:gd name="T20" fmla="*/ 14 w 74"/>
                <a:gd name="T21" fmla="*/ 123 h 154"/>
                <a:gd name="T22" fmla="*/ 8 w 74"/>
                <a:gd name="T23" fmla="*/ 137 h 154"/>
                <a:gd name="T24" fmla="*/ 0 w 74"/>
                <a:gd name="T25" fmla="*/ 146 h 154"/>
                <a:gd name="T26" fmla="*/ 7 w 74"/>
                <a:gd name="T27" fmla="*/ 126 h 154"/>
                <a:gd name="T28" fmla="*/ 11 w 74"/>
                <a:gd name="T29" fmla="*/ 124 h 154"/>
                <a:gd name="T30" fmla="*/ 10 w 74"/>
                <a:gd name="T31" fmla="*/ 119 h 154"/>
                <a:gd name="T32" fmla="*/ 14 w 74"/>
                <a:gd name="T33" fmla="*/ 112 h 154"/>
                <a:gd name="T34" fmla="*/ 16 w 74"/>
                <a:gd name="T35" fmla="*/ 108 h 154"/>
                <a:gd name="T36" fmla="*/ 18 w 74"/>
                <a:gd name="T37" fmla="*/ 94 h 154"/>
                <a:gd name="T38" fmla="*/ 19 w 74"/>
                <a:gd name="T39" fmla="*/ 91 h 154"/>
                <a:gd name="T40" fmla="*/ 22 w 74"/>
                <a:gd name="T41" fmla="*/ 90 h 154"/>
                <a:gd name="T42" fmla="*/ 31 w 74"/>
                <a:gd name="T43" fmla="*/ 56 h 154"/>
                <a:gd name="T44" fmla="*/ 34 w 74"/>
                <a:gd name="T45" fmla="*/ 52 h 154"/>
                <a:gd name="T46" fmla="*/ 42 w 74"/>
                <a:gd name="T47" fmla="*/ 21 h 154"/>
                <a:gd name="T48" fmla="*/ 49 w 74"/>
                <a:gd name="T49" fmla="*/ 0 h 154"/>
                <a:gd name="T50" fmla="*/ 28 w 74"/>
                <a:gd name="T51" fmla="*/ 81 h 154"/>
                <a:gd name="T52" fmla="*/ 49 w 74"/>
                <a:gd name="T53" fmla="*/ 26 h 154"/>
                <a:gd name="T54" fmla="*/ 60 w 74"/>
                <a:gd name="T55" fmla="*/ 15 h 154"/>
                <a:gd name="T56" fmla="*/ 61 w 74"/>
                <a:gd name="T57" fmla="*/ 22 h 154"/>
                <a:gd name="T58" fmla="*/ 62 w 74"/>
                <a:gd name="T59" fmla="*/ 41 h 154"/>
                <a:gd name="T60" fmla="*/ 72 w 74"/>
                <a:gd name="T61" fmla="*/ 24 h 154"/>
                <a:gd name="T62" fmla="*/ 74 w 74"/>
                <a:gd name="T63" fmla="*/ 26 h 154"/>
                <a:gd name="T64" fmla="*/ 58 w 74"/>
                <a:gd name="T65" fmla="*/ 87 h 154"/>
                <a:gd name="T66" fmla="*/ 46 w 74"/>
                <a:gd name="T67" fmla="*/ 141 h 154"/>
                <a:gd name="T68" fmla="*/ 47 w 74"/>
                <a:gd name="T69" fmla="*/ 122 h 154"/>
                <a:gd name="T70" fmla="*/ 47 w 74"/>
                <a:gd name="T71" fmla="*/ 126 h 154"/>
                <a:gd name="T72" fmla="*/ 36 w 74"/>
                <a:gd name="T73" fmla="*/ 154 h 154"/>
                <a:gd name="T74" fmla="*/ 43 w 74"/>
                <a:gd name="T75" fmla="*/ 119 h 154"/>
                <a:gd name="T76" fmla="*/ 49 w 74"/>
                <a:gd name="T77" fmla="*/ 106 h 154"/>
                <a:gd name="T78" fmla="*/ 63 w 74"/>
                <a:gd name="T79" fmla="*/ 42 h 154"/>
                <a:gd name="T80" fmla="*/ 56 w 74"/>
                <a:gd name="T81" fmla="*/ 57 h 154"/>
                <a:gd name="T82" fmla="*/ 49 w 74"/>
                <a:gd name="T83" fmla="*/ 79 h 154"/>
                <a:gd name="T84" fmla="*/ 46 w 74"/>
                <a:gd name="T85" fmla="*/ 77 h 154"/>
                <a:gd name="T86" fmla="*/ 46 w 74"/>
                <a:gd name="T87" fmla="*/ 80 h 154"/>
                <a:gd name="T88" fmla="*/ 41 w 74"/>
                <a:gd name="T89" fmla="*/ 83 h 154"/>
                <a:gd name="T90" fmla="*/ 42 w 74"/>
                <a:gd name="T91" fmla="*/ 77 h 154"/>
                <a:gd name="T92" fmla="*/ 47 w 74"/>
                <a:gd name="T93" fmla="*/ 69 h 154"/>
                <a:gd name="T94" fmla="*/ 25 w 74"/>
                <a:gd name="T95" fmla="*/ 89 h 154"/>
                <a:gd name="T96" fmla="*/ 28 w 74"/>
                <a:gd name="T97" fmla="*/ 89 h 154"/>
                <a:gd name="T98" fmla="*/ 25 w 74"/>
                <a:gd name="T99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154">
                  <a:moveTo>
                    <a:pt x="47" y="69"/>
                  </a:moveTo>
                  <a:cubicBezTo>
                    <a:pt x="42" y="67"/>
                    <a:pt x="45" y="75"/>
                    <a:pt x="40" y="76"/>
                  </a:cubicBezTo>
                  <a:cubicBezTo>
                    <a:pt x="38" y="73"/>
                    <a:pt x="42" y="70"/>
                    <a:pt x="42" y="66"/>
                  </a:cubicBezTo>
                  <a:cubicBezTo>
                    <a:pt x="48" y="67"/>
                    <a:pt x="47" y="62"/>
                    <a:pt x="48" y="59"/>
                  </a:cubicBezTo>
                  <a:cubicBezTo>
                    <a:pt x="48" y="58"/>
                    <a:pt x="46" y="58"/>
                    <a:pt x="46" y="57"/>
                  </a:cubicBezTo>
                  <a:cubicBezTo>
                    <a:pt x="45" y="54"/>
                    <a:pt x="47" y="57"/>
                    <a:pt x="49" y="56"/>
                  </a:cubicBezTo>
                  <a:cubicBezTo>
                    <a:pt x="45" y="45"/>
                    <a:pt x="54" y="39"/>
                    <a:pt x="53" y="30"/>
                  </a:cubicBezTo>
                  <a:cubicBezTo>
                    <a:pt x="48" y="40"/>
                    <a:pt x="44" y="51"/>
                    <a:pt x="40" y="63"/>
                  </a:cubicBezTo>
                  <a:cubicBezTo>
                    <a:pt x="38" y="65"/>
                    <a:pt x="37" y="70"/>
                    <a:pt x="35" y="72"/>
                  </a:cubicBezTo>
                  <a:cubicBezTo>
                    <a:pt x="30" y="89"/>
                    <a:pt x="22" y="101"/>
                    <a:pt x="18" y="121"/>
                  </a:cubicBezTo>
                  <a:cubicBezTo>
                    <a:pt x="16" y="121"/>
                    <a:pt x="16" y="123"/>
                    <a:pt x="14" y="123"/>
                  </a:cubicBezTo>
                  <a:cubicBezTo>
                    <a:pt x="16" y="123"/>
                    <a:pt x="11" y="131"/>
                    <a:pt x="8" y="137"/>
                  </a:cubicBezTo>
                  <a:cubicBezTo>
                    <a:pt x="6" y="141"/>
                    <a:pt x="4" y="149"/>
                    <a:pt x="0" y="146"/>
                  </a:cubicBezTo>
                  <a:cubicBezTo>
                    <a:pt x="1" y="139"/>
                    <a:pt x="8" y="131"/>
                    <a:pt x="7" y="126"/>
                  </a:cubicBezTo>
                  <a:cubicBezTo>
                    <a:pt x="7" y="125"/>
                    <a:pt x="10" y="125"/>
                    <a:pt x="11" y="124"/>
                  </a:cubicBezTo>
                  <a:cubicBezTo>
                    <a:pt x="12" y="121"/>
                    <a:pt x="10" y="122"/>
                    <a:pt x="10" y="119"/>
                  </a:cubicBezTo>
                  <a:cubicBezTo>
                    <a:pt x="13" y="119"/>
                    <a:pt x="14" y="116"/>
                    <a:pt x="14" y="112"/>
                  </a:cubicBezTo>
                  <a:cubicBezTo>
                    <a:pt x="10" y="115"/>
                    <a:pt x="14" y="101"/>
                    <a:pt x="16" y="108"/>
                  </a:cubicBezTo>
                  <a:cubicBezTo>
                    <a:pt x="17" y="104"/>
                    <a:pt x="22" y="99"/>
                    <a:pt x="18" y="94"/>
                  </a:cubicBezTo>
                  <a:cubicBezTo>
                    <a:pt x="17" y="92"/>
                    <a:pt x="22" y="92"/>
                    <a:pt x="19" y="91"/>
                  </a:cubicBezTo>
                  <a:cubicBezTo>
                    <a:pt x="19" y="90"/>
                    <a:pt x="21" y="90"/>
                    <a:pt x="22" y="90"/>
                  </a:cubicBezTo>
                  <a:cubicBezTo>
                    <a:pt x="25" y="80"/>
                    <a:pt x="30" y="68"/>
                    <a:pt x="31" y="56"/>
                  </a:cubicBezTo>
                  <a:cubicBezTo>
                    <a:pt x="34" y="56"/>
                    <a:pt x="31" y="53"/>
                    <a:pt x="34" y="52"/>
                  </a:cubicBezTo>
                  <a:cubicBezTo>
                    <a:pt x="35" y="42"/>
                    <a:pt x="40" y="31"/>
                    <a:pt x="42" y="21"/>
                  </a:cubicBezTo>
                  <a:cubicBezTo>
                    <a:pt x="44" y="14"/>
                    <a:pt x="43" y="3"/>
                    <a:pt x="49" y="0"/>
                  </a:cubicBezTo>
                  <a:cubicBezTo>
                    <a:pt x="48" y="29"/>
                    <a:pt x="34" y="57"/>
                    <a:pt x="28" y="81"/>
                  </a:cubicBezTo>
                  <a:cubicBezTo>
                    <a:pt x="36" y="65"/>
                    <a:pt x="43" y="44"/>
                    <a:pt x="49" y="26"/>
                  </a:cubicBezTo>
                  <a:cubicBezTo>
                    <a:pt x="52" y="22"/>
                    <a:pt x="52" y="14"/>
                    <a:pt x="60" y="15"/>
                  </a:cubicBezTo>
                  <a:cubicBezTo>
                    <a:pt x="60" y="20"/>
                    <a:pt x="59" y="18"/>
                    <a:pt x="61" y="22"/>
                  </a:cubicBezTo>
                  <a:cubicBezTo>
                    <a:pt x="56" y="28"/>
                    <a:pt x="60" y="34"/>
                    <a:pt x="62" y="41"/>
                  </a:cubicBezTo>
                  <a:cubicBezTo>
                    <a:pt x="67" y="37"/>
                    <a:pt x="65" y="25"/>
                    <a:pt x="72" y="24"/>
                  </a:cubicBezTo>
                  <a:cubicBezTo>
                    <a:pt x="72" y="25"/>
                    <a:pt x="73" y="25"/>
                    <a:pt x="74" y="26"/>
                  </a:cubicBezTo>
                  <a:cubicBezTo>
                    <a:pt x="68" y="45"/>
                    <a:pt x="67" y="70"/>
                    <a:pt x="58" y="87"/>
                  </a:cubicBezTo>
                  <a:cubicBezTo>
                    <a:pt x="56" y="107"/>
                    <a:pt x="49" y="124"/>
                    <a:pt x="46" y="141"/>
                  </a:cubicBezTo>
                  <a:cubicBezTo>
                    <a:pt x="41" y="137"/>
                    <a:pt x="51" y="126"/>
                    <a:pt x="47" y="122"/>
                  </a:cubicBezTo>
                  <a:cubicBezTo>
                    <a:pt x="44" y="123"/>
                    <a:pt x="47" y="124"/>
                    <a:pt x="47" y="126"/>
                  </a:cubicBezTo>
                  <a:cubicBezTo>
                    <a:pt x="40" y="132"/>
                    <a:pt x="43" y="148"/>
                    <a:pt x="36" y="154"/>
                  </a:cubicBezTo>
                  <a:cubicBezTo>
                    <a:pt x="31" y="142"/>
                    <a:pt x="43" y="132"/>
                    <a:pt x="43" y="119"/>
                  </a:cubicBezTo>
                  <a:cubicBezTo>
                    <a:pt x="44" y="121"/>
                    <a:pt x="48" y="110"/>
                    <a:pt x="49" y="106"/>
                  </a:cubicBezTo>
                  <a:cubicBezTo>
                    <a:pt x="55" y="86"/>
                    <a:pt x="60" y="63"/>
                    <a:pt x="63" y="42"/>
                  </a:cubicBezTo>
                  <a:cubicBezTo>
                    <a:pt x="58" y="46"/>
                    <a:pt x="59" y="52"/>
                    <a:pt x="56" y="57"/>
                  </a:cubicBezTo>
                  <a:cubicBezTo>
                    <a:pt x="54" y="62"/>
                    <a:pt x="50" y="70"/>
                    <a:pt x="49" y="79"/>
                  </a:cubicBezTo>
                  <a:cubicBezTo>
                    <a:pt x="47" y="79"/>
                    <a:pt x="45" y="79"/>
                    <a:pt x="46" y="77"/>
                  </a:cubicBezTo>
                  <a:cubicBezTo>
                    <a:pt x="45" y="77"/>
                    <a:pt x="43" y="80"/>
                    <a:pt x="46" y="80"/>
                  </a:cubicBezTo>
                  <a:cubicBezTo>
                    <a:pt x="45" y="81"/>
                    <a:pt x="41" y="80"/>
                    <a:pt x="41" y="83"/>
                  </a:cubicBezTo>
                  <a:cubicBezTo>
                    <a:pt x="38" y="81"/>
                    <a:pt x="42" y="79"/>
                    <a:pt x="42" y="77"/>
                  </a:cubicBezTo>
                  <a:cubicBezTo>
                    <a:pt x="46" y="79"/>
                    <a:pt x="45" y="71"/>
                    <a:pt x="47" y="69"/>
                  </a:cubicBezTo>
                  <a:close/>
                  <a:moveTo>
                    <a:pt x="25" y="89"/>
                  </a:moveTo>
                  <a:cubicBezTo>
                    <a:pt x="26" y="89"/>
                    <a:pt x="27" y="89"/>
                    <a:pt x="28" y="89"/>
                  </a:cubicBezTo>
                  <a:cubicBezTo>
                    <a:pt x="29" y="85"/>
                    <a:pt x="25" y="85"/>
                    <a:pt x="25" y="8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7" name="Freeform 1606"/>
            <p:cNvSpPr/>
            <p:nvPr/>
          </p:nvSpPr>
          <p:spPr bwMode="auto">
            <a:xfrm>
              <a:off x="8621490" y="4493596"/>
              <a:ext cx="409575" cy="293688"/>
            </a:xfrm>
            <a:custGeom>
              <a:avLst/>
              <a:gdLst>
                <a:gd name="T0" fmla="*/ 102 w 109"/>
                <a:gd name="T1" fmla="*/ 3 h 78"/>
                <a:gd name="T2" fmla="*/ 109 w 109"/>
                <a:gd name="T3" fmla="*/ 2 h 78"/>
                <a:gd name="T4" fmla="*/ 75 w 109"/>
                <a:gd name="T5" fmla="*/ 24 h 78"/>
                <a:gd name="T6" fmla="*/ 13 w 109"/>
                <a:gd name="T7" fmla="*/ 72 h 78"/>
                <a:gd name="T8" fmla="*/ 0 w 109"/>
                <a:gd name="T9" fmla="*/ 78 h 78"/>
                <a:gd name="T10" fmla="*/ 35 w 109"/>
                <a:gd name="T11" fmla="*/ 51 h 78"/>
                <a:gd name="T12" fmla="*/ 94 w 109"/>
                <a:gd name="T13" fmla="*/ 8 h 78"/>
                <a:gd name="T14" fmla="*/ 19 w 109"/>
                <a:gd name="T15" fmla="*/ 55 h 78"/>
                <a:gd name="T16" fmla="*/ 61 w 109"/>
                <a:gd name="T17" fmla="*/ 25 h 78"/>
                <a:gd name="T18" fmla="*/ 60 w 109"/>
                <a:gd name="T19" fmla="*/ 24 h 78"/>
                <a:gd name="T20" fmla="*/ 65 w 109"/>
                <a:gd name="T21" fmla="*/ 22 h 78"/>
                <a:gd name="T22" fmla="*/ 65 w 109"/>
                <a:gd name="T23" fmla="*/ 19 h 78"/>
                <a:gd name="T24" fmla="*/ 75 w 109"/>
                <a:gd name="T25" fmla="*/ 16 h 78"/>
                <a:gd name="T26" fmla="*/ 99 w 109"/>
                <a:gd name="T27" fmla="*/ 0 h 78"/>
                <a:gd name="T28" fmla="*/ 107 w 109"/>
                <a:gd name="T29" fmla="*/ 0 h 78"/>
                <a:gd name="T30" fmla="*/ 102 w 109"/>
                <a:gd name="T3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78">
                  <a:moveTo>
                    <a:pt x="102" y="3"/>
                  </a:moveTo>
                  <a:cubicBezTo>
                    <a:pt x="104" y="6"/>
                    <a:pt x="106" y="1"/>
                    <a:pt x="109" y="2"/>
                  </a:cubicBezTo>
                  <a:cubicBezTo>
                    <a:pt x="102" y="10"/>
                    <a:pt x="86" y="17"/>
                    <a:pt x="75" y="24"/>
                  </a:cubicBezTo>
                  <a:cubicBezTo>
                    <a:pt x="55" y="39"/>
                    <a:pt x="32" y="55"/>
                    <a:pt x="13" y="72"/>
                  </a:cubicBezTo>
                  <a:cubicBezTo>
                    <a:pt x="8" y="71"/>
                    <a:pt x="6" y="77"/>
                    <a:pt x="0" y="78"/>
                  </a:cubicBezTo>
                  <a:cubicBezTo>
                    <a:pt x="11" y="69"/>
                    <a:pt x="21" y="58"/>
                    <a:pt x="35" y="51"/>
                  </a:cubicBezTo>
                  <a:cubicBezTo>
                    <a:pt x="53" y="33"/>
                    <a:pt x="76" y="23"/>
                    <a:pt x="94" y="8"/>
                  </a:cubicBezTo>
                  <a:cubicBezTo>
                    <a:pt x="68" y="23"/>
                    <a:pt x="44" y="41"/>
                    <a:pt x="19" y="55"/>
                  </a:cubicBezTo>
                  <a:cubicBezTo>
                    <a:pt x="31" y="41"/>
                    <a:pt x="48" y="35"/>
                    <a:pt x="61" y="25"/>
                  </a:cubicBezTo>
                  <a:cubicBezTo>
                    <a:pt x="62" y="25"/>
                    <a:pt x="60" y="24"/>
                    <a:pt x="60" y="24"/>
                  </a:cubicBezTo>
                  <a:cubicBezTo>
                    <a:pt x="60" y="24"/>
                    <a:pt x="64" y="23"/>
                    <a:pt x="65" y="22"/>
                  </a:cubicBezTo>
                  <a:cubicBezTo>
                    <a:pt x="65" y="22"/>
                    <a:pt x="65" y="19"/>
                    <a:pt x="65" y="19"/>
                  </a:cubicBezTo>
                  <a:cubicBezTo>
                    <a:pt x="68" y="17"/>
                    <a:pt x="72" y="18"/>
                    <a:pt x="75" y="16"/>
                  </a:cubicBezTo>
                  <a:cubicBezTo>
                    <a:pt x="84" y="12"/>
                    <a:pt x="90" y="5"/>
                    <a:pt x="99" y="0"/>
                  </a:cubicBezTo>
                  <a:cubicBezTo>
                    <a:pt x="102" y="1"/>
                    <a:pt x="105" y="3"/>
                    <a:pt x="107" y="0"/>
                  </a:cubicBezTo>
                  <a:cubicBezTo>
                    <a:pt x="108" y="1"/>
                    <a:pt x="104" y="3"/>
                    <a:pt x="102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8" name="Freeform 1607"/>
            <p:cNvSpPr/>
            <p:nvPr/>
          </p:nvSpPr>
          <p:spPr bwMode="auto">
            <a:xfrm>
              <a:off x="7297515" y="4633296"/>
              <a:ext cx="90488" cy="311150"/>
            </a:xfrm>
            <a:custGeom>
              <a:avLst/>
              <a:gdLst>
                <a:gd name="T0" fmla="*/ 24 w 24"/>
                <a:gd name="T1" fmla="*/ 0 h 83"/>
                <a:gd name="T2" fmla="*/ 2 w 24"/>
                <a:gd name="T3" fmla="*/ 83 h 83"/>
                <a:gd name="T4" fmla="*/ 16 w 24"/>
                <a:gd name="T5" fmla="*/ 23 h 83"/>
                <a:gd name="T6" fmla="*/ 24 w 24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3">
                  <a:moveTo>
                    <a:pt x="24" y="0"/>
                  </a:moveTo>
                  <a:cubicBezTo>
                    <a:pt x="20" y="29"/>
                    <a:pt x="10" y="57"/>
                    <a:pt x="2" y="83"/>
                  </a:cubicBezTo>
                  <a:cubicBezTo>
                    <a:pt x="0" y="69"/>
                    <a:pt x="13" y="41"/>
                    <a:pt x="16" y="23"/>
                  </a:cubicBezTo>
                  <a:cubicBezTo>
                    <a:pt x="17" y="17"/>
                    <a:pt x="17" y="5"/>
                    <a:pt x="2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9" name="Freeform 1608"/>
            <p:cNvSpPr/>
            <p:nvPr/>
          </p:nvSpPr>
          <p:spPr bwMode="auto">
            <a:xfrm>
              <a:off x="8638952" y="4711083"/>
              <a:ext cx="26988" cy="23813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5 h 6"/>
                <a:gd name="T4" fmla="*/ 7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4" y="2"/>
                    <a:pt x="1" y="6"/>
                    <a:pt x="0" y="5"/>
                  </a:cubicBezTo>
                  <a:cubicBezTo>
                    <a:pt x="2" y="3"/>
                    <a:pt x="4" y="0"/>
                    <a:pt x="7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0" name="Freeform 1609"/>
            <p:cNvSpPr/>
            <p:nvPr/>
          </p:nvSpPr>
          <p:spPr bwMode="auto">
            <a:xfrm>
              <a:off x="7143527" y="4790458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5 w 5"/>
                <a:gd name="T3" fmla="*/ 0 h 4"/>
                <a:gd name="T4" fmla="*/ 4 w 5"/>
                <a:gd name="T5" fmla="*/ 4 h 4"/>
                <a:gd name="T6" fmla="*/ 2 w 5"/>
                <a:gd name="T7" fmla="*/ 4 h 4"/>
                <a:gd name="T8" fmla="*/ 2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4" y="1"/>
                    <a:pt x="4" y="2"/>
                    <a:pt x="4" y="4"/>
                  </a:cubicBezTo>
                  <a:cubicBezTo>
                    <a:pt x="3" y="4"/>
                    <a:pt x="2" y="3"/>
                    <a:pt x="2" y="4"/>
                  </a:cubicBezTo>
                  <a:cubicBezTo>
                    <a:pt x="0" y="4"/>
                    <a:pt x="3" y="3"/>
                    <a:pt x="2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1" name="Freeform 1610"/>
            <p:cNvSpPr/>
            <p:nvPr/>
          </p:nvSpPr>
          <p:spPr bwMode="auto">
            <a:xfrm>
              <a:off x="7124477" y="4812683"/>
              <a:ext cx="26988" cy="30163"/>
            </a:xfrm>
            <a:custGeom>
              <a:avLst/>
              <a:gdLst>
                <a:gd name="T0" fmla="*/ 6 w 7"/>
                <a:gd name="T1" fmla="*/ 1 h 8"/>
                <a:gd name="T2" fmla="*/ 2 w 7"/>
                <a:gd name="T3" fmla="*/ 4 h 8"/>
                <a:gd name="T4" fmla="*/ 4 w 7"/>
                <a:gd name="T5" fmla="*/ 6 h 8"/>
                <a:gd name="T6" fmla="*/ 1 w 7"/>
                <a:gd name="T7" fmla="*/ 6 h 8"/>
                <a:gd name="T8" fmla="*/ 2 w 7"/>
                <a:gd name="T9" fmla="*/ 1 h 8"/>
                <a:gd name="T10" fmla="*/ 6 w 7"/>
                <a:gd name="T11" fmla="*/ 0 h 8"/>
                <a:gd name="T12" fmla="*/ 7 w 7"/>
                <a:gd name="T13" fmla="*/ 1 h 8"/>
                <a:gd name="T14" fmla="*/ 6 w 7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1"/>
                  </a:moveTo>
                  <a:cubicBezTo>
                    <a:pt x="4" y="2"/>
                    <a:pt x="5" y="5"/>
                    <a:pt x="2" y="4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3" y="8"/>
                    <a:pt x="2" y="5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2" name="Freeform 1611"/>
            <p:cNvSpPr/>
            <p:nvPr/>
          </p:nvSpPr>
          <p:spPr bwMode="auto">
            <a:xfrm>
              <a:off x="7707090" y="4839671"/>
              <a:ext cx="87313" cy="390525"/>
            </a:xfrm>
            <a:custGeom>
              <a:avLst/>
              <a:gdLst>
                <a:gd name="T0" fmla="*/ 22 w 23"/>
                <a:gd name="T1" fmla="*/ 0 h 104"/>
                <a:gd name="T2" fmla="*/ 22 w 23"/>
                <a:gd name="T3" fmla="*/ 16 h 104"/>
                <a:gd name="T4" fmla="*/ 19 w 23"/>
                <a:gd name="T5" fmla="*/ 18 h 104"/>
                <a:gd name="T6" fmla="*/ 13 w 23"/>
                <a:gd name="T7" fmla="*/ 65 h 104"/>
                <a:gd name="T8" fmla="*/ 9 w 23"/>
                <a:gd name="T9" fmla="*/ 72 h 104"/>
                <a:gd name="T10" fmla="*/ 4 w 23"/>
                <a:gd name="T11" fmla="*/ 104 h 104"/>
                <a:gd name="T12" fmla="*/ 6 w 23"/>
                <a:gd name="T13" fmla="*/ 86 h 104"/>
                <a:gd name="T14" fmla="*/ 9 w 23"/>
                <a:gd name="T15" fmla="*/ 72 h 104"/>
                <a:gd name="T16" fmla="*/ 13 w 23"/>
                <a:gd name="T17" fmla="*/ 40 h 104"/>
                <a:gd name="T18" fmla="*/ 17 w 23"/>
                <a:gd name="T19" fmla="*/ 4 h 104"/>
                <a:gd name="T20" fmla="*/ 22 w 23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04">
                  <a:moveTo>
                    <a:pt x="22" y="0"/>
                  </a:moveTo>
                  <a:cubicBezTo>
                    <a:pt x="22" y="5"/>
                    <a:pt x="23" y="10"/>
                    <a:pt x="22" y="16"/>
                  </a:cubicBezTo>
                  <a:cubicBezTo>
                    <a:pt x="21" y="16"/>
                    <a:pt x="21" y="18"/>
                    <a:pt x="19" y="18"/>
                  </a:cubicBezTo>
                  <a:cubicBezTo>
                    <a:pt x="17" y="35"/>
                    <a:pt x="15" y="48"/>
                    <a:pt x="13" y="65"/>
                  </a:cubicBezTo>
                  <a:cubicBezTo>
                    <a:pt x="9" y="67"/>
                    <a:pt x="14" y="70"/>
                    <a:pt x="9" y="72"/>
                  </a:cubicBezTo>
                  <a:cubicBezTo>
                    <a:pt x="11" y="83"/>
                    <a:pt x="5" y="91"/>
                    <a:pt x="4" y="104"/>
                  </a:cubicBezTo>
                  <a:cubicBezTo>
                    <a:pt x="0" y="99"/>
                    <a:pt x="5" y="92"/>
                    <a:pt x="6" y="86"/>
                  </a:cubicBezTo>
                  <a:cubicBezTo>
                    <a:pt x="7" y="81"/>
                    <a:pt x="6" y="76"/>
                    <a:pt x="9" y="72"/>
                  </a:cubicBezTo>
                  <a:cubicBezTo>
                    <a:pt x="8" y="64"/>
                    <a:pt x="12" y="51"/>
                    <a:pt x="13" y="40"/>
                  </a:cubicBezTo>
                  <a:cubicBezTo>
                    <a:pt x="14" y="27"/>
                    <a:pt x="13" y="13"/>
                    <a:pt x="17" y="4"/>
                  </a:cubicBezTo>
                  <a:cubicBezTo>
                    <a:pt x="18" y="2"/>
                    <a:pt x="18" y="0"/>
                    <a:pt x="2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3" name="Freeform 1612"/>
            <p:cNvSpPr/>
            <p:nvPr/>
          </p:nvSpPr>
          <p:spPr bwMode="auto">
            <a:xfrm>
              <a:off x="9004077" y="4979371"/>
              <a:ext cx="211138" cy="168275"/>
            </a:xfrm>
            <a:custGeom>
              <a:avLst/>
              <a:gdLst>
                <a:gd name="T0" fmla="*/ 56 w 56"/>
                <a:gd name="T1" fmla="*/ 3 h 45"/>
                <a:gd name="T2" fmla="*/ 30 w 56"/>
                <a:gd name="T3" fmla="*/ 23 h 45"/>
                <a:gd name="T4" fmla="*/ 0 w 56"/>
                <a:gd name="T5" fmla="*/ 45 h 45"/>
                <a:gd name="T6" fmla="*/ 45 w 56"/>
                <a:gd name="T7" fmla="*/ 8 h 45"/>
                <a:gd name="T8" fmla="*/ 56 w 56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5">
                  <a:moveTo>
                    <a:pt x="56" y="3"/>
                  </a:moveTo>
                  <a:cubicBezTo>
                    <a:pt x="50" y="13"/>
                    <a:pt x="39" y="16"/>
                    <a:pt x="30" y="23"/>
                  </a:cubicBezTo>
                  <a:cubicBezTo>
                    <a:pt x="21" y="31"/>
                    <a:pt x="10" y="37"/>
                    <a:pt x="0" y="45"/>
                  </a:cubicBezTo>
                  <a:cubicBezTo>
                    <a:pt x="7" y="35"/>
                    <a:pt x="33" y="17"/>
                    <a:pt x="45" y="8"/>
                  </a:cubicBezTo>
                  <a:cubicBezTo>
                    <a:pt x="48" y="6"/>
                    <a:pt x="50" y="0"/>
                    <a:pt x="56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4" name="Freeform 1613"/>
            <p:cNvSpPr/>
            <p:nvPr/>
          </p:nvSpPr>
          <p:spPr bwMode="auto">
            <a:xfrm>
              <a:off x="8940577" y="5328621"/>
              <a:ext cx="830263" cy="485775"/>
            </a:xfrm>
            <a:custGeom>
              <a:avLst/>
              <a:gdLst>
                <a:gd name="T0" fmla="*/ 205 w 221"/>
                <a:gd name="T1" fmla="*/ 9 h 129"/>
                <a:gd name="T2" fmla="*/ 221 w 221"/>
                <a:gd name="T3" fmla="*/ 5 h 129"/>
                <a:gd name="T4" fmla="*/ 166 w 221"/>
                <a:gd name="T5" fmla="*/ 37 h 129"/>
                <a:gd name="T6" fmla="*/ 4 w 221"/>
                <a:gd name="T7" fmla="*/ 129 h 129"/>
                <a:gd name="T8" fmla="*/ 11 w 221"/>
                <a:gd name="T9" fmla="*/ 119 h 129"/>
                <a:gd name="T10" fmla="*/ 96 w 221"/>
                <a:gd name="T11" fmla="*/ 72 h 129"/>
                <a:gd name="T12" fmla="*/ 204 w 221"/>
                <a:gd name="T13" fmla="*/ 12 h 129"/>
                <a:gd name="T14" fmla="*/ 205 w 221"/>
                <a:gd name="T1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29">
                  <a:moveTo>
                    <a:pt x="205" y="9"/>
                  </a:moveTo>
                  <a:cubicBezTo>
                    <a:pt x="207" y="14"/>
                    <a:pt x="215" y="0"/>
                    <a:pt x="221" y="5"/>
                  </a:cubicBezTo>
                  <a:cubicBezTo>
                    <a:pt x="205" y="19"/>
                    <a:pt x="185" y="27"/>
                    <a:pt x="166" y="37"/>
                  </a:cubicBezTo>
                  <a:cubicBezTo>
                    <a:pt x="112" y="65"/>
                    <a:pt x="58" y="102"/>
                    <a:pt x="4" y="129"/>
                  </a:cubicBezTo>
                  <a:cubicBezTo>
                    <a:pt x="0" y="124"/>
                    <a:pt x="8" y="121"/>
                    <a:pt x="11" y="119"/>
                  </a:cubicBezTo>
                  <a:cubicBezTo>
                    <a:pt x="39" y="105"/>
                    <a:pt x="68" y="87"/>
                    <a:pt x="96" y="72"/>
                  </a:cubicBezTo>
                  <a:cubicBezTo>
                    <a:pt x="130" y="50"/>
                    <a:pt x="169" y="33"/>
                    <a:pt x="204" y="12"/>
                  </a:cubicBezTo>
                  <a:cubicBezTo>
                    <a:pt x="204" y="10"/>
                    <a:pt x="205" y="10"/>
                    <a:pt x="205" y="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5" name="Freeform 1614"/>
            <p:cNvSpPr/>
            <p:nvPr/>
          </p:nvSpPr>
          <p:spPr bwMode="auto">
            <a:xfrm>
              <a:off x="8342090" y="5565158"/>
              <a:ext cx="84138" cy="57150"/>
            </a:xfrm>
            <a:custGeom>
              <a:avLst/>
              <a:gdLst>
                <a:gd name="T0" fmla="*/ 1 w 22"/>
                <a:gd name="T1" fmla="*/ 14 h 15"/>
                <a:gd name="T2" fmla="*/ 5 w 22"/>
                <a:gd name="T3" fmla="*/ 12 h 15"/>
                <a:gd name="T4" fmla="*/ 16 w 22"/>
                <a:gd name="T5" fmla="*/ 4 h 15"/>
                <a:gd name="T6" fmla="*/ 10 w 22"/>
                <a:gd name="T7" fmla="*/ 9 h 15"/>
                <a:gd name="T8" fmla="*/ 1 w 2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1" y="14"/>
                  </a:moveTo>
                  <a:cubicBezTo>
                    <a:pt x="0" y="12"/>
                    <a:pt x="3" y="13"/>
                    <a:pt x="5" y="12"/>
                  </a:cubicBezTo>
                  <a:cubicBezTo>
                    <a:pt x="4" y="8"/>
                    <a:pt x="22" y="0"/>
                    <a:pt x="16" y="4"/>
                  </a:cubicBezTo>
                  <a:cubicBezTo>
                    <a:pt x="15" y="6"/>
                    <a:pt x="13" y="8"/>
                    <a:pt x="10" y="9"/>
                  </a:cubicBezTo>
                  <a:cubicBezTo>
                    <a:pt x="8" y="11"/>
                    <a:pt x="3" y="15"/>
                    <a:pt x="1" y="1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6" name="Freeform 1615"/>
            <p:cNvSpPr/>
            <p:nvPr/>
          </p:nvSpPr>
          <p:spPr bwMode="auto">
            <a:xfrm>
              <a:off x="8583390" y="3248996"/>
              <a:ext cx="38100" cy="134938"/>
            </a:xfrm>
            <a:custGeom>
              <a:avLst/>
              <a:gdLst>
                <a:gd name="T0" fmla="*/ 6 w 10"/>
                <a:gd name="T1" fmla="*/ 0 h 36"/>
                <a:gd name="T2" fmla="*/ 7 w 10"/>
                <a:gd name="T3" fmla="*/ 35 h 36"/>
                <a:gd name="T4" fmla="*/ 4 w 10"/>
                <a:gd name="T5" fmla="*/ 36 h 36"/>
                <a:gd name="T6" fmla="*/ 6 w 1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6">
                  <a:moveTo>
                    <a:pt x="6" y="0"/>
                  </a:moveTo>
                  <a:cubicBezTo>
                    <a:pt x="10" y="6"/>
                    <a:pt x="7" y="25"/>
                    <a:pt x="7" y="35"/>
                  </a:cubicBezTo>
                  <a:cubicBezTo>
                    <a:pt x="5" y="35"/>
                    <a:pt x="5" y="36"/>
                    <a:pt x="4" y="36"/>
                  </a:cubicBezTo>
                  <a:cubicBezTo>
                    <a:pt x="6" y="27"/>
                    <a:pt x="0" y="10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7" name="Freeform 1616"/>
            <p:cNvSpPr/>
            <p:nvPr/>
          </p:nvSpPr>
          <p:spPr bwMode="auto">
            <a:xfrm>
              <a:off x="10639202" y="4685683"/>
              <a:ext cx="485775" cy="307975"/>
            </a:xfrm>
            <a:custGeom>
              <a:avLst/>
              <a:gdLst>
                <a:gd name="T0" fmla="*/ 129 w 129"/>
                <a:gd name="T1" fmla="*/ 0 h 82"/>
                <a:gd name="T2" fmla="*/ 103 w 129"/>
                <a:gd name="T3" fmla="*/ 21 h 82"/>
                <a:gd name="T4" fmla="*/ 11 w 129"/>
                <a:gd name="T5" fmla="*/ 74 h 82"/>
                <a:gd name="T6" fmla="*/ 14 w 129"/>
                <a:gd name="T7" fmla="*/ 77 h 82"/>
                <a:gd name="T8" fmla="*/ 0 w 129"/>
                <a:gd name="T9" fmla="*/ 78 h 82"/>
                <a:gd name="T10" fmla="*/ 15 w 129"/>
                <a:gd name="T11" fmla="*/ 68 h 82"/>
                <a:gd name="T12" fmla="*/ 30 w 129"/>
                <a:gd name="T13" fmla="*/ 60 h 82"/>
                <a:gd name="T14" fmla="*/ 118 w 129"/>
                <a:gd name="T15" fmla="*/ 6 h 82"/>
                <a:gd name="T16" fmla="*/ 124 w 129"/>
                <a:gd name="T17" fmla="*/ 0 h 82"/>
                <a:gd name="T18" fmla="*/ 129 w 129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82">
                  <a:moveTo>
                    <a:pt x="129" y="0"/>
                  </a:moveTo>
                  <a:cubicBezTo>
                    <a:pt x="123" y="9"/>
                    <a:pt x="113" y="15"/>
                    <a:pt x="103" y="21"/>
                  </a:cubicBezTo>
                  <a:cubicBezTo>
                    <a:pt x="75" y="40"/>
                    <a:pt x="42" y="58"/>
                    <a:pt x="11" y="74"/>
                  </a:cubicBezTo>
                  <a:cubicBezTo>
                    <a:pt x="10" y="76"/>
                    <a:pt x="12" y="76"/>
                    <a:pt x="14" y="77"/>
                  </a:cubicBezTo>
                  <a:cubicBezTo>
                    <a:pt x="11" y="79"/>
                    <a:pt x="3" y="82"/>
                    <a:pt x="0" y="78"/>
                  </a:cubicBezTo>
                  <a:cubicBezTo>
                    <a:pt x="2" y="71"/>
                    <a:pt x="10" y="71"/>
                    <a:pt x="15" y="68"/>
                  </a:cubicBezTo>
                  <a:cubicBezTo>
                    <a:pt x="20" y="66"/>
                    <a:pt x="25" y="62"/>
                    <a:pt x="30" y="60"/>
                  </a:cubicBezTo>
                  <a:cubicBezTo>
                    <a:pt x="60" y="44"/>
                    <a:pt x="93" y="26"/>
                    <a:pt x="118" y="6"/>
                  </a:cubicBezTo>
                  <a:cubicBezTo>
                    <a:pt x="120" y="4"/>
                    <a:pt x="122" y="2"/>
                    <a:pt x="124" y="0"/>
                  </a:cubicBezTo>
                  <a:cubicBezTo>
                    <a:pt x="126" y="0"/>
                    <a:pt x="127" y="0"/>
                    <a:pt x="129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7" name="组合 1786"/>
          <p:cNvGrpSpPr/>
          <p:nvPr/>
        </p:nvGrpSpPr>
        <p:grpSpPr>
          <a:xfrm>
            <a:off x="386367" y="225591"/>
            <a:ext cx="3575116" cy="1743092"/>
            <a:chOff x="2146300" y="1749425"/>
            <a:chExt cx="4467226" cy="2178051"/>
          </a:xfrm>
        </p:grpSpPr>
        <p:sp>
          <p:nvSpPr>
            <p:cNvPr id="1622" name="Freeform 1620"/>
            <p:cNvSpPr/>
            <p:nvPr/>
          </p:nvSpPr>
          <p:spPr bwMode="auto">
            <a:xfrm>
              <a:off x="3803650" y="1881188"/>
              <a:ext cx="11113" cy="1111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1" y="2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3" name="Freeform 1621"/>
            <p:cNvSpPr/>
            <p:nvPr/>
          </p:nvSpPr>
          <p:spPr bwMode="auto">
            <a:xfrm>
              <a:off x="4751388" y="1930400"/>
              <a:ext cx="214313" cy="55563"/>
            </a:xfrm>
            <a:custGeom>
              <a:avLst/>
              <a:gdLst>
                <a:gd name="T0" fmla="*/ 0 w 57"/>
                <a:gd name="T1" fmla="*/ 0 h 15"/>
                <a:gd name="T2" fmla="*/ 34 w 57"/>
                <a:gd name="T3" fmla="*/ 7 h 15"/>
                <a:gd name="T4" fmla="*/ 33 w 57"/>
                <a:gd name="T5" fmla="*/ 8 h 15"/>
                <a:gd name="T6" fmla="*/ 57 w 57"/>
                <a:gd name="T7" fmla="*/ 13 h 15"/>
                <a:gd name="T8" fmla="*/ 56 w 57"/>
                <a:gd name="T9" fmla="*/ 15 h 15"/>
                <a:gd name="T10" fmla="*/ 33 w 57"/>
                <a:gd name="T11" fmla="*/ 9 h 15"/>
                <a:gd name="T12" fmla="*/ 32 w 57"/>
                <a:gd name="T13" fmla="*/ 7 h 15"/>
                <a:gd name="T14" fmla="*/ 0 w 5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11" y="0"/>
                    <a:pt x="24" y="4"/>
                    <a:pt x="34" y="7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41" y="9"/>
                    <a:pt x="52" y="10"/>
                    <a:pt x="57" y="13"/>
                  </a:cubicBezTo>
                  <a:cubicBezTo>
                    <a:pt x="56" y="13"/>
                    <a:pt x="56" y="14"/>
                    <a:pt x="56" y="15"/>
                  </a:cubicBezTo>
                  <a:cubicBezTo>
                    <a:pt x="47" y="12"/>
                    <a:pt x="42" y="10"/>
                    <a:pt x="33" y="9"/>
                  </a:cubicBezTo>
                  <a:cubicBezTo>
                    <a:pt x="32" y="9"/>
                    <a:pt x="32" y="8"/>
                    <a:pt x="32" y="7"/>
                  </a:cubicBezTo>
                  <a:cubicBezTo>
                    <a:pt x="19" y="6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4" name="Freeform 1622"/>
            <p:cNvSpPr/>
            <p:nvPr/>
          </p:nvSpPr>
          <p:spPr bwMode="auto">
            <a:xfrm>
              <a:off x="4589463" y="1971675"/>
              <a:ext cx="26988" cy="22225"/>
            </a:xfrm>
            <a:custGeom>
              <a:avLst/>
              <a:gdLst>
                <a:gd name="T0" fmla="*/ 4 w 7"/>
                <a:gd name="T1" fmla="*/ 1 h 6"/>
                <a:gd name="T2" fmla="*/ 7 w 7"/>
                <a:gd name="T3" fmla="*/ 4 h 6"/>
                <a:gd name="T4" fmla="*/ 0 w 7"/>
                <a:gd name="T5" fmla="*/ 2 h 6"/>
                <a:gd name="T6" fmla="*/ 4 w 7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4" y="3"/>
                    <a:pt x="6" y="3"/>
                    <a:pt x="7" y="4"/>
                  </a:cubicBezTo>
                  <a:cubicBezTo>
                    <a:pt x="4" y="6"/>
                    <a:pt x="2" y="3"/>
                    <a:pt x="0" y="2"/>
                  </a:cubicBezTo>
                  <a:cubicBezTo>
                    <a:pt x="0" y="0"/>
                    <a:pt x="1" y="1"/>
                    <a:pt x="4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5" name="Freeform 1623"/>
            <p:cNvSpPr/>
            <p:nvPr/>
          </p:nvSpPr>
          <p:spPr bwMode="auto">
            <a:xfrm>
              <a:off x="4784725" y="1974850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4 w 4"/>
                <a:gd name="T3" fmla="*/ 3 h 5"/>
                <a:gd name="T4" fmla="*/ 0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0"/>
                    <a:pt x="3" y="3"/>
                    <a:pt x="4" y="3"/>
                  </a:cubicBezTo>
                  <a:cubicBezTo>
                    <a:pt x="2" y="5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6" name="Freeform 1624"/>
            <p:cNvSpPr/>
            <p:nvPr/>
          </p:nvSpPr>
          <p:spPr bwMode="auto">
            <a:xfrm>
              <a:off x="4965700" y="1978025"/>
              <a:ext cx="15875" cy="15875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2 h 4"/>
                <a:gd name="T4" fmla="*/ 1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3" y="0"/>
                    <a:pt x="1" y="3"/>
                    <a:pt x="4" y="2"/>
                  </a:cubicBezTo>
                  <a:cubicBezTo>
                    <a:pt x="3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7" name="Freeform 1625"/>
            <p:cNvSpPr/>
            <p:nvPr/>
          </p:nvSpPr>
          <p:spPr bwMode="auto">
            <a:xfrm>
              <a:off x="4635500" y="1985963"/>
              <a:ext cx="33338" cy="15875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2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4" y="0"/>
                    <a:pt x="9" y="0"/>
                    <a:pt x="9" y="4"/>
                  </a:cubicBezTo>
                  <a:cubicBezTo>
                    <a:pt x="6" y="4"/>
                    <a:pt x="3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8" name="Freeform 1626"/>
            <p:cNvSpPr/>
            <p:nvPr/>
          </p:nvSpPr>
          <p:spPr bwMode="auto">
            <a:xfrm>
              <a:off x="4833938" y="1997075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9" name="Freeform 1627"/>
            <p:cNvSpPr/>
            <p:nvPr/>
          </p:nvSpPr>
          <p:spPr bwMode="auto">
            <a:xfrm>
              <a:off x="3522663" y="2016125"/>
              <a:ext cx="22225" cy="1111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1"/>
                    <a:pt x="3" y="3"/>
                    <a:pt x="0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0" name="Freeform 1628"/>
            <p:cNvSpPr/>
            <p:nvPr/>
          </p:nvSpPr>
          <p:spPr bwMode="auto">
            <a:xfrm>
              <a:off x="4910138" y="2016125"/>
              <a:ext cx="612775" cy="203200"/>
            </a:xfrm>
            <a:custGeom>
              <a:avLst/>
              <a:gdLst>
                <a:gd name="T0" fmla="*/ 163 w 163"/>
                <a:gd name="T1" fmla="*/ 53 h 54"/>
                <a:gd name="T2" fmla="*/ 151 w 163"/>
                <a:gd name="T3" fmla="*/ 50 h 54"/>
                <a:gd name="T4" fmla="*/ 142 w 163"/>
                <a:gd name="T5" fmla="*/ 47 h 54"/>
                <a:gd name="T6" fmla="*/ 125 w 163"/>
                <a:gd name="T7" fmla="*/ 43 h 54"/>
                <a:gd name="T8" fmla="*/ 95 w 163"/>
                <a:gd name="T9" fmla="*/ 34 h 54"/>
                <a:gd name="T10" fmla="*/ 77 w 163"/>
                <a:gd name="T11" fmla="*/ 29 h 54"/>
                <a:gd name="T12" fmla="*/ 75 w 163"/>
                <a:gd name="T13" fmla="*/ 27 h 54"/>
                <a:gd name="T14" fmla="*/ 53 w 163"/>
                <a:gd name="T15" fmla="*/ 18 h 54"/>
                <a:gd name="T16" fmla="*/ 34 w 163"/>
                <a:gd name="T17" fmla="*/ 12 h 54"/>
                <a:gd name="T18" fmla="*/ 0 w 163"/>
                <a:gd name="T19" fmla="*/ 3 h 54"/>
                <a:gd name="T20" fmla="*/ 2 w 163"/>
                <a:gd name="T21" fmla="*/ 0 h 54"/>
                <a:gd name="T22" fmla="*/ 38 w 163"/>
                <a:gd name="T23" fmla="*/ 11 h 54"/>
                <a:gd name="T24" fmla="*/ 69 w 163"/>
                <a:gd name="T25" fmla="*/ 21 h 54"/>
                <a:gd name="T26" fmla="*/ 97 w 163"/>
                <a:gd name="T27" fmla="*/ 32 h 54"/>
                <a:gd name="T28" fmla="*/ 145 w 163"/>
                <a:gd name="T29" fmla="*/ 46 h 54"/>
                <a:gd name="T30" fmla="*/ 163 w 163"/>
                <a:gd name="T31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54">
                  <a:moveTo>
                    <a:pt x="163" y="53"/>
                  </a:moveTo>
                  <a:cubicBezTo>
                    <a:pt x="159" y="54"/>
                    <a:pt x="153" y="52"/>
                    <a:pt x="151" y="50"/>
                  </a:cubicBezTo>
                  <a:cubicBezTo>
                    <a:pt x="148" y="51"/>
                    <a:pt x="143" y="49"/>
                    <a:pt x="142" y="47"/>
                  </a:cubicBezTo>
                  <a:cubicBezTo>
                    <a:pt x="136" y="48"/>
                    <a:pt x="129" y="45"/>
                    <a:pt x="125" y="43"/>
                  </a:cubicBezTo>
                  <a:cubicBezTo>
                    <a:pt x="114" y="40"/>
                    <a:pt x="102" y="39"/>
                    <a:pt x="95" y="34"/>
                  </a:cubicBezTo>
                  <a:cubicBezTo>
                    <a:pt x="88" y="34"/>
                    <a:pt x="83" y="30"/>
                    <a:pt x="77" y="29"/>
                  </a:cubicBezTo>
                  <a:cubicBezTo>
                    <a:pt x="76" y="28"/>
                    <a:pt x="74" y="29"/>
                    <a:pt x="75" y="27"/>
                  </a:cubicBezTo>
                  <a:cubicBezTo>
                    <a:pt x="68" y="26"/>
                    <a:pt x="59" y="22"/>
                    <a:pt x="53" y="18"/>
                  </a:cubicBezTo>
                  <a:cubicBezTo>
                    <a:pt x="47" y="17"/>
                    <a:pt x="40" y="15"/>
                    <a:pt x="34" y="12"/>
                  </a:cubicBezTo>
                  <a:cubicBezTo>
                    <a:pt x="24" y="11"/>
                    <a:pt x="12" y="6"/>
                    <a:pt x="0" y="3"/>
                  </a:cubicBezTo>
                  <a:cubicBezTo>
                    <a:pt x="0" y="1"/>
                    <a:pt x="3" y="2"/>
                    <a:pt x="2" y="0"/>
                  </a:cubicBezTo>
                  <a:cubicBezTo>
                    <a:pt x="14" y="3"/>
                    <a:pt x="24" y="7"/>
                    <a:pt x="38" y="11"/>
                  </a:cubicBezTo>
                  <a:cubicBezTo>
                    <a:pt x="49" y="15"/>
                    <a:pt x="61" y="18"/>
                    <a:pt x="69" y="21"/>
                  </a:cubicBezTo>
                  <a:cubicBezTo>
                    <a:pt x="77" y="25"/>
                    <a:pt x="88" y="28"/>
                    <a:pt x="97" y="32"/>
                  </a:cubicBezTo>
                  <a:cubicBezTo>
                    <a:pt x="113" y="37"/>
                    <a:pt x="129" y="41"/>
                    <a:pt x="145" y="46"/>
                  </a:cubicBezTo>
                  <a:cubicBezTo>
                    <a:pt x="152" y="48"/>
                    <a:pt x="158" y="49"/>
                    <a:pt x="163" y="5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1" name="Freeform 1629"/>
            <p:cNvSpPr/>
            <p:nvPr/>
          </p:nvSpPr>
          <p:spPr bwMode="auto">
            <a:xfrm>
              <a:off x="4687888" y="2027238"/>
              <a:ext cx="236538" cy="84138"/>
            </a:xfrm>
            <a:custGeom>
              <a:avLst/>
              <a:gdLst>
                <a:gd name="T0" fmla="*/ 63 w 63"/>
                <a:gd name="T1" fmla="*/ 18 h 22"/>
                <a:gd name="T2" fmla="*/ 51 w 63"/>
                <a:gd name="T3" fmla="*/ 16 h 22"/>
                <a:gd name="T4" fmla="*/ 33 w 63"/>
                <a:gd name="T5" fmla="*/ 11 h 22"/>
                <a:gd name="T6" fmla="*/ 26 w 63"/>
                <a:gd name="T7" fmla="*/ 9 h 22"/>
                <a:gd name="T8" fmla="*/ 5 w 63"/>
                <a:gd name="T9" fmla="*/ 4 h 22"/>
                <a:gd name="T10" fmla="*/ 0 w 63"/>
                <a:gd name="T11" fmla="*/ 0 h 22"/>
                <a:gd name="T12" fmla="*/ 35 w 63"/>
                <a:gd name="T13" fmla="*/ 10 h 22"/>
                <a:gd name="T14" fmla="*/ 63 w 63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2">
                  <a:moveTo>
                    <a:pt x="63" y="18"/>
                  </a:moveTo>
                  <a:cubicBezTo>
                    <a:pt x="60" y="22"/>
                    <a:pt x="53" y="18"/>
                    <a:pt x="51" y="16"/>
                  </a:cubicBezTo>
                  <a:cubicBezTo>
                    <a:pt x="45" y="16"/>
                    <a:pt x="38" y="14"/>
                    <a:pt x="33" y="11"/>
                  </a:cubicBezTo>
                  <a:cubicBezTo>
                    <a:pt x="31" y="11"/>
                    <a:pt x="27" y="12"/>
                    <a:pt x="26" y="9"/>
                  </a:cubicBezTo>
                  <a:cubicBezTo>
                    <a:pt x="20" y="10"/>
                    <a:pt x="12" y="4"/>
                    <a:pt x="5" y="4"/>
                  </a:cubicBezTo>
                  <a:cubicBezTo>
                    <a:pt x="4" y="2"/>
                    <a:pt x="0" y="1"/>
                    <a:pt x="0" y="0"/>
                  </a:cubicBezTo>
                  <a:cubicBezTo>
                    <a:pt x="9" y="0"/>
                    <a:pt x="25" y="6"/>
                    <a:pt x="35" y="10"/>
                  </a:cubicBezTo>
                  <a:cubicBezTo>
                    <a:pt x="45" y="11"/>
                    <a:pt x="54" y="15"/>
                    <a:pt x="63" y="18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2" name="Freeform 1630"/>
            <p:cNvSpPr/>
            <p:nvPr/>
          </p:nvSpPr>
          <p:spPr bwMode="auto">
            <a:xfrm>
              <a:off x="3236913" y="2098675"/>
              <a:ext cx="28575" cy="19050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4 h 5"/>
                <a:gd name="T4" fmla="*/ 0 w 8"/>
                <a:gd name="T5" fmla="*/ 3 h 5"/>
                <a:gd name="T6" fmla="*/ 8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3"/>
                    <a:pt x="3" y="5"/>
                    <a:pt x="0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3" name="Freeform 1631"/>
            <p:cNvSpPr/>
            <p:nvPr/>
          </p:nvSpPr>
          <p:spPr bwMode="auto">
            <a:xfrm>
              <a:off x="4935538" y="2098675"/>
              <a:ext cx="153988" cy="65088"/>
            </a:xfrm>
            <a:custGeom>
              <a:avLst/>
              <a:gdLst>
                <a:gd name="T0" fmla="*/ 41 w 41"/>
                <a:gd name="T1" fmla="*/ 15 h 17"/>
                <a:gd name="T2" fmla="*/ 27 w 41"/>
                <a:gd name="T3" fmla="*/ 12 h 17"/>
                <a:gd name="T4" fmla="*/ 24 w 41"/>
                <a:gd name="T5" fmla="*/ 10 h 17"/>
                <a:gd name="T6" fmla="*/ 0 w 41"/>
                <a:gd name="T7" fmla="*/ 3 h 17"/>
                <a:gd name="T8" fmla="*/ 0 w 41"/>
                <a:gd name="T9" fmla="*/ 2 h 17"/>
                <a:gd name="T10" fmla="*/ 1 w 41"/>
                <a:gd name="T11" fmla="*/ 0 h 17"/>
                <a:gd name="T12" fmla="*/ 8 w 41"/>
                <a:gd name="T13" fmla="*/ 3 h 17"/>
                <a:gd name="T14" fmla="*/ 35 w 41"/>
                <a:gd name="T15" fmla="*/ 12 h 17"/>
                <a:gd name="T16" fmla="*/ 41 w 41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7">
                  <a:moveTo>
                    <a:pt x="41" y="15"/>
                  </a:moveTo>
                  <a:cubicBezTo>
                    <a:pt x="37" y="17"/>
                    <a:pt x="32" y="12"/>
                    <a:pt x="27" y="12"/>
                  </a:cubicBezTo>
                  <a:cubicBezTo>
                    <a:pt x="27" y="11"/>
                    <a:pt x="25" y="11"/>
                    <a:pt x="24" y="10"/>
                  </a:cubicBezTo>
                  <a:cubicBezTo>
                    <a:pt x="15" y="9"/>
                    <a:pt x="9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3" y="1"/>
                    <a:pt x="6" y="1"/>
                    <a:pt x="8" y="3"/>
                  </a:cubicBezTo>
                  <a:cubicBezTo>
                    <a:pt x="17" y="6"/>
                    <a:pt x="26" y="9"/>
                    <a:pt x="35" y="12"/>
                  </a:cubicBezTo>
                  <a:cubicBezTo>
                    <a:pt x="38" y="12"/>
                    <a:pt x="40" y="14"/>
                    <a:pt x="41" y="15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4" name="Freeform 1632"/>
            <p:cNvSpPr/>
            <p:nvPr/>
          </p:nvSpPr>
          <p:spPr bwMode="auto">
            <a:xfrm>
              <a:off x="4297363" y="2111375"/>
              <a:ext cx="25400" cy="11113"/>
            </a:xfrm>
            <a:custGeom>
              <a:avLst/>
              <a:gdLst>
                <a:gd name="T0" fmla="*/ 7 w 7"/>
                <a:gd name="T1" fmla="*/ 0 h 3"/>
                <a:gd name="T2" fmla="*/ 1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1"/>
                    <a:pt x="3" y="2"/>
                    <a:pt x="1" y="3"/>
                  </a:cubicBezTo>
                  <a:cubicBezTo>
                    <a:pt x="0" y="1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5" name="Freeform 1633"/>
            <p:cNvSpPr/>
            <p:nvPr/>
          </p:nvSpPr>
          <p:spPr bwMode="auto">
            <a:xfrm>
              <a:off x="5427663" y="2106613"/>
              <a:ext cx="304800" cy="106363"/>
            </a:xfrm>
            <a:custGeom>
              <a:avLst/>
              <a:gdLst>
                <a:gd name="T0" fmla="*/ 7 w 81"/>
                <a:gd name="T1" fmla="*/ 4 h 28"/>
                <a:gd name="T2" fmla="*/ 11 w 81"/>
                <a:gd name="T3" fmla="*/ 5 h 28"/>
                <a:gd name="T4" fmla="*/ 40 w 81"/>
                <a:gd name="T5" fmla="*/ 12 h 28"/>
                <a:gd name="T6" fmla="*/ 39 w 81"/>
                <a:gd name="T7" fmla="*/ 13 h 28"/>
                <a:gd name="T8" fmla="*/ 48 w 81"/>
                <a:gd name="T9" fmla="*/ 15 h 28"/>
                <a:gd name="T10" fmla="*/ 47 w 81"/>
                <a:gd name="T11" fmla="*/ 17 h 28"/>
                <a:gd name="T12" fmla="*/ 64 w 81"/>
                <a:gd name="T13" fmla="*/ 20 h 28"/>
                <a:gd name="T14" fmla="*/ 64 w 81"/>
                <a:gd name="T15" fmla="*/ 22 h 28"/>
                <a:gd name="T16" fmla="*/ 72 w 81"/>
                <a:gd name="T17" fmla="*/ 24 h 28"/>
                <a:gd name="T18" fmla="*/ 80 w 81"/>
                <a:gd name="T19" fmla="*/ 28 h 28"/>
                <a:gd name="T20" fmla="*/ 0 w 81"/>
                <a:gd name="T21" fmla="*/ 3 h 28"/>
                <a:gd name="T22" fmla="*/ 7 w 81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28">
                  <a:moveTo>
                    <a:pt x="7" y="4"/>
                  </a:moveTo>
                  <a:cubicBezTo>
                    <a:pt x="9" y="3"/>
                    <a:pt x="12" y="2"/>
                    <a:pt x="11" y="5"/>
                  </a:cubicBezTo>
                  <a:cubicBezTo>
                    <a:pt x="23" y="5"/>
                    <a:pt x="31" y="9"/>
                    <a:pt x="40" y="12"/>
                  </a:cubicBezTo>
                  <a:cubicBezTo>
                    <a:pt x="40" y="13"/>
                    <a:pt x="39" y="13"/>
                    <a:pt x="39" y="13"/>
                  </a:cubicBezTo>
                  <a:cubicBezTo>
                    <a:pt x="42" y="13"/>
                    <a:pt x="45" y="14"/>
                    <a:pt x="48" y="15"/>
                  </a:cubicBezTo>
                  <a:cubicBezTo>
                    <a:pt x="48" y="16"/>
                    <a:pt x="47" y="16"/>
                    <a:pt x="47" y="17"/>
                  </a:cubicBezTo>
                  <a:cubicBezTo>
                    <a:pt x="53" y="16"/>
                    <a:pt x="58" y="19"/>
                    <a:pt x="64" y="20"/>
                  </a:cubicBezTo>
                  <a:cubicBezTo>
                    <a:pt x="64" y="22"/>
                    <a:pt x="63" y="21"/>
                    <a:pt x="64" y="22"/>
                  </a:cubicBezTo>
                  <a:cubicBezTo>
                    <a:pt x="67" y="22"/>
                    <a:pt x="70" y="20"/>
                    <a:pt x="72" y="24"/>
                  </a:cubicBezTo>
                  <a:cubicBezTo>
                    <a:pt x="74" y="24"/>
                    <a:pt x="81" y="23"/>
                    <a:pt x="80" y="28"/>
                  </a:cubicBezTo>
                  <a:cubicBezTo>
                    <a:pt x="52" y="20"/>
                    <a:pt x="29" y="9"/>
                    <a:pt x="0" y="3"/>
                  </a:cubicBezTo>
                  <a:cubicBezTo>
                    <a:pt x="2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6" name="Freeform 1634"/>
            <p:cNvSpPr/>
            <p:nvPr/>
          </p:nvSpPr>
          <p:spPr bwMode="auto">
            <a:xfrm>
              <a:off x="4725988" y="2111375"/>
              <a:ext cx="14288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7" name="Freeform 1635"/>
            <p:cNvSpPr/>
            <p:nvPr/>
          </p:nvSpPr>
          <p:spPr bwMode="auto">
            <a:xfrm>
              <a:off x="3221038" y="2122488"/>
              <a:ext cx="165100" cy="55563"/>
            </a:xfrm>
            <a:custGeom>
              <a:avLst/>
              <a:gdLst>
                <a:gd name="T0" fmla="*/ 44 w 44"/>
                <a:gd name="T1" fmla="*/ 2 h 15"/>
                <a:gd name="T2" fmla="*/ 36 w 44"/>
                <a:gd name="T3" fmla="*/ 7 h 15"/>
                <a:gd name="T4" fmla="*/ 0 w 44"/>
                <a:gd name="T5" fmla="*/ 15 h 15"/>
                <a:gd name="T6" fmla="*/ 1 w 44"/>
                <a:gd name="T7" fmla="*/ 11 h 15"/>
                <a:gd name="T8" fmla="*/ 36 w 44"/>
                <a:gd name="T9" fmla="*/ 1 h 15"/>
                <a:gd name="T10" fmla="*/ 44 w 44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4" y="2"/>
                  </a:moveTo>
                  <a:cubicBezTo>
                    <a:pt x="43" y="5"/>
                    <a:pt x="37" y="4"/>
                    <a:pt x="36" y="7"/>
                  </a:cubicBezTo>
                  <a:cubicBezTo>
                    <a:pt x="22" y="6"/>
                    <a:pt x="13" y="12"/>
                    <a:pt x="0" y="15"/>
                  </a:cubicBezTo>
                  <a:cubicBezTo>
                    <a:pt x="0" y="13"/>
                    <a:pt x="2" y="13"/>
                    <a:pt x="1" y="11"/>
                  </a:cubicBezTo>
                  <a:cubicBezTo>
                    <a:pt x="12" y="8"/>
                    <a:pt x="25" y="3"/>
                    <a:pt x="36" y="1"/>
                  </a:cubicBezTo>
                  <a:cubicBezTo>
                    <a:pt x="39" y="0"/>
                    <a:pt x="43" y="0"/>
                    <a:pt x="44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8" name="Freeform 1636"/>
            <p:cNvSpPr/>
            <p:nvPr/>
          </p:nvSpPr>
          <p:spPr bwMode="auto">
            <a:xfrm>
              <a:off x="5097463" y="2155825"/>
              <a:ext cx="444500" cy="166688"/>
            </a:xfrm>
            <a:custGeom>
              <a:avLst/>
              <a:gdLst>
                <a:gd name="T0" fmla="*/ 118 w 118"/>
                <a:gd name="T1" fmla="*/ 40 h 44"/>
                <a:gd name="T2" fmla="*/ 110 w 118"/>
                <a:gd name="T3" fmla="*/ 40 h 44"/>
                <a:gd name="T4" fmla="*/ 103 w 118"/>
                <a:gd name="T5" fmla="*/ 37 h 44"/>
                <a:gd name="T6" fmla="*/ 101 w 118"/>
                <a:gd name="T7" fmla="*/ 36 h 44"/>
                <a:gd name="T8" fmla="*/ 86 w 118"/>
                <a:gd name="T9" fmla="*/ 31 h 44"/>
                <a:gd name="T10" fmla="*/ 67 w 118"/>
                <a:gd name="T11" fmla="*/ 25 h 44"/>
                <a:gd name="T12" fmla="*/ 63 w 118"/>
                <a:gd name="T13" fmla="*/ 25 h 44"/>
                <a:gd name="T14" fmla="*/ 22 w 118"/>
                <a:gd name="T15" fmla="*/ 9 h 44"/>
                <a:gd name="T16" fmla="*/ 22 w 118"/>
                <a:gd name="T17" fmla="*/ 8 h 44"/>
                <a:gd name="T18" fmla="*/ 13 w 118"/>
                <a:gd name="T19" fmla="*/ 5 h 44"/>
                <a:gd name="T20" fmla="*/ 0 w 118"/>
                <a:gd name="T21" fmla="*/ 2 h 44"/>
                <a:gd name="T22" fmla="*/ 18 w 118"/>
                <a:gd name="T23" fmla="*/ 6 h 44"/>
                <a:gd name="T24" fmla="*/ 83 w 118"/>
                <a:gd name="T25" fmla="*/ 27 h 44"/>
                <a:gd name="T26" fmla="*/ 118 w 118"/>
                <a:gd name="T2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44">
                  <a:moveTo>
                    <a:pt x="118" y="40"/>
                  </a:moveTo>
                  <a:cubicBezTo>
                    <a:pt x="117" y="44"/>
                    <a:pt x="114" y="39"/>
                    <a:pt x="110" y="40"/>
                  </a:cubicBezTo>
                  <a:cubicBezTo>
                    <a:pt x="109" y="38"/>
                    <a:pt x="106" y="37"/>
                    <a:pt x="103" y="37"/>
                  </a:cubicBezTo>
                  <a:cubicBezTo>
                    <a:pt x="102" y="37"/>
                    <a:pt x="101" y="37"/>
                    <a:pt x="101" y="36"/>
                  </a:cubicBezTo>
                  <a:cubicBezTo>
                    <a:pt x="96" y="37"/>
                    <a:pt x="91" y="33"/>
                    <a:pt x="86" y="31"/>
                  </a:cubicBezTo>
                  <a:cubicBezTo>
                    <a:pt x="79" y="29"/>
                    <a:pt x="72" y="29"/>
                    <a:pt x="67" y="25"/>
                  </a:cubicBezTo>
                  <a:cubicBezTo>
                    <a:pt x="65" y="25"/>
                    <a:pt x="64" y="25"/>
                    <a:pt x="63" y="25"/>
                  </a:cubicBezTo>
                  <a:cubicBezTo>
                    <a:pt x="51" y="18"/>
                    <a:pt x="35" y="15"/>
                    <a:pt x="22" y="9"/>
                  </a:cubicBezTo>
                  <a:cubicBezTo>
                    <a:pt x="20" y="10"/>
                    <a:pt x="22" y="9"/>
                    <a:pt x="22" y="8"/>
                  </a:cubicBezTo>
                  <a:cubicBezTo>
                    <a:pt x="19" y="9"/>
                    <a:pt x="13" y="6"/>
                    <a:pt x="13" y="5"/>
                  </a:cubicBezTo>
                  <a:cubicBezTo>
                    <a:pt x="8" y="6"/>
                    <a:pt x="5" y="3"/>
                    <a:pt x="0" y="2"/>
                  </a:cubicBezTo>
                  <a:cubicBezTo>
                    <a:pt x="6" y="0"/>
                    <a:pt x="12" y="4"/>
                    <a:pt x="18" y="6"/>
                  </a:cubicBezTo>
                  <a:cubicBezTo>
                    <a:pt x="39" y="13"/>
                    <a:pt x="61" y="20"/>
                    <a:pt x="83" y="27"/>
                  </a:cubicBezTo>
                  <a:cubicBezTo>
                    <a:pt x="95" y="31"/>
                    <a:pt x="107" y="34"/>
                    <a:pt x="118" y="4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9" name="Freeform 1637"/>
            <p:cNvSpPr/>
            <p:nvPr/>
          </p:nvSpPr>
          <p:spPr bwMode="auto">
            <a:xfrm>
              <a:off x="3130550" y="2185988"/>
              <a:ext cx="49213" cy="22225"/>
            </a:xfrm>
            <a:custGeom>
              <a:avLst/>
              <a:gdLst>
                <a:gd name="T0" fmla="*/ 13 w 13"/>
                <a:gd name="T1" fmla="*/ 2 h 6"/>
                <a:gd name="T2" fmla="*/ 0 w 13"/>
                <a:gd name="T3" fmla="*/ 6 h 6"/>
                <a:gd name="T4" fmla="*/ 13 w 13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3" y="2"/>
                  </a:moveTo>
                  <a:cubicBezTo>
                    <a:pt x="9" y="3"/>
                    <a:pt x="6" y="6"/>
                    <a:pt x="0" y="6"/>
                  </a:cubicBezTo>
                  <a:cubicBezTo>
                    <a:pt x="3" y="4"/>
                    <a:pt x="10" y="0"/>
                    <a:pt x="13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0" name="Freeform 1638"/>
            <p:cNvSpPr/>
            <p:nvPr/>
          </p:nvSpPr>
          <p:spPr bwMode="auto">
            <a:xfrm>
              <a:off x="2778125" y="2216150"/>
              <a:ext cx="107950" cy="41275"/>
            </a:xfrm>
            <a:custGeom>
              <a:avLst/>
              <a:gdLst>
                <a:gd name="T0" fmla="*/ 7 w 29"/>
                <a:gd name="T1" fmla="*/ 8 h 11"/>
                <a:gd name="T2" fmla="*/ 7 w 29"/>
                <a:gd name="T3" fmla="*/ 6 h 11"/>
                <a:gd name="T4" fmla="*/ 24 w 29"/>
                <a:gd name="T5" fmla="*/ 0 h 11"/>
                <a:gd name="T6" fmla="*/ 29 w 29"/>
                <a:gd name="T7" fmla="*/ 0 h 11"/>
                <a:gd name="T8" fmla="*/ 29 w 29"/>
                <a:gd name="T9" fmla="*/ 3 h 11"/>
                <a:gd name="T10" fmla="*/ 0 w 29"/>
                <a:gd name="T11" fmla="*/ 9 h 11"/>
                <a:gd name="T12" fmla="*/ 3 w 29"/>
                <a:gd name="T13" fmla="*/ 8 h 11"/>
                <a:gd name="T14" fmla="*/ 4 w 29"/>
                <a:gd name="T15" fmla="*/ 9 h 11"/>
                <a:gd name="T16" fmla="*/ 7 w 29"/>
                <a:gd name="T17" fmla="*/ 7 h 11"/>
                <a:gd name="T18" fmla="*/ 7 w 29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7" y="8"/>
                  </a:moveTo>
                  <a:cubicBezTo>
                    <a:pt x="8" y="8"/>
                    <a:pt x="7" y="7"/>
                    <a:pt x="7" y="6"/>
                  </a:cubicBezTo>
                  <a:cubicBezTo>
                    <a:pt x="12" y="3"/>
                    <a:pt x="21" y="4"/>
                    <a:pt x="24" y="0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29" y="2"/>
                    <a:pt x="28" y="2"/>
                    <a:pt x="29" y="3"/>
                  </a:cubicBezTo>
                  <a:cubicBezTo>
                    <a:pt x="20" y="4"/>
                    <a:pt x="10" y="11"/>
                    <a:pt x="0" y="9"/>
                  </a:cubicBezTo>
                  <a:cubicBezTo>
                    <a:pt x="1" y="7"/>
                    <a:pt x="3" y="10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8"/>
                    <a:pt x="4" y="7"/>
                    <a:pt x="7" y="7"/>
                  </a:cubicBezTo>
                  <a:cubicBezTo>
                    <a:pt x="6" y="8"/>
                    <a:pt x="6" y="9"/>
                    <a:pt x="7" y="8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1" name="Freeform 1639"/>
            <p:cNvSpPr/>
            <p:nvPr/>
          </p:nvSpPr>
          <p:spPr bwMode="auto">
            <a:xfrm>
              <a:off x="2795588" y="2219325"/>
              <a:ext cx="203200" cy="65088"/>
            </a:xfrm>
            <a:custGeom>
              <a:avLst/>
              <a:gdLst>
                <a:gd name="T0" fmla="*/ 54 w 54"/>
                <a:gd name="T1" fmla="*/ 0 h 17"/>
                <a:gd name="T2" fmla="*/ 36 w 54"/>
                <a:gd name="T3" fmla="*/ 8 h 17"/>
                <a:gd name="T4" fmla="*/ 14 w 54"/>
                <a:gd name="T5" fmla="*/ 15 h 17"/>
                <a:gd name="T6" fmla="*/ 10 w 54"/>
                <a:gd name="T7" fmla="*/ 14 h 17"/>
                <a:gd name="T8" fmla="*/ 3 w 54"/>
                <a:gd name="T9" fmla="*/ 17 h 17"/>
                <a:gd name="T10" fmla="*/ 0 w 54"/>
                <a:gd name="T11" fmla="*/ 16 h 17"/>
                <a:gd name="T12" fmla="*/ 4 w 54"/>
                <a:gd name="T13" fmla="*/ 15 h 17"/>
                <a:gd name="T14" fmla="*/ 18 w 54"/>
                <a:gd name="T15" fmla="*/ 11 h 17"/>
                <a:gd name="T16" fmla="*/ 54 w 5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7">
                  <a:moveTo>
                    <a:pt x="54" y="0"/>
                  </a:moveTo>
                  <a:cubicBezTo>
                    <a:pt x="50" y="6"/>
                    <a:pt x="42" y="6"/>
                    <a:pt x="36" y="8"/>
                  </a:cubicBezTo>
                  <a:cubicBezTo>
                    <a:pt x="29" y="10"/>
                    <a:pt x="22" y="13"/>
                    <a:pt x="14" y="15"/>
                  </a:cubicBezTo>
                  <a:cubicBezTo>
                    <a:pt x="13" y="13"/>
                    <a:pt x="11" y="16"/>
                    <a:pt x="10" y="14"/>
                  </a:cubicBezTo>
                  <a:cubicBezTo>
                    <a:pt x="8" y="17"/>
                    <a:pt x="6" y="16"/>
                    <a:pt x="3" y="17"/>
                  </a:cubicBezTo>
                  <a:cubicBezTo>
                    <a:pt x="2" y="17"/>
                    <a:pt x="3" y="15"/>
                    <a:pt x="0" y="16"/>
                  </a:cubicBezTo>
                  <a:cubicBezTo>
                    <a:pt x="1" y="14"/>
                    <a:pt x="2" y="16"/>
                    <a:pt x="4" y="15"/>
                  </a:cubicBezTo>
                  <a:cubicBezTo>
                    <a:pt x="8" y="12"/>
                    <a:pt x="13" y="12"/>
                    <a:pt x="18" y="11"/>
                  </a:cubicBezTo>
                  <a:cubicBezTo>
                    <a:pt x="30" y="8"/>
                    <a:pt x="43" y="2"/>
                    <a:pt x="5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2" name="Freeform 1640"/>
            <p:cNvSpPr/>
            <p:nvPr/>
          </p:nvSpPr>
          <p:spPr bwMode="auto">
            <a:xfrm>
              <a:off x="2706688" y="2246313"/>
              <a:ext cx="74613" cy="38100"/>
            </a:xfrm>
            <a:custGeom>
              <a:avLst/>
              <a:gdLst>
                <a:gd name="T0" fmla="*/ 18 w 20"/>
                <a:gd name="T1" fmla="*/ 0 h 10"/>
                <a:gd name="T2" fmla="*/ 18 w 20"/>
                <a:gd name="T3" fmla="*/ 5 h 10"/>
                <a:gd name="T4" fmla="*/ 1 w 20"/>
                <a:gd name="T5" fmla="*/ 10 h 10"/>
                <a:gd name="T6" fmla="*/ 0 w 20"/>
                <a:gd name="T7" fmla="*/ 6 h 10"/>
                <a:gd name="T8" fmla="*/ 18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8" y="0"/>
                  </a:moveTo>
                  <a:cubicBezTo>
                    <a:pt x="20" y="1"/>
                    <a:pt x="19" y="4"/>
                    <a:pt x="18" y="5"/>
                  </a:cubicBezTo>
                  <a:cubicBezTo>
                    <a:pt x="12" y="4"/>
                    <a:pt x="7" y="9"/>
                    <a:pt x="1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6" y="2"/>
                    <a:pt x="14" y="3"/>
                    <a:pt x="1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3" name="Freeform 1641"/>
            <p:cNvSpPr/>
            <p:nvPr/>
          </p:nvSpPr>
          <p:spPr bwMode="auto">
            <a:xfrm>
              <a:off x="4586288" y="2243138"/>
              <a:ext cx="22225" cy="19050"/>
            </a:xfrm>
            <a:custGeom>
              <a:avLst/>
              <a:gdLst>
                <a:gd name="T0" fmla="*/ 6 w 6"/>
                <a:gd name="T1" fmla="*/ 2 h 5"/>
                <a:gd name="T2" fmla="*/ 2 w 6"/>
                <a:gd name="T3" fmla="*/ 5 h 5"/>
                <a:gd name="T4" fmla="*/ 2 w 6"/>
                <a:gd name="T5" fmla="*/ 3 h 5"/>
                <a:gd name="T6" fmla="*/ 6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4"/>
                    <a:pt x="3" y="3"/>
                    <a:pt x="2" y="5"/>
                  </a:cubicBezTo>
                  <a:cubicBezTo>
                    <a:pt x="0" y="4"/>
                    <a:pt x="3" y="3"/>
                    <a:pt x="2" y="3"/>
                  </a:cubicBezTo>
                  <a:cubicBezTo>
                    <a:pt x="4" y="0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4" name="Freeform 1642"/>
            <p:cNvSpPr/>
            <p:nvPr/>
          </p:nvSpPr>
          <p:spPr bwMode="auto">
            <a:xfrm>
              <a:off x="5646738" y="2273300"/>
              <a:ext cx="41275" cy="30163"/>
            </a:xfrm>
            <a:custGeom>
              <a:avLst/>
              <a:gdLst>
                <a:gd name="T0" fmla="*/ 5 w 11"/>
                <a:gd name="T1" fmla="*/ 2 h 8"/>
                <a:gd name="T2" fmla="*/ 11 w 11"/>
                <a:gd name="T3" fmla="*/ 5 h 8"/>
                <a:gd name="T4" fmla="*/ 0 w 11"/>
                <a:gd name="T5" fmla="*/ 2 h 8"/>
                <a:gd name="T6" fmla="*/ 5 w 11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5" y="2"/>
                  </a:moveTo>
                  <a:cubicBezTo>
                    <a:pt x="5" y="5"/>
                    <a:pt x="9" y="4"/>
                    <a:pt x="11" y="5"/>
                  </a:cubicBezTo>
                  <a:cubicBezTo>
                    <a:pt x="8" y="8"/>
                    <a:pt x="4" y="3"/>
                    <a:pt x="0" y="2"/>
                  </a:cubicBezTo>
                  <a:cubicBezTo>
                    <a:pt x="1" y="0"/>
                    <a:pt x="2" y="3"/>
                    <a:pt x="5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5" name="Freeform 1643"/>
            <p:cNvSpPr/>
            <p:nvPr/>
          </p:nvSpPr>
          <p:spPr bwMode="auto">
            <a:xfrm>
              <a:off x="5699125" y="2287588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3 h 5"/>
                <a:gd name="T4" fmla="*/ 5 w 5"/>
                <a:gd name="T5" fmla="*/ 5 h 5"/>
                <a:gd name="T6" fmla="*/ 0 w 5"/>
                <a:gd name="T7" fmla="*/ 3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1"/>
                    <a:pt x="4" y="2"/>
                    <a:pt x="5" y="3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  <a:cubicBezTo>
                    <a:pt x="0" y="1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6" name="Freeform 1644"/>
            <p:cNvSpPr/>
            <p:nvPr/>
          </p:nvSpPr>
          <p:spPr bwMode="auto">
            <a:xfrm>
              <a:off x="5548313" y="2306638"/>
              <a:ext cx="263525" cy="112713"/>
            </a:xfrm>
            <a:custGeom>
              <a:avLst/>
              <a:gdLst>
                <a:gd name="T0" fmla="*/ 0 w 70"/>
                <a:gd name="T1" fmla="*/ 0 h 30"/>
                <a:gd name="T2" fmla="*/ 66 w 70"/>
                <a:gd name="T3" fmla="*/ 26 h 30"/>
                <a:gd name="T4" fmla="*/ 66 w 70"/>
                <a:gd name="T5" fmla="*/ 28 h 30"/>
                <a:gd name="T6" fmla="*/ 70 w 70"/>
                <a:gd name="T7" fmla="*/ 29 h 30"/>
                <a:gd name="T8" fmla="*/ 64 w 70"/>
                <a:gd name="T9" fmla="*/ 26 h 30"/>
                <a:gd name="T10" fmla="*/ 55 w 70"/>
                <a:gd name="T11" fmla="*/ 24 h 30"/>
                <a:gd name="T12" fmla="*/ 41 w 70"/>
                <a:gd name="T13" fmla="*/ 18 h 30"/>
                <a:gd name="T14" fmla="*/ 38 w 70"/>
                <a:gd name="T15" fmla="*/ 18 h 30"/>
                <a:gd name="T16" fmla="*/ 26 w 70"/>
                <a:gd name="T17" fmla="*/ 12 h 30"/>
                <a:gd name="T18" fmla="*/ 0 w 70"/>
                <a:gd name="T19" fmla="*/ 3 h 30"/>
                <a:gd name="T20" fmla="*/ 0 w 7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0">
                  <a:moveTo>
                    <a:pt x="0" y="0"/>
                  </a:moveTo>
                  <a:cubicBezTo>
                    <a:pt x="25" y="8"/>
                    <a:pt x="43" y="18"/>
                    <a:pt x="66" y="26"/>
                  </a:cubicBezTo>
                  <a:cubicBezTo>
                    <a:pt x="67" y="27"/>
                    <a:pt x="67" y="27"/>
                    <a:pt x="66" y="28"/>
                  </a:cubicBezTo>
                  <a:cubicBezTo>
                    <a:pt x="68" y="28"/>
                    <a:pt x="69" y="29"/>
                    <a:pt x="70" y="29"/>
                  </a:cubicBezTo>
                  <a:cubicBezTo>
                    <a:pt x="69" y="30"/>
                    <a:pt x="63" y="29"/>
                    <a:pt x="64" y="26"/>
                  </a:cubicBezTo>
                  <a:cubicBezTo>
                    <a:pt x="61" y="25"/>
                    <a:pt x="56" y="27"/>
                    <a:pt x="55" y="24"/>
                  </a:cubicBezTo>
                  <a:cubicBezTo>
                    <a:pt x="49" y="23"/>
                    <a:pt x="43" y="22"/>
                    <a:pt x="41" y="18"/>
                  </a:cubicBezTo>
                  <a:cubicBezTo>
                    <a:pt x="40" y="18"/>
                    <a:pt x="40" y="19"/>
                    <a:pt x="38" y="18"/>
                  </a:cubicBezTo>
                  <a:cubicBezTo>
                    <a:pt x="35" y="15"/>
                    <a:pt x="28" y="17"/>
                    <a:pt x="26" y="12"/>
                  </a:cubicBezTo>
                  <a:cubicBezTo>
                    <a:pt x="17" y="11"/>
                    <a:pt x="9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7" name="Freeform 1645"/>
            <p:cNvSpPr/>
            <p:nvPr/>
          </p:nvSpPr>
          <p:spPr bwMode="auto">
            <a:xfrm>
              <a:off x="5737225" y="2306638"/>
              <a:ext cx="25400" cy="11113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1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3" y="0"/>
                    <a:pt x="6" y="0"/>
                    <a:pt x="7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8" name="Freeform 1646"/>
            <p:cNvSpPr/>
            <p:nvPr/>
          </p:nvSpPr>
          <p:spPr bwMode="auto">
            <a:xfrm>
              <a:off x="3879850" y="2366963"/>
              <a:ext cx="101600" cy="68263"/>
            </a:xfrm>
            <a:custGeom>
              <a:avLst/>
              <a:gdLst>
                <a:gd name="T0" fmla="*/ 27 w 27"/>
                <a:gd name="T1" fmla="*/ 0 h 18"/>
                <a:gd name="T2" fmla="*/ 27 w 27"/>
                <a:gd name="T3" fmla="*/ 1 h 18"/>
                <a:gd name="T4" fmla="*/ 2 w 27"/>
                <a:gd name="T5" fmla="*/ 18 h 18"/>
                <a:gd name="T6" fmla="*/ 7 w 27"/>
                <a:gd name="T7" fmla="*/ 13 h 18"/>
                <a:gd name="T8" fmla="*/ 27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27" y="0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19" y="7"/>
                    <a:pt x="11" y="13"/>
                    <a:pt x="2" y="18"/>
                  </a:cubicBezTo>
                  <a:cubicBezTo>
                    <a:pt x="0" y="14"/>
                    <a:pt x="7" y="13"/>
                    <a:pt x="7" y="13"/>
                  </a:cubicBezTo>
                  <a:cubicBezTo>
                    <a:pt x="13" y="9"/>
                    <a:pt x="17" y="2"/>
                    <a:pt x="2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9" name="Freeform 1647"/>
            <p:cNvSpPr/>
            <p:nvPr/>
          </p:nvSpPr>
          <p:spPr bwMode="auto">
            <a:xfrm>
              <a:off x="3086100" y="2378075"/>
              <a:ext cx="7938" cy="30163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5 h 8"/>
                <a:gd name="T4" fmla="*/ 1 w 2"/>
                <a:gd name="T5" fmla="*/ 0 h 8"/>
                <a:gd name="T6" fmla="*/ 2 w 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0" y="8"/>
                    <a:pt x="2" y="5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ubicBezTo>
                    <a:pt x="2" y="3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0" name="Freeform 1648"/>
            <p:cNvSpPr/>
            <p:nvPr/>
          </p:nvSpPr>
          <p:spPr bwMode="auto">
            <a:xfrm>
              <a:off x="3927475" y="237807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1" name="Freeform 1649"/>
            <p:cNvSpPr/>
            <p:nvPr/>
          </p:nvSpPr>
          <p:spPr bwMode="auto">
            <a:xfrm>
              <a:off x="5902325" y="2374900"/>
              <a:ext cx="22225" cy="14288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3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2" y="0"/>
                    <a:pt x="4" y="3"/>
                    <a:pt x="6" y="3"/>
                  </a:cubicBezTo>
                  <a:cubicBezTo>
                    <a:pt x="5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2" name="Freeform 1650"/>
            <p:cNvSpPr/>
            <p:nvPr/>
          </p:nvSpPr>
          <p:spPr bwMode="auto">
            <a:xfrm>
              <a:off x="3182938" y="2386013"/>
              <a:ext cx="11113" cy="19050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1 h 5"/>
                <a:gd name="T4" fmla="*/ 3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5"/>
                    <a:pt x="0" y="3"/>
                    <a:pt x="0" y="1"/>
                  </a:cubicBezTo>
                  <a:cubicBezTo>
                    <a:pt x="1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3" name="Freeform 1651"/>
            <p:cNvSpPr/>
            <p:nvPr/>
          </p:nvSpPr>
          <p:spPr bwMode="auto">
            <a:xfrm>
              <a:off x="5935663" y="2393950"/>
              <a:ext cx="15875" cy="635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4" y="0"/>
                    <a:pt x="4" y="2"/>
                  </a:cubicBezTo>
                  <a:cubicBezTo>
                    <a:pt x="3" y="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4" name="Freeform 1652"/>
            <p:cNvSpPr/>
            <p:nvPr/>
          </p:nvSpPr>
          <p:spPr bwMode="auto">
            <a:xfrm>
              <a:off x="3179763" y="2400300"/>
              <a:ext cx="14288" cy="26988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4" y="1"/>
                    <a:pt x="3" y="5"/>
                    <a:pt x="4" y="7"/>
                  </a:cubicBezTo>
                  <a:cubicBezTo>
                    <a:pt x="0" y="6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5" name="Freeform 1653"/>
            <p:cNvSpPr/>
            <p:nvPr/>
          </p:nvSpPr>
          <p:spPr bwMode="auto">
            <a:xfrm>
              <a:off x="5962650" y="2400300"/>
              <a:ext cx="44450" cy="19050"/>
            </a:xfrm>
            <a:custGeom>
              <a:avLst/>
              <a:gdLst>
                <a:gd name="T0" fmla="*/ 0 w 12"/>
                <a:gd name="T1" fmla="*/ 0 h 5"/>
                <a:gd name="T2" fmla="*/ 5 w 12"/>
                <a:gd name="T3" fmla="*/ 3 h 5"/>
                <a:gd name="T4" fmla="*/ 11 w 12"/>
                <a:gd name="T5" fmla="*/ 4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5" y="1"/>
                    <a:pt x="12" y="0"/>
                    <a:pt x="11" y="4"/>
                  </a:cubicBezTo>
                  <a:cubicBezTo>
                    <a:pt x="7" y="5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6" name="Freeform 1654"/>
            <p:cNvSpPr/>
            <p:nvPr/>
          </p:nvSpPr>
          <p:spPr bwMode="auto">
            <a:xfrm>
              <a:off x="5811838" y="2413000"/>
              <a:ext cx="30163" cy="17463"/>
            </a:xfrm>
            <a:custGeom>
              <a:avLst/>
              <a:gdLst>
                <a:gd name="T0" fmla="*/ 0 w 8"/>
                <a:gd name="T1" fmla="*/ 0 h 5"/>
                <a:gd name="T2" fmla="*/ 5 w 8"/>
                <a:gd name="T3" fmla="*/ 0 h 5"/>
                <a:gd name="T4" fmla="*/ 5 w 8"/>
                <a:gd name="T5" fmla="*/ 2 h 5"/>
                <a:gd name="T6" fmla="*/ 8 w 8"/>
                <a:gd name="T7" fmla="*/ 2 h 5"/>
                <a:gd name="T8" fmla="*/ 0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7" y="2"/>
                    <a:pt x="7" y="0"/>
                    <a:pt x="8" y="2"/>
                  </a:cubicBezTo>
                  <a:cubicBezTo>
                    <a:pt x="7" y="5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7" name="Freeform 1655"/>
            <p:cNvSpPr/>
            <p:nvPr/>
          </p:nvSpPr>
          <p:spPr bwMode="auto">
            <a:xfrm>
              <a:off x="3773488" y="2413000"/>
              <a:ext cx="22225" cy="6350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2 h 2"/>
                <a:gd name="T4" fmla="*/ 6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2"/>
                    <a:pt x="1" y="2"/>
                    <a:pt x="0" y="2"/>
                  </a:cubicBezTo>
                  <a:cubicBezTo>
                    <a:pt x="1" y="0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8" name="Freeform 1656"/>
            <p:cNvSpPr/>
            <p:nvPr/>
          </p:nvSpPr>
          <p:spPr bwMode="auto">
            <a:xfrm>
              <a:off x="3795713" y="2430463"/>
              <a:ext cx="142875" cy="49213"/>
            </a:xfrm>
            <a:custGeom>
              <a:avLst/>
              <a:gdLst>
                <a:gd name="T0" fmla="*/ 23 w 38"/>
                <a:gd name="T1" fmla="*/ 0 h 13"/>
                <a:gd name="T2" fmla="*/ 12 w 38"/>
                <a:gd name="T3" fmla="*/ 7 h 13"/>
                <a:gd name="T4" fmla="*/ 38 w 38"/>
                <a:gd name="T5" fmla="*/ 3 h 13"/>
                <a:gd name="T6" fmla="*/ 31 w 38"/>
                <a:gd name="T7" fmla="*/ 7 h 13"/>
                <a:gd name="T8" fmla="*/ 0 w 38"/>
                <a:gd name="T9" fmla="*/ 13 h 13"/>
                <a:gd name="T10" fmla="*/ 0 w 38"/>
                <a:gd name="T11" fmla="*/ 9 h 13"/>
                <a:gd name="T12" fmla="*/ 23 w 3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">
                  <a:moveTo>
                    <a:pt x="23" y="0"/>
                  </a:moveTo>
                  <a:cubicBezTo>
                    <a:pt x="21" y="4"/>
                    <a:pt x="15" y="4"/>
                    <a:pt x="12" y="7"/>
                  </a:cubicBezTo>
                  <a:cubicBezTo>
                    <a:pt x="21" y="7"/>
                    <a:pt x="31" y="2"/>
                    <a:pt x="38" y="3"/>
                  </a:cubicBezTo>
                  <a:cubicBezTo>
                    <a:pt x="36" y="5"/>
                    <a:pt x="33" y="6"/>
                    <a:pt x="31" y="7"/>
                  </a:cubicBezTo>
                  <a:cubicBezTo>
                    <a:pt x="21" y="9"/>
                    <a:pt x="10" y="11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8" y="7"/>
                    <a:pt x="15" y="1"/>
                    <a:pt x="2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9" name="Freeform 1657"/>
            <p:cNvSpPr/>
            <p:nvPr/>
          </p:nvSpPr>
          <p:spPr bwMode="auto">
            <a:xfrm>
              <a:off x="6191250" y="2506663"/>
              <a:ext cx="15875" cy="11113"/>
            </a:xfrm>
            <a:custGeom>
              <a:avLst/>
              <a:gdLst>
                <a:gd name="T0" fmla="*/ 1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3" y="0"/>
                    <a:pt x="1" y="3"/>
                    <a:pt x="4" y="2"/>
                  </a:cubicBezTo>
                  <a:cubicBezTo>
                    <a:pt x="4" y="3"/>
                    <a:pt x="1" y="2"/>
                    <a:pt x="0" y="3"/>
                  </a:cubicBezTo>
                  <a:cubicBezTo>
                    <a:pt x="1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0" name="Freeform 1658"/>
            <p:cNvSpPr/>
            <p:nvPr/>
          </p:nvSpPr>
          <p:spPr bwMode="auto">
            <a:xfrm>
              <a:off x="4281488" y="2536825"/>
              <a:ext cx="263525" cy="184150"/>
            </a:xfrm>
            <a:custGeom>
              <a:avLst/>
              <a:gdLst>
                <a:gd name="T0" fmla="*/ 70 w 70"/>
                <a:gd name="T1" fmla="*/ 5 h 49"/>
                <a:gd name="T2" fmla="*/ 49 w 70"/>
                <a:gd name="T3" fmla="*/ 18 h 49"/>
                <a:gd name="T4" fmla="*/ 48 w 70"/>
                <a:gd name="T5" fmla="*/ 19 h 49"/>
                <a:gd name="T6" fmla="*/ 46 w 70"/>
                <a:gd name="T7" fmla="*/ 18 h 49"/>
                <a:gd name="T8" fmla="*/ 4 w 70"/>
                <a:gd name="T9" fmla="*/ 45 h 49"/>
                <a:gd name="T10" fmla="*/ 10 w 70"/>
                <a:gd name="T11" fmla="*/ 46 h 49"/>
                <a:gd name="T12" fmla="*/ 0 w 70"/>
                <a:gd name="T13" fmla="*/ 48 h 49"/>
                <a:gd name="T14" fmla="*/ 0 w 70"/>
                <a:gd name="T15" fmla="*/ 46 h 49"/>
                <a:gd name="T16" fmla="*/ 34 w 70"/>
                <a:gd name="T17" fmla="*/ 20 h 49"/>
                <a:gd name="T18" fmla="*/ 55 w 70"/>
                <a:gd name="T19" fmla="*/ 9 h 49"/>
                <a:gd name="T20" fmla="*/ 70 w 70"/>
                <a:gd name="T2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9">
                  <a:moveTo>
                    <a:pt x="70" y="5"/>
                  </a:moveTo>
                  <a:cubicBezTo>
                    <a:pt x="64" y="11"/>
                    <a:pt x="57" y="15"/>
                    <a:pt x="49" y="18"/>
                  </a:cubicBezTo>
                  <a:cubicBezTo>
                    <a:pt x="48" y="18"/>
                    <a:pt x="49" y="19"/>
                    <a:pt x="48" y="19"/>
                  </a:cubicBezTo>
                  <a:cubicBezTo>
                    <a:pt x="47" y="20"/>
                    <a:pt x="47" y="19"/>
                    <a:pt x="46" y="18"/>
                  </a:cubicBezTo>
                  <a:cubicBezTo>
                    <a:pt x="33" y="27"/>
                    <a:pt x="16" y="33"/>
                    <a:pt x="4" y="45"/>
                  </a:cubicBezTo>
                  <a:cubicBezTo>
                    <a:pt x="6" y="45"/>
                    <a:pt x="7" y="47"/>
                    <a:pt x="10" y="46"/>
                  </a:cubicBezTo>
                  <a:cubicBezTo>
                    <a:pt x="9" y="49"/>
                    <a:pt x="2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8" y="35"/>
                    <a:pt x="24" y="30"/>
                    <a:pt x="34" y="20"/>
                  </a:cubicBezTo>
                  <a:cubicBezTo>
                    <a:pt x="41" y="18"/>
                    <a:pt x="48" y="14"/>
                    <a:pt x="55" y="9"/>
                  </a:cubicBezTo>
                  <a:cubicBezTo>
                    <a:pt x="60" y="6"/>
                    <a:pt x="66" y="0"/>
                    <a:pt x="70" y="5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1" name="Freeform 1659"/>
            <p:cNvSpPr/>
            <p:nvPr/>
          </p:nvSpPr>
          <p:spPr bwMode="auto">
            <a:xfrm>
              <a:off x="4100513" y="2578100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2" name="Freeform 1660"/>
            <p:cNvSpPr/>
            <p:nvPr/>
          </p:nvSpPr>
          <p:spPr bwMode="auto">
            <a:xfrm>
              <a:off x="4356100" y="2578100"/>
              <a:ext cx="268288" cy="147638"/>
            </a:xfrm>
            <a:custGeom>
              <a:avLst/>
              <a:gdLst>
                <a:gd name="T0" fmla="*/ 71 w 71"/>
                <a:gd name="T1" fmla="*/ 1 h 39"/>
                <a:gd name="T2" fmla="*/ 5 w 71"/>
                <a:gd name="T3" fmla="*/ 35 h 39"/>
                <a:gd name="T4" fmla="*/ 6 w 71"/>
                <a:gd name="T5" fmla="*/ 39 h 39"/>
                <a:gd name="T6" fmla="*/ 1 w 71"/>
                <a:gd name="T7" fmla="*/ 39 h 39"/>
                <a:gd name="T8" fmla="*/ 0 w 71"/>
                <a:gd name="T9" fmla="*/ 36 h 39"/>
                <a:gd name="T10" fmla="*/ 18 w 71"/>
                <a:gd name="T11" fmla="*/ 23 h 39"/>
                <a:gd name="T12" fmla="*/ 67 w 71"/>
                <a:gd name="T13" fmla="*/ 0 h 39"/>
                <a:gd name="T14" fmla="*/ 71 w 7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9">
                  <a:moveTo>
                    <a:pt x="71" y="1"/>
                  </a:moveTo>
                  <a:cubicBezTo>
                    <a:pt x="52" y="14"/>
                    <a:pt x="23" y="21"/>
                    <a:pt x="5" y="35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5" y="39"/>
                    <a:pt x="3" y="39"/>
                    <a:pt x="1" y="39"/>
                  </a:cubicBezTo>
                  <a:cubicBezTo>
                    <a:pt x="1" y="38"/>
                    <a:pt x="1" y="37"/>
                    <a:pt x="0" y="36"/>
                  </a:cubicBezTo>
                  <a:cubicBezTo>
                    <a:pt x="4" y="29"/>
                    <a:pt x="13" y="28"/>
                    <a:pt x="18" y="23"/>
                  </a:cubicBezTo>
                  <a:cubicBezTo>
                    <a:pt x="35" y="15"/>
                    <a:pt x="52" y="8"/>
                    <a:pt x="67" y="0"/>
                  </a:cubicBezTo>
                  <a:cubicBezTo>
                    <a:pt x="68" y="1"/>
                    <a:pt x="70" y="0"/>
                    <a:pt x="7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3" name="Freeform 1661"/>
            <p:cNvSpPr/>
            <p:nvPr/>
          </p:nvSpPr>
          <p:spPr bwMode="auto">
            <a:xfrm>
              <a:off x="4391025" y="2597150"/>
              <a:ext cx="338138" cy="177800"/>
            </a:xfrm>
            <a:custGeom>
              <a:avLst/>
              <a:gdLst>
                <a:gd name="T0" fmla="*/ 90 w 90"/>
                <a:gd name="T1" fmla="*/ 2 h 47"/>
                <a:gd name="T2" fmla="*/ 4 w 90"/>
                <a:gd name="T3" fmla="*/ 42 h 47"/>
                <a:gd name="T4" fmla="*/ 7 w 90"/>
                <a:gd name="T5" fmla="*/ 44 h 47"/>
                <a:gd name="T6" fmla="*/ 0 w 90"/>
                <a:gd name="T7" fmla="*/ 45 h 47"/>
                <a:gd name="T8" fmla="*/ 1 w 90"/>
                <a:gd name="T9" fmla="*/ 39 h 47"/>
                <a:gd name="T10" fmla="*/ 28 w 90"/>
                <a:gd name="T11" fmla="*/ 25 h 47"/>
                <a:gd name="T12" fmla="*/ 82 w 90"/>
                <a:gd name="T13" fmla="*/ 1 h 47"/>
                <a:gd name="T14" fmla="*/ 90 w 90"/>
                <a:gd name="T15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47">
                  <a:moveTo>
                    <a:pt x="90" y="2"/>
                  </a:moveTo>
                  <a:cubicBezTo>
                    <a:pt x="61" y="14"/>
                    <a:pt x="30" y="26"/>
                    <a:pt x="4" y="42"/>
                  </a:cubicBezTo>
                  <a:cubicBezTo>
                    <a:pt x="5" y="43"/>
                    <a:pt x="6" y="43"/>
                    <a:pt x="7" y="44"/>
                  </a:cubicBezTo>
                  <a:cubicBezTo>
                    <a:pt x="5" y="47"/>
                    <a:pt x="4" y="45"/>
                    <a:pt x="0" y="45"/>
                  </a:cubicBezTo>
                  <a:cubicBezTo>
                    <a:pt x="0" y="44"/>
                    <a:pt x="1" y="41"/>
                    <a:pt x="1" y="39"/>
                  </a:cubicBezTo>
                  <a:cubicBezTo>
                    <a:pt x="10" y="34"/>
                    <a:pt x="19" y="31"/>
                    <a:pt x="28" y="25"/>
                  </a:cubicBezTo>
                  <a:cubicBezTo>
                    <a:pt x="46" y="17"/>
                    <a:pt x="66" y="11"/>
                    <a:pt x="82" y="1"/>
                  </a:cubicBezTo>
                  <a:cubicBezTo>
                    <a:pt x="85" y="1"/>
                    <a:pt x="88" y="0"/>
                    <a:pt x="9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4" name="Freeform 1662"/>
            <p:cNvSpPr/>
            <p:nvPr/>
          </p:nvSpPr>
          <p:spPr bwMode="auto">
            <a:xfrm>
              <a:off x="5589588" y="2611438"/>
              <a:ext cx="15875" cy="793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2"/>
                    <a:pt x="2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5" name="Freeform 1663"/>
            <p:cNvSpPr/>
            <p:nvPr/>
          </p:nvSpPr>
          <p:spPr bwMode="auto">
            <a:xfrm>
              <a:off x="6369050" y="2654300"/>
              <a:ext cx="6350" cy="22225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6 h 6"/>
                <a:gd name="T4" fmla="*/ 1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2" y="1"/>
                    <a:pt x="1" y="5"/>
                    <a:pt x="0" y="6"/>
                  </a:cubicBezTo>
                  <a:cubicBezTo>
                    <a:pt x="1" y="5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6" name="Freeform 1664"/>
            <p:cNvSpPr/>
            <p:nvPr/>
          </p:nvSpPr>
          <p:spPr bwMode="auto">
            <a:xfrm>
              <a:off x="4635500" y="2709863"/>
              <a:ext cx="123825" cy="87313"/>
            </a:xfrm>
            <a:custGeom>
              <a:avLst/>
              <a:gdLst>
                <a:gd name="T0" fmla="*/ 33 w 33"/>
                <a:gd name="T1" fmla="*/ 1 h 23"/>
                <a:gd name="T2" fmla="*/ 5 w 33"/>
                <a:gd name="T3" fmla="*/ 20 h 23"/>
                <a:gd name="T4" fmla="*/ 24 w 33"/>
                <a:gd name="T5" fmla="*/ 19 h 23"/>
                <a:gd name="T6" fmla="*/ 1 w 33"/>
                <a:gd name="T7" fmla="*/ 23 h 23"/>
                <a:gd name="T8" fmla="*/ 0 w 33"/>
                <a:gd name="T9" fmla="*/ 21 h 23"/>
                <a:gd name="T10" fmla="*/ 23 w 33"/>
                <a:gd name="T11" fmla="*/ 3 h 23"/>
                <a:gd name="T12" fmla="*/ 33 w 33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33" y="1"/>
                  </a:moveTo>
                  <a:cubicBezTo>
                    <a:pt x="25" y="9"/>
                    <a:pt x="14" y="13"/>
                    <a:pt x="5" y="20"/>
                  </a:cubicBezTo>
                  <a:cubicBezTo>
                    <a:pt x="10" y="23"/>
                    <a:pt x="18" y="15"/>
                    <a:pt x="24" y="19"/>
                  </a:cubicBezTo>
                  <a:cubicBezTo>
                    <a:pt x="20" y="23"/>
                    <a:pt x="9" y="23"/>
                    <a:pt x="1" y="23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6" y="13"/>
                    <a:pt x="17" y="10"/>
                    <a:pt x="23" y="3"/>
                  </a:cubicBezTo>
                  <a:cubicBezTo>
                    <a:pt x="27" y="3"/>
                    <a:pt x="29" y="0"/>
                    <a:pt x="33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7" name="Freeform 1665"/>
            <p:cNvSpPr/>
            <p:nvPr/>
          </p:nvSpPr>
          <p:spPr bwMode="auto">
            <a:xfrm>
              <a:off x="2747963" y="2720975"/>
              <a:ext cx="36513" cy="38100"/>
            </a:xfrm>
            <a:custGeom>
              <a:avLst/>
              <a:gdLst>
                <a:gd name="T0" fmla="*/ 0 w 10"/>
                <a:gd name="T1" fmla="*/ 10 h 10"/>
                <a:gd name="T2" fmla="*/ 3 w 10"/>
                <a:gd name="T3" fmla="*/ 5 h 10"/>
                <a:gd name="T4" fmla="*/ 8 w 10"/>
                <a:gd name="T5" fmla="*/ 4 h 10"/>
                <a:gd name="T6" fmla="*/ 10 w 10"/>
                <a:gd name="T7" fmla="*/ 0 h 10"/>
                <a:gd name="T8" fmla="*/ 5 w 10"/>
                <a:gd name="T9" fmla="*/ 6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cubicBezTo>
                    <a:pt x="1" y="8"/>
                    <a:pt x="2" y="7"/>
                    <a:pt x="3" y="5"/>
                  </a:cubicBezTo>
                  <a:cubicBezTo>
                    <a:pt x="6" y="6"/>
                    <a:pt x="6" y="5"/>
                    <a:pt x="8" y="4"/>
                  </a:cubicBezTo>
                  <a:cubicBezTo>
                    <a:pt x="7" y="2"/>
                    <a:pt x="9" y="2"/>
                    <a:pt x="10" y="0"/>
                  </a:cubicBezTo>
                  <a:cubicBezTo>
                    <a:pt x="10" y="2"/>
                    <a:pt x="10" y="7"/>
                    <a:pt x="5" y="6"/>
                  </a:cubicBezTo>
                  <a:cubicBezTo>
                    <a:pt x="4" y="8"/>
                    <a:pt x="3" y="10"/>
                    <a:pt x="0" y="1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8" name="Freeform 1666"/>
            <p:cNvSpPr/>
            <p:nvPr/>
          </p:nvSpPr>
          <p:spPr bwMode="auto">
            <a:xfrm>
              <a:off x="3333750" y="2747963"/>
              <a:ext cx="15875" cy="68263"/>
            </a:xfrm>
            <a:custGeom>
              <a:avLst/>
              <a:gdLst>
                <a:gd name="T0" fmla="*/ 1 w 4"/>
                <a:gd name="T1" fmla="*/ 0 h 18"/>
                <a:gd name="T2" fmla="*/ 1 w 4"/>
                <a:gd name="T3" fmla="*/ 18 h 18"/>
                <a:gd name="T4" fmla="*/ 1 w 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8">
                  <a:moveTo>
                    <a:pt x="1" y="0"/>
                  </a:moveTo>
                  <a:cubicBezTo>
                    <a:pt x="4" y="4"/>
                    <a:pt x="2" y="13"/>
                    <a:pt x="1" y="18"/>
                  </a:cubicBezTo>
                  <a:cubicBezTo>
                    <a:pt x="0" y="14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9" name="Freeform 1667"/>
            <p:cNvSpPr/>
            <p:nvPr/>
          </p:nvSpPr>
          <p:spPr bwMode="auto">
            <a:xfrm>
              <a:off x="5119688" y="2747963"/>
              <a:ext cx="30163" cy="188913"/>
            </a:xfrm>
            <a:custGeom>
              <a:avLst/>
              <a:gdLst>
                <a:gd name="T0" fmla="*/ 1 w 8"/>
                <a:gd name="T1" fmla="*/ 0 h 50"/>
                <a:gd name="T2" fmla="*/ 3 w 8"/>
                <a:gd name="T3" fmla="*/ 1 h 50"/>
                <a:gd name="T4" fmla="*/ 5 w 8"/>
                <a:gd name="T5" fmla="*/ 40 h 50"/>
                <a:gd name="T6" fmla="*/ 6 w 8"/>
                <a:gd name="T7" fmla="*/ 36 h 50"/>
                <a:gd name="T8" fmla="*/ 4 w 8"/>
                <a:gd name="T9" fmla="*/ 49 h 50"/>
                <a:gd name="T10" fmla="*/ 1 w 8"/>
                <a:gd name="T11" fmla="*/ 48 h 50"/>
                <a:gd name="T12" fmla="*/ 1 w 8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0">
                  <a:moveTo>
                    <a:pt x="1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6" y="12"/>
                    <a:pt x="2" y="26"/>
                    <a:pt x="5" y="40"/>
                  </a:cubicBezTo>
                  <a:cubicBezTo>
                    <a:pt x="6" y="39"/>
                    <a:pt x="4" y="36"/>
                    <a:pt x="6" y="36"/>
                  </a:cubicBezTo>
                  <a:cubicBezTo>
                    <a:pt x="8" y="41"/>
                    <a:pt x="6" y="45"/>
                    <a:pt x="4" y="49"/>
                  </a:cubicBezTo>
                  <a:cubicBezTo>
                    <a:pt x="2" y="50"/>
                    <a:pt x="2" y="48"/>
                    <a:pt x="1" y="48"/>
                  </a:cubicBezTo>
                  <a:cubicBezTo>
                    <a:pt x="0" y="35"/>
                    <a:pt x="1" y="13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0" name="Freeform 1668"/>
            <p:cNvSpPr/>
            <p:nvPr/>
          </p:nvSpPr>
          <p:spPr bwMode="auto">
            <a:xfrm>
              <a:off x="5797550" y="2751138"/>
              <a:ext cx="6350" cy="1587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1" y="3"/>
                    <a:pt x="2" y="4"/>
                  </a:cubicBezTo>
                  <a:cubicBezTo>
                    <a:pt x="0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1" name="Freeform 1669"/>
            <p:cNvSpPr/>
            <p:nvPr/>
          </p:nvSpPr>
          <p:spPr bwMode="auto">
            <a:xfrm>
              <a:off x="3360738" y="2751138"/>
              <a:ext cx="6350" cy="26988"/>
            </a:xfrm>
            <a:custGeom>
              <a:avLst/>
              <a:gdLst>
                <a:gd name="T0" fmla="*/ 1 w 2"/>
                <a:gd name="T1" fmla="*/ 2 h 7"/>
                <a:gd name="T2" fmla="*/ 2 w 2"/>
                <a:gd name="T3" fmla="*/ 7 h 7"/>
                <a:gd name="T4" fmla="*/ 1 w 2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2"/>
                  </a:moveTo>
                  <a:cubicBezTo>
                    <a:pt x="2" y="0"/>
                    <a:pt x="2" y="5"/>
                    <a:pt x="2" y="7"/>
                  </a:cubicBezTo>
                  <a:cubicBezTo>
                    <a:pt x="0" y="7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2" name="Freeform 1670"/>
            <p:cNvSpPr/>
            <p:nvPr/>
          </p:nvSpPr>
          <p:spPr bwMode="auto">
            <a:xfrm>
              <a:off x="2803525" y="2759075"/>
              <a:ext cx="222250" cy="93663"/>
            </a:xfrm>
            <a:custGeom>
              <a:avLst/>
              <a:gdLst>
                <a:gd name="T0" fmla="*/ 59 w 59"/>
                <a:gd name="T1" fmla="*/ 1 h 25"/>
                <a:gd name="T2" fmla="*/ 47 w 59"/>
                <a:gd name="T3" fmla="*/ 7 h 25"/>
                <a:gd name="T4" fmla="*/ 9 w 59"/>
                <a:gd name="T5" fmla="*/ 22 h 25"/>
                <a:gd name="T6" fmla="*/ 19 w 59"/>
                <a:gd name="T7" fmla="*/ 23 h 25"/>
                <a:gd name="T8" fmla="*/ 1 w 59"/>
                <a:gd name="T9" fmla="*/ 24 h 25"/>
                <a:gd name="T10" fmla="*/ 6 w 59"/>
                <a:gd name="T11" fmla="*/ 20 h 25"/>
                <a:gd name="T12" fmla="*/ 51 w 59"/>
                <a:gd name="T13" fmla="*/ 0 h 25"/>
                <a:gd name="T14" fmla="*/ 59 w 59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5">
                  <a:moveTo>
                    <a:pt x="59" y="1"/>
                  </a:moveTo>
                  <a:cubicBezTo>
                    <a:pt x="56" y="4"/>
                    <a:pt x="51" y="5"/>
                    <a:pt x="47" y="7"/>
                  </a:cubicBezTo>
                  <a:cubicBezTo>
                    <a:pt x="36" y="12"/>
                    <a:pt x="22" y="17"/>
                    <a:pt x="9" y="22"/>
                  </a:cubicBezTo>
                  <a:cubicBezTo>
                    <a:pt x="13" y="24"/>
                    <a:pt x="17" y="21"/>
                    <a:pt x="19" y="23"/>
                  </a:cubicBezTo>
                  <a:cubicBezTo>
                    <a:pt x="16" y="25"/>
                    <a:pt x="6" y="25"/>
                    <a:pt x="1" y="24"/>
                  </a:cubicBezTo>
                  <a:cubicBezTo>
                    <a:pt x="0" y="20"/>
                    <a:pt x="4" y="21"/>
                    <a:pt x="6" y="20"/>
                  </a:cubicBezTo>
                  <a:cubicBezTo>
                    <a:pt x="19" y="14"/>
                    <a:pt x="40" y="10"/>
                    <a:pt x="51" y="0"/>
                  </a:cubicBezTo>
                  <a:cubicBezTo>
                    <a:pt x="53" y="0"/>
                    <a:pt x="58" y="1"/>
                    <a:pt x="59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3" name="Freeform 1671"/>
            <p:cNvSpPr/>
            <p:nvPr/>
          </p:nvSpPr>
          <p:spPr bwMode="auto">
            <a:xfrm>
              <a:off x="5737225" y="2762250"/>
              <a:ext cx="11113" cy="1905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3" y="1"/>
                    <a:pt x="1" y="4"/>
                    <a:pt x="0" y="5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4" name="Freeform 1672"/>
            <p:cNvSpPr/>
            <p:nvPr/>
          </p:nvSpPr>
          <p:spPr bwMode="auto">
            <a:xfrm>
              <a:off x="5838825" y="2767013"/>
              <a:ext cx="11113" cy="14288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0 w 3"/>
                <a:gd name="T5" fmla="*/ 4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1" y="2"/>
                    <a:pt x="2" y="4"/>
                    <a:pt x="0" y="4"/>
                  </a:cubicBezTo>
                  <a:cubicBezTo>
                    <a:pt x="0" y="1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5" name="Freeform 1673"/>
            <p:cNvSpPr/>
            <p:nvPr/>
          </p:nvSpPr>
          <p:spPr bwMode="auto">
            <a:xfrm>
              <a:off x="2874963" y="2767013"/>
              <a:ext cx="200025" cy="134938"/>
            </a:xfrm>
            <a:custGeom>
              <a:avLst/>
              <a:gdLst>
                <a:gd name="T0" fmla="*/ 39 w 53"/>
                <a:gd name="T1" fmla="*/ 9 h 36"/>
                <a:gd name="T2" fmla="*/ 46 w 53"/>
                <a:gd name="T3" fmla="*/ 6 h 36"/>
                <a:gd name="T4" fmla="*/ 53 w 53"/>
                <a:gd name="T5" fmla="*/ 5 h 36"/>
                <a:gd name="T6" fmla="*/ 6 w 53"/>
                <a:gd name="T7" fmla="*/ 32 h 36"/>
                <a:gd name="T8" fmla="*/ 14 w 53"/>
                <a:gd name="T9" fmla="*/ 33 h 36"/>
                <a:gd name="T10" fmla="*/ 0 w 53"/>
                <a:gd name="T11" fmla="*/ 36 h 36"/>
                <a:gd name="T12" fmla="*/ 1 w 53"/>
                <a:gd name="T13" fmla="*/ 31 h 36"/>
                <a:gd name="T14" fmla="*/ 42 w 53"/>
                <a:gd name="T15" fmla="*/ 9 h 36"/>
                <a:gd name="T16" fmla="*/ 39 w 53"/>
                <a:gd name="T1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6">
                  <a:moveTo>
                    <a:pt x="39" y="9"/>
                  </a:moveTo>
                  <a:cubicBezTo>
                    <a:pt x="41" y="7"/>
                    <a:pt x="44" y="7"/>
                    <a:pt x="46" y="6"/>
                  </a:cubicBezTo>
                  <a:cubicBezTo>
                    <a:pt x="44" y="4"/>
                    <a:pt x="51" y="0"/>
                    <a:pt x="53" y="5"/>
                  </a:cubicBezTo>
                  <a:cubicBezTo>
                    <a:pt x="40" y="16"/>
                    <a:pt x="21" y="22"/>
                    <a:pt x="6" y="32"/>
                  </a:cubicBezTo>
                  <a:cubicBezTo>
                    <a:pt x="8" y="34"/>
                    <a:pt x="13" y="33"/>
                    <a:pt x="14" y="33"/>
                  </a:cubicBezTo>
                  <a:cubicBezTo>
                    <a:pt x="10" y="36"/>
                    <a:pt x="5" y="36"/>
                    <a:pt x="0" y="36"/>
                  </a:cubicBezTo>
                  <a:cubicBezTo>
                    <a:pt x="0" y="34"/>
                    <a:pt x="1" y="33"/>
                    <a:pt x="1" y="31"/>
                  </a:cubicBezTo>
                  <a:cubicBezTo>
                    <a:pt x="14" y="24"/>
                    <a:pt x="28" y="16"/>
                    <a:pt x="42" y="9"/>
                  </a:cubicBezTo>
                  <a:cubicBezTo>
                    <a:pt x="43" y="8"/>
                    <a:pt x="41" y="9"/>
                    <a:pt x="39" y="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6" name="Freeform 1674"/>
            <p:cNvSpPr/>
            <p:nvPr/>
          </p:nvSpPr>
          <p:spPr bwMode="auto">
            <a:xfrm>
              <a:off x="4522788" y="2781300"/>
              <a:ext cx="17463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2"/>
                    <a:pt x="2" y="1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7" name="Freeform 1675"/>
            <p:cNvSpPr/>
            <p:nvPr/>
          </p:nvSpPr>
          <p:spPr bwMode="auto">
            <a:xfrm>
              <a:off x="5454650" y="2781300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3" y="3"/>
                    <a:pt x="3" y="5"/>
                  </a:cubicBezTo>
                  <a:cubicBezTo>
                    <a:pt x="0" y="5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8" name="Freeform 1676"/>
            <p:cNvSpPr/>
            <p:nvPr/>
          </p:nvSpPr>
          <p:spPr bwMode="auto">
            <a:xfrm>
              <a:off x="6462713" y="2786063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9" name="Freeform 1677"/>
            <p:cNvSpPr/>
            <p:nvPr/>
          </p:nvSpPr>
          <p:spPr bwMode="auto">
            <a:xfrm>
              <a:off x="3454400" y="2789238"/>
              <a:ext cx="22225" cy="153988"/>
            </a:xfrm>
            <a:custGeom>
              <a:avLst/>
              <a:gdLst>
                <a:gd name="T0" fmla="*/ 0 w 6"/>
                <a:gd name="T1" fmla="*/ 0 h 41"/>
                <a:gd name="T2" fmla="*/ 3 w 6"/>
                <a:gd name="T3" fmla="*/ 18 h 41"/>
                <a:gd name="T4" fmla="*/ 4 w 6"/>
                <a:gd name="T5" fmla="*/ 41 h 41"/>
                <a:gd name="T6" fmla="*/ 3 w 6"/>
                <a:gd name="T7" fmla="*/ 34 h 41"/>
                <a:gd name="T8" fmla="*/ 0 w 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1">
                  <a:moveTo>
                    <a:pt x="0" y="0"/>
                  </a:moveTo>
                  <a:cubicBezTo>
                    <a:pt x="4" y="3"/>
                    <a:pt x="3" y="14"/>
                    <a:pt x="3" y="18"/>
                  </a:cubicBezTo>
                  <a:cubicBezTo>
                    <a:pt x="5" y="25"/>
                    <a:pt x="6" y="31"/>
                    <a:pt x="4" y="41"/>
                  </a:cubicBezTo>
                  <a:cubicBezTo>
                    <a:pt x="2" y="40"/>
                    <a:pt x="3" y="36"/>
                    <a:pt x="3" y="34"/>
                  </a:cubicBezTo>
                  <a:cubicBezTo>
                    <a:pt x="2" y="23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0" name="Freeform 1678"/>
            <p:cNvSpPr/>
            <p:nvPr/>
          </p:nvSpPr>
          <p:spPr bwMode="auto">
            <a:xfrm>
              <a:off x="5834063" y="2792413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1" name="Freeform 1679"/>
            <p:cNvSpPr/>
            <p:nvPr/>
          </p:nvSpPr>
          <p:spPr bwMode="auto">
            <a:xfrm>
              <a:off x="5149850" y="2797175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0 w 3"/>
                <a:gd name="T5" fmla="*/ 1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2"/>
                    <a:pt x="2" y="4"/>
                    <a:pt x="0" y="4"/>
                  </a:cubicBezTo>
                  <a:cubicBezTo>
                    <a:pt x="0" y="3"/>
                    <a:pt x="1" y="1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2" name="Freeform 1680"/>
            <p:cNvSpPr/>
            <p:nvPr/>
          </p:nvSpPr>
          <p:spPr bwMode="auto">
            <a:xfrm>
              <a:off x="5465763" y="2800350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2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3" name="Freeform 1681"/>
            <p:cNvSpPr/>
            <p:nvPr/>
          </p:nvSpPr>
          <p:spPr bwMode="auto">
            <a:xfrm>
              <a:off x="3371850" y="2805113"/>
              <a:ext cx="22225" cy="82550"/>
            </a:xfrm>
            <a:custGeom>
              <a:avLst/>
              <a:gdLst>
                <a:gd name="T0" fmla="*/ 4 w 6"/>
                <a:gd name="T1" fmla="*/ 0 h 22"/>
                <a:gd name="T2" fmla="*/ 4 w 6"/>
                <a:gd name="T3" fmla="*/ 22 h 22"/>
                <a:gd name="T4" fmla="*/ 4 w 6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cubicBezTo>
                    <a:pt x="6" y="5"/>
                    <a:pt x="4" y="13"/>
                    <a:pt x="4" y="22"/>
                  </a:cubicBezTo>
                  <a:cubicBezTo>
                    <a:pt x="0" y="16"/>
                    <a:pt x="3" y="6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4" name="Freeform 1682"/>
            <p:cNvSpPr/>
            <p:nvPr/>
          </p:nvSpPr>
          <p:spPr bwMode="auto">
            <a:xfrm>
              <a:off x="5210175" y="2805113"/>
              <a:ext cx="30163" cy="66675"/>
            </a:xfrm>
            <a:custGeom>
              <a:avLst/>
              <a:gdLst>
                <a:gd name="T0" fmla="*/ 6 w 8"/>
                <a:gd name="T1" fmla="*/ 0 h 18"/>
                <a:gd name="T2" fmla="*/ 2 w 8"/>
                <a:gd name="T3" fmla="*/ 18 h 18"/>
                <a:gd name="T4" fmla="*/ 0 w 8"/>
                <a:gd name="T5" fmla="*/ 18 h 18"/>
                <a:gd name="T6" fmla="*/ 6 w 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cubicBezTo>
                    <a:pt x="8" y="6"/>
                    <a:pt x="1" y="13"/>
                    <a:pt x="2" y="18"/>
                  </a:cubicBezTo>
                  <a:cubicBezTo>
                    <a:pt x="2" y="18"/>
                    <a:pt x="1" y="18"/>
                    <a:pt x="0" y="18"/>
                  </a:cubicBezTo>
                  <a:cubicBezTo>
                    <a:pt x="1" y="13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5" name="Freeform 1683"/>
            <p:cNvSpPr/>
            <p:nvPr/>
          </p:nvSpPr>
          <p:spPr bwMode="auto">
            <a:xfrm>
              <a:off x="5608638" y="2805113"/>
              <a:ext cx="15875" cy="30163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1"/>
                    <a:pt x="3" y="7"/>
                    <a:pt x="0" y="8"/>
                  </a:cubicBezTo>
                  <a:cubicBezTo>
                    <a:pt x="1" y="5"/>
                    <a:pt x="2" y="4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6" name="Freeform 1684"/>
            <p:cNvSpPr/>
            <p:nvPr/>
          </p:nvSpPr>
          <p:spPr bwMode="auto">
            <a:xfrm>
              <a:off x="5454650" y="2816225"/>
              <a:ext cx="15875" cy="14288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2 h 4"/>
                <a:gd name="T4" fmla="*/ 1 w 4"/>
                <a:gd name="T5" fmla="*/ 4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2" y="1"/>
                    <a:pt x="4" y="1"/>
                    <a:pt x="4" y="2"/>
                  </a:cubicBezTo>
                  <a:cubicBezTo>
                    <a:pt x="0" y="1"/>
                    <a:pt x="3" y="4"/>
                    <a:pt x="1" y="4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7" name="Freeform 1685"/>
            <p:cNvSpPr/>
            <p:nvPr/>
          </p:nvSpPr>
          <p:spPr bwMode="auto">
            <a:xfrm>
              <a:off x="6492875" y="2811463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0 w 4"/>
                <a:gd name="T3" fmla="*/ 2 h 3"/>
                <a:gd name="T4" fmla="*/ 3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3"/>
                    <a:pt x="1" y="3"/>
                    <a:pt x="0" y="2"/>
                  </a:cubicBezTo>
                  <a:cubicBezTo>
                    <a:pt x="1" y="0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8" name="Freeform 1686"/>
            <p:cNvSpPr/>
            <p:nvPr/>
          </p:nvSpPr>
          <p:spPr bwMode="auto">
            <a:xfrm>
              <a:off x="5135563" y="2819400"/>
              <a:ext cx="25400" cy="26988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7 h 7"/>
                <a:gd name="T4" fmla="*/ 3 w 7"/>
                <a:gd name="T5" fmla="*/ 0 h 7"/>
                <a:gd name="T6" fmla="*/ 4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7" y="1"/>
                    <a:pt x="5" y="5"/>
                    <a:pt x="3" y="7"/>
                  </a:cubicBezTo>
                  <a:cubicBezTo>
                    <a:pt x="0" y="5"/>
                    <a:pt x="4" y="3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9" name="Freeform 1687"/>
            <p:cNvSpPr/>
            <p:nvPr/>
          </p:nvSpPr>
          <p:spPr bwMode="auto">
            <a:xfrm>
              <a:off x="2962275" y="2819400"/>
              <a:ext cx="176213" cy="128588"/>
            </a:xfrm>
            <a:custGeom>
              <a:avLst/>
              <a:gdLst>
                <a:gd name="T0" fmla="*/ 44 w 47"/>
                <a:gd name="T1" fmla="*/ 2 h 34"/>
                <a:gd name="T2" fmla="*/ 7 w 47"/>
                <a:gd name="T3" fmla="*/ 24 h 34"/>
                <a:gd name="T4" fmla="*/ 27 w 47"/>
                <a:gd name="T5" fmla="*/ 20 h 34"/>
                <a:gd name="T6" fmla="*/ 47 w 47"/>
                <a:gd name="T7" fmla="*/ 14 h 34"/>
                <a:gd name="T8" fmla="*/ 31 w 47"/>
                <a:gd name="T9" fmla="*/ 23 h 34"/>
                <a:gd name="T10" fmla="*/ 26 w 47"/>
                <a:gd name="T11" fmla="*/ 27 h 34"/>
                <a:gd name="T12" fmla="*/ 19 w 47"/>
                <a:gd name="T13" fmla="*/ 29 h 34"/>
                <a:gd name="T14" fmla="*/ 12 w 47"/>
                <a:gd name="T15" fmla="*/ 34 h 34"/>
                <a:gd name="T16" fmla="*/ 15 w 47"/>
                <a:gd name="T17" fmla="*/ 27 h 34"/>
                <a:gd name="T18" fmla="*/ 0 w 47"/>
                <a:gd name="T19" fmla="*/ 27 h 34"/>
                <a:gd name="T20" fmla="*/ 35 w 47"/>
                <a:gd name="T21" fmla="*/ 5 h 34"/>
                <a:gd name="T22" fmla="*/ 41 w 47"/>
                <a:gd name="T23" fmla="*/ 0 h 34"/>
                <a:gd name="T24" fmla="*/ 44 w 47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34">
                  <a:moveTo>
                    <a:pt x="44" y="2"/>
                  </a:moveTo>
                  <a:cubicBezTo>
                    <a:pt x="34" y="12"/>
                    <a:pt x="20" y="17"/>
                    <a:pt x="7" y="24"/>
                  </a:cubicBezTo>
                  <a:cubicBezTo>
                    <a:pt x="13" y="25"/>
                    <a:pt x="20" y="23"/>
                    <a:pt x="27" y="20"/>
                  </a:cubicBezTo>
                  <a:cubicBezTo>
                    <a:pt x="34" y="18"/>
                    <a:pt x="40" y="12"/>
                    <a:pt x="47" y="14"/>
                  </a:cubicBezTo>
                  <a:cubicBezTo>
                    <a:pt x="44" y="18"/>
                    <a:pt x="37" y="20"/>
                    <a:pt x="31" y="23"/>
                  </a:cubicBezTo>
                  <a:cubicBezTo>
                    <a:pt x="29" y="24"/>
                    <a:pt x="27" y="26"/>
                    <a:pt x="26" y="27"/>
                  </a:cubicBezTo>
                  <a:cubicBezTo>
                    <a:pt x="23" y="28"/>
                    <a:pt x="21" y="28"/>
                    <a:pt x="19" y="29"/>
                  </a:cubicBezTo>
                  <a:cubicBezTo>
                    <a:pt x="16" y="31"/>
                    <a:pt x="15" y="33"/>
                    <a:pt x="12" y="34"/>
                  </a:cubicBezTo>
                  <a:cubicBezTo>
                    <a:pt x="12" y="30"/>
                    <a:pt x="14" y="29"/>
                    <a:pt x="15" y="27"/>
                  </a:cubicBezTo>
                  <a:cubicBezTo>
                    <a:pt x="10" y="27"/>
                    <a:pt x="4" y="29"/>
                    <a:pt x="0" y="27"/>
                  </a:cubicBezTo>
                  <a:cubicBezTo>
                    <a:pt x="6" y="17"/>
                    <a:pt x="26" y="13"/>
                    <a:pt x="35" y="5"/>
                  </a:cubicBezTo>
                  <a:cubicBezTo>
                    <a:pt x="36" y="4"/>
                    <a:pt x="38" y="2"/>
                    <a:pt x="41" y="0"/>
                  </a:cubicBezTo>
                  <a:cubicBezTo>
                    <a:pt x="43" y="0"/>
                    <a:pt x="43" y="1"/>
                    <a:pt x="44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0" name="Freeform 1688"/>
            <p:cNvSpPr/>
            <p:nvPr/>
          </p:nvSpPr>
          <p:spPr bwMode="auto">
            <a:xfrm>
              <a:off x="3243263" y="2822575"/>
              <a:ext cx="7938" cy="57150"/>
            </a:xfrm>
            <a:custGeom>
              <a:avLst/>
              <a:gdLst>
                <a:gd name="T0" fmla="*/ 2 w 2"/>
                <a:gd name="T1" fmla="*/ 0 h 15"/>
                <a:gd name="T2" fmla="*/ 2 w 2"/>
                <a:gd name="T3" fmla="*/ 15 h 15"/>
                <a:gd name="T4" fmla="*/ 0 w 2"/>
                <a:gd name="T5" fmla="*/ 1 h 15"/>
                <a:gd name="T6" fmla="*/ 2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2" y="0"/>
                  </a:moveTo>
                  <a:cubicBezTo>
                    <a:pt x="2" y="4"/>
                    <a:pt x="2" y="9"/>
                    <a:pt x="2" y="15"/>
                  </a:cubicBezTo>
                  <a:cubicBezTo>
                    <a:pt x="0" y="12"/>
                    <a:pt x="2" y="5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1" name="Freeform 1689"/>
            <p:cNvSpPr/>
            <p:nvPr/>
          </p:nvSpPr>
          <p:spPr bwMode="auto">
            <a:xfrm>
              <a:off x="3333750" y="2822575"/>
              <a:ext cx="15875" cy="38100"/>
            </a:xfrm>
            <a:custGeom>
              <a:avLst/>
              <a:gdLst>
                <a:gd name="T0" fmla="*/ 1 w 4"/>
                <a:gd name="T1" fmla="*/ 0 h 10"/>
                <a:gd name="T2" fmla="*/ 3 w 4"/>
                <a:gd name="T3" fmla="*/ 10 h 10"/>
                <a:gd name="T4" fmla="*/ 2 w 4"/>
                <a:gd name="T5" fmla="*/ 10 h 10"/>
                <a:gd name="T6" fmla="*/ 1 w 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1" y="0"/>
                  </a:moveTo>
                  <a:cubicBezTo>
                    <a:pt x="4" y="1"/>
                    <a:pt x="2" y="6"/>
                    <a:pt x="3" y="10"/>
                  </a:cubicBezTo>
                  <a:cubicBezTo>
                    <a:pt x="2" y="10"/>
                    <a:pt x="2" y="9"/>
                    <a:pt x="2" y="10"/>
                  </a:cubicBezTo>
                  <a:cubicBezTo>
                    <a:pt x="0" y="8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2" name="Freeform 1690"/>
            <p:cNvSpPr/>
            <p:nvPr/>
          </p:nvSpPr>
          <p:spPr bwMode="auto">
            <a:xfrm>
              <a:off x="6375400" y="2822575"/>
              <a:ext cx="34925" cy="19050"/>
            </a:xfrm>
            <a:custGeom>
              <a:avLst/>
              <a:gdLst>
                <a:gd name="T0" fmla="*/ 5 w 9"/>
                <a:gd name="T1" fmla="*/ 0 h 5"/>
                <a:gd name="T2" fmla="*/ 7 w 9"/>
                <a:gd name="T3" fmla="*/ 0 h 5"/>
                <a:gd name="T4" fmla="*/ 0 w 9"/>
                <a:gd name="T5" fmla="*/ 5 h 5"/>
                <a:gd name="T6" fmla="*/ 3 w 9"/>
                <a:gd name="T7" fmla="*/ 3 h 5"/>
                <a:gd name="T8" fmla="*/ 3 w 9"/>
                <a:gd name="T9" fmla="*/ 5 h 5"/>
                <a:gd name="T10" fmla="*/ 5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9" y="5"/>
                    <a:pt x="3" y="5"/>
                    <a:pt x="0" y="5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5" y="4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3" name="Freeform 1691"/>
            <p:cNvSpPr/>
            <p:nvPr/>
          </p:nvSpPr>
          <p:spPr bwMode="auto">
            <a:xfrm>
              <a:off x="5838825" y="2830513"/>
              <a:ext cx="6350" cy="30163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8 h 8"/>
                <a:gd name="T4" fmla="*/ 1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1" y="7"/>
                    <a:pt x="0" y="8"/>
                  </a:cubicBezTo>
                  <a:cubicBezTo>
                    <a:pt x="0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4" name="Freeform 1692"/>
            <p:cNvSpPr/>
            <p:nvPr/>
          </p:nvSpPr>
          <p:spPr bwMode="auto">
            <a:xfrm>
              <a:off x="2890838" y="2835275"/>
              <a:ext cx="14288" cy="1111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3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1" y="3"/>
                    <a:pt x="2" y="3"/>
                    <a:pt x="0" y="3"/>
                  </a:cubicBezTo>
                  <a:cubicBezTo>
                    <a:pt x="0" y="2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5" name="Freeform 1693"/>
            <p:cNvSpPr/>
            <p:nvPr/>
          </p:nvSpPr>
          <p:spPr bwMode="auto">
            <a:xfrm>
              <a:off x="3006725" y="2849563"/>
              <a:ext cx="30163" cy="15875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4 h 4"/>
                <a:gd name="T4" fmla="*/ 0 w 8"/>
                <a:gd name="T5" fmla="*/ 3 h 4"/>
                <a:gd name="T6" fmla="*/ 8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7" y="3"/>
                    <a:pt x="4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6" name="Freeform 1694"/>
            <p:cNvSpPr/>
            <p:nvPr/>
          </p:nvSpPr>
          <p:spPr bwMode="auto">
            <a:xfrm>
              <a:off x="5146675" y="28527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7" name="Freeform 1695"/>
            <p:cNvSpPr/>
            <p:nvPr/>
          </p:nvSpPr>
          <p:spPr bwMode="auto">
            <a:xfrm>
              <a:off x="2943225" y="2857500"/>
              <a:ext cx="60325" cy="33338"/>
            </a:xfrm>
            <a:custGeom>
              <a:avLst/>
              <a:gdLst>
                <a:gd name="T0" fmla="*/ 16 w 16"/>
                <a:gd name="T1" fmla="*/ 4 h 9"/>
                <a:gd name="T2" fmla="*/ 0 w 16"/>
                <a:gd name="T3" fmla="*/ 9 h 9"/>
                <a:gd name="T4" fmla="*/ 15 w 16"/>
                <a:gd name="T5" fmla="*/ 1 h 9"/>
                <a:gd name="T6" fmla="*/ 16 w 16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9" y="5"/>
                    <a:pt x="6" y="7"/>
                    <a:pt x="0" y="9"/>
                  </a:cubicBezTo>
                  <a:cubicBezTo>
                    <a:pt x="4" y="5"/>
                    <a:pt x="9" y="3"/>
                    <a:pt x="15" y="1"/>
                  </a:cubicBezTo>
                  <a:cubicBezTo>
                    <a:pt x="16" y="0"/>
                    <a:pt x="15" y="3"/>
                    <a:pt x="16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8" name="Freeform 1696"/>
            <p:cNvSpPr/>
            <p:nvPr/>
          </p:nvSpPr>
          <p:spPr bwMode="auto">
            <a:xfrm>
              <a:off x="5454650" y="2865438"/>
              <a:ext cx="11113" cy="1746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5 h 5"/>
                <a:gd name="T4" fmla="*/ 1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3" y="0"/>
                    <a:pt x="2" y="5"/>
                    <a:pt x="1" y="5"/>
                  </a:cubicBezTo>
                  <a:cubicBezTo>
                    <a:pt x="0" y="4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9" name="Freeform 1697"/>
            <p:cNvSpPr/>
            <p:nvPr/>
          </p:nvSpPr>
          <p:spPr bwMode="auto">
            <a:xfrm>
              <a:off x="5718175" y="2871788"/>
              <a:ext cx="11113" cy="15875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3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3" y="0"/>
                    <a:pt x="1" y="4"/>
                    <a:pt x="0" y="3"/>
                  </a:cubicBezTo>
                  <a:cubicBezTo>
                    <a:pt x="0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0" name="Freeform 1698"/>
            <p:cNvSpPr/>
            <p:nvPr/>
          </p:nvSpPr>
          <p:spPr bwMode="auto">
            <a:xfrm>
              <a:off x="6405563" y="2876550"/>
              <a:ext cx="34925" cy="19050"/>
            </a:xfrm>
            <a:custGeom>
              <a:avLst/>
              <a:gdLst>
                <a:gd name="T0" fmla="*/ 6 w 9"/>
                <a:gd name="T1" fmla="*/ 0 h 5"/>
                <a:gd name="T2" fmla="*/ 6 w 9"/>
                <a:gd name="T3" fmla="*/ 3 h 5"/>
                <a:gd name="T4" fmla="*/ 0 w 9"/>
                <a:gd name="T5" fmla="*/ 5 h 5"/>
                <a:gd name="T6" fmla="*/ 0 w 9"/>
                <a:gd name="T7" fmla="*/ 3 h 5"/>
                <a:gd name="T8" fmla="*/ 6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cubicBezTo>
                    <a:pt x="9" y="0"/>
                    <a:pt x="5" y="2"/>
                    <a:pt x="6" y="3"/>
                  </a:cubicBezTo>
                  <a:cubicBezTo>
                    <a:pt x="4" y="3"/>
                    <a:pt x="3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1" name="Freeform 1699"/>
            <p:cNvSpPr/>
            <p:nvPr/>
          </p:nvSpPr>
          <p:spPr bwMode="auto">
            <a:xfrm>
              <a:off x="3240088" y="2879725"/>
              <a:ext cx="19050" cy="26988"/>
            </a:xfrm>
            <a:custGeom>
              <a:avLst/>
              <a:gdLst>
                <a:gd name="T0" fmla="*/ 3 w 5"/>
                <a:gd name="T1" fmla="*/ 2 h 7"/>
                <a:gd name="T2" fmla="*/ 3 w 5"/>
                <a:gd name="T3" fmla="*/ 7 h 7"/>
                <a:gd name="T4" fmla="*/ 3 w 5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cubicBezTo>
                    <a:pt x="5" y="0"/>
                    <a:pt x="4" y="6"/>
                    <a:pt x="3" y="7"/>
                  </a:cubicBezTo>
                  <a:cubicBezTo>
                    <a:pt x="0" y="5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2" name="Freeform 1700"/>
            <p:cNvSpPr/>
            <p:nvPr/>
          </p:nvSpPr>
          <p:spPr bwMode="auto">
            <a:xfrm>
              <a:off x="5827713" y="2887663"/>
              <a:ext cx="14288" cy="11113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4" y="0"/>
                    <a:pt x="2" y="2"/>
                    <a:pt x="2" y="3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3" name="Freeform 1701"/>
            <p:cNvSpPr/>
            <p:nvPr/>
          </p:nvSpPr>
          <p:spPr bwMode="auto">
            <a:xfrm>
              <a:off x="5880100" y="2887663"/>
              <a:ext cx="6350" cy="14288"/>
            </a:xfrm>
            <a:custGeom>
              <a:avLst/>
              <a:gdLst>
                <a:gd name="T0" fmla="*/ 0 w 2"/>
                <a:gd name="T1" fmla="*/ 1 h 4"/>
                <a:gd name="T2" fmla="*/ 1 w 2"/>
                <a:gd name="T3" fmla="*/ 4 h 4"/>
                <a:gd name="T4" fmla="*/ 0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2" y="0"/>
                    <a:pt x="1" y="4"/>
                    <a:pt x="1" y="4"/>
                  </a:cubicBezTo>
                  <a:cubicBezTo>
                    <a:pt x="0" y="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4" name="Freeform 1702"/>
            <p:cNvSpPr/>
            <p:nvPr/>
          </p:nvSpPr>
          <p:spPr bwMode="auto">
            <a:xfrm>
              <a:off x="3363913" y="2901950"/>
              <a:ext cx="15875" cy="15875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4 h 4"/>
                <a:gd name="T4" fmla="*/ 0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4" y="4"/>
                    <a:pt x="1" y="4"/>
                  </a:cubicBez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5" name="Freeform 1703"/>
            <p:cNvSpPr/>
            <p:nvPr/>
          </p:nvSpPr>
          <p:spPr bwMode="auto">
            <a:xfrm>
              <a:off x="5819775" y="2901950"/>
              <a:ext cx="7938" cy="11113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0" y="3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6" name="Freeform 1704"/>
            <p:cNvSpPr/>
            <p:nvPr/>
          </p:nvSpPr>
          <p:spPr bwMode="auto">
            <a:xfrm>
              <a:off x="5715000" y="2906713"/>
              <a:ext cx="6350" cy="14288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4 h 4"/>
                <a:gd name="T4" fmla="*/ 0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2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7" name="Freeform 1705"/>
            <p:cNvSpPr/>
            <p:nvPr/>
          </p:nvSpPr>
          <p:spPr bwMode="auto">
            <a:xfrm>
              <a:off x="3360738" y="2940050"/>
              <a:ext cx="14288" cy="19050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1 h 5"/>
                <a:gd name="T4" fmla="*/ 3 w 4"/>
                <a:gd name="T5" fmla="*/ 5 h 5"/>
                <a:gd name="T6" fmla="*/ 1 w 4"/>
                <a:gd name="T7" fmla="*/ 0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3" y="3"/>
                    <a:pt x="2" y="2"/>
                    <a:pt x="3" y="5"/>
                  </a:cubicBezTo>
                  <a:cubicBezTo>
                    <a:pt x="0" y="5"/>
                    <a:pt x="1" y="2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8" name="Freeform 1706"/>
            <p:cNvSpPr/>
            <p:nvPr/>
          </p:nvSpPr>
          <p:spPr bwMode="auto">
            <a:xfrm>
              <a:off x="3330575" y="2940050"/>
              <a:ext cx="19050" cy="93663"/>
            </a:xfrm>
            <a:custGeom>
              <a:avLst/>
              <a:gdLst>
                <a:gd name="T0" fmla="*/ 3 w 5"/>
                <a:gd name="T1" fmla="*/ 0 h 25"/>
                <a:gd name="T2" fmla="*/ 4 w 5"/>
                <a:gd name="T3" fmla="*/ 0 h 25"/>
                <a:gd name="T4" fmla="*/ 3 w 5"/>
                <a:gd name="T5" fmla="*/ 25 h 25"/>
                <a:gd name="T6" fmla="*/ 3 w 5"/>
                <a:gd name="T7" fmla="*/ 4 h 25"/>
                <a:gd name="T8" fmla="*/ 3 w 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9"/>
                    <a:pt x="5" y="18"/>
                    <a:pt x="3" y="25"/>
                  </a:cubicBezTo>
                  <a:cubicBezTo>
                    <a:pt x="0" y="21"/>
                    <a:pt x="2" y="10"/>
                    <a:pt x="3" y="4"/>
                  </a:cubicBezTo>
                  <a:cubicBezTo>
                    <a:pt x="3" y="3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9" name="Freeform 1707"/>
            <p:cNvSpPr/>
            <p:nvPr/>
          </p:nvSpPr>
          <p:spPr bwMode="auto">
            <a:xfrm>
              <a:off x="3462338" y="2951163"/>
              <a:ext cx="19050" cy="49213"/>
            </a:xfrm>
            <a:custGeom>
              <a:avLst/>
              <a:gdLst>
                <a:gd name="T0" fmla="*/ 1 w 5"/>
                <a:gd name="T1" fmla="*/ 0 h 13"/>
                <a:gd name="T2" fmla="*/ 3 w 5"/>
                <a:gd name="T3" fmla="*/ 0 h 13"/>
                <a:gd name="T4" fmla="*/ 4 w 5"/>
                <a:gd name="T5" fmla="*/ 1 h 13"/>
                <a:gd name="T6" fmla="*/ 3 w 5"/>
                <a:gd name="T7" fmla="*/ 13 h 13"/>
                <a:gd name="T8" fmla="*/ 1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2" y="5"/>
                    <a:pt x="5" y="10"/>
                    <a:pt x="3" y="13"/>
                  </a:cubicBezTo>
                  <a:cubicBezTo>
                    <a:pt x="0" y="10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0" name="Freeform 1708"/>
            <p:cNvSpPr/>
            <p:nvPr/>
          </p:nvSpPr>
          <p:spPr bwMode="auto">
            <a:xfrm>
              <a:off x="4138613" y="2967038"/>
              <a:ext cx="38100" cy="19050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9" y="3"/>
                    <a:pt x="5" y="4"/>
                    <a:pt x="0" y="5"/>
                  </a:cubicBezTo>
                  <a:cubicBezTo>
                    <a:pt x="3" y="3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1" name="Freeform 1709"/>
            <p:cNvSpPr/>
            <p:nvPr/>
          </p:nvSpPr>
          <p:spPr bwMode="auto">
            <a:xfrm>
              <a:off x="4284663" y="3016250"/>
              <a:ext cx="19050" cy="14288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4"/>
                    <a:pt x="0" y="4"/>
                  </a:cubicBezTo>
                  <a:cubicBezTo>
                    <a:pt x="1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2" name="Freeform 1710"/>
            <p:cNvSpPr/>
            <p:nvPr/>
          </p:nvSpPr>
          <p:spPr bwMode="auto">
            <a:xfrm>
              <a:off x="4379913" y="3019425"/>
              <a:ext cx="36513" cy="22225"/>
            </a:xfrm>
            <a:custGeom>
              <a:avLst/>
              <a:gdLst>
                <a:gd name="T0" fmla="*/ 10 w 10"/>
                <a:gd name="T1" fmla="*/ 2 h 6"/>
                <a:gd name="T2" fmla="*/ 0 w 10"/>
                <a:gd name="T3" fmla="*/ 6 h 6"/>
                <a:gd name="T4" fmla="*/ 10 w 10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8" y="4"/>
                    <a:pt x="5" y="6"/>
                    <a:pt x="0" y="6"/>
                  </a:cubicBezTo>
                  <a:cubicBezTo>
                    <a:pt x="3" y="4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3" name="Freeform 1711"/>
            <p:cNvSpPr/>
            <p:nvPr/>
          </p:nvSpPr>
          <p:spPr bwMode="auto">
            <a:xfrm>
              <a:off x="4259263" y="3030538"/>
              <a:ext cx="22225" cy="19050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2 h 5"/>
                <a:gd name="T4" fmla="*/ 0 w 6"/>
                <a:gd name="T5" fmla="*/ 5 h 5"/>
                <a:gd name="T6" fmla="*/ 4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6" y="0"/>
                    <a:pt x="4" y="3"/>
                    <a:pt x="6" y="2"/>
                  </a:cubicBezTo>
                  <a:cubicBezTo>
                    <a:pt x="4" y="3"/>
                    <a:pt x="3" y="5"/>
                    <a:pt x="0" y="5"/>
                  </a:cubicBezTo>
                  <a:cubicBezTo>
                    <a:pt x="0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4" name="Freeform 1712"/>
            <p:cNvSpPr/>
            <p:nvPr/>
          </p:nvSpPr>
          <p:spPr bwMode="auto">
            <a:xfrm>
              <a:off x="5053013" y="3038475"/>
              <a:ext cx="41275" cy="19050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5 h 5"/>
                <a:gd name="T4" fmla="*/ 11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9" y="4"/>
                    <a:pt x="5" y="5"/>
                    <a:pt x="0" y="5"/>
                  </a:cubicBezTo>
                  <a:cubicBezTo>
                    <a:pt x="2" y="2"/>
                    <a:pt x="6" y="1"/>
                    <a:pt x="1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5" name="Freeform 1713"/>
            <p:cNvSpPr/>
            <p:nvPr/>
          </p:nvSpPr>
          <p:spPr bwMode="auto">
            <a:xfrm>
              <a:off x="5086350" y="3046413"/>
              <a:ext cx="71438" cy="41275"/>
            </a:xfrm>
            <a:custGeom>
              <a:avLst/>
              <a:gdLst>
                <a:gd name="T0" fmla="*/ 19 w 19"/>
                <a:gd name="T1" fmla="*/ 0 h 11"/>
                <a:gd name="T2" fmla="*/ 0 w 19"/>
                <a:gd name="T3" fmla="*/ 11 h 11"/>
                <a:gd name="T4" fmla="*/ 19 w 19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1">
                  <a:moveTo>
                    <a:pt x="19" y="0"/>
                  </a:moveTo>
                  <a:cubicBezTo>
                    <a:pt x="13" y="5"/>
                    <a:pt x="8" y="8"/>
                    <a:pt x="0" y="11"/>
                  </a:cubicBezTo>
                  <a:cubicBezTo>
                    <a:pt x="6" y="6"/>
                    <a:pt x="11" y="3"/>
                    <a:pt x="19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6" name="Freeform 1714"/>
            <p:cNvSpPr/>
            <p:nvPr/>
          </p:nvSpPr>
          <p:spPr bwMode="auto">
            <a:xfrm>
              <a:off x="5011738" y="3063875"/>
              <a:ext cx="14288" cy="793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2"/>
                    <a:pt x="2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7" name="Freeform 1715"/>
            <p:cNvSpPr/>
            <p:nvPr/>
          </p:nvSpPr>
          <p:spPr bwMode="auto">
            <a:xfrm>
              <a:off x="5957888" y="3068638"/>
              <a:ext cx="15875" cy="1111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4" y="0"/>
                    <a:pt x="2" y="3"/>
                    <a:pt x="0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8" name="Freeform 1716"/>
            <p:cNvSpPr/>
            <p:nvPr/>
          </p:nvSpPr>
          <p:spPr bwMode="auto">
            <a:xfrm>
              <a:off x="6042025" y="3071813"/>
              <a:ext cx="25400" cy="11113"/>
            </a:xfrm>
            <a:custGeom>
              <a:avLst/>
              <a:gdLst>
                <a:gd name="T0" fmla="*/ 6 w 7"/>
                <a:gd name="T1" fmla="*/ 0 h 3"/>
                <a:gd name="T2" fmla="*/ 0 w 7"/>
                <a:gd name="T3" fmla="*/ 3 h 3"/>
                <a:gd name="T4" fmla="*/ 6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7" y="2"/>
                    <a:pt x="3" y="3"/>
                    <a:pt x="0" y="3"/>
                  </a:cubicBezTo>
                  <a:cubicBezTo>
                    <a:pt x="2" y="1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9" name="Freeform 1717"/>
            <p:cNvSpPr/>
            <p:nvPr/>
          </p:nvSpPr>
          <p:spPr bwMode="auto">
            <a:xfrm>
              <a:off x="4767263" y="3068638"/>
              <a:ext cx="63500" cy="44450"/>
            </a:xfrm>
            <a:custGeom>
              <a:avLst/>
              <a:gdLst>
                <a:gd name="T0" fmla="*/ 0 w 17"/>
                <a:gd name="T1" fmla="*/ 10 h 12"/>
                <a:gd name="T2" fmla="*/ 17 w 17"/>
                <a:gd name="T3" fmla="*/ 3 h 12"/>
                <a:gd name="T4" fmla="*/ 9 w 17"/>
                <a:gd name="T5" fmla="*/ 7 h 12"/>
                <a:gd name="T6" fmla="*/ 0 w 17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0" y="10"/>
                  </a:moveTo>
                  <a:cubicBezTo>
                    <a:pt x="5" y="8"/>
                    <a:pt x="10" y="0"/>
                    <a:pt x="17" y="3"/>
                  </a:cubicBezTo>
                  <a:cubicBezTo>
                    <a:pt x="15" y="6"/>
                    <a:pt x="12" y="6"/>
                    <a:pt x="9" y="7"/>
                  </a:cubicBezTo>
                  <a:cubicBezTo>
                    <a:pt x="7" y="9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0" name="Freeform 1718"/>
            <p:cNvSpPr/>
            <p:nvPr/>
          </p:nvSpPr>
          <p:spPr bwMode="auto">
            <a:xfrm>
              <a:off x="5905500" y="3082925"/>
              <a:ext cx="38100" cy="26988"/>
            </a:xfrm>
            <a:custGeom>
              <a:avLst/>
              <a:gdLst>
                <a:gd name="T0" fmla="*/ 7 w 10"/>
                <a:gd name="T1" fmla="*/ 1 h 7"/>
                <a:gd name="T2" fmla="*/ 10 w 10"/>
                <a:gd name="T3" fmla="*/ 1 h 7"/>
                <a:gd name="T4" fmla="*/ 0 w 10"/>
                <a:gd name="T5" fmla="*/ 6 h 7"/>
                <a:gd name="T6" fmla="*/ 7 w 10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7" y="1"/>
                  </a:moveTo>
                  <a:cubicBezTo>
                    <a:pt x="8" y="0"/>
                    <a:pt x="8" y="2"/>
                    <a:pt x="10" y="1"/>
                  </a:cubicBezTo>
                  <a:cubicBezTo>
                    <a:pt x="6" y="3"/>
                    <a:pt x="5" y="7"/>
                    <a:pt x="0" y="6"/>
                  </a:cubicBezTo>
                  <a:cubicBezTo>
                    <a:pt x="0" y="2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1" name="Freeform 1719"/>
            <p:cNvSpPr/>
            <p:nvPr/>
          </p:nvSpPr>
          <p:spPr bwMode="auto">
            <a:xfrm>
              <a:off x="6176963" y="3087688"/>
              <a:ext cx="41275" cy="19050"/>
            </a:xfrm>
            <a:custGeom>
              <a:avLst/>
              <a:gdLst>
                <a:gd name="T0" fmla="*/ 11 w 11"/>
                <a:gd name="T1" fmla="*/ 1 h 5"/>
                <a:gd name="T2" fmla="*/ 0 w 11"/>
                <a:gd name="T3" fmla="*/ 3 h 5"/>
                <a:gd name="T4" fmla="*/ 11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1"/>
                  </a:moveTo>
                  <a:cubicBezTo>
                    <a:pt x="9" y="4"/>
                    <a:pt x="4" y="5"/>
                    <a:pt x="0" y="3"/>
                  </a:cubicBezTo>
                  <a:cubicBezTo>
                    <a:pt x="4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2" name="Freeform 1720"/>
            <p:cNvSpPr/>
            <p:nvPr/>
          </p:nvSpPr>
          <p:spPr bwMode="auto">
            <a:xfrm>
              <a:off x="5053013" y="3094038"/>
              <a:ext cx="14288" cy="12700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3 h 3"/>
                <a:gd name="T4" fmla="*/ 3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3" name="Freeform 1721"/>
            <p:cNvSpPr/>
            <p:nvPr/>
          </p:nvSpPr>
          <p:spPr bwMode="auto">
            <a:xfrm>
              <a:off x="4616450" y="3098800"/>
              <a:ext cx="150813" cy="63500"/>
            </a:xfrm>
            <a:custGeom>
              <a:avLst/>
              <a:gdLst>
                <a:gd name="T0" fmla="*/ 40 w 40"/>
                <a:gd name="T1" fmla="*/ 2 h 17"/>
                <a:gd name="T2" fmla="*/ 26 w 40"/>
                <a:gd name="T3" fmla="*/ 6 h 17"/>
                <a:gd name="T4" fmla="*/ 4 w 40"/>
                <a:gd name="T5" fmla="*/ 14 h 17"/>
                <a:gd name="T6" fmla="*/ 0 w 40"/>
                <a:gd name="T7" fmla="*/ 16 h 17"/>
                <a:gd name="T8" fmla="*/ 1 w 40"/>
                <a:gd name="T9" fmla="*/ 12 h 17"/>
                <a:gd name="T10" fmla="*/ 34 w 40"/>
                <a:gd name="T11" fmla="*/ 3 h 17"/>
                <a:gd name="T12" fmla="*/ 40 w 40"/>
                <a:gd name="T13" fmla="*/ 1 h 17"/>
                <a:gd name="T14" fmla="*/ 40 w 40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7">
                  <a:moveTo>
                    <a:pt x="40" y="2"/>
                  </a:moveTo>
                  <a:cubicBezTo>
                    <a:pt x="36" y="4"/>
                    <a:pt x="30" y="6"/>
                    <a:pt x="26" y="6"/>
                  </a:cubicBezTo>
                  <a:cubicBezTo>
                    <a:pt x="20" y="10"/>
                    <a:pt x="11" y="11"/>
                    <a:pt x="4" y="14"/>
                  </a:cubicBezTo>
                  <a:cubicBezTo>
                    <a:pt x="2" y="14"/>
                    <a:pt x="2" y="17"/>
                    <a:pt x="0" y="16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2" y="11"/>
                    <a:pt x="23" y="3"/>
                    <a:pt x="34" y="3"/>
                  </a:cubicBezTo>
                  <a:cubicBezTo>
                    <a:pt x="35" y="1"/>
                    <a:pt x="37" y="0"/>
                    <a:pt x="40" y="1"/>
                  </a:cubicBezTo>
                  <a:cubicBezTo>
                    <a:pt x="39" y="1"/>
                    <a:pt x="39" y="2"/>
                    <a:pt x="4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4" name="Freeform 1722"/>
            <p:cNvSpPr/>
            <p:nvPr/>
          </p:nvSpPr>
          <p:spPr bwMode="auto">
            <a:xfrm>
              <a:off x="4668838" y="3117850"/>
              <a:ext cx="82550" cy="66675"/>
            </a:xfrm>
            <a:custGeom>
              <a:avLst/>
              <a:gdLst>
                <a:gd name="T0" fmla="*/ 22 w 22"/>
                <a:gd name="T1" fmla="*/ 0 h 18"/>
                <a:gd name="T2" fmla="*/ 4 w 22"/>
                <a:gd name="T3" fmla="*/ 14 h 18"/>
                <a:gd name="T4" fmla="*/ 7 w 22"/>
                <a:gd name="T5" fmla="*/ 14 h 18"/>
                <a:gd name="T6" fmla="*/ 0 w 22"/>
                <a:gd name="T7" fmla="*/ 17 h 18"/>
                <a:gd name="T8" fmla="*/ 22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cubicBezTo>
                    <a:pt x="18" y="6"/>
                    <a:pt x="8" y="8"/>
                    <a:pt x="4" y="14"/>
                  </a:cubicBezTo>
                  <a:cubicBezTo>
                    <a:pt x="4" y="16"/>
                    <a:pt x="6" y="13"/>
                    <a:pt x="7" y="14"/>
                  </a:cubicBezTo>
                  <a:cubicBezTo>
                    <a:pt x="5" y="16"/>
                    <a:pt x="2" y="18"/>
                    <a:pt x="0" y="17"/>
                  </a:cubicBezTo>
                  <a:cubicBezTo>
                    <a:pt x="3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5" name="Freeform 1723"/>
            <p:cNvSpPr/>
            <p:nvPr/>
          </p:nvSpPr>
          <p:spPr bwMode="auto">
            <a:xfrm>
              <a:off x="5883275" y="3117850"/>
              <a:ext cx="417513" cy="165100"/>
            </a:xfrm>
            <a:custGeom>
              <a:avLst/>
              <a:gdLst>
                <a:gd name="T0" fmla="*/ 110 w 111"/>
                <a:gd name="T1" fmla="*/ 0 h 44"/>
                <a:gd name="T2" fmla="*/ 110 w 111"/>
                <a:gd name="T3" fmla="*/ 1 h 44"/>
                <a:gd name="T4" fmla="*/ 96 w 111"/>
                <a:gd name="T5" fmla="*/ 7 h 44"/>
                <a:gd name="T6" fmla="*/ 0 w 111"/>
                <a:gd name="T7" fmla="*/ 44 h 44"/>
                <a:gd name="T8" fmla="*/ 12 w 111"/>
                <a:gd name="T9" fmla="*/ 38 h 44"/>
                <a:gd name="T10" fmla="*/ 74 w 111"/>
                <a:gd name="T11" fmla="*/ 14 h 44"/>
                <a:gd name="T12" fmla="*/ 109 w 111"/>
                <a:gd name="T13" fmla="*/ 1 h 44"/>
                <a:gd name="T14" fmla="*/ 110 w 111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44">
                  <a:moveTo>
                    <a:pt x="110" y="0"/>
                  </a:moveTo>
                  <a:cubicBezTo>
                    <a:pt x="111" y="0"/>
                    <a:pt x="111" y="1"/>
                    <a:pt x="110" y="1"/>
                  </a:cubicBezTo>
                  <a:cubicBezTo>
                    <a:pt x="110" y="5"/>
                    <a:pt x="101" y="6"/>
                    <a:pt x="96" y="7"/>
                  </a:cubicBezTo>
                  <a:cubicBezTo>
                    <a:pt x="66" y="21"/>
                    <a:pt x="34" y="33"/>
                    <a:pt x="0" y="44"/>
                  </a:cubicBezTo>
                  <a:cubicBezTo>
                    <a:pt x="2" y="40"/>
                    <a:pt x="8" y="39"/>
                    <a:pt x="12" y="38"/>
                  </a:cubicBezTo>
                  <a:cubicBezTo>
                    <a:pt x="32" y="31"/>
                    <a:pt x="53" y="23"/>
                    <a:pt x="74" y="14"/>
                  </a:cubicBezTo>
                  <a:cubicBezTo>
                    <a:pt x="86" y="9"/>
                    <a:pt x="95" y="3"/>
                    <a:pt x="109" y="1"/>
                  </a:cubicBezTo>
                  <a:cubicBezTo>
                    <a:pt x="110" y="1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6" name="Freeform 1724"/>
            <p:cNvSpPr/>
            <p:nvPr/>
          </p:nvSpPr>
          <p:spPr bwMode="auto">
            <a:xfrm>
              <a:off x="4999038" y="3121025"/>
              <a:ext cx="19050" cy="15875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5" y="3"/>
                    <a:pt x="2" y="3"/>
                    <a:pt x="0" y="4"/>
                  </a:cubicBezTo>
                  <a:cubicBezTo>
                    <a:pt x="2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7" name="Freeform 1725"/>
            <p:cNvSpPr/>
            <p:nvPr/>
          </p:nvSpPr>
          <p:spPr bwMode="auto">
            <a:xfrm>
              <a:off x="4784725" y="3140075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7 h 9"/>
                <a:gd name="T4" fmla="*/ 0 w 13"/>
                <a:gd name="T5" fmla="*/ 6 h 9"/>
                <a:gd name="T6" fmla="*/ 6 w 13"/>
                <a:gd name="T7" fmla="*/ 2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1" y="3"/>
                    <a:pt x="6" y="9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3"/>
                    <a:pt x="7" y="5"/>
                    <a:pt x="6" y="2"/>
                  </a:cubicBezTo>
                  <a:cubicBezTo>
                    <a:pt x="9" y="1"/>
                    <a:pt x="10" y="2"/>
                    <a:pt x="1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8" name="Freeform 1726"/>
            <p:cNvSpPr/>
            <p:nvPr/>
          </p:nvSpPr>
          <p:spPr bwMode="auto">
            <a:xfrm>
              <a:off x="5872163" y="3143250"/>
              <a:ext cx="22225" cy="1111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4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6" y="2"/>
                    <a:pt x="2" y="3"/>
                    <a:pt x="0" y="3"/>
                  </a:cubicBezTo>
                  <a:cubicBezTo>
                    <a:pt x="1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9" name="Freeform 1727"/>
            <p:cNvSpPr/>
            <p:nvPr/>
          </p:nvSpPr>
          <p:spPr bwMode="auto">
            <a:xfrm>
              <a:off x="5830888" y="3282950"/>
              <a:ext cx="44450" cy="19050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10" y="4"/>
                    <a:pt x="4" y="3"/>
                    <a:pt x="0" y="5"/>
                  </a:cubicBezTo>
                  <a:cubicBezTo>
                    <a:pt x="2" y="1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0" name="Freeform 1728"/>
            <p:cNvSpPr/>
            <p:nvPr/>
          </p:nvSpPr>
          <p:spPr bwMode="auto">
            <a:xfrm>
              <a:off x="5808663" y="3302000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3" y="3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1" name="Freeform 1729"/>
            <p:cNvSpPr/>
            <p:nvPr/>
          </p:nvSpPr>
          <p:spPr bwMode="auto">
            <a:xfrm>
              <a:off x="4935538" y="33734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2" name="Freeform 1730"/>
            <p:cNvSpPr/>
            <p:nvPr/>
          </p:nvSpPr>
          <p:spPr bwMode="auto">
            <a:xfrm>
              <a:off x="5105400" y="3400425"/>
              <a:ext cx="14288" cy="7938"/>
            </a:xfrm>
            <a:custGeom>
              <a:avLst/>
              <a:gdLst>
                <a:gd name="T0" fmla="*/ 4 w 4"/>
                <a:gd name="T1" fmla="*/ 1 h 2"/>
                <a:gd name="T2" fmla="*/ 1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2"/>
                    <a:pt x="0" y="2"/>
                    <a:pt x="1" y="0"/>
                  </a:cubicBezTo>
                  <a:cubicBezTo>
                    <a:pt x="2" y="0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3" name="Freeform 1731"/>
            <p:cNvSpPr/>
            <p:nvPr/>
          </p:nvSpPr>
          <p:spPr bwMode="auto">
            <a:xfrm>
              <a:off x="5424488" y="3463925"/>
              <a:ext cx="11113" cy="30163"/>
            </a:xfrm>
            <a:custGeom>
              <a:avLst/>
              <a:gdLst>
                <a:gd name="T0" fmla="*/ 0 w 3"/>
                <a:gd name="T1" fmla="*/ 1 h 8"/>
                <a:gd name="T2" fmla="*/ 2 w 3"/>
                <a:gd name="T3" fmla="*/ 8 h 8"/>
                <a:gd name="T4" fmla="*/ 0 w 3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3" y="0"/>
                    <a:pt x="3" y="4"/>
                    <a:pt x="2" y="8"/>
                  </a:cubicBezTo>
                  <a:cubicBezTo>
                    <a:pt x="0" y="7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4" name="Freeform 1732"/>
            <p:cNvSpPr/>
            <p:nvPr/>
          </p:nvSpPr>
          <p:spPr bwMode="auto">
            <a:xfrm>
              <a:off x="5303838" y="3498850"/>
              <a:ext cx="7938" cy="14288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2"/>
                    <a:pt x="1" y="4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5" name="Freeform 1733"/>
            <p:cNvSpPr/>
            <p:nvPr/>
          </p:nvSpPr>
          <p:spPr bwMode="auto">
            <a:xfrm>
              <a:off x="5322888" y="3505200"/>
              <a:ext cx="7938" cy="65088"/>
            </a:xfrm>
            <a:custGeom>
              <a:avLst/>
              <a:gdLst>
                <a:gd name="T0" fmla="*/ 1 w 2"/>
                <a:gd name="T1" fmla="*/ 0 h 17"/>
                <a:gd name="T2" fmla="*/ 2 w 2"/>
                <a:gd name="T3" fmla="*/ 17 h 17"/>
                <a:gd name="T4" fmla="*/ 1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1" y="0"/>
                  </a:moveTo>
                  <a:cubicBezTo>
                    <a:pt x="2" y="5"/>
                    <a:pt x="2" y="9"/>
                    <a:pt x="2" y="17"/>
                  </a:cubicBezTo>
                  <a:cubicBezTo>
                    <a:pt x="0" y="12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6" name="Freeform 1734"/>
            <p:cNvSpPr/>
            <p:nvPr/>
          </p:nvSpPr>
          <p:spPr bwMode="auto">
            <a:xfrm>
              <a:off x="6161088" y="3505200"/>
              <a:ext cx="406400" cy="249238"/>
            </a:xfrm>
            <a:custGeom>
              <a:avLst/>
              <a:gdLst>
                <a:gd name="T0" fmla="*/ 96 w 108"/>
                <a:gd name="T1" fmla="*/ 9 h 66"/>
                <a:gd name="T2" fmla="*/ 89 w 108"/>
                <a:gd name="T3" fmla="*/ 13 h 66"/>
                <a:gd name="T4" fmla="*/ 94 w 108"/>
                <a:gd name="T5" fmla="*/ 9 h 66"/>
                <a:gd name="T6" fmla="*/ 7 w 108"/>
                <a:gd name="T7" fmla="*/ 61 h 66"/>
                <a:gd name="T8" fmla="*/ 8 w 108"/>
                <a:gd name="T9" fmla="*/ 63 h 66"/>
                <a:gd name="T10" fmla="*/ 3 w 108"/>
                <a:gd name="T11" fmla="*/ 66 h 66"/>
                <a:gd name="T12" fmla="*/ 1 w 108"/>
                <a:gd name="T13" fmla="*/ 62 h 66"/>
                <a:gd name="T14" fmla="*/ 91 w 108"/>
                <a:gd name="T15" fmla="*/ 7 h 66"/>
                <a:gd name="T16" fmla="*/ 108 w 108"/>
                <a:gd name="T17" fmla="*/ 0 h 66"/>
                <a:gd name="T18" fmla="*/ 95 w 108"/>
                <a:gd name="T19" fmla="*/ 8 h 66"/>
                <a:gd name="T20" fmla="*/ 96 w 108"/>
                <a:gd name="T2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66">
                  <a:moveTo>
                    <a:pt x="96" y="9"/>
                  </a:moveTo>
                  <a:cubicBezTo>
                    <a:pt x="94" y="11"/>
                    <a:pt x="91" y="12"/>
                    <a:pt x="89" y="13"/>
                  </a:cubicBezTo>
                  <a:cubicBezTo>
                    <a:pt x="90" y="11"/>
                    <a:pt x="93" y="11"/>
                    <a:pt x="94" y="9"/>
                  </a:cubicBezTo>
                  <a:cubicBezTo>
                    <a:pt x="64" y="25"/>
                    <a:pt x="35" y="42"/>
                    <a:pt x="7" y="61"/>
                  </a:cubicBezTo>
                  <a:cubicBezTo>
                    <a:pt x="6" y="63"/>
                    <a:pt x="9" y="62"/>
                    <a:pt x="8" y="63"/>
                  </a:cubicBezTo>
                  <a:cubicBezTo>
                    <a:pt x="7" y="66"/>
                    <a:pt x="5" y="65"/>
                    <a:pt x="3" y="66"/>
                  </a:cubicBezTo>
                  <a:cubicBezTo>
                    <a:pt x="1" y="65"/>
                    <a:pt x="0" y="63"/>
                    <a:pt x="1" y="62"/>
                  </a:cubicBezTo>
                  <a:cubicBezTo>
                    <a:pt x="28" y="42"/>
                    <a:pt x="61" y="24"/>
                    <a:pt x="91" y="7"/>
                  </a:cubicBezTo>
                  <a:cubicBezTo>
                    <a:pt x="96" y="5"/>
                    <a:pt x="100" y="0"/>
                    <a:pt x="108" y="0"/>
                  </a:cubicBezTo>
                  <a:cubicBezTo>
                    <a:pt x="107" y="7"/>
                    <a:pt x="98" y="8"/>
                    <a:pt x="95" y="8"/>
                  </a:cubicBezTo>
                  <a:cubicBezTo>
                    <a:pt x="94" y="10"/>
                    <a:pt x="95" y="8"/>
                    <a:pt x="96" y="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7" name="Freeform 1735"/>
            <p:cNvSpPr/>
            <p:nvPr/>
          </p:nvSpPr>
          <p:spPr bwMode="auto">
            <a:xfrm>
              <a:off x="5303838" y="3509963"/>
              <a:ext cx="11113" cy="30163"/>
            </a:xfrm>
            <a:custGeom>
              <a:avLst/>
              <a:gdLst>
                <a:gd name="T0" fmla="*/ 0 w 3"/>
                <a:gd name="T1" fmla="*/ 2 h 8"/>
                <a:gd name="T2" fmla="*/ 3 w 3"/>
                <a:gd name="T3" fmla="*/ 6 h 8"/>
                <a:gd name="T4" fmla="*/ 1 w 3"/>
                <a:gd name="T5" fmla="*/ 8 h 8"/>
                <a:gd name="T6" fmla="*/ 0 w 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3" y="0"/>
                    <a:pt x="1" y="6"/>
                    <a:pt x="3" y="6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6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8" name="Freeform 1736"/>
            <p:cNvSpPr/>
            <p:nvPr/>
          </p:nvSpPr>
          <p:spPr bwMode="auto">
            <a:xfrm>
              <a:off x="5308600" y="3546475"/>
              <a:ext cx="11113" cy="1587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3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2" y="0"/>
                    <a:pt x="3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9" name="Freeform 1737"/>
            <p:cNvSpPr/>
            <p:nvPr/>
          </p:nvSpPr>
          <p:spPr bwMode="auto">
            <a:xfrm>
              <a:off x="6286500" y="3546475"/>
              <a:ext cx="315913" cy="207963"/>
            </a:xfrm>
            <a:custGeom>
              <a:avLst/>
              <a:gdLst>
                <a:gd name="T0" fmla="*/ 84 w 84"/>
                <a:gd name="T1" fmla="*/ 1 h 55"/>
                <a:gd name="T2" fmla="*/ 69 w 84"/>
                <a:gd name="T3" fmla="*/ 11 h 55"/>
                <a:gd name="T4" fmla="*/ 6 w 84"/>
                <a:gd name="T5" fmla="*/ 50 h 55"/>
                <a:gd name="T6" fmla="*/ 15 w 84"/>
                <a:gd name="T7" fmla="*/ 49 h 55"/>
                <a:gd name="T8" fmla="*/ 0 w 84"/>
                <a:gd name="T9" fmla="*/ 53 h 55"/>
                <a:gd name="T10" fmla="*/ 10 w 84"/>
                <a:gd name="T11" fmla="*/ 42 h 55"/>
                <a:gd name="T12" fmla="*/ 76 w 84"/>
                <a:gd name="T13" fmla="*/ 3 h 55"/>
                <a:gd name="T14" fmla="*/ 83 w 84"/>
                <a:gd name="T15" fmla="*/ 0 h 55"/>
                <a:gd name="T16" fmla="*/ 84 w 84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5">
                  <a:moveTo>
                    <a:pt x="84" y="1"/>
                  </a:moveTo>
                  <a:cubicBezTo>
                    <a:pt x="80" y="5"/>
                    <a:pt x="74" y="8"/>
                    <a:pt x="69" y="11"/>
                  </a:cubicBezTo>
                  <a:cubicBezTo>
                    <a:pt x="49" y="24"/>
                    <a:pt x="24" y="34"/>
                    <a:pt x="6" y="50"/>
                  </a:cubicBezTo>
                  <a:cubicBezTo>
                    <a:pt x="8" y="51"/>
                    <a:pt x="12" y="49"/>
                    <a:pt x="15" y="49"/>
                  </a:cubicBezTo>
                  <a:cubicBezTo>
                    <a:pt x="12" y="52"/>
                    <a:pt x="5" y="55"/>
                    <a:pt x="0" y="53"/>
                  </a:cubicBezTo>
                  <a:cubicBezTo>
                    <a:pt x="0" y="46"/>
                    <a:pt x="8" y="46"/>
                    <a:pt x="10" y="42"/>
                  </a:cubicBezTo>
                  <a:cubicBezTo>
                    <a:pt x="31" y="28"/>
                    <a:pt x="55" y="17"/>
                    <a:pt x="76" y="3"/>
                  </a:cubicBezTo>
                  <a:cubicBezTo>
                    <a:pt x="79" y="3"/>
                    <a:pt x="81" y="1"/>
                    <a:pt x="83" y="0"/>
                  </a:cubicBezTo>
                  <a:cubicBezTo>
                    <a:pt x="83" y="0"/>
                    <a:pt x="83" y="1"/>
                    <a:pt x="84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0" name="Freeform 1738"/>
            <p:cNvSpPr/>
            <p:nvPr/>
          </p:nvSpPr>
          <p:spPr bwMode="auto">
            <a:xfrm>
              <a:off x="5037138" y="3592513"/>
              <a:ext cx="38100" cy="82550"/>
            </a:xfrm>
            <a:custGeom>
              <a:avLst/>
              <a:gdLst>
                <a:gd name="T0" fmla="*/ 6 w 10"/>
                <a:gd name="T1" fmla="*/ 0 h 22"/>
                <a:gd name="T2" fmla="*/ 8 w 10"/>
                <a:gd name="T3" fmla="*/ 0 h 22"/>
                <a:gd name="T4" fmla="*/ 4 w 10"/>
                <a:gd name="T5" fmla="*/ 21 h 22"/>
                <a:gd name="T6" fmla="*/ 1 w 10"/>
                <a:gd name="T7" fmla="*/ 16 h 22"/>
                <a:gd name="T8" fmla="*/ 4 w 10"/>
                <a:gd name="T9" fmla="*/ 14 h 22"/>
                <a:gd name="T10" fmla="*/ 6 w 1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6" y="0"/>
                  </a:moveTo>
                  <a:cubicBezTo>
                    <a:pt x="7" y="1"/>
                    <a:pt x="7" y="1"/>
                    <a:pt x="8" y="0"/>
                  </a:cubicBezTo>
                  <a:cubicBezTo>
                    <a:pt x="8" y="6"/>
                    <a:pt x="7" y="18"/>
                    <a:pt x="4" y="21"/>
                  </a:cubicBezTo>
                  <a:cubicBezTo>
                    <a:pt x="0" y="22"/>
                    <a:pt x="2" y="17"/>
                    <a:pt x="1" y="16"/>
                  </a:cubicBezTo>
                  <a:cubicBezTo>
                    <a:pt x="1" y="15"/>
                    <a:pt x="2" y="14"/>
                    <a:pt x="4" y="14"/>
                  </a:cubicBezTo>
                  <a:cubicBezTo>
                    <a:pt x="4" y="9"/>
                    <a:pt x="10" y="4"/>
                    <a:pt x="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1" name="Freeform 1739"/>
            <p:cNvSpPr/>
            <p:nvPr/>
          </p:nvSpPr>
          <p:spPr bwMode="auto">
            <a:xfrm>
              <a:off x="6342063" y="3619500"/>
              <a:ext cx="225425" cy="157163"/>
            </a:xfrm>
            <a:custGeom>
              <a:avLst/>
              <a:gdLst>
                <a:gd name="T0" fmla="*/ 60 w 60"/>
                <a:gd name="T1" fmla="*/ 2 h 42"/>
                <a:gd name="T2" fmla="*/ 8 w 60"/>
                <a:gd name="T3" fmla="*/ 37 h 42"/>
                <a:gd name="T4" fmla="*/ 12 w 60"/>
                <a:gd name="T5" fmla="*/ 39 h 42"/>
                <a:gd name="T6" fmla="*/ 4 w 60"/>
                <a:gd name="T7" fmla="*/ 40 h 42"/>
                <a:gd name="T8" fmla="*/ 13 w 60"/>
                <a:gd name="T9" fmla="*/ 27 h 42"/>
                <a:gd name="T10" fmla="*/ 45 w 60"/>
                <a:gd name="T11" fmla="*/ 7 h 42"/>
                <a:gd name="T12" fmla="*/ 60 w 6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2">
                  <a:moveTo>
                    <a:pt x="60" y="2"/>
                  </a:moveTo>
                  <a:cubicBezTo>
                    <a:pt x="45" y="13"/>
                    <a:pt x="22" y="21"/>
                    <a:pt x="8" y="37"/>
                  </a:cubicBezTo>
                  <a:cubicBezTo>
                    <a:pt x="9" y="37"/>
                    <a:pt x="10" y="38"/>
                    <a:pt x="12" y="39"/>
                  </a:cubicBezTo>
                  <a:cubicBezTo>
                    <a:pt x="11" y="42"/>
                    <a:pt x="7" y="40"/>
                    <a:pt x="4" y="40"/>
                  </a:cubicBezTo>
                  <a:cubicBezTo>
                    <a:pt x="0" y="35"/>
                    <a:pt x="9" y="31"/>
                    <a:pt x="13" y="27"/>
                  </a:cubicBezTo>
                  <a:cubicBezTo>
                    <a:pt x="21" y="22"/>
                    <a:pt x="35" y="13"/>
                    <a:pt x="45" y="7"/>
                  </a:cubicBezTo>
                  <a:cubicBezTo>
                    <a:pt x="50" y="3"/>
                    <a:pt x="56" y="0"/>
                    <a:pt x="6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2" name="Freeform 1740"/>
            <p:cNvSpPr/>
            <p:nvPr/>
          </p:nvSpPr>
          <p:spPr bwMode="auto">
            <a:xfrm>
              <a:off x="5800725" y="3671888"/>
              <a:ext cx="74613" cy="41275"/>
            </a:xfrm>
            <a:custGeom>
              <a:avLst/>
              <a:gdLst>
                <a:gd name="T0" fmla="*/ 16 w 20"/>
                <a:gd name="T1" fmla="*/ 2 h 11"/>
                <a:gd name="T2" fmla="*/ 15 w 20"/>
                <a:gd name="T3" fmla="*/ 4 h 11"/>
                <a:gd name="T4" fmla="*/ 19 w 20"/>
                <a:gd name="T5" fmla="*/ 4 h 11"/>
                <a:gd name="T6" fmla="*/ 19 w 20"/>
                <a:gd name="T7" fmla="*/ 8 h 11"/>
                <a:gd name="T8" fmla="*/ 6 w 20"/>
                <a:gd name="T9" fmla="*/ 11 h 11"/>
                <a:gd name="T10" fmla="*/ 6 w 20"/>
                <a:gd name="T11" fmla="*/ 8 h 11"/>
                <a:gd name="T12" fmla="*/ 2 w 20"/>
                <a:gd name="T13" fmla="*/ 10 h 11"/>
                <a:gd name="T14" fmla="*/ 0 w 20"/>
                <a:gd name="T15" fmla="*/ 7 h 11"/>
                <a:gd name="T16" fmla="*/ 16 w 20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6" y="2"/>
                  </a:moveTo>
                  <a:cubicBezTo>
                    <a:pt x="16" y="3"/>
                    <a:pt x="16" y="4"/>
                    <a:pt x="15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6"/>
                    <a:pt x="20" y="6"/>
                    <a:pt x="19" y="8"/>
                  </a:cubicBezTo>
                  <a:cubicBezTo>
                    <a:pt x="15" y="8"/>
                    <a:pt x="12" y="11"/>
                    <a:pt x="6" y="11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4" y="8"/>
                    <a:pt x="4" y="11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4" y="4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3" name="Freeform 1741"/>
            <p:cNvSpPr/>
            <p:nvPr/>
          </p:nvSpPr>
          <p:spPr bwMode="auto">
            <a:xfrm>
              <a:off x="6481763" y="3683000"/>
              <a:ext cx="131763" cy="109538"/>
            </a:xfrm>
            <a:custGeom>
              <a:avLst/>
              <a:gdLst>
                <a:gd name="T0" fmla="*/ 35 w 35"/>
                <a:gd name="T1" fmla="*/ 1 h 29"/>
                <a:gd name="T2" fmla="*/ 0 w 35"/>
                <a:gd name="T3" fmla="*/ 29 h 29"/>
                <a:gd name="T4" fmla="*/ 27 w 35"/>
                <a:gd name="T5" fmla="*/ 4 h 29"/>
                <a:gd name="T6" fmla="*/ 27 w 35"/>
                <a:gd name="T7" fmla="*/ 3 h 29"/>
                <a:gd name="T8" fmla="*/ 35 w 35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9">
                  <a:moveTo>
                    <a:pt x="35" y="1"/>
                  </a:moveTo>
                  <a:cubicBezTo>
                    <a:pt x="25" y="12"/>
                    <a:pt x="11" y="19"/>
                    <a:pt x="0" y="29"/>
                  </a:cubicBezTo>
                  <a:cubicBezTo>
                    <a:pt x="5" y="17"/>
                    <a:pt x="18" y="12"/>
                    <a:pt x="27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9" y="2"/>
                    <a:pt x="33" y="0"/>
                    <a:pt x="35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4" name="Freeform 1742"/>
            <p:cNvSpPr/>
            <p:nvPr/>
          </p:nvSpPr>
          <p:spPr bwMode="auto">
            <a:xfrm>
              <a:off x="6048375" y="3727450"/>
              <a:ext cx="19050" cy="19050"/>
            </a:xfrm>
            <a:custGeom>
              <a:avLst/>
              <a:gdLst>
                <a:gd name="T0" fmla="*/ 5 w 5"/>
                <a:gd name="T1" fmla="*/ 2 h 5"/>
                <a:gd name="T2" fmla="*/ 0 w 5"/>
                <a:gd name="T3" fmla="*/ 4 h 5"/>
                <a:gd name="T4" fmla="*/ 5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1" y="5"/>
                    <a:pt x="0" y="4"/>
                  </a:cubicBezTo>
                  <a:cubicBezTo>
                    <a:pt x="0" y="1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5" name="Freeform 1743"/>
            <p:cNvSpPr/>
            <p:nvPr/>
          </p:nvSpPr>
          <p:spPr bwMode="auto">
            <a:xfrm>
              <a:off x="5372100" y="3830638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2 h 3"/>
                <a:gd name="T4" fmla="*/ 0 w 5"/>
                <a:gd name="T5" fmla="*/ 3 h 3"/>
                <a:gd name="T6" fmla="*/ 0 w 5"/>
                <a:gd name="T7" fmla="*/ 2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6" name="Freeform 1744"/>
            <p:cNvSpPr>
              <a:spLocks noEditPoints="1"/>
            </p:cNvSpPr>
            <p:nvPr/>
          </p:nvSpPr>
          <p:spPr bwMode="auto">
            <a:xfrm>
              <a:off x="2146300" y="1749425"/>
              <a:ext cx="4425950" cy="2073275"/>
            </a:xfrm>
            <a:custGeom>
              <a:avLst/>
              <a:gdLst>
                <a:gd name="T0" fmla="*/ 3 w 1177"/>
                <a:gd name="T1" fmla="*/ 154 h 550"/>
                <a:gd name="T2" fmla="*/ 968 w 1177"/>
                <a:gd name="T3" fmla="*/ 113 h 550"/>
                <a:gd name="T4" fmla="*/ 1084 w 1177"/>
                <a:gd name="T5" fmla="*/ 312 h 550"/>
                <a:gd name="T6" fmla="*/ 891 w 1177"/>
                <a:gd name="T7" fmla="*/ 395 h 550"/>
                <a:gd name="T8" fmla="*/ 947 w 1177"/>
                <a:gd name="T9" fmla="*/ 408 h 550"/>
                <a:gd name="T10" fmla="*/ 1126 w 1177"/>
                <a:gd name="T11" fmla="*/ 487 h 550"/>
                <a:gd name="T12" fmla="*/ 890 w 1177"/>
                <a:gd name="T13" fmla="*/ 487 h 550"/>
                <a:gd name="T14" fmla="*/ 857 w 1177"/>
                <a:gd name="T15" fmla="*/ 368 h 550"/>
                <a:gd name="T16" fmla="*/ 665 w 1177"/>
                <a:gd name="T17" fmla="*/ 346 h 550"/>
                <a:gd name="T18" fmla="*/ 537 w 1177"/>
                <a:gd name="T19" fmla="*/ 288 h 550"/>
                <a:gd name="T20" fmla="*/ 721 w 1177"/>
                <a:gd name="T21" fmla="*/ 174 h 550"/>
                <a:gd name="T22" fmla="*/ 629 w 1177"/>
                <a:gd name="T23" fmla="*/ 58 h 550"/>
                <a:gd name="T24" fmla="*/ 945 w 1177"/>
                <a:gd name="T25" fmla="*/ 156 h 550"/>
                <a:gd name="T26" fmla="*/ 619 w 1177"/>
                <a:gd name="T27" fmla="*/ 11 h 550"/>
                <a:gd name="T28" fmla="*/ 453 w 1177"/>
                <a:gd name="T29" fmla="*/ 42 h 550"/>
                <a:gd name="T30" fmla="*/ 397 w 1177"/>
                <a:gd name="T31" fmla="*/ 35 h 550"/>
                <a:gd name="T32" fmla="*/ 288 w 1177"/>
                <a:gd name="T33" fmla="*/ 250 h 550"/>
                <a:gd name="T34" fmla="*/ 234 w 1177"/>
                <a:gd name="T35" fmla="*/ 124 h 550"/>
                <a:gd name="T36" fmla="*/ 594 w 1177"/>
                <a:gd name="T37" fmla="*/ 63 h 550"/>
                <a:gd name="T38" fmla="*/ 606 w 1177"/>
                <a:gd name="T39" fmla="*/ 97 h 550"/>
                <a:gd name="T40" fmla="*/ 550 w 1177"/>
                <a:gd name="T41" fmla="*/ 87 h 550"/>
                <a:gd name="T42" fmla="*/ 659 w 1177"/>
                <a:gd name="T43" fmla="*/ 112 h 550"/>
                <a:gd name="T44" fmla="*/ 544 w 1177"/>
                <a:gd name="T45" fmla="*/ 172 h 550"/>
                <a:gd name="T46" fmla="*/ 333 w 1177"/>
                <a:gd name="T47" fmla="*/ 180 h 550"/>
                <a:gd name="T48" fmla="*/ 777 w 1177"/>
                <a:gd name="T49" fmla="*/ 165 h 550"/>
                <a:gd name="T50" fmla="*/ 239 w 1177"/>
                <a:gd name="T51" fmla="*/ 139 h 550"/>
                <a:gd name="T52" fmla="*/ 143 w 1177"/>
                <a:gd name="T53" fmla="*/ 161 h 550"/>
                <a:gd name="T54" fmla="*/ 153 w 1177"/>
                <a:gd name="T55" fmla="*/ 311 h 550"/>
                <a:gd name="T56" fmla="*/ 58 w 1177"/>
                <a:gd name="T57" fmla="*/ 197 h 550"/>
                <a:gd name="T58" fmla="*/ 940 w 1177"/>
                <a:gd name="T59" fmla="*/ 186 h 550"/>
                <a:gd name="T60" fmla="*/ 936 w 1177"/>
                <a:gd name="T61" fmla="*/ 212 h 550"/>
                <a:gd name="T62" fmla="*/ 366 w 1177"/>
                <a:gd name="T63" fmla="*/ 195 h 550"/>
                <a:gd name="T64" fmla="*/ 799 w 1177"/>
                <a:gd name="T65" fmla="*/ 206 h 550"/>
                <a:gd name="T66" fmla="*/ 747 w 1177"/>
                <a:gd name="T67" fmla="*/ 231 h 550"/>
                <a:gd name="T68" fmla="*/ 1076 w 1177"/>
                <a:gd name="T69" fmla="*/ 223 h 550"/>
                <a:gd name="T70" fmla="*/ 787 w 1177"/>
                <a:gd name="T71" fmla="*/ 295 h 550"/>
                <a:gd name="T72" fmla="*/ 378 w 1177"/>
                <a:gd name="T73" fmla="*/ 232 h 550"/>
                <a:gd name="T74" fmla="*/ 374 w 1177"/>
                <a:gd name="T75" fmla="*/ 291 h 550"/>
                <a:gd name="T76" fmla="*/ 1058 w 1177"/>
                <a:gd name="T77" fmla="*/ 232 h 550"/>
                <a:gd name="T78" fmla="*/ 766 w 1177"/>
                <a:gd name="T79" fmla="*/ 291 h 550"/>
                <a:gd name="T80" fmla="*/ 968 w 1177"/>
                <a:gd name="T81" fmla="*/ 240 h 550"/>
                <a:gd name="T82" fmla="*/ 245 w 1177"/>
                <a:gd name="T83" fmla="*/ 246 h 550"/>
                <a:gd name="T84" fmla="*/ 893 w 1177"/>
                <a:gd name="T85" fmla="*/ 304 h 550"/>
                <a:gd name="T86" fmla="*/ 941 w 1177"/>
                <a:gd name="T87" fmla="*/ 268 h 550"/>
                <a:gd name="T88" fmla="*/ 523 w 1177"/>
                <a:gd name="T89" fmla="*/ 253 h 550"/>
                <a:gd name="T90" fmla="*/ 271 w 1177"/>
                <a:gd name="T91" fmla="*/ 259 h 550"/>
                <a:gd name="T92" fmla="*/ 286 w 1177"/>
                <a:gd name="T93" fmla="*/ 259 h 550"/>
                <a:gd name="T94" fmla="*/ 514 w 1177"/>
                <a:gd name="T95" fmla="*/ 273 h 550"/>
                <a:gd name="T96" fmla="*/ 550 w 1177"/>
                <a:gd name="T97" fmla="*/ 300 h 550"/>
                <a:gd name="T98" fmla="*/ 301 w 1177"/>
                <a:gd name="T99" fmla="*/ 304 h 550"/>
                <a:gd name="T100" fmla="*/ 587 w 1177"/>
                <a:gd name="T101" fmla="*/ 329 h 550"/>
                <a:gd name="T102" fmla="*/ 809 w 1177"/>
                <a:gd name="T103" fmla="*/ 324 h 550"/>
                <a:gd name="T104" fmla="*/ 1036 w 1177"/>
                <a:gd name="T105" fmla="*/ 337 h 550"/>
                <a:gd name="T106" fmla="*/ 783 w 1177"/>
                <a:gd name="T107" fmla="*/ 404 h 550"/>
                <a:gd name="T108" fmla="*/ 864 w 1177"/>
                <a:gd name="T109" fmla="*/ 402 h 550"/>
                <a:gd name="T110" fmla="*/ 694 w 1177"/>
                <a:gd name="T111" fmla="*/ 430 h 550"/>
                <a:gd name="T112" fmla="*/ 835 w 1177"/>
                <a:gd name="T113" fmla="*/ 434 h 550"/>
                <a:gd name="T114" fmla="*/ 757 w 1177"/>
                <a:gd name="T115" fmla="*/ 487 h 550"/>
                <a:gd name="T116" fmla="*/ 1112 w 1177"/>
                <a:gd name="T117" fmla="*/ 446 h 550"/>
                <a:gd name="T118" fmla="*/ 784 w 1177"/>
                <a:gd name="T119" fmla="*/ 462 h 550"/>
                <a:gd name="T120" fmla="*/ 1007 w 1177"/>
                <a:gd name="T121" fmla="*/ 486 h 550"/>
                <a:gd name="T122" fmla="*/ 1049 w 1177"/>
                <a:gd name="T123" fmla="*/ 497 h 550"/>
                <a:gd name="T124" fmla="*/ 822 w 1177"/>
                <a:gd name="T125" fmla="*/ 52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7" h="550">
                  <a:moveTo>
                    <a:pt x="545" y="276"/>
                  </a:moveTo>
                  <a:cubicBezTo>
                    <a:pt x="540" y="274"/>
                    <a:pt x="535" y="284"/>
                    <a:pt x="531" y="279"/>
                  </a:cubicBezTo>
                  <a:cubicBezTo>
                    <a:pt x="512" y="290"/>
                    <a:pt x="493" y="302"/>
                    <a:pt x="473" y="311"/>
                  </a:cubicBezTo>
                  <a:cubicBezTo>
                    <a:pt x="472" y="314"/>
                    <a:pt x="468" y="314"/>
                    <a:pt x="469" y="317"/>
                  </a:cubicBezTo>
                  <a:cubicBezTo>
                    <a:pt x="467" y="316"/>
                    <a:pt x="467" y="317"/>
                    <a:pt x="466" y="317"/>
                  </a:cubicBezTo>
                  <a:cubicBezTo>
                    <a:pt x="467" y="312"/>
                    <a:pt x="473" y="309"/>
                    <a:pt x="478" y="306"/>
                  </a:cubicBezTo>
                  <a:cubicBezTo>
                    <a:pt x="489" y="299"/>
                    <a:pt x="503" y="293"/>
                    <a:pt x="514" y="286"/>
                  </a:cubicBezTo>
                  <a:cubicBezTo>
                    <a:pt x="512" y="285"/>
                    <a:pt x="509" y="288"/>
                    <a:pt x="507" y="289"/>
                  </a:cubicBezTo>
                  <a:cubicBezTo>
                    <a:pt x="499" y="286"/>
                    <a:pt x="492" y="293"/>
                    <a:pt x="485" y="293"/>
                  </a:cubicBezTo>
                  <a:cubicBezTo>
                    <a:pt x="485" y="295"/>
                    <a:pt x="486" y="295"/>
                    <a:pt x="487" y="295"/>
                  </a:cubicBezTo>
                  <a:cubicBezTo>
                    <a:pt x="486" y="296"/>
                    <a:pt x="483" y="297"/>
                    <a:pt x="484" y="294"/>
                  </a:cubicBezTo>
                  <a:cubicBezTo>
                    <a:pt x="477" y="299"/>
                    <a:pt x="466" y="299"/>
                    <a:pt x="462" y="306"/>
                  </a:cubicBezTo>
                  <a:cubicBezTo>
                    <a:pt x="451" y="307"/>
                    <a:pt x="441" y="309"/>
                    <a:pt x="433" y="313"/>
                  </a:cubicBezTo>
                  <a:cubicBezTo>
                    <a:pt x="414" y="322"/>
                    <a:pt x="396" y="331"/>
                    <a:pt x="378" y="341"/>
                  </a:cubicBezTo>
                  <a:cubicBezTo>
                    <a:pt x="362" y="346"/>
                    <a:pt x="349" y="354"/>
                    <a:pt x="334" y="361"/>
                  </a:cubicBezTo>
                  <a:cubicBezTo>
                    <a:pt x="327" y="362"/>
                    <a:pt x="324" y="367"/>
                    <a:pt x="317" y="368"/>
                  </a:cubicBezTo>
                  <a:cubicBezTo>
                    <a:pt x="317" y="370"/>
                    <a:pt x="318" y="371"/>
                    <a:pt x="317" y="372"/>
                  </a:cubicBezTo>
                  <a:cubicBezTo>
                    <a:pt x="317" y="373"/>
                    <a:pt x="314" y="371"/>
                    <a:pt x="313" y="373"/>
                  </a:cubicBezTo>
                  <a:cubicBezTo>
                    <a:pt x="317" y="376"/>
                    <a:pt x="326" y="374"/>
                    <a:pt x="328" y="380"/>
                  </a:cubicBezTo>
                  <a:cubicBezTo>
                    <a:pt x="328" y="382"/>
                    <a:pt x="323" y="379"/>
                    <a:pt x="325" y="383"/>
                  </a:cubicBezTo>
                  <a:cubicBezTo>
                    <a:pt x="316" y="381"/>
                    <a:pt x="309" y="378"/>
                    <a:pt x="300" y="376"/>
                  </a:cubicBezTo>
                  <a:cubicBezTo>
                    <a:pt x="299" y="376"/>
                    <a:pt x="301" y="378"/>
                    <a:pt x="300" y="380"/>
                  </a:cubicBezTo>
                  <a:cubicBezTo>
                    <a:pt x="298" y="382"/>
                    <a:pt x="292" y="383"/>
                    <a:pt x="290" y="380"/>
                  </a:cubicBezTo>
                  <a:cubicBezTo>
                    <a:pt x="268" y="373"/>
                    <a:pt x="252" y="361"/>
                    <a:pt x="231" y="354"/>
                  </a:cubicBezTo>
                  <a:cubicBezTo>
                    <a:pt x="231" y="353"/>
                    <a:pt x="229" y="353"/>
                    <a:pt x="229" y="352"/>
                  </a:cubicBezTo>
                  <a:cubicBezTo>
                    <a:pt x="218" y="350"/>
                    <a:pt x="208" y="343"/>
                    <a:pt x="196" y="340"/>
                  </a:cubicBezTo>
                  <a:cubicBezTo>
                    <a:pt x="196" y="339"/>
                    <a:pt x="194" y="339"/>
                    <a:pt x="195" y="337"/>
                  </a:cubicBezTo>
                  <a:cubicBezTo>
                    <a:pt x="177" y="333"/>
                    <a:pt x="159" y="326"/>
                    <a:pt x="141" y="320"/>
                  </a:cubicBezTo>
                  <a:cubicBezTo>
                    <a:pt x="131" y="312"/>
                    <a:pt x="115" y="308"/>
                    <a:pt x="99" y="303"/>
                  </a:cubicBezTo>
                  <a:cubicBezTo>
                    <a:pt x="95" y="301"/>
                    <a:pt x="90" y="300"/>
                    <a:pt x="85" y="299"/>
                  </a:cubicBezTo>
                  <a:cubicBezTo>
                    <a:pt x="80" y="297"/>
                    <a:pt x="74" y="295"/>
                    <a:pt x="69" y="295"/>
                  </a:cubicBezTo>
                  <a:cubicBezTo>
                    <a:pt x="60" y="291"/>
                    <a:pt x="45" y="288"/>
                    <a:pt x="35" y="286"/>
                  </a:cubicBezTo>
                  <a:cubicBezTo>
                    <a:pt x="33" y="287"/>
                    <a:pt x="31" y="288"/>
                    <a:pt x="29" y="287"/>
                  </a:cubicBezTo>
                  <a:cubicBezTo>
                    <a:pt x="27" y="288"/>
                    <a:pt x="27" y="289"/>
                    <a:pt x="26" y="290"/>
                  </a:cubicBezTo>
                  <a:cubicBezTo>
                    <a:pt x="17" y="288"/>
                    <a:pt x="23" y="281"/>
                    <a:pt x="30" y="281"/>
                  </a:cubicBezTo>
                  <a:cubicBezTo>
                    <a:pt x="34" y="281"/>
                    <a:pt x="39" y="284"/>
                    <a:pt x="43" y="285"/>
                  </a:cubicBezTo>
                  <a:cubicBezTo>
                    <a:pt x="63" y="289"/>
                    <a:pt x="91" y="295"/>
                    <a:pt x="105" y="301"/>
                  </a:cubicBezTo>
                  <a:cubicBezTo>
                    <a:pt x="106" y="301"/>
                    <a:pt x="105" y="299"/>
                    <a:pt x="106" y="299"/>
                  </a:cubicBezTo>
                  <a:cubicBezTo>
                    <a:pt x="80" y="290"/>
                    <a:pt x="54" y="283"/>
                    <a:pt x="32" y="272"/>
                  </a:cubicBezTo>
                  <a:cubicBezTo>
                    <a:pt x="27" y="273"/>
                    <a:pt x="20" y="271"/>
                    <a:pt x="16" y="269"/>
                  </a:cubicBezTo>
                  <a:cubicBezTo>
                    <a:pt x="13" y="275"/>
                    <a:pt x="5" y="274"/>
                    <a:pt x="8" y="267"/>
                  </a:cubicBezTo>
                  <a:cubicBezTo>
                    <a:pt x="6" y="266"/>
                    <a:pt x="4" y="266"/>
                    <a:pt x="4" y="264"/>
                  </a:cubicBezTo>
                  <a:cubicBezTo>
                    <a:pt x="4" y="262"/>
                    <a:pt x="5" y="262"/>
                    <a:pt x="5" y="260"/>
                  </a:cubicBezTo>
                  <a:cubicBezTo>
                    <a:pt x="7" y="260"/>
                    <a:pt x="7" y="259"/>
                    <a:pt x="9" y="260"/>
                  </a:cubicBezTo>
                  <a:cubicBezTo>
                    <a:pt x="8" y="248"/>
                    <a:pt x="14" y="219"/>
                    <a:pt x="3" y="209"/>
                  </a:cubicBezTo>
                  <a:cubicBezTo>
                    <a:pt x="7" y="192"/>
                    <a:pt x="4" y="179"/>
                    <a:pt x="5" y="164"/>
                  </a:cubicBezTo>
                  <a:cubicBezTo>
                    <a:pt x="5" y="163"/>
                    <a:pt x="5" y="162"/>
                    <a:pt x="6" y="161"/>
                  </a:cubicBezTo>
                  <a:cubicBezTo>
                    <a:pt x="5" y="159"/>
                    <a:pt x="3" y="160"/>
                    <a:pt x="1" y="158"/>
                  </a:cubicBezTo>
                  <a:cubicBezTo>
                    <a:pt x="0" y="155"/>
                    <a:pt x="3" y="155"/>
                    <a:pt x="3" y="154"/>
                  </a:cubicBezTo>
                  <a:cubicBezTo>
                    <a:pt x="5" y="153"/>
                    <a:pt x="5" y="154"/>
                    <a:pt x="6" y="154"/>
                  </a:cubicBezTo>
                  <a:cubicBezTo>
                    <a:pt x="8" y="152"/>
                    <a:pt x="10" y="152"/>
                    <a:pt x="12" y="152"/>
                  </a:cubicBezTo>
                  <a:cubicBezTo>
                    <a:pt x="21" y="148"/>
                    <a:pt x="30" y="145"/>
                    <a:pt x="40" y="141"/>
                  </a:cubicBezTo>
                  <a:cubicBezTo>
                    <a:pt x="43" y="140"/>
                    <a:pt x="45" y="138"/>
                    <a:pt x="48" y="137"/>
                  </a:cubicBezTo>
                  <a:cubicBezTo>
                    <a:pt x="53" y="135"/>
                    <a:pt x="58" y="135"/>
                    <a:pt x="63" y="133"/>
                  </a:cubicBezTo>
                  <a:cubicBezTo>
                    <a:pt x="69" y="132"/>
                    <a:pt x="73" y="129"/>
                    <a:pt x="78" y="129"/>
                  </a:cubicBezTo>
                  <a:cubicBezTo>
                    <a:pt x="81" y="128"/>
                    <a:pt x="83" y="129"/>
                    <a:pt x="86" y="128"/>
                  </a:cubicBezTo>
                  <a:cubicBezTo>
                    <a:pt x="91" y="127"/>
                    <a:pt x="95" y="124"/>
                    <a:pt x="100" y="123"/>
                  </a:cubicBezTo>
                  <a:cubicBezTo>
                    <a:pt x="108" y="121"/>
                    <a:pt x="115" y="119"/>
                    <a:pt x="122" y="117"/>
                  </a:cubicBezTo>
                  <a:cubicBezTo>
                    <a:pt x="129" y="115"/>
                    <a:pt x="135" y="111"/>
                    <a:pt x="141" y="112"/>
                  </a:cubicBezTo>
                  <a:cubicBezTo>
                    <a:pt x="152" y="107"/>
                    <a:pt x="164" y="104"/>
                    <a:pt x="177" y="100"/>
                  </a:cubicBezTo>
                  <a:cubicBezTo>
                    <a:pt x="185" y="97"/>
                    <a:pt x="193" y="93"/>
                    <a:pt x="202" y="93"/>
                  </a:cubicBezTo>
                  <a:cubicBezTo>
                    <a:pt x="205" y="90"/>
                    <a:pt x="211" y="89"/>
                    <a:pt x="214" y="90"/>
                  </a:cubicBezTo>
                  <a:cubicBezTo>
                    <a:pt x="218" y="86"/>
                    <a:pt x="226" y="86"/>
                    <a:pt x="229" y="84"/>
                  </a:cubicBezTo>
                  <a:cubicBezTo>
                    <a:pt x="235" y="85"/>
                    <a:pt x="238" y="81"/>
                    <a:pt x="243" y="79"/>
                  </a:cubicBezTo>
                  <a:cubicBezTo>
                    <a:pt x="257" y="73"/>
                    <a:pt x="273" y="72"/>
                    <a:pt x="284" y="64"/>
                  </a:cubicBezTo>
                  <a:cubicBezTo>
                    <a:pt x="290" y="60"/>
                    <a:pt x="300" y="59"/>
                    <a:pt x="307" y="56"/>
                  </a:cubicBezTo>
                  <a:cubicBezTo>
                    <a:pt x="320" y="55"/>
                    <a:pt x="330" y="50"/>
                    <a:pt x="342" y="47"/>
                  </a:cubicBezTo>
                  <a:cubicBezTo>
                    <a:pt x="351" y="48"/>
                    <a:pt x="359" y="42"/>
                    <a:pt x="368" y="40"/>
                  </a:cubicBezTo>
                  <a:cubicBezTo>
                    <a:pt x="369" y="40"/>
                    <a:pt x="370" y="40"/>
                    <a:pt x="370" y="40"/>
                  </a:cubicBezTo>
                  <a:cubicBezTo>
                    <a:pt x="378" y="38"/>
                    <a:pt x="383" y="34"/>
                    <a:pt x="391" y="32"/>
                  </a:cubicBezTo>
                  <a:cubicBezTo>
                    <a:pt x="398" y="33"/>
                    <a:pt x="408" y="24"/>
                    <a:pt x="419" y="22"/>
                  </a:cubicBezTo>
                  <a:cubicBezTo>
                    <a:pt x="428" y="20"/>
                    <a:pt x="439" y="18"/>
                    <a:pt x="446" y="14"/>
                  </a:cubicBezTo>
                  <a:cubicBezTo>
                    <a:pt x="451" y="14"/>
                    <a:pt x="453" y="12"/>
                    <a:pt x="457" y="10"/>
                  </a:cubicBezTo>
                  <a:cubicBezTo>
                    <a:pt x="462" y="13"/>
                    <a:pt x="468" y="14"/>
                    <a:pt x="475" y="16"/>
                  </a:cubicBezTo>
                  <a:cubicBezTo>
                    <a:pt x="480" y="18"/>
                    <a:pt x="486" y="21"/>
                    <a:pt x="492" y="23"/>
                  </a:cubicBezTo>
                  <a:cubicBezTo>
                    <a:pt x="498" y="24"/>
                    <a:pt x="503" y="24"/>
                    <a:pt x="507" y="29"/>
                  </a:cubicBezTo>
                  <a:cubicBezTo>
                    <a:pt x="511" y="27"/>
                    <a:pt x="517" y="27"/>
                    <a:pt x="522" y="29"/>
                  </a:cubicBezTo>
                  <a:cubicBezTo>
                    <a:pt x="537" y="24"/>
                    <a:pt x="552" y="25"/>
                    <a:pt x="562" y="17"/>
                  </a:cubicBezTo>
                  <a:cubicBezTo>
                    <a:pt x="573" y="14"/>
                    <a:pt x="584" y="10"/>
                    <a:pt x="596" y="8"/>
                  </a:cubicBezTo>
                  <a:cubicBezTo>
                    <a:pt x="600" y="5"/>
                    <a:pt x="607" y="4"/>
                    <a:pt x="613" y="1"/>
                  </a:cubicBezTo>
                  <a:cubicBezTo>
                    <a:pt x="614" y="2"/>
                    <a:pt x="616" y="2"/>
                    <a:pt x="616" y="3"/>
                  </a:cubicBezTo>
                  <a:cubicBezTo>
                    <a:pt x="621" y="2"/>
                    <a:pt x="625" y="0"/>
                    <a:pt x="628" y="2"/>
                  </a:cubicBezTo>
                  <a:cubicBezTo>
                    <a:pt x="628" y="4"/>
                    <a:pt x="628" y="5"/>
                    <a:pt x="629" y="6"/>
                  </a:cubicBezTo>
                  <a:cubicBezTo>
                    <a:pt x="630" y="5"/>
                    <a:pt x="633" y="7"/>
                    <a:pt x="634" y="6"/>
                  </a:cubicBezTo>
                  <a:cubicBezTo>
                    <a:pt x="652" y="15"/>
                    <a:pt x="682" y="17"/>
                    <a:pt x="699" y="30"/>
                  </a:cubicBezTo>
                  <a:cubicBezTo>
                    <a:pt x="701" y="29"/>
                    <a:pt x="703" y="32"/>
                    <a:pt x="703" y="29"/>
                  </a:cubicBezTo>
                  <a:cubicBezTo>
                    <a:pt x="704" y="29"/>
                    <a:pt x="704" y="30"/>
                    <a:pt x="704" y="31"/>
                  </a:cubicBezTo>
                  <a:cubicBezTo>
                    <a:pt x="722" y="37"/>
                    <a:pt x="739" y="40"/>
                    <a:pt x="757" y="45"/>
                  </a:cubicBezTo>
                  <a:cubicBezTo>
                    <a:pt x="765" y="48"/>
                    <a:pt x="774" y="53"/>
                    <a:pt x="782" y="55"/>
                  </a:cubicBezTo>
                  <a:cubicBezTo>
                    <a:pt x="797" y="60"/>
                    <a:pt x="812" y="65"/>
                    <a:pt x="828" y="68"/>
                  </a:cubicBezTo>
                  <a:cubicBezTo>
                    <a:pt x="836" y="70"/>
                    <a:pt x="846" y="74"/>
                    <a:pt x="855" y="76"/>
                  </a:cubicBezTo>
                  <a:cubicBezTo>
                    <a:pt x="856" y="76"/>
                    <a:pt x="858" y="75"/>
                    <a:pt x="860" y="76"/>
                  </a:cubicBezTo>
                  <a:cubicBezTo>
                    <a:pt x="866" y="77"/>
                    <a:pt x="872" y="82"/>
                    <a:pt x="879" y="84"/>
                  </a:cubicBezTo>
                  <a:cubicBezTo>
                    <a:pt x="888" y="87"/>
                    <a:pt x="896" y="87"/>
                    <a:pt x="905" y="90"/>
                  </a:cubicBezTo>
                  <a:cubicBezTo>
                    <a:pt x="915" y="94"/>
                    <a:pt x="925" y="100"/>
                    <a:pt x="936" y="103"/>
                  </a:cubicBezTo>
                  <a:cubicBezTo>
                    <a:pt x="938" y="103"/>
                    <a:pt x="941" y="103"/>
                    <a:pt x="943" y="103"/>
                  </a:cubicBezTo>
                  <a:cubicBezTo>
                    <a:pt x="948" y="104"/>
                    <a:pt x="953" y="108"/>
                    <a:pt x="959" y="110"/>
                  </a:cubicBezTo>
                  <a:cubicBezTo>
                    <a:pt x="962" y="112"/>
                    <a:pt x="965" y="112"/>
                    <a:pt x="968" y="113"/>
                  </a:cubicBezTo>
                  <a:cubicBezTo>
                    <a:pt x="971" y="114"/>
                    <a:pt x="974" y="116"/>
                    <a:pt x="976" y="117"/>
                  </a:cubicBezTo>
                  <a:cubicBezTo>
                    <a:pt x="982" y="119"/>
                    <a:pt x="988" y="119"/>
                    <a:pt x="993" y="121"/>
                  </a:cubicBezTo>
                  <a:cubicBezTo>
                    <a:pt x="998" y="123"/>
                    <a:pt x="1002" y="127"/>
                    <a:pt x="1007" y="126"/>
                  </a:cubicBezTo>
                  <a:cubicBezTo>
                    <a:pt x="1011" y="129"/>
                    <a:pt x="1017" y="131"/>
                    <a:pt x="1024" y="131"/>
                  </a:cubicBezTo>
                  <a:cubicBezTo>
                    <a:pt x="1038" y="137"/>
                    <a:pt x="1055" y="140"/>
                    <a:pt x="1069" y="148"/>
                  </a:cubicBezTo>
                  <a:cubicBezTo>
                    <a:pt x="1073" y="147"/>
                    <a:pt x="1074" y="150"/>
                    <a:pt x="1077" y="151"/>
                  </a:cubicBezTo>
                  <a:cubicBezTo>
                    <a:pt x="1081" y="152"/>
                    <a:pt x="1084" y="151"/>
                    <a:pt x="1087" y="152"/>
                  </a:cubicBezTo>
                  <a:cubicBezTo>
                    <a:pt x="1094" y="152"/>
                    <a:pt x="1102" y="158"/>
                    <a:pt x="1110" y="161"/>
                  </a:cubicBezTo>
                  <a:cubicBezTo>
                    <a:pt x="1119" y="163"/>
                    <a:pt x="1128" y="167"/>
                    <a:pt x="1139" y="168"/>
                  </a:cubicBezTo>
                  <a:cubicBezTo>
                    <a:pt x="1139" y="170"/>
                    <a:pt x="1141" y="171"/>
                    <a:pt x="1142" y="172"/>
                  </a:cubicBezTo>
                  <a:cubicBezTo>
                    <a:pt x="1142" y="175"/>
                    <a:pt x="1143" y="175"/>
                    <a:pt x="1144" y="177"/>
                  </a:cubicBezTo>
                  <a:cubicBezTo>
                    <a:pt x="1145" y="180"/>
                    <a:pt x="1142" y="181"/>
                    <a:pt x="1142" y="184"/>
                  </a:cubicBezTo>
                  <a:cubicBezTo>
                    <a:pt x="1143" y="186"/>
                    <a:pt x="1145" y="182"/>
                    <a:pt x="1147" y="184"/>
                  </a:cubicBezTo>
                  <a:cubicBezTo>
                    <a:pt x="1147" y="186"/>
                    <a:pt x="1145" y="186"/>
                    <a:pt x="1144" y="188"/>
                  </a:cubicBezTo>
                  <a:cubicBezTo>
                    <a:pt x="1146" y="191"/>
                    <a:pt x="1151" y="192"/>
                    <a:pt x="1154" y="195"/>
                  </a:cubicBezTo>
                  <a:cubicBezTo>
                    <a:pt x="1155" y="214"/>
                    <a:pt x="1157" y="237"/>
                    <a:pt x="1154" y="256"/>
                  </a:cubicBezTo>
                  <a:cubicBezTo>
                    <a:pt x="1154" y="258"/>
                    <a:pt x="1151" y="257"/>
                    <a:pt x="1151" y="259"/>
                  </a:cubicBezTo>
                  <a:cubicBezTo>
                    <a:pt x="1156" y="258"/>
                    <a:pt x="1160" y="255"/>
                    <a:pt x="1162" y="250"/>
                  </a:cubicBezTo>
                  <a:cubicBezTo>
                    <a:pt x="1167" y="251"/>
                    <a:pt x="1171" y="250"/>
                    <a:pt x="1177" y="252"/>
                  </a:cubicBezTo>
                  <a:cubicBezTo>
                    <a:pt x="1176" y="255"/>
                    <a:pt x="1171" y="254"/>
                    <a:pt x="1170" y="257"/>
                  </a:cubicBezTo>
                  <a:cubicBezTo>
                    <a:pt x="1171" y="259"/>
                    <a:pt x="1173" y="257"/>
                    <a:pt x="1173" y="260"/>
                  </a:cubicBezTo>
                  <a:cubicBezTo>
                    <a:pt x="1170" y="263"/>
                    <a:pt x="1163" y="263"/>
                    <a:pt x="1160" y="267"/>
                  </a:cubicBezTo>
                  <a:cubicBezTo>
                    <a:pt x="1158" y="266"/>
                    <a:pt x="1156" y="265"/>
                    <a:pt x="1155" y="267"/>
                  </a:cubicBezTo>
                  <a:cubicBezTo>
                    <a:pt x="1155" y="269"/>
                    <a:pt x="1156" y="267"/>
                    <a:pt x="1157" y="267"/>
                  </a:cubicBezTo>
                  <a:cubicBezTo>
                    <a:pt x="1156" y="273"/>
                    <a:pt x="1149" y="273"/>
                    <a:pt x="1145" y="276"/>
                  </a:cubicBezTo>
                  <a:cubicBezTo>
                    <a:pt x="1145" y="278"/>
                    <a:pt x="1145" y="277"/>
                    <a:pt x="1144" y="280"/>
                  </a:cubicBezTo>
                  <a:cubicBezTo>
                    <a:pt x="1141" y="283"/>
                    <a:pt x="1139" y="282"/>
                    <a:pt x="1136" y="284"/>
                  </a:cubicBezTo>
                  <a:cubicBezTo>
                    <a:pt x="1135" y="280"/>
                    <a:pt x="1142" y="280"/>
                    <a:pt x="1144" y="277"/>
                  </a:cubicBezTo>
                  <a:cubicBezTo>
                    <a:pt x="1138" y="278"/>
                    <a:pt x="1134" y="282"/>
                    <a:pt x="1128" y="284"/>
                  </a:cubicBezTo>
                  <a:cubicBezTo>
                    <a:pt x="1128" y="283"/>
                    <a:pt x="1129" y="283"/>
                    <a:pt x="1129" y="283"/>
                  </a:cubicBezTo>
                  <a:cubicBezTo>
                    <a:pt x="1125" y="282"/>
                    <a:pt x="1124" y="287"/>
                    <a:pt x="1121" y="288"/>
                  </a:cubicBezTo>
                  <a:cubicBezTo>
                    <a:pt x="1120" y="286"/>
                    <a:pt x="1122" y="287"/>
                    <a:pt x="1122" y="286"/>
                  </a:cubicBezTo>
                  <a:cubicBezTo>
                    <a:pt x="1117" y="287"/>
                    <a:pt x="1111" y="292"/>
                    <a:pt x="1107" y="296"/>
                  </a:cubicBezTo>
                  <a:cubicBezTo>
                    <a:pt x="1105" y="296"/>
                    <a:pt x="1101" y="296"/>
                    <a:pt x="1099" y="299"/>
                  </a:cubicBezTo>
                  <a:cubicBezTo>
                    <a:pt x="1100" y="298"/>
                    <a:pt x="1100" y="299"/>
                    <a:pt x="1100" y="299"/>
                  </a:cubicBezTo>
                  <a:cubicBezTo>
                    <a:pt x="1101" y="301"/>
                    <a:pt x="1102" y="298"/>
                    <a:pt x="1104" y="298"/>
                  </a:cubicBezTo>
                  <a:cubicBezTo>
                    <a:pt x="1090" y="306"/>
                    <a:pt x="1076" y="317"/>
                    <a:pt x="1059" y="322"/>
                  </a:cubicBezTo>
                  <a:cubicBezTo>
                    <a:pt x="1054" y="327"/>
                    <a:pt x="1050" y="330"/>
                    <a:pt x="1043" y="332"/>
                  </a:cubicBezTo>
                  <a:cubicBezTo>
                    <a:pt x="1044" y="330"/>
                    <a:pt x="1039" y="334"/>
                    <a:pt x="1037" y="334"/>
                  </a:cubicBezTo>
                  <a:cubicBezTo>
                    <a:pt x="1039" y="335"/>
                    <a:pt x="1041" y="333"/>
                    <a:pt x="1042" y="333"/>
                  </a:cubicBezTo>
                  <a:cubicBezTo>
                    <a:pt x="1042" y="334"/>
                    <a:pt x="1042" y="334"/>
                    <a:pt x="1042" y="335"/>
                  </a:cubicBezTo>
                  <a:cubicBezTo>
                    <a:pt x="1050" y="330"/>
                    <a:pt x="1060" y="326"/>
                    <a:pt x="1069" y="323"/>
                  </a:cubicBezTo>
                  <a:cubicBezTo>
                    <a:pt x="1069" y="321"/>
                    <a:pt x="1068" y="323"/>
                    <a:pt x="1067" y="323"/>
                  </a:cubicBezTo>
                  <a:cubicBezTo>
                    <a:pt x="1068" y="320"/>
                    <a:pt x="1071" y="320"/>
                    <a:pt x="1073" y="319"/>
                  </a:cubicBezTo>
                  <a:cubicBezTo>
                    <a:pt x="1076" y="319"/>
                    <a:pt x="1071" y="320"/>
                    <a:pt x="1072" y="322"/>
                  </a:cubicBezTo>
                  <a:cubicBezTo>
                    <a:pt x="1073" y="321"/>
                    <a:pt x="1074" y="319"/>
                    <a:pt x="1076" y="319"/>
                  </a:cubicBezTo>
                  <a:cubicBezTo>
                    <a:pt x="1078" y="318"/>
                    <a:pt x="1073" y="319"/>
                    <a:pt x="1075" y="318"/>
                  </a:cubicBezTo>
                  <a:cubicBezTo>
                    <a:pt x="1076" y="315"/>
                    <a:pt x="1076" y="318"/>
                    <a:pt x="1076" y="318"/>
                  </a:cubicBezTo>
                  <a:cubicBezTo>
                    <a:pt x="1079" y="318"/>
                    <a:pt x="1081" y="314"/>
                    <a:pt x="1084" y="312"/>
                  </a:cubicBezTo>
                  <a:cubicBezTo>
                    <a:pt x="1083" y="315"/>
                    <a:pt x="1088" y="311"/>
                    <a:pt x="1089" y="311"/>
                  </a:cubicBezTo>
                  <a:cubicBezTo>
                    <a:pt x="1089" y="310"/>
                    <a:pt x="1087" y="311"/>
                    <a:pt x="1085" y="311"/>
                  </a:cubicBezTo>
                  <a:cubicBezTo>
                    <a:pt x="1086" y="308"/>
                    <a:pt x="1090" y="308"/>
                    <a:pt x="1095" y="308"/>
                  </a:cubicBezTo>
                  <a:cubicBezTo>
                    <a:pt x="1097" y="306"/>
                    <a:pt x="1099" y="302"/>
                    <a:pt x="1103" y="304"/>
                  </a:cubicBezTo>
                  <a:cubicBezTo>
                    <a:pt x="1103" y="306"/>
                    <a:pt x="1101" y="306"/>
                    <a:pt x="1100" y="308"/>
                  </a:cubicBezTo>
                  <a:cubicBezTo>
                    <a:pt x="1100" y="308"/>
                    <a:pt x="1099" y="308"/>
                    <a:pt x="1098" y="308"/>
                  </a:cubicBezTo>
                  <a:cubicBezTo>
                    <a:pt x="1090" y="314"/>
                    <a:pt x="1081" y="318"/>
                    <a:pt x="1072" y="324"/>
                  </a:cubicBezTo>
                  <a:cubicBezTo>
                    <a:pt x="1071" y="323"/>
                    <a:pt x="1070" y="325"/>
                    <a:pt x="1068" y="324"/>
                  </a:cubicBezTo>
                  <a:cubicBezTo>
                    <a:pt x="1068" y="325"/>
                    <a:pt x="1067" y="327"/>
                    <a:pt x="1066" y="328"/>
                  </a:cubicBezTo>
                  <a:cubicBezTo>
                    <a:pt x="1074" y="325"/>
                    <a:pt x="1080" y="318"/>
                    <a:pt x="1089" y="318"/>
                  </a:cubicBezTo>
                  <a:cubicBezTo>
                    <a:pt x="1079" y="324"/>
                    <a:pt x="1068" y="329"/>
                    <a:pt x="1058" y="335"/>
                  </a:cubicBezTo>
                  <a:cubicBezTo>
                    <a:pt x="1057" y="334"/>
                    <a:pt x="1055" y="335"/>
                    <a:pt x="1055" y="334"/>
                  </a:cubicBezTo>
                  <a:cubicBezTo>
                    <a:pt x="1053" y="335"/>
                    <a:pt x="1052" y="338"/>
                    <a:pt x="1050" y="339"/>
                  </a:cubicBezTo>
                  <a:cubicBezTo>
                    <a:pt x="1048" y="338"/>
                    <a:pt x="1052" y="337"/>
                    <a:pt x="1051" y="336"/>
                  </a:cubicBezTo>
                  <a:cubicBezTo>
                    <a:pt x="1049" y="337"/>
                    <a:pt x="1047" y="339"/>
                    <a:pt x="1044" y="340"/>
                  </a:cubicBezTo>
                  <a:cubicBezTo>
                    <a:pt x="1044" y="340"/>
                    <a:pt x="1046" y="340"/>
                    <a:pt x="1046" y="340"/>
                  </a:cubicBezTo>
                  <a:cubicBezTo>
                    <a:pt x="1044" y="345"/>
                    <a:pt x="1033" y="348"/>
                    <a:pt x="1027" y="352"/>
                  </a:cubicBezTo>
                  <a:cubicBezTo>
                    <a:pt x="1035" y="351"/>
                    <a:pt x="1045" y="343"/>
                    <a:pt x="1054" y="345"/>
                  </a:cubicBezTo>
                  <a:cubicBezTo>
                    <a:pt x="1062" y="342"/>
                    <a:pt x="1068" y="338"/>
                    <a:pt x="1077" y="336"/>
                  </a:cubicBezTo>
                  <a:cubicBezTo>
                    <a:pt x="1077" y="338"/>
                    <a:pt x="1075" y="337"/>
                    <a:pt x="1075" y="338"/>
                  </a:cubicBezTo>
                  <a:cubicBezTo>
                    <a:pt x="1079" y="335"/>
                    <a:pt x="1086" y="331"/>
                    <a:pt x="1092" y="329"/>
                  </a:cubicBezTo>
                  <a:cubicBezTo>
                    <a:pt x="1094" y="329"/>
                    <a:pt x="1093" y="331"/>
                    <a:pt x="1096" y="331"/>
                  </a:cubicBezTo>
                  <a:cubicBezTo>
                    <a:pt x="1087" y="334"/>
                    <a:pt x="1077" y="340"/>
                    <a:pt x="1068" y="341"/>
                  </a:cubicBezTo>
                  <a:cubicBezTo>
                    <a:pt x="1064" y="346"/>
                    <a:pt x="1056" y="347"/>
                    <a:pt x="1049" y="348"/>
                  </a:cubicBezTo>
                  <a:cubicBezTo>
                    <a:pt x="1047" y="348"/>
                    <a:pt x="1051" y="350"/>
                    <a:pt x="1049" y="350"/>
                  </a:cubicBezTo>
                  <a:cubicBezTo>
                    <a:pt x="1039" y="351"/>
                    <a:pt x="1029" y="355"/>
                    <a:pt x="1019" y="359"/>
                  </a:cubicBezTo>
                  <a:cubicBezTo>
                    <a:pt x="1010" y="362"/>
                    <a:pt x="1003" y="365"/>
                    <a:pt x="994" y="368"/>
                  </a:cubicBezTo>
                  <a:cubicBezTo>
                    <a:pt x="986" y="371"/>
                    <a:pt x="977" y="376"/>
                    <a:pt x="968" y="380"/>
                  </a:cubicBezTo>
                  <a:cubicBezTo>
                    <a:pt x="964" y="381"/>
                    <a:pt x="959" y="381"/>
                    <a:pt x="955" y="383"/>
                  </a:cubicBezTo>
                  <a:cubicBezTo>
                    <a:pt x="948" y="386"/>
                    <a:pt x="940" y="389"/>
                    <a:pt x="933" y="392"/>
                  </a:cubicBezTo>
                  <a:cubicBezTo>
                    <a:pt x="927" y="395"/>
                    <a:pt x="919" y="396"/>
                    <a:pt x="914" y="399"/>
                  </a:cubicBezTo>
                  <a:cubicBezTo>
                    <a:pt x="908" y="402"/>
                    <a:pt x="903" y="405"/>
                    <a:pt x="896" y="407"/>
                  </a:cubicBezTo>
                  <a:cubicBezTo>
                    <a:pt x="894" y="408"/>
                    <a:pt x="891" y="408"/>
                    <a:pt x="888" y="410"/>
                  </a:cubicBezTo>
                  <a:cubicBezTo>
                    <a:pt x="889" y="412"/>
                    <a:pt x="893" y="410"/>
                    <a:pt x="895" y="409"/>
                  </a:cubicBezTo>
                  <a:cubicBezTo>
                    <a:pt x="895" y="411"/>
                    <a:pt x="891" y="413"/>
                    <a:pt x="888" y="413"/>
                  </a:cubicBezTo>
                  <a:cubicBezTo>
                    <a:pt x="886" y="413"/>
                    <a:pt x="886" y="411"/>
                    <a:pt x="884" y="412"/>
                  </a:cubicBezTo>
                  <a:cubicBezTo>
                    <a:pt x="885" y="410"/>
                    <a:pt x="888" y="410"/>
                    <a:pt x="888" y="408"/>
                  </a:cubicBezTo>
                  <a:cubicBezTo>
                    <a:pt x="922" y="393"/>
                    <a:pt x="956" y="380"/>
                    <a:pt x="992" y="367"/>
                  </a:cubicBezTo>
                  <a:cubicBezTo>
                    <a:pt x="1000" y="362"/>
                    <a:pt x="1012" y="360"/>
                    <a:pt x="1020" y="354"/>
                  </a:cubicBezTo>
                  <a:cubicBezTo>
                    <a:pt x="1022" y="354"/>
                    <a:pt x="1022" y="355"/>
                    <a:pt x="1024" y="354"/>
                  </a:cubicBezTo>
                  <a:cubicBezTo>
                    <a:pt x="1026" y="349"/>
                    <a:pt x="1033" y="348"/>
                    <a:pt x="1037" y="344"/>
                  </a:cubicBezTo>
                  <a:cubicBezTo>
                    <a:pt x="1031" y="345"/>
                    <a:pt x="1026" y="351"/>
                    <a:pt x="1018" y="350"/>
                  </a:cubicBezTo>
                  <a:cubicBezTo>
                    <a:pt x="1017" y="349"/>
                    <a:pt x="1018" y="349"/>
                    <a:pt x="1019" y="348"/>
                  </a:cubicBezTo>
                  <a:cubicBezTo>
                    <a:pt x="1010" y="349"/>
                    <a:pt x="1003" y="355"/>
                    <a:pt x="995" y="356"/>
                  </a:cubicBezTo>
                  <a:cubicBezTo>
                    <a:pt x="987" y="360"/>
                    <a:pt x="978" y="363"/>
                    <a:pt x="968" y="366"/>
                  </a:cubicBezTo>
                  <a:cubicBezTo>
                    <a:pt x="965" y="370"/>
                    <a:pt x="956" y="369"/>
                    <a:pt x="953" y="373"/>
                  </a:cubicBezTo>
                  <a:cubicBezTo>
                    <a:pt x="932" y="380"/>
                    <a:pt x="913" y="389"/>
                    <a:pt x="893" y="397"/>
                  </a:cubicBezTo>
                  <a:cubicBezTo>
                    <a:pt x="890" y="398"/>
                    <a:pt x="889" y="401"/>
                    <a:pt x="886" y="402"/>
                  </a:cubicBezTo>
                  <a:cubicBezTo>
                    <a:pt x="886" y="398"/>
                    <a:pt x="890" y="398"/>
                    <a:pt x="891" y="395"/>
                  </a:cubicBezTo>
                  <a:cubicBezTo>
                    <a:pt x="923" y="381"/>
                    <a:pt x="958" y="368"/>
                    <a:pt x="990" y="355"/>
                  </a:cubicBezTo>
                  <a:cubicBezTo>
                    <a:pt x="984" y="352"/>
                    <a:pt x="976" y="354"/>
                    <a:pt x="969" y="351"/>
                  </a:cubicBezTo>
                  <a:cubicBezTo>
                    <a:pt x="967" y="351"/>
                    <a:pt x="964" y="354"/>
                    <a:pt x="962" y="353"/>
                  </a:cubicBezTo>
                  <a:cubicBezTo>
                    <a:pt x="945" y="362"/>
                    <a:pt x="925" y="367"/>
                    <a:pt x="910" y="376"/>
                  </a:cubicBezTo>
                  <a:cubicBezTo>
                    <a:pt x="908" y="376"/>
                    <a:pt x="907" y="377"/>
                    <a:pt x="906" y="376"/>
                  </a:cubicBezTo>
                  <a:cubicBezTo>
                    <a:pt x="900" y="380"/>
                    <a:pt x="892" y="384"/>
                    <a:pt x="884" y="387"/>
                  </a:cubicBezTo>
                  <a:cubicBezTo>
                    <a:pt x="886" y="383"/>
                    <a:pt x="891" y="382"/>
                    <a:pt x="895" y="381"/>
                  </a:cubicBezTo>
                  <a:cubicBezTo>
                    <a:pt x="914" y="367"/>
                    <a:pt x="941" y="362"/>
                    <a:pt x="962" y="350"/>
                  </a:cubicBezTo>
                  <a:cubicBezTo>
                    <a:pt x="960" y="349"/>
                    <a:pt x="956" y="348"/>
                    <a:pt x="957" y="346"/>
                  </a:cubicBezTo>
                  <a:cubicBezTo>
                    <a:pt x="949" y="343"/>
                    <a:pt x="942" y="352"/>
                    <a:pt x="936" y="352"/>
                  </a:cubicBezTo>
                  <a:cubicBezTo>
                    <a:pt x="935" y="352"/>
                    <a:pt x="935" y="351"/>
                    <a:pt x="935" y="351"/>
                  </a:cubicBezTo>
                  <a:cubicBezTo>
                    <a:pt x="931" y="352"/>
                    <a:pt x="928" y="354"/>
                    <a:pt x="923" y="356"/>
                  </a:cubicBezTo>
                  <a:cubicBezTo>
                    <a:pt x="901" y="363"/>
                    <a:pt x="881" y="375"/>
                    <a:pt x="860" y="384"/>
                  </a:cubicBezTo>
                  <a:cubicBezTo>
                    <a:pt x="863" y="387"/>
                    <a:pt x="872" y="386"/>
                    <a:pt x="877" y="385"/>
                  </a:cubicBezTo>
                  <a:cubicBezTo>
                    <a:pt x="879" y="386"/>
                    <a:pt x="880" y="389"/>
                    <a:pt x="883" y="387"/>
                  </a:cubicBezTo>
                  <a:cubicBezTo>
                    <a:pt x="882" y="391"/>
                    <a:pt x="877" y="392"/>
                    <a:pt x="878" y="398"/>
                  </a:cubicBezTo>
                  <a:cubicBezTo>
                    <a:pt x="873" y="400"/>
                    <a:pt x="874" y="406"/>
                    <a:pt x="873" y="412"/>
                  </a:cubicBezTo>
                  <a:cubicBezTo>
                    <a:pt x="873" y="413"/>
                    <a:pt x="876" y="410"/>
                    <a:pt x="878" y="412"/>
                  </a:cubicBezTo>
                  <a:cubicBezTo>
                    <a:pt x="879" y="413"/>
                    <a:pt x="877" y="414"/>
                    <a:pt x="877" y="416"/>
                  </a:cubicBezTo>
                  <a:cubicBezTo>
                    <a:pt x="879" y="423"/>
                    <a:pt x="871" y="432"/>
                    <a:pt x="874" y="438"/>
                  </a:cubicBezTo>
                  <a:cubicBezTo>
                    <a:pt x="872" y="441"/>
                    <a:pt x="877" y="447"/>
                    <a:pt x="873" y="452"/>
                  </a:cubicBezTo>
                  <a:cubicBezTo>
                    <a:pt x="873" y="451"/>
                    <a:pt x="873" y="450"/>
                    <a:pt x="872" y="450"/>
                  </a:cubicBezTo>
                  <a:cubicBezTo>
                    <a:pt x="870" y="456"/>
                    <a:pt x="871" y="466"/>
                    <a:pt x="872" y="472"/>
                  </a:cubicBezTo>
                  <a:cubicBezTo>
                    <a:pt x="878" y="471"/>
                    <a:pt x="878" y="458"/>
                    <a:pt x="878" y="452"/>
                  </a:cubicBezTo>
                  <a:cubicBezTo>
                    <a:pt x="878" y="451"/>
                    <a:pt x="879" y="451"/>
                    <a:pt x="880" y="450"/>
                  </a:cubicBezTo>
                  <a:cubicBezTo>
                    <a:pt x="879" y="447"/>
                    <a:pt x="883" y="444"/>
                    <a:pt x="881" y="441"/>
                  </a:cubicBezTo>
                  <a:cubicBezTo>
                    <a:pt x="883" y="439"/>
                    <a:pt x="881" y="430"/>
                    <a:pt x="886" y="431"/>
                  </a:cubicBezTo>
                  <a:cubicBezTo>
                    <a:pt x="888" y="432"/>
                    <a:pt x="886" y="436"/>
                    <a:pt x="888" y="437"/>
                  </a:cubicBezTo>
                  <a:cubicBezTo>
                    <a:pt x="884" y="442"/>
                    <a:pt x="884" y="451"/>
                    <a:pt x="883" y="460"/>
                  </a:cubicBezTo>
                  <a:cubicBezTo>
                    <a:pt x="884" y="459"/>
                    <a:pt x="888" y="459"/>
                    <a:pt x="891" y="458"/>
                  </a:cubicBezTo>
                  <a:cubicBezTo>
                    <a:pt x="889" y="465"/>
                    <a:pt x="885" y="469"/>
                    <a:pt x="881" y="474"/>
                  </a:cubicBezTo>
                  <a:cubicBezTo>
                    <a:pt x="883" y="477"/>
                    <a:pt x="879" y="478"/>
                    <a:pt x="879" y="481"/>
                  </a:cubicBezTo>
                  <a:cubicBezTo>
                    <a:pt x="879" y="482"/>
                    <a:pt x="882" y="480"/>
                    <a:pt x="882" y="482"/>
                  </a:cubicBezTo>
                  <a:cubicBezTo>
                    <a:pt x="883" y="484"/>
                    <a:pt x="880" y="483"/>
                    <a:pt x="880" y="485"/>
                  </a:cubicBezTo>
                  <a:cubicBezTo>
                    <a:pt x="884" y="484"/>
                    <a:pt x="889" y="480"/>
                    <a:pt x="893" y="477"/>
                  </a:cubicBezTo>
                  <a:cubicBezTo>
                    <a:pt x="896" y="474"/>
                    <a:pt x="900" y="470"/>
                    <a:pt x="904" y="468"/>
                  </a:cubicBezTo>
                  <a:cubicBezTo>
                    <a:pt x="910" y="451"/>
                    <a:pt x="918" y="436"/>
                    <a:pt x="924" y="419"/>
                  </a:cubicBezTo>
                  <a:cubicBezTo>
                    <a:pt x="922" y="419"/>
                    <a:pt x="922" y="418"/>
                    <a:pt x="920" y="417"/>
                  </a:cubicBezTo>
                  <a:cubicBezTo>
                    <a:pt x="922" y="414"/>
                    <a:pt x="926" y="412"/>
                    <a:pt x="930" y="412"/>
                  </a:cubicBezTo>
                  <a:cubicBezTo>
                    <a:pt x="931" y="411"/>
                    <a:pt x="932" y="411"/>
                    <a:pt x="933" y="410"/>
                  </a:cubicBezTo>
                  <a:cubicBezTo>
                    <a:pt x="947" y="405"/>
                    <a:pt x="962" y="400"/>
                    <a:pt x="975" y="394"/>
                  </a:cubicBezTo>
                  <a:cubicBezTo>
                    <a:pt x="1003" y="384"/>
                    <a:pt x="1029" y="375"/>
                    <a:pt x="1055" y="363"/>
                  </a:cubicBezTo>
                  <a:cubicBezTo>
                    <a:pt x="1060" y="362"/>
                    <a:pt x="1066" y="358"/>
                    <a:pt x="1071" y="359"/>
                  </a:cubicBezTo>
                  <a:cubicBezTo>
                    <a:pt x="1071" y="359"/>
                    <a:pt x="1070" y="361"/>
                    <a:pt x="1072" y="360"/>
                  </a:cubicBezTo>
                  <a:cubicBezTo>
                    <a:pt x="1066" y="362"/>
                    <a:pt x="1062" y="364"/>
                    <a:pt x="1055" y="365"/>
                  </a:cubicBezTo>
                  <a:cubicBezTo>
                    <a:pt x="1054" y="365"/>
                    <a:pt x="1054" y="367"/>
                    <a:pt x="1052" y="367"/>
                  </a:cubicBezTo>
                  <a:cubicBezTo>
                    <a:pt x="1042" y="371"/>
                    <a:pt x="1029" y="376"/>
                    <a:pt x="1019" y="382"/>
                  </a:cubicBezTo>
                  <a:cubicBezTo>
                    <a:pt x="1005" y="386"/>
                    <a:pt x="990" y="391"/>
                    <a:pt x="976" y="396"/>
                  </a:cubicBezTo>
                  <a:cubicBezTo>
                    <a:pt x="966" y="400"/>
                    <a:pt x="957" y="405"/>
                    <a:pt x="947" y="408"/>
                  </a:cubicBezTo>
                  <a:cubicBezTo>
                    <a:pt x="943" y="410"/>
                    <a:pt x="939" y="409"/>
                    <a:pt x="937" y="412"/>
                  </a:cubicBezTo>
                  <a:cubicBezTo>
                    <a:pt x="936" y="412"/>
                    <a:pt x="934" y="412"/>
                    <a:pt x="933" y="412"/>
                  </a:cubicBezTo>
                  <a:cubicBezTo>
                    <a:pt x="933" y="414"/>
                    <a:pt x="933" y="418"/>
                    <a:pt x="932" y="420"/>
                  </a:cubicBezTo>
                  <a:cubicBezTo>
                    <a:pt x="939" y="421"/>
                    <a:pt x="943" y="428"/>
                    <a:pt x="951" y="428"/>
                  </a:cubicBezTo>
                  <a:cubicBezTo>
                    <a:pt x="956" y="428"/>
                    <a:pt x="963" y="426"/>
                    <a:pt x="969" y="425"/>
                  </a:cubicBezTo>
                  <a:cubicBezTo>
                    <a:pt x="974" y="425"/>
                    <a:pt x="978" y="424"/>
                    <a:pt x="983" y="424"/>
                  </a:cubicBezTo>
                  <a:cubicBezTo>
                    <a:pt x="984" y="422"/>
                    <a:pt x="982" y="422"/>
                    <a:pt x="981" y="422"/>
                  </a:cubicBezTo>
                  <a:cubicBezTo>
                    <a:pt x="971" y="424"/>
                    <a:pt x="959" y="423"/>
                    <a:pt x="949" y="424"/>
                  </a:cubicBezTo>
                  <a:cubicBezTo>
                    <a:pt x="948" y="424"/>
                    <a:pt x="949" y="425"/>
                    <a:pt x="950" y="425"/>
                  </a:cubicBezTo>
                  <a:cubicBezTo>
                    <a:pt x="947" y="426"/>
                    <a:pt x="940" y="423"/>
                    <a:pt x="943" y="418"/>
                  </a:cubicBezTo>
                  <a:cubicBezTo>
                    <a:pt x="951" y="417"/>
                    <a:pt x="960" y="420"/>
                    <a:pt x="969" y="420"/>
                  </a:cubicBezTo>
                  <a:cubicBezTo>
                    <a:pt x="976" y="419"/>
                    <a:pt x="980" y="417"/>
                    <a:pt x="984" y="418"/>
                  </a:cubicBezTo>
                  <a:cubicBezTo>
                    <a:pt x="985" y="419"/>
                    <a:pt x="987" y="419"/>
                    <a:pt x="987" y="419"/>
                  </a:cubicBezTo>
                  <a:cubicBezTo>
                    <a:pt x="988" y="419"/>
                    <a:pt x="989" y="422"/>
                    <a:pt x="992" y="421"/>
                  </a:cubicBezTo>
                  <a:cubicBezTo>
                    <a:pt x="993" y="421"/>
                    <a:pt x="993" y="421"/>
                    <a:pt x="993" y="422"/>
                  </a:cubicBezTo>
                  <a:cubicBezTo>
                    <a:pt x="999" y="422"/>
                    <a:pt x="1008" y="424"/>
                    <a:pt x="1014" y="421"/>
                  </a:cubicBezTo>
                  <a:cubicBezTo>
                    <a:pt x="1014" y="422"/>
                    <a:pt x="1015" y="423"/>
                    <a:pt x="1017" y="422"/>
                  </a:cubicBezTo>
                  <a:cubicBezTo>
                    <a:pt x="1019" y="420"/>
                    <a:pt x="1024" y="422"/>
                    <a:pt x="1028" y="423"/>
                  </a:cubicBezTo>
                  <a:cubicBezTo>
                    <a:pt x="1035" y="420"/>
                    <a:pt x="1046" y="420"/>
                    <a:pt x="1052" y="421"/>
                  </a:cubicBezTo>
                  <a:cubicBezTo>
                    <a:pt x="1054" y="421"/>
                    <a:pt x="1055" y="419"/>
                    <a:pt x="1057" y="420"/>
                  </a:cubicBezTo>
                  <a:cubicBezTo>
                    <a:pt x="1058" y="420"/>
                    <a:pt x="1059" y="421"/>
                    <a:pt x="1059" y="421"/>
                  </a:cubicBezTo>
                  <a:cubicBezTo>
                    <a:pt x="1059" y="425"/>
                    <a:pt x="1060" y="424"/>
                    <a:pt x="1057" y="425"/>
                  </a:cubicBezTo>
                  <a:cubicBezTo>
                    <a:pt x="1059" y="427"/>
                    <a:pt x="1060" y="431"/>
                    <a:pt x="1058" y="434"/>
                  </a:cubicBezTo>
                  <a:cubicBezTo>
                    <a:pt x="1058" y="434"/>
                    <a:pt x="1058" y="433"/>
                    <a:pt x="1058" y="432"/>
                  </a:cubicBezTo>
                  <a:cubicBezTo>
                    <a:pt x="1056" y="438"/>
                    <a:pt x="1050" y="443"/>
                    <a:pt x="1048" y="450"/>
                  </a:cubicBezTo>
                  <a:cubicBezTo>
                    <a:pt x="1048" y="451"/>
                    <a:pt x="1051" y="450"/>
                    <a:pt x="1051" y="452"/>
                  </a:cubicBezTo>
                  <a:cubicBezTo>
                    <a:pt x="1049" y="457"/>
                    <a:pt x="1045" y="460"/>
                    <a:pt x="1043" y="466"/>
                  </a:cubicBezTo>
                  <a:cubicBezTo>
                    <a:pt x="1046" y="469"/>
                    <a:pt x="1044" y="472"/>
                    <a:pt x="1043" y="475"/>
                  </a:cubicBezTo>
                  <a:cubicBezTo>
                    <a:pt x="1048" y="474"/>
                    <a:pt x="1053" y="469"/>
                    <a:pt x="1054" y="463"/>
                  </a:cubicBezTo>
                  <a:cubicBezTo>
                    <a:pt x="1058" y="464"/>
                    <a:pt x="1061" y="463"/>
                    <a:pt x="1065" y="464"/>
                  </a:cubicBezTo>
                  <a:cubicBezTo>
                    <a:pt x="1063" y="468"/>
                    <a:pt x="1064" y="472"/>
                    <a:pt x="1060" y="474"/>
                  </a:cubicBezTo>
                  <a:cubicBezTo>
                    <a:pt x="1058" y="475"/>
                    <a:pt x="1059" y="473"/>
                    <a:pt x="1058" y="473"/>
                  </a:cubicBezTo>
                  <a:cubicBezTo>
                    <a:pt x="1052" y="478"/>
                    <a:pt x="1046" y="481"/>
                    <a:pt x="1040" y="485"/>
                  </a:cubicBezTo>
                  <a:cubicBezTo>
                    <a:pt x="1042" y="487"/>
                    <a:pt x="1045" y="484"/>
                    <a:pt x="1048" y="485"/>
                  </a:cubicBezTo>
                  <a:cubicBezTo>
                    <a:pt x="1046" y="490"/>
                    <a:pt x="1036" y="487"/>
                    <a:pt x="1036" y="494"/>
                  </a:cubicBezTo>
                  <a:cubicBezTo>
                    <a:pt x="1044" y="490"/>
                    <a:pt x="1052" y="486"/>
                    <a:pt x="1059" y="480"/>
                  </a:cubicBezTo>
                  <a:cubicBezTo>
                    <a:pt x="1059" y="481"/>
                    <a:pt x="1058" y="481"/>
                    <a:pt x="1058" y="482"/>
                  </a:cubicBezTo>
                  <a:cubicBezTo>
                    <a:pt x="1063" y="479"/>
                    <a:pt x="1068" y="476"/>
                    <a:pt x="1075" y="474"/>
                  </a:cubicBezTo>
                  <a:cubicBezTo>
                    <a:pt x="1076" y="476"/>
                    <a:pt x="1073" y="478"/>
                    <a:pt x="1071" y="478"/>
                  </a:cubicBezTo>
                  <a:cubicBezTo>
                    <a:pt x="1072" y="480"/>
                    <a:pt x="1075" y="478"/>
                    <a:pt x="1076" y="478"/>
                  </a:cubicBezTo>
                  <a:cubicBezTo>
                    <a:pt x="1083" y="464"/>
                    <a:pt x="1092" y="451"/>
                    <a:pt x="1097" y="434"/>
                  </a:cubicBezTo>
                  <a:cubicBezTo>
                    <a:pt x="1100" y="433"/>
                    <a:pt x="1101" y="431"/>
                    <a:pt x="1103" y="430"/>
                  </a:cubicBezTo>
                  <a:cubicBezTo>
                    <a:pt x="1105" y="430"/>
                    <a:pt x="1104" y="432"/>
                    <a:pt x="1106" y="430"/>
                  </a:cubicBezTo>
                  <a:cubicBezTo>
                    <a:pt x="1114" y="445"/>
                    <a:pt x="1129" y="458"/>
                    <a:pt x="1149" y="457"/>
                  </a:cubicBezTo>
                  <a:cubicBezTo>
                    <a:pt x="1153" y="464"/>
                    <a:pt x="1143" y="466"/>
                    <a:pt x="1143" y="472"/>
                  </a:cubicBezTo>
                  <a:cubicBezTo>
                    <a:pt x="1137" y="475"/>
                    <a:pt x="1131" y="477"/>
                    <a:pt x="1125" y="480"/>
                  </a:cubicBezTo>
                  <a:cubicBezTo>
                    <a:pt x="1127" y="481"/>
                    <a:pt x="1129" y="481"/>
                    <a:pt x="1129" y="483"/>
                  </a:cubicBezTo>
                  <a:cubicBezTo>
                    <a:pt x="1127" y="484"/>
                    <a:pt x="1126" y="482"/>
                    <a:pt x="1124" y="483"/>
                  </a:cubicBezTo>
                  <a:cubicBezTo>
                    <a:pt x="1124" y="485"/>
                    <a:pt x="1127" y="484"/>
                    <a:pt x="1126" y="487"/>
                  </a:cubicBezTo>
                  <a:cubicBezTo>
                    <a:pt x="1119" y="484"/>
                    <a:pt x="1112" y="488"/>
                    <a:pt x="1109" y="491"/>
                  </a:cubicBezTo>
                  <a:cubicBezTo>
                    <a:pt x="1109" y="493"/>
                    <a:pt x="1112" y="490"/>
                    <a:pt x="1112" y="492"/>
                  </a:cubicBezTo>
                  <a:cubicBezTo>
                    <a:pt x="1112" y="497"/>
                    <a:pt x="1106" y="498"/>
                    <a:pt x="1103" y="500"/>
                  </a:cubicBezTo>
                  <a:cubicBezTo>
                    <a:pt x="1098" y="503"/>
                    <a:pt x="1093" y="507"/>
                    <a:pt x="1088" y="510"/>
                  </a:cubicBezTo>
                  <a:cubicBezTo>
                    <a:pt x="1088" y="512"/>
                    <a:pt x="1092" y="509"/>
                    <a:pt x="1092" y="512"/>
                  </a:cubicBezTo>
                  <a:cubicBezTo>
                    <a:pt x="1089" y="512"/>
                    <a:pt x="1088" y="513"/>
                    <a:pt x="1085" y="514"/>
                  </a:cubicBezTo>
                  <a:cubicBezTo>
                    <a:pt x="1079" y="513"/>
                    <a:pt x="1072" y="520"/>
                    <a:pt x="1067" y="523"/>
                  </a:cubicBezTo>
                  <a:cubicBezTo>
                    <a:pt x="1062" y="526"/>
                    <a:pt x="1057" y="529"/>
                    <a:pt x="1054" y="532"/>
                  </a:cubicBezTo>
                  <a:cubicBezTo>
                    <a:pt x="1054" y="534"/>
                    <a:pt x="1055" y="534"/>
                    <a:pt x="1055" y="536"/>
                  </a:cubicBezTo>
                  <a:cubicBezTo>
                    <a:pt x="1054" y="537"/>
                    <a:pt x="1051" y="537"/>
                    <a:pt x="1049" y="536"/>
                  </a:cubicBezTo>
                  <a:cubicBezTo>
                    <a:pt x="1048" y="535"/>
                    <a:pt x="1048" y="533"/>
                    <a:pt x="1048" y="531"/>
                  </a:cubicBezTo>
                  <a:cubicBezTo>
                    <a:pt x="1056" y="527"/>
                    <a:pt x="1064" y="521"/>
                    <a:pt x="1072" y="517"/>
                  </a:cubicBezTo>
                  <a:cubicBezTo>
                    <a:pt x="1072" y="516"/>
                    <a:pt x="1071" y="516"/>
                    <a:pt x="1071" y="517"/>
                  </a:cubicBezTo>
                  <a:cubicBezTo>
                    <a:pt x="1069" y="517"/>
                    <a:pt x="1072" y="514"/>
                    <a:pt x="1072" y="516"/>
                  </a:cubicBezTo>
                  <a:cubicBezTo>
                    <a:pt x="1082" y="512"/>
                    <a:pt x="1085" y="501"/>
                    <a:pt x="1096" y="498"/>
                  </a:cubicBezTo>
                  <a:cubicBezTo>
                    <a:pt x="1099" y="494"/>
                    <a:pt x="1105" y="492"/>
                    <a:pt x="1108" y="488"/>
                  </a:cubicBezTo>
                  <a:cubicBezTo>
                    <a:pt x="1104" y="488"/>
                    <a:pt x="1101" y="489"/>
                    <a:pt x="1097" y="489"/>
                  </a:cubicBezTo>
                  <a:cubicBezTo>
                    <a:pt x="1081" y="500"/>
                    <a:pt x="1062" y="510"/>
                    <a:pt x="1044" y="519"/>
                  </a:cubicBezTo>
                  <a:cubicBezTo>
                    <a:pt x="1043" y="524"/>
                    <a:pt x="1036" y="525"/>
                    <a:pt x="1032" y="529"/>
                  </a:cubicBezTo>
                  <a:cubicBezTo>
                    <a:pt x="1032" y="530"/>
                    <a:pt x="1034" y="529"/>
                    <a:pt x="1035" y="529"/>
                  </a:cubicBezTo>
                  <a:cubicBezTo>
                    <a:pt x="1032" y="533"/>
                    <a:pt x="1027" y="533"/>
                    <a:pt x="1023" y="535"/>
                  </a:cubicBezTo>
                  <a:cubicBezTo>
                    <a:pt x="1020" y="536"/>
                    <a:pt x="1019" y="540"/>
                    <a:pt x="1016" y="541"/>
                  </a:cubicBezTo>
                  <a:cubicBezTo>
                    <a:pt x="1015" y="533"/>
                    <a:pt x="1025" y="532"/>
                    <a:pt x="1026" y="526"/>
                  </a:cubicBezTo>
                  <a:cubicBezTo>
                    <a:pt x="1028" y="525"/>
                    <a:pt x="1029" y="524"/>
                    <a:pt x="1030" y="523"/>
                  </a:cubicBezTo>
                  <a:cubicBezTo>
                    <a:pt x="1030" y="522"/>
                    <a:pt x="1028" y="522"/>
                    <a:pt x="1028" y="520"/>
                  </a:cubicBezTo>
                  <a:cubicBezTo>
                    <a:pt x="1027" y="521"/>
                    <a:pt x="1026" y="522"/>
                    <a:pt x="1025" y="523"/>
                  </a:cubicBezTo>
                  <a:cubicBezTo>
                    <a:pt x="1021" y="524"/>
                    <a:pt x="1020" y="521"/>
                    <a:pt x="1019" y="519"/>
                  </a:cubicBezTo>
                  <a:cubicBezTo>
                    <a:pt x="1010" y="522"/>
                    <a:pt x="1001" y="526"/>
                    <a:pt x="991" y="534"/>
                  </a:cubicBezTo>
                  <a:cubicBezTo>
                    <a:pt x="995" y="534"/>
                    <a:pt x="1000" y="533"/>
                    <a:pt x="1003" y="534"/>
                  </a:cubicBezTo>
                  <a:cubicBezTo>
                    <a:pt x="999" y="536"/>
                    <a:pt x="992" y="539"/>
                    <a:pt x="986" y="538"/>
                  </a:cubicBezTo>
                  <a:cubicBezTo>
                    <a:pt x="986" y="537"/>
                    <a:pt x="986" y="535"/>
                    <a:pt x="986" y="533"/>
                  </a:cubicBezTo>
                  <a:cubicBezTo>
                    <a:pt x="995" y="527"/>
                    <a:pt x="1004" y="522"/>
                    <a:pt x="1012" y="517"/>
                  </a:cubicBezTo>
                  <a:cubicBezTo>
                    <a:pt x="1011" y="515"/>
                    <a:pt x="1007" y="515"/>
                    <a:pt x="1006" y="513"/>
                  </a:cubicBezTo>
                  <a:cubicBezTo>
                    <a:pt x="1003" y="517"/>
                    <a:pt x="997" y="519"/>
                    <a:pt x="994" y="523"/>
                  </a:cubicBezTo>
                  <a:cubicBezTo>
                    <a:pt x="993" y="523"/>
                    <a:pt x="993" y="522"/>
                    <a:pt x="993" y="521"/>
                  </a:cubicBezTo>
                  <a:cubicBezTo>
                    <a:pt x="988" y="528"/>
                    <a:pt x="982" y="533"/>
                    <a:pt x="974" y="535"/>
                  </a:cubicBezTo>
                  <a:cubicBezTo>
                    <a:pt x="973" y="534"/>
                    <a:pt x="973" y="533"/>
                    <a:pt x="973" y="533"/>
                  </a:cubicBezTo>
                  <a:cubicBezTo>
                    <a:pt x="976" y="528"/>
                    <a:pt x="985" y="527"/>
                    <a:pt x="989" y="522"/>
                  </a:cubicBezTo>
                  <a:cubicBezTo>
                    <a:pt x="993" y="522"/>
                    <a:pt x="996" y="520"/>
                    <a:pt x="998" y="517"/>
                  </a:cubicBezTo>
                  <a:cubicBezTo>
                    <a:pt x="998" y="515"/>
                    <a:pt x="996" y="515"/>
                    <a:pt x="994" y="515"/>
                  </a:cubicBezTo>
                  <a:cubicBezTo>
                    <a:pt x="996" y="513"/>
                    <a:pt x="1001" y="514"/>
                    <a:pt x="1003" y="512"/>
                  </a:cubicBezTo>
                  <a:cubicBezTo>
                    <a:pt x="995" y="510"/>
                    <a:pt x="983" y="502"/>
                    <a:pt x="974" y="502"/>
                  </a:cubicBezTo>
                  <a:cubicBezTo>
                    <a:pt x="968" y="501"/>
                    <a:pt x="963" y="502"/>
                    <a:pt x="958" y="501"/>
                  </a:cubicBezTo>
                  <a:cubicBezTo>
                    <a:pt x="952" y="500"/>
                    <a:pt x="947" y="498"/>
                    <a:pt x="941" y="496"/>
                  </a:cubicBezTo>
                  <a:cubicBezTo>
                    <a:pt x="937" y="495"/>
                    <a:pt x="935" y="494"/>
                    <a:pt x="931" y="492"/>
                  </a:cubicBezTo>
                  <a:cubicBezTo>
                    <a:pt x="926" y="494"/>
                    <a:pt x="924" y="489"/>
                    <a:pt x="920" y="487"/>
                  </a:cubicBezTo>
                  <a:cubicBezTo>
                    <a:pt x="921" y="484"/>
                    <a:pt x="921" y="483"/>
                    <a:pt x="921" y="480"/>
                  </a:cubicBezTo>
                  <a:cubicBezTo>
                    <a:pt x="917" y="477"/>
                    <a:pt x="911" y="476"/>
                    <a:pt x="906" y="473"/>
                  </a:cubicBezTo>
                  <a:cubicBezTo>
                    <a:pt x="900" y="476"/>
                    <a:pt x="894" y="481"/>
                    <a:pt x="890" y="487"/>
                  </a:cubicBezTo>
                  <a:cubicBezTo>
                    <a:pt x="883" y="492"/>
                    <a:pt x="876" y="499"/>
                    <a:pt x="870" y="506"/>
                  </a:cubicBezTo>
                  <a:cubicBezTo>
                    <a:pt x="878" y="503"/>
                    <a:pt x="885" y="494"/>
                    <a:pt x="892" y="487"/>
                  </a:cubicBezTo>
                  <a:cubicBezTo>
                    <a:pt x="894" y="485"/>
                    <a:pt x="897" y="482"/>
                    <a:pt x="901" y="483"/>
                  </a:cubicBezTo>
                  <a:cubicBezTo>
                    <a:pt x="891" y="499"/>
                    <a:pt x="875" y="511"/>
                    <a:pt x="864" y="523"/>
                  </a:cubicBezTo>
                  <a:cubicBezTo>
                    <a:pt x="861" y="519"/>
                    <a:pt x="868" y="516"/>
                    <a:pt x="870" y="514"/>
                  </a:cubicBezTo>
                  <a:cubicBezTo>
                    <a:pt x="872" y="512"/>
                    <a:pt x="874" y="509"/>
                    <a:pt x="877" y="507"/>
                  </a:cubicBezTo>
                  <a:cubicBezTo>
                    <a:pt x="870" y="510"/>
                    <a:pt x="865" y="519"/>
                    <a:pt x="856" y="522"/>
                  </a:cubicBezTo>
                  <a:cubicBezTo>
                    <a:pt x="855" y="519"/>
                    <a:pt x="858" y="519"/>
                    <a:pt x="859" y="517"/>
                  </a:cubicBezTo>
                  <a:cubicBezTo>
                    <a:pt x="856" y="519"/>
                    <a:pt x="854" y="521"/>
                    <a:pt x="852" y="524"/>
                  </a:cubicBezTo>
                  <a:cubicBezTo>
                    <a:pt x="852" y="526"/>
                    <a:pt x="853" y="523"/>
                    <a:pt x="855" y="523"/>
                  </a:cubicBezTo>
                  <a:cubicBezTo>
                    <a:pt x="851" y="532"/>
                    <a:pt x="841" y="534"/>
                    <a:pt x="837" y="542"/>
                  </a:cubicBezTo>
                  <a:cubicBezTo>
                    <a:pt x="834" y="543"/>
                    <a:pt x="831" y="546"/>
                    <a:pt x="829" y="547"/>
                  </a:cubicBezTo>
                  <a:cubicBezTo>
                    <a:pt x="828" y="547"/>
                    <a:pt x="827" y="545"/>
                    <a:pt x="827" y="544"/>
                  </a:cubicBezTo>
                  <a:cubicBezTo>
                    <a:pt x="827" y="542"/>
                    <a:pt x="829" y="542"/>
                    <a:pt x="830" y="541"/>
                  </a:cubicBezTo>
                  <a:cubicBezTo>
                    <a:pt x="824" y="539"/>
                    <a:pt x="821" y="549"/>
                    <a:pt x="813" y="550"/>
                  </a:cubicBezTo>
                  <a:cubicBezTo>
                    <a:pt x="813" y="546"/>
                    <a:pt x="815" y="545"/>
                    <a:pt x="815" y="543"/>
                  </a:cubicBezTo>
                  <a:cubicBezTo>
                    <a:pt x="814" y="541"/>
                    <a:pt x="813" y="545"/>
                    <a:pt x="811" y="545"/>
                  </a:cubicBezTo>
                  <a:cubicBezTo>
                    <a:pt x="810" y="543"/>
                    <a:pt x="811" y="542"/>
                    <a:pt x="811" y="541"/>
                  </a:cubicBezTo>
                  <a:cubicBezTo>
                    <a:pt x="808" y="540"/>
                    <a:pt x="805" y="541"/>
                    <a:pt x="803" y="538"/>
                  </a:cubicBezTo>
                  <a:cubicBezTo>
                    <a:pt x="801" y="539"/>
                    <a:pt x="801" y="541"/>
                    <a:pt x="799" y="541"/>
                  </a:cubicBezTo>
                  <a:cubicBezTo>
                    <a:pt x="799" y="539"/>
                    <a:pt x="799" y="538"/>
                    <a:pt x="800" y="537"/>
                  </a:cubicBezTo>
                  <a:cubicBezTo>
                    <a:pt x="797" y="535"/>
                    <a:pt x="792" y="535"/>
                    <a:pt x="791" y="532"/>
                  </a:cubicBezTo>
                  <a:cubicBezTo>
                    <a:pt x="787" y="532"/>
                    <a:pt x="784" y="529"/>
                    <a:pt x="780" y="528"/>
                  </a:cubicBezTo>
                  <a:cubicBezTo>
                    <a:pt x="774" y="525"/>
                    <a:pt x="765" y="525"/>
                    <a:pt x="764" y="519"/>
                  </a:cubicBezTo>
                  <a:cubicBezTo>
                    <a:pt x="764" y="519"/>
                    <a:pt x="764" y="519"/>
                    <a:pt x="764" y="518"/>
                  </a:cubicBezTo>
                  <a:cubicBezTo>
                    <a:pt x="766" y="517"/>
                    <a:pt x="768" y="518"/>
                    <a:pt x="770" y="518"/>
                  </a:cubicBezTo>
                  <a:cubicBezTo>
                    <a:pt x="761" y="513"/>
                    <a:pt x="749" y="513"/>
                    <a:pt x="740" y="510"/>
                  </a:cubicBezTo>
                  <a:cubicBezTo>
                    <a:pt x="738" y="509"/>
                    <a:pt x="736" y="508"/>
                    <a:pt x="734" y="507"/>
                  </a:cubicBezTo>
                  <a:cubicBezTo>
                    <a:pt x="725" y="506"/>
                    <a:pt x="716" y="510"/>
                    <a:pt x="708" y="506"/>
                  </a:cubicBezTo>
                  <a:cubicBezTo>
                    <a:pt x="708" y="504"/>
                    <a:pt x="707" y="501"/>
                    <a:pt x="707" y="498"/>
                  </a:cubicBezTo>
                  <a:cubicBezTo>
                    <a:pt x="695" y="485"/>
                    <a:pt x="694" y="463"/>
                    <a:pt x="693" y="443"/>
                  </a:cubicBezTo>
                  <a:cubicBezTo>
                    <a:pt x="692" y="441"/>
                    <a:pt x="694" y="442"/>
                    <a:pt x="694" y="441"/>
                  </a:cubicBezTo>
                  <a:cubicBezTo>
                    <a:pt x="691" y="436"/>
                    <a:pt x="690" y="428"/>
                    <a:pt x="686" y="424"/>
                  </a:cubicBezTo>
                  <a:cubicBezTo>
                    <a:pt x="686" y="422"/>
                    <a:pt x="687" y="421"/>
                    <a:pt x="688" y="420"/>
                  </a:cubicBezTo>
                  <a:cubicBezTo>
                    <a:pt x="685" y="416"/>
                    <a:pt x="682" y="416"/>
                    <a:pt x="675" y="416"/>
                  </a:cubicBezTo>
                  <a:cubicBezTo>
                    <a:pt x="674" y="414"/>
                    <a:pt x="675" y="411"/>
                    <a:pt x="678" y="411"/>
                  </a:cubicBezTo>
                  <a:cubicBezTo>
                    <a:pt x="681" y="405"/>
                    <a:pt x="690" y="403"/>
                    <a:pt x="698" y="400"/>
                  </a:cubicBezTo>
                  <a:cubicBezTo>
                    <a:pt x="706" y="398"/>
                    <a:pt x="713" y="395"/>
                    <a:pt x="722" y="395"/>
                  </a:cubicBezTo>
                  <a:cubicBezTo>
                    <a:pt x="729" y="394"/>
                    <a:pt x="736" y="392"/>
                    <a:pt x="742" y="397"/>
                  </a:cubicBezTo>
                  <a:cubicBezTo>
                    <a:pt x="744" y="397"/>
                    <a:pt x="745" y="397"/>
                    <a:pt x="747" y="397"/>
                  </a:cubicBezTo>
                  <a:cubicBezTo>
                    <a:pt x="748" y="397"/>
                    <a:pt x="748" y="399"/>
                    <a:pt x="749" y="399"/>
                  </a:cubicBezTo>
                  <a:cubicBezTo>
                    <a:pt x="751" y="399"/>
                    <a:pt x="752" y="398"/>
                    <a:pt x="754" y="398"/>
                  </a:cubicBezTo>
                  <a:cubicBezTo>
                    <a:pt x="756" y="397"/>
                    <a:pt x="755" y="399"/>
                    <a:pt x="756" y="400"/>
                  </a:cubicBezTo>
                  <a:cubicBezTo>
                    <a:pt x="761" y="400"/>
                    <a:pt x="764" y="397"/>
                    <a:pt x="767" y="396"/>
                  </a:cubicBezTo>
                  <a:cubicBezTo>
                    <a:pt x="773" y="394"/>
                    <a:pt x="782" y="394"/>
                    <a:pt x="790" y="391"/>
                  </a:cubicBezTo>
                  <a:cubicBezTo>
                    <a:pt x="793" y="390"/>
                    <a:pt x="801" y="388"/>
                    <a:pt x="806" y="388"/>
                  </a:cubicBezTo>
                  <a:cubicBezTo>
                    <a:pt x="809" y="387"/>
                    <a:pt x="812" y="388"/>
                    <a:pt x="815" y="388"/>
                  </a:cubicBezTo>
                  <a:cubicBezTo>
                    <a:pt x="818" y="387"/>
                    <a:pt x="821" y="384"/>
                    <a:pt x="825" y="382"/>
                  </a:cubicBezTo>
                  <a:cubicBezTo>
                    <a:pt x="835" y="377"/>
                    <a:pt x="847" y="373"/>
                    <a:pt x="857" y="368"/>
                  </a:cubicBezTo>
                  <a:cubicBezTo>
                    <a:pt x="877" y="361"/>
                    <a:pt x="898" y="350"/>
                    <a:pt x="917" y="342"/>
                  </a:cubicBezTo>
                  <a:cubicBezTo>
                    <a:pt x="905" y="340"/>
                    <a:pt x="896" y="340"/>
                    <a:pt x="882" y="340"/>
                  </a:cubicBezTo>
                  <a:cubicBezTo>
                    <a:pt x="880" y="342"/>
                    <a:pt x="875" y="342"/>
                    <a:pt x="873" y="345"/>
                  </a:cubicBezTo>
                  <a:cubicBezTo>
                    <a:pt x="864" y="348"/>
                    <a:pt x="856" y="352"/>
                    <a:pt x="848" y="356"/>
                  </a:cubicBezTo>
                  <a:cubicBezTo>
                    <a:pt x="828" y="365"/>
                    <a:pt x="807" y="374"/>
                    <a:pt x="787" y="384"/>
                  </a:cubicBezTo>
                  <a:cubicBezTo>
                    <a:pt x="784" y="386"/>
                    <a:pt x="782" y="389"/>
                    <a:pt x="779" y="388"/>
                  </a:cubicBezTo>
                  <a:cubicBezTo>
                    <a:pt x="778" y="382"/>
                    <a:pt x="787" y="384"/>
                    <a:pt x="789" y="380"/>
                  </a:cubicBezTo>
                  <a:cubicBezTo>
                    <a:pt x="805" y="375"/>
                    <a:pt x="819" y="365"/>
                    <a:pt x="833" y="360"/>
                  </a:cubicBezTo>
                  <a:cubicBezTo>
                    <a:pt x="845" y="352"/>
                    <a:pt x="861" y="348"/>
                    <a:pt x="873" y="340"/>
                  </a:cubicBezTo>
                  <a:cubicBezTo>
                    <a:pt x="862" y="337"/>
                    <a:pt x="848" y="341"/>
                    <a:pt x="838" y="345"/>
                  </a:cubicBezTo>
                  <a:cubicBezTo>
                    <a:pt x="837" y="346"/>
                    <a:pt x="836" y="347"/>
                    <a:pt x="835" y="348"/>
                  </a:cubicBezTo>
                  <a:cubicBezTo>
                    <a:pt x="820" y="354"/>
                    <a:pt x="804" y="362"/>
                    <a:pt x="789" y="368"/>
                  </a:cubicBezTo>
                  <a:cubicBezTo>
                    <a:pt x="788" y="369"/>
                    <a:pt x="788" y="369"/>
                    <a:pt x="789" y="369"/>
                  </a:cubicBezTo>
                  <a:cubicBezTo>
                    <a:pt x="782" y="371"/>
                    <a:pt x="771" y="377"/>
                    <a:pt x="765" y="380"/>
                  </a:cubicBezTo>
                  <a:cubicBezTo>
                    <a:pt x="761" y="382"/>
                    <a:pt x="756" y="387"/>
                    <a:pt x="752" y="385"/>
                  </a:cubicBezTo>
                  <a:cubicBezTo>
                    <a:pt x="752" y="384"/>
                    <a:pt x="754" y="384"/>
                    <a:pt x="755" y="384"/>
                  </a:cubicBezTo>
                  <a:cubicBezTo>
                    <a:pt x="756" y="384"/>
                    <a:pt x="755" y="382"/>
                    <a:pt x="756" y="382"/>
                  </a:cubicBezTo>
                  <a:cubicBezTo>
                    <a:pt x="786" y="368"/>
                    <a:pt x="815" y="354"/>
                    <a:pt x="845" y="340"/>
                  </a:cubicBezTo>
                  <a:cubicBezTo>
                    <a:pt x="845" y="339"/>
                    <a:pt x="847" y="336"/>
                    <a:pt x="851" y="335"/>
                  </a:cubicBezTo>
                  <a:cubicBezTo>
                    <a:pt x="845" y="333"/>
                    <a:pt x="837" y="335"/>
                    <a:pt x="832" y="335"/>
                  </a:cubicBezTo>
                  <a:cubicBezTo>
                    <a:pt x="828" y="339"/>
                    <a:pt x="825" y="346"/>
                    <a:pt x="816" y="344"/>
                  </a:cubicBezTo>
                  <a:cubicBezTo>
                    <a:pt x="820" y="341"/>
                    <a:pt x="825" y="337"/>
                    <a:pt x="830" y="337"/>
                  </a:cubicBezTo>
                  <a:cubicBezTo>
                    <a:pt x="830" y="336"/>
                    <a:pt x="829" y="335"/>
                    <a:pt x="831" y="335"/>
                  </a:cubicBezTo>
                  <a:cubicBezTo>
                    <a:pt x="828" y="335"/>
                    <a:pt x="824" y="336"/>
                    <a:pt x="820" y="334"/>
                  </a:cubicBezTo>
                  <a:cubicBezTo>
                    <a:pt x="815" y="337"/>
                    <a:pt x="811" y="340"/>
                    <a:pt x="804" y="342"/>
                  </a:cubicBezTo>
                  <a:cubicBezTo>
                    <a:pt x="807" y="338"/>
                    <a:pt x="812" y="336"/>
                    <a:pt x="816" y="334"/>
                  </a:cubicBezTo>
                  <a:cubicBezTo>
                    <a:pt x="810" y="333"/>
                    <a:pt x="804" y="339"/>
                    <a:pt x="796" y="339"/>
                  </a:cubicBezTo>
                  <a:cubicBezTo>
                    <a:pt x="797" y="337"/>
                    <a:pt x="799" y="336"/>
                    <a:pt x="800" y="336"/>
                  </a:cubicBezTo>
                  <a:cubicBezTo>
                    <a:pt x="794" y="332"/>
                    <a:pt x="788" y="337"/>
                    <a:pt x="778" y="340"/>
                  </a:cubicBezTo>
                  <a:cubicBezTo>
                    <a:pt x="775" y="341"/>
                    <a:pt x="771" y="341"/>
                    <a:pt x="768" y="342"/>
                  </a:cubicBezTo>
                  <a:cubicBezTo>
                    <a:pt x="767" y="342"/>
                    <a:pt x="767" y="344"/>
                    <a:pt x="766" y="344"/>
                  </a:cubicBezTo>
                  <a:cubicBezTo>
                    <a:pt x="762" y="347"/>
                    <a:pt x="756" y="348"/>
                    <a:pt x="752" y="350"/>
                  </a:cubicBezTo>
                  <a:cubicBezTo>
                    <a:pt x="750" y="349"/>
                    <a:pt x="753" y="348"/>
                    <a:pt x="754" y="347"/>
                  </a:cubicBezTo>
                  <a:cubicBezTo>
                    <a:pt x="750" y="345"/>
                    <a:pt x="744" y="350"/>
                    <a:pt x="739" y="348"/>
                  </a:cubicBezTo>
                  <a:cubicBezTo>
                    <a:pt x="739" y="340"/>
                    <a:pt x="748" y="343"/>
                    <a:pt x="750" y="338"/>
                  </a:cubicBezTo>
                  <a:cubicBezTo>
                    <a:pt x="742" y="340"/>
                    <a:pt x="734" y="345"/>
                    <a:pt x="725" y="348"/>
                  </a:cubicBezTo>
                  <a:cubicBezTo>
                    <a:pt x="722" y="351"/>
                    <a:pt x="719" y="352"/>
                    <a:pt x="714" y="352"/>
                  </a:cubicBezTo>
                  <a:cubicBezTo>
                    <a:pt x="717" y="349"/>
                    <a:pt x="723" y="348"/>
                    <a:pt x="726" y="345"/>
                  </a:cubicBezTo>
                  <a:cubicBezTo>
                    <a:pt x="728" y="345"/>
                    <a:pt x="727" y="346"/>
                    <a:pt x="728" y="347"/>
                  </a:cubicBezTo>
                  <a:cubicBezTo>
                    <a:pt x="729" y="345"/>
                    <a:pt x="733" y="342"/>
                    <a:pt x="736" y="342"/>
                  </a:cubicBezTo>
                  <a:cubicBezTo>
                    <a:pt x="737" y="339"/>
                    <a:pt x="732" y="337"/>
                    <a:pt x="735" y="335"/>
                  </a:cubicBezTo>
                  <a:cubicBezTo>
                    <a:pt x="733" y="334"/>
                    <a:pt x="731" y="333"/>
                    <a:pt x="729" y="332"/>
                  </a:cubicBezTo>
                  <a:cubicBezTo>
                    <a:pt x="727" y="327"/>
                    <a:pt x="717" y="329"/>
                    <a:pt x="714" y="325"/>
                  </a:cubicBezTo>
                  <a:cubicBezTo>
                    <a:pt x="708" y="332"/>
                    <a:pt x="698" y="334"/>
                    <a:pt x="689" y="337"/>
                  </a:cubicBezTo>
                  <a:cubicBezTo>
                    <a:pt x="689" y="336"/>
                    <a:pt x="691" y="336"/>
                    <a:pt x="691" y="335"/>
                  </a:cubicBezTo>
                  <a:cubicBezTo>
                    <a:pt x="686" y="336"/>
                    <a:pt x="681" y="342"/>
                    <a:pt x="677" y="346"/>
                  </a:cubicBezTo>
                  <a:cubicBezTo>
                    <a:pt x="674" y="345"/>
                    <a:pt x="672" y="348"/>
                    <a:pt x="669" y="348"/>
                  </a:cubicBezTo>
                  <a:cubicBezTo>
                    <a:pt x="672" y="345"/>
                    <a:pt x="673" y="343"/>
                    <a:pt x="676" y="341"/>
                  </a:cubicBezTo>
                  <a:cubicBezTo>
                    <a:pt x="672" y="342"/>
                    <a:pt x="669" y="344"/>
                    <a:pt x="665" y="346"/>
                  </a:cubicBezTo>
                  <a:cubicBezTo>
                    <a:pt x="665" y="347"/>
                    <a:pt x="666" y="346"/>
                    <a:pt x="667" y="347"/>
                  </a:cubicBezTo>
                  <a:cubicBezTo>
                    <a:pt x="666" y="350"/>
                    <a:pt x="663" y="349"/>
                    <a:pt x="658" y="350"/>
                  </a:cubicBezTo>
                  <a:cubicBezTo>
                    <a:pt x="655" y="350"/>
                    <a:pt x="651" y="353"/>
                    <a:pt x="647" y="355"/>
                  </a:cubicBezTo>
                  <a:cubicBezTo>
                    <a:pt x="643" y="356"/>
                    <a:pt x="639" y="358"/>
                    <a:pt x="636" y="360"/>
                  </a:cubicBezTo>
                  <a:cubicBezTo>
                    <a:pt x="631" y="363"/>
                    <a:pt x="627" y="368"/>
                    <a:pt x="622" y="369"/>
                  </a:cubicBezTo>
                  <a:cubicBezTo>
                    <a:pt x="631" y="358"/>
                    <a:pt x="643" y="354"/>
                    <a:pt x="655" y="348"/>
                  </a:cubicBezTo>
                  <a:cubicBezTo>
                    <a:pt x="655" y="345"/>
                    <a:pt x="655" y="343"/>
                    <a:pt x="656" y="341"/>
                  </a:cubicBezTo>
                  <a:cubicBezTo>
                    <a:pt x="650" y="342"/>
                    <a:pt x="646" y="347"/>
                    <a:pt x="642" y="344"/>
                  </a:cubicBezTo>
                  <a:cubicBezTo>
                    <a:pt x="632" y="348"/>
                    <a:pt x="622" y="354"/>
                    <a:pt x="613" y="358"/>
                  </a:cubicBezTo>
                  <a:cubicBezTo>
                    <a:pt x="613" y="356"/>
                    <a:pt x="615" y="355"/>
                    <a:pt x="616" y="355"/>
                  </a:cubicBezTo>
                  <a:cubicBezTo>
                    <a:pt x="612" y="350"/>
                    <a:pt x="613" y="340"/>
                    <a:pt x="618" y="337"/>
                  </a:cubicBezTo>
                  <a:cubicBezTo>
                    <a:pt x="616" y="335"/>
                    <a:pt x="619" y="335"/>
                    <a:pt x="619" y="332"/>
                  </a:cubicBezTo>
                  <a:cubicBezTo>
                    <a:pt x="614" y="335"/>
                    <a:pt x="610" y="336"/>
                    <a:pt x="605" y="339"/>
                  </a:cubicBezTo>
                  <a:cubicBezTo>
                    <a:pt x="609" y="333"/>
                    <a:pt x="617" y="331"/>
                    <a:pt x="622" y="327"/>
                  </a:cubicBezTo>
                  <a:cubicBezTo>
                    <a:pt x="629" y="322"/>
                    <a:pt x="633" y="314"/>
                    <a:pt x="639" y="310"/>
                  </a:cubicBezTo>
                  <a:cubicBezTo>
                    <a:pt x="629" y="310"/>
                    <a:pt x="618" y="318"/>
                    <a:pt x="609" y="322"/>
                  </a:cubicBezTo>
                  <a:cubicBezTo>
                    <a:pt x="606" y="324"/>
                    <a:pt x="603" y="323"/>
                    <a:pt x="601" y="326"/>
                  </a:cubicBezTo>
                  <a:cubicBezTo>
                    <a:pt x="601" y="328"/>
                    <a:pt x="604" y="328"/>
                    <a:pt x="605" y="328"/>
                  </a:cubicBezTo>
                  <a:cubicBezTo>
                    <a:pt x="605" y="330"/>
                    <a:pt x="603" y="331"/>
                    <a:pt x="601" y="331"/>
                  </a:cubicBezTo>
                  <a:cubicBezTo>
                    <a:pt x="600" y="329"/>
                    <a:pt x="598" y="329"/>
                    <a:pt x="599" y="326"/>
                  </a:cubicBezTo>
                  <a:cubicBezTo>
                    <a:pt x="592" y="328"/>
                    <a:pt x="584" y="335"/>
                    <a:pt x="575" y="337"/>
                  </a:cubicBezTo>
                  <a:cubicBezTo>
                    <a:pt x="576" y="333"/>
                    <a:pt x="580" y="332"/>
                    <a:pt x="584" y="331"/>
                  </a:cubicBezTo>
                  <a:cubicBezTo>
                    <a:pt x="582" y="329"/>
                    <a:pt x="580" y="325"/>
                    <a:pt x="582" y="322"/>
                  </a:cubicBezTo>
                  <a:cubicBezTo>
                    <a:pt x="574" y="323"/>
                    <a:pt x="568" y="329"/>
                    <a:pt x="560" y="332"/>
                  </a:cubicBezTo>
                  <a:cubicBezTo>
                    <a:pt x="565" y="325"/>
                    <a:pt x="576" y="323"/>
                    <a:pt x="583" y="318"/>
                  </a:cubicBezTo>
                  <a:cubicBezTo>
                    <a:pt x="590" y="313"/>
                    <a:pt x="592" y="304"/>
                    <a:pt x="598" y="297"/>
                  </a:cubicBezTo>
                  <a:cubicBezTo>
                    <a:pt x="598" y="296"/>
                    <a:pt x="594" y="298"/>
                    <a:pt x="595" y="300"/>
                  </a:cubicBezTo>
                  <a:cubicBezTo>
                    <a:pt x="593" y="298"/>
                    <a:pt x="589" y="301"/>
                    <a:pt x="584" y="303"/>
                  </a:cubicBezTo>
                  <a:cubicBezTo>
                    <a:pt x="577" y="307"/>
                    <a:pt x="572" y="309"/>
                    <a:pt x="570" y="317"/>
                  </a:cubicBezTo>
                  <a:cubicBezTo>
                    <a:pt x="570" y="318"/>
                    <a:pt x="572" y="317"/>
                    <a:pt x="573" y="317"/>
                  </a:cubicBezTo>
                  <a:cubicBezTo>
                    <a:pt x="573" y="321"/>
                    <a:pt x="570" y="321"/>
                    <a:pt x="568" y="322"/>
                  </a:cubicBezTo>
                  <a:cubicBezTo>
                    <a:pt x="566" y="319"/>
                    <a:pt x="567" y="316"/>
                    <a:pt x="568" y="312"/>
                  </a:cubicBezTo>
                  <a:cubicBezTo>
                    <a:pt x="562" y="311"/>
                    <a:pt x="561" y="319"/>
                    <a:pt x="556" y="320"/>
                  </a:cubicBezTo>
                  <a:cubicBezTo>
                    <a:pt x="550" y="318"/>
                    <a:pt x="546" y="322"/>
                    <a:pt x="541" y="324"/>
                  </a:cubicBezTo>
                  <a:cubicBezTo>
                    <a:pt x="542" y="319"/>
                    <a:pt x="549" y="319"/>
                    <a:pt x="553" y="317"/>
                  </a:cubicBezTo>
                  <a:cubicBezTo>
                    <a:pt x="554" y="308"/>
                    <a:pt x="559" y="303"/>
                    <a:pt x="563" y="297"/>
                  </a:cubicBezTo>
                  <a:cubicBezTo>
                    <a:pt x="559" y="298"/>
                    <a:pt x="553" y="302"/>
                    <a:pt x="548" y="304"/>
                  </a:cubicBezTo>
                  <a:cubicBezTo>
                    <a:pt x="550" y="305"/>
                    <a:pt x="551" y="306"/>
                    <a:pt x="551" y="308"/>
                  </a:cubicBezTo>
                  <a:cubicBezTo>
                    <a:pt x="550" y="308"/>
                    <a:pt x="545" y="311"/>
                    <a:pt x="544" y="307"/>
                  </a:cubicBezTo>
                  <a:cubicBezTo>
                    <a:pt x="537" y="311"/>
                    <a:pt x="531" y="315"/>
                    <a:pt x="523" y="317"/>
                  </a:cubicBezTo>
                  <a:cubicBezTo>
                    <a:pt x="528" y="311"/>
                    <a:pt x="536" y="308"/>
                    <a:pt x="544" y="304"/>
                  </a:cubicBezTo>
                  <a:cubicBezTo>
                    <a:pt x="546" y="296"/>
                    <a:pt x="553" y="292"/>
                    <a:pt x="557" y="286"/>
                  </a:cubicBezTo>
                  <a:cubicBezTo>
                    <a:pt x="551" y="288"/>
                    <a:pt x="542" y="292"/>
                    <a:pt x="537" y="296"/>
                  </a:cubicBezTo>
                  <a:cubicBezTo>
                    <a:pt x="541" y="298"/>
                    <a:pt x="543" y="293"/>
                    <a:pt x="547" y="292"/>
                  </a:cubicBezTo>
                  <a:cubicBezTo>
                    <a:pt x="544" y="296"/>
                    <a:pt x="541" y="299"/>
                    <a:pt x="536" y="301"/>
                  </a:cubicBezTo>
                  <a:cubicBezTo>
                    <a:pt x="535" y="300"/>
                    <a:pt x="534" y="299"/>
                    <a:pt x="533" y="298"/>
                  </a:cubicBezTo>
                  <a:cubicBezTo>
                    <a:pt x="519" y="303"/>
                    <a:pt x="506" y="310"/>
                    <a:pt x="493" y="316"/>
                  </a:cubicBezTo>
                  <a:cubicBezTo>
                    <a:pt x="502" y="304"/>
                    <a:pt x="521" y="303"/>
                    <a:pt x="533" y="294"/>
                  </a:cubicBezTo>
                  <a:cubicBezTo>
                    <a:pt x="535" y="293"/>
                    <a:pt x="536" y="291"/>
                    <a:pt x="537" y="288"/>
                  </a:cubicBezTo>
                  <a:cubicBezTo>
                    <a:pt x="530" y="291"/>
                    <a:pt x="523" y="293"/>
                    <a:pt x="518" y="296"/>
                  </a:cubicBezTo>
                  <a:cubicBezTo>
                    <a:pt x="518" y="294"/>
                    <a:pt x="523" y="292"/>
                    <a:pt x="523" y="292"/>
                  </a:cubicBezTo>
                  <a:cubicBezTo>
                    <a:pt x="531" y="289"/>
                    <a:pt x="541" y="285"/>
                    <a:pt x="545" y="276"/>
                  </a:cubicBezTo>
                  <a:close/>
                  <a:moveTo>
                    <a:pt x="613" y="9"/>
                  </a:moveTo>
                  <a:cubicBezTo>
                    <a:pt x="615" y="10"/>
                    <a:pt x="616" y="8"/>
                    <a:pt x="617" y="9"/>
                  </a:cubicBezTo>
                  <a:cubicBezTo>
                    <a:pt x="617" y="7"/>
                    <a:pt x="614" y="8"/>
                    <a:pt x="613" y="9"/>
                  </a:cubicBezTo>
                  <a:close/>
                  <a:moveTo>
                    <a:pt x="605" y="15"/>
                  </a:moveTo>
                  <a:cubicBezTo>
                    <a:pt x="604" y="15"/>
                    <a:pt x="604" y="14"/>
                    <a:pt x="603" y="14"/>
                  </a:cubicBezTo>
                  <a:cubicBezTo>
                    <a:pt x="582" y="21"/>
                    <a:pt x="561" y="29"/>
                    <a:pt x="542" y="37"/>
                  </a:cubicBezTo>
                  <a:cubicBezTo>
                    <a:pt x="542" y="36"/>
                    <a:pt x="535" y="38"/>
                    <a:pt x="536" y="38"/>
                  </a:cubicBezTo>
                  <a:cubicBezTo>
                    <a:pt x="537" y="38"/>
                    <a:pt x="536" y="39"/>
                    <a:pt x="536" y="39"/>
                  </a:cubicBezTo>
                  <a:cubicBezTo>
                    <a:pt x="490" y="54"/>
                    <a:pt x="447" y="71"/>
                    <a:pt x="403" y="82"/>
                  </a:cubicBezTo>
                  <a:cubicBezTo>
                    <a:pt x="395" y="84"/>
                    <a:pt x="388" y="87"/>
                    <a:pt x="381" y="91"/>
                  </a:cubicBezTo>
                  <a:cubicBezTo>
                    <a:pt x="416" y="106"/>
                    <a:pt x="455" y="116"/>
                    <a:pt x="494" y="127"/>
                  </a:cubicBezTo>
                  <a:cubicBezTo>
                    <a:pt x="500" y="131"/>
                    <a:pt x="509" y="132"/>
                    <a:pt x="514" y="137"/>
                  </a:cubicBezTo>
                  <a:cubicBezTo>
                    <a:pt x="525" y="141"/>
                    <a:pt x="536" y="143"/>
                    <a:pt x="549" y="146"/>
                  </a:cubicBezTo>
                  <a:cubicBezTo>
                    <a:pt x="560" y="148"/>
                    <a:pt x="570" y="153"/>
                    <a:pt x="581" y="157"/>
                  </a:cubicBezTo>
                  <a:cubicBezTo>
                    <a:pt x="596" y="164"/>
                    <a:pt x="612" y="168"/>
                    <a:pt x="627" y="175"/>
                  </a:cubicBezTo>
                  <a:cubicBezTo>
                    <a:pt x="648" y="184"/>
                    <a:pt x="669" y="193"/>
                    <a:pt x="693" y="199"/>
                  </a:cubicBezTo>
                  <a:cubicBezTo>
                    <a:pt x="697" y="203"/>
                    <a:pt x="705" y="203"/>
                    <a:pt x="709" y="207"/>
                  </a:cubicBezTo>
                  <a:cubicBezTo>
                    <a:pt x="711" y="207"/>
                    <a:pt x="712" y="208"/>
                    <a:pt x="714" y="208"/>
                  </a:cubicBezTo>
                  <a:cubicBezTo>
                    <a:pt x="714" y="211"/>
                    <a:pt x="717" y="212"/>
                    <a:pt x="718" y="214"/>
                  </a:cubicBezTo>
                  <a:cubicBezTo>
                    <a:pt x="715" y="217"/>
                    <a:pt x="712" y="212"/>
                    <a:pt x="709" y="214"/>
                  </a:cubicBezTo>
                  <a:cubicBezTo>
                    <a:pt x="708" y="211"/>
                    <a:pt x="705" y="210"/>
                    <a:pt x="703" y="209"/>
                  </a:cubicBezTo>
                  <a:cubicBezTo>
                    <a:pt x="702" y="209"/>
                    <a:pt x="703" y="211"/>
                    <a:pt x="702" y="211"/>
                  </a:cubicBezTo>
                  <a:cubicBezTo>
                    <a:pt x="698" y="207"/>
                    <a:pt x="693" y="205"/>
                    <a:pt x="689" y="203"/>
                  </a:cubicBezTo>
                  <a:cubicBezTo>
                    <a:pt x="675" y="197"/>
                    <a:pt x="660" y="193"/>
                    <a:pt x="646" y="187"/>
                  </a:cubicBezTo>
                  <a:cubicBezTo>
                    <a:pt x="624" y="179"/>
                    <a:pt x="603" y="170"/>
                    <a:pt x="581" y="161"/>
                  </a:cubicBezTo>
                  <a:cubicBezTo>
                    <a:pt x="581" y="160"/>
                    <a:pt x="579" y="161"/>
                    <a:pt x="578" y="161"/>
                  </a:cubicBezTo>
                  <a:cubicBezTo>
                    <a:pt x="561" y="148"/>
                    <a:pt x="532" y="151"/>
                    <a:pt x="515" y="139"/>
                  </a:cubicBezTo>
                  <a:cubicBezTo>
                    <a:pt x="506" y="138"/>
                    <a:pt x="501" y="132"/>
                    <a:pt x="491" y="131"/>
                  </a:cubicBezTo>
                  <a:cubicBezTo>
                    <a:pt x="469" y="123"/>
                    <a:pt x="438" y="115"/>
                    <a:pt x="414" y="108"/>
                  </a:cubicBezTo>
                  <a:cubicBezTo>
                    <a:pt x="412" y="106"/>
                    <a:pt x="410" y="106"/>
                    <a:pt x="407" y="106"/>
                  </a:cubicBezTo>
                  <a:cubicBezTo>
                    <a:pt x="397" y="102"/>
                    <a:pt x="388" y="97"/>
                    <a:pt x="375" y="96"/>
                  </a:cubicBezTo>
                  <a:cubicBezTo>
                    <a:pt x="373" y="96"/>
                    <a:pt x="373" y="95"/>
                    <a:pt x="371" y="95"/>
                  </a:cubicBezTo>
                  <a:cubicBezTo>
                    <a:pt x="371" y="95"/>
                    <a:pt x="369" y="95"/>
                    <a:pt x="369" y="96"/>
                  </a:cubicBezTo>
                  <a:cubicBezTo>
                    <a:pt x="381" y="104"/>
                    <a:pt x="397" y="106"/>
                    <a:pt x="411" y="110"/>
                  </a:cubicBezTo>
                  <a:cubicBezTo>
                    <a:pt x="418" y="112"/>
                    <a:pt x="425" y="116"/>
                    <a:pt x="432" y="118"/>
                  </a:cubicBezTo>
                  <a:cubicBezTo>
                    <a:pt x="458" y="127"/>
                    <a:pt x="485" y="136"/>
                    <a:pt x="511" y="144"/>
                  </a:cubicBezTo>
                  <a:cubicBezTo>
                    <a:pt x="528" y="149"/>
                    <a:pt x="543" y="155"/>
                    <a:pt x="558" y="163"/>
                  </a:cubicBezTo>
                  <a:cubicBezTo>
                    <a:pt x="566" y="164"/>
                    <a:pt x="573" y="169"/>
                    <a:pt x="581" y="171"/>
                  </a:cubicBezTo>
                  <a:cubicBezTo>
                    <a:pt x="621" y="183"/>
                    <a:pt x="659" y="197"/>
                    <a:pt x="698" y="211"/>
                  </a:cubicBezTo>
                  <a:cubicBezTo>
                    <a:pt x="697" y="213"/>
                    <a:pt x="699" y="212"/>
                    <a:pt x="699" y="213"/>
                  </a:cubicBezTo>
                  <a:cubicBezTo>
                    <a:pt x="708" y="216"/>
                    <a:pt x="715" y="219"/>
                    <a:pt x="722" y="223"/>
                  </a:cubicBezTo>
                  <a:cubicBezTo>
                    <a:pt x="731" y="221"/>
                    <a:pt x="734" y="229"/>
                    <a:pt x="740" y="231"/>
                  </a:cubicBezTo>
                  <a:cubicBezTo>
                    <a:pt x="743" y="227"/>
                    <a:pt x="746" y="221"/>
                    <a:pt x="749" y="217"/>
                  </a:cubicBezTo>
                  <a:cubicBezTo>
                    <a:pt x="758" y="208"/>
                    <a:pt x="771" y="199"/>
                    <a:pt x="784" y="198"/>
                  </a:cubicBezTo>
                  <a:cubicBezTo>
                    <a:pt x="782" y="195"/>
                    <a:pt x="776" y="195"/>
                    <a:pt x="772" y="192"/>
                  </a:cubicBezTo>
                  <a:cubicBezTo>
                    <a:pt x="754" y="190"/>
                    <a:pt x="743" y="173"/>
                    <a:pt x="721" y="174"/>
                  </a:cubicBezTo>
                  <a:cubicBezTo>
                    <a:pt x="721" y="173"/>
                    <a:pt x="721" y="171"/>
                    <a:pt x="720" y="171"/>
                  </a:cubicBezTo>
                  <a:cubicBezTo>
                    <a:pt x="708" y="167"/>
                    <a:pt x="696" y="160"/>
                    <a:pt x="682" y="156"/>
                  </a:cubicBezTo>
                  <a:cubicBezTo>
                    <a:pt x="677" y="155"/>
                    <a:pt x="673" y="156"/>
                    <a:pt x="671" y="152"/>
                  </a:cubicBezTo>
                  <a:cubicBezTo>
                    <a:pt x="659" y="150"/>
                    <a:pt x="651" y="143"/>
                    <a:pt x="638" y="141"/>
                  </a:cubicBezTo>
                  <a:cubicBezTo>
                    <a:pt x="637" y="143"/>
                    <a:pt x="633" y="145"/>
                    <a:pt x="631" y="143"/>
                  </a:cubicBezTo>
                  <a:cubicBezTo>
                    <a:pt x="632" y="141"/>
                    <a:pt x="635" y="141"/>
                    <a:pt x="636" y="140"/>
                  </a:cubicBezTo>
                  <a:cubicBezTo>
                    <a:pt x="632" y="138"/>
                    <a:pt x="626" y="136"/>
                    <a:pt x="621" y="135"/>
                  </a:cubicBezTo>
                  <a:cubicBezTo>
                    <a:pt x="620" y="136"/>
                    <a:pt x="619" y="137"/>
                    <a:pt x="618" y="137"/>
                  </a:cubicBezTo>
                  <a:cubicBezTo>
                    <a:pt x="616" y="137"/>
                    <a:pt x="616" y="135"/>
                    <a:pt x="616" y="133"/>
                  </a:cubicBezTo>
                  <a:cubicBezTo>
                    <a:pt x="592" y="125"/>
                    <a:pt x="572" y="120"/>
                    <a:pt x="550" y="109"/>
                  </a:cubicBezTo>
                  <a:cubicBezTo>
                    <a:pt x="548" y="109"/>
                    <a:pt x="542" y="112"/>
                    <a:pt x="539" y="110"/>
                  </a:cubicBezTo>
                  <a:cubicBezTo>
                    <a:pt x="539" y="108"/>
                    <a:pt x="543" y="107"/>
                    <a:pt x="540" y="106"/>
                  </a:cubicBezTo>
                  <a:cubicBezTo>
                    <a:pt x="517" y="98"/>
                    <a:pt x="492" y="90"/>
                    <a:pt x="471" y="79"/>
                  </a:cubicBezTo>
                  <a:cubicBezTo>
                    <a:pt x="475" y="74"/>
                    <a:pt x="479" y="81"/>
                    <a:pt x="484" y="81"/>
                  </a:cubicBezTo>
                  <a:cubicBezTo>
                    <a:pt x="485" y="81"/>
                    <a:pt x="485" y="78"/>
                    <a:pt x="487" y="78"/>
                  </a:cubicBezTo>
                  <a:cubicBezTo>
                    <a:pt x="500" y="77"/>
                    <a:pt x="511" y="68"/>
                    <a:pt x="523" y="68"/>
                  </a:cubicBezTo>
                  <a:cubicBezTo>
                    <a:pt x="523" y="68"/>
                    <a:pt x="523" y="67"/>
                    <a:pt x="523" y="67"/>
                  </a:cubicBezTo>
                  <a:cubicBezTo>
                    <a:pt x="529" y="65"/>
                    <a:pt x="533" y="64"/>
                    <a:pt x="540" y="62"/>
                  </a:cubicBezTo>
                  <a:cubicBezTo>
                    <a:pt x="542" y="62"/>
                    <a:pt x="539" y="64"/>
                    <a:pt x="541" y="64"/>
                  </a:cubicBezTo>
                  <a:cubicBezTo>
                    <a:pt x="541" y="63"/>
                    <a:pt x="542" y="64"/>
                    <a:pt x="543" y="64"/>
                  </a:cubicBezTo>
                  <a:cubicBezTo>
                    <a:pt x="545" y="63"/>
                    <a:pt x="542" y="62"/>
                    <a:pt x="544" y="61"/>
                  </a:cubicBezTo>
                  <a:cubicBezTo>
                    <a:pt x="546" y="60"/>
                    <a:pt x="548" y="60"/>
                    <a:pt x="551" y="60"/>
                  </a:cubicBezTo>
                  <a:cubicBezTo>
                    <a:pt x="551" y="61"/>
                    <a:pt x="550" y="61"/>
                    <a:pt x="551" y="61"/>
                  </a:cubicBezTo>
                  <a:cubicBezTo>
                    <a:pt x="556" y="59"/>
                    <a:pt x="563" y="59"/>
                    <a:pt x="566" y="56"/>
                  </a:cubicBezTo>
                  <a:cubicBezTo>
                    <a:pt x="566" y="55"/>
                    <a:pt x="564" y="55"/>
                    <a:pt x="565" y="54"/>
                  </a:cubicBezTo>
                  <a:cubicBezTo>
                    <a:pt x="568" y="53"/>
                    <a:pt x="569" y="54"/>
                    <a:pt x="571" y="55"/>
                  </a:cubicBezTo>
                  <a:cubicBezTo>
                    <a:pt x="578" y="53"/>
                    <a:pt x="586" y="51"/>
                    <a:pt x="589" y="47"/>
                  </a:cubicBezTo>
                  <a:cubicBezTo>
                    <a:pt x="593" y="47"/>
                    <a:pt x="595" y="47"/>
                    <a:pt x="596" y="44"/>
                  </a:cubicBezTo>
                  <a:cubicBezTo>
                    <a:pt x="597" y="46"/>
                    <a:pt x="604" y="41"/>
                    <a:pt x="611" y="42"/>
                  </a:cubicBezTo>
                  <a:cubicBezTo>
                    <a:pt x="612" y="41"/>
                    <a:pt x="610" y="42"/>
                    <a:pt x="610" y="40"/>
                  </a:cubicBezTo>
                  <a:cubicBezTo>
                    <a:pt x="611" y="40"/>
                    <a:pt x="612" y="40"/>
                    <a:pt x="613" y="40"/>
                  </a:cubicBezTo>
                  <a:cubicBezTo>
                    <a:pt x="610" y="34"/>
                    <a:pt x="613" y="23"/>
                    <a:pt x="619" y="32"/>
                  </a:cubicBezTo>
                  <a:cubicBezTo>
                    <a:pt x="621" y="31"/>
                    <a:pt x="621" y="30"/>
                    <a:pt x="622" y="30"/>
                  </a:cubicBezTo>
                  <a:cubicBezTo>
                    <a:pt x="621" y="28"/>
                    <a:pt x="621" y="24"/>
                    <a:pt x="621" y="22"/>
                  </a:cubicBezTo>
                  <a:cubicBezTo>
                    <a:pt x="624" y="21"/>
                    <a:pt x="626" y="28"/>
                    <a:pt x="626" y="29"/>
                  </a:cubicBezTo>
                  <a:cubicBezTo>
                    <a:pt x="629" y="29"/>
                    <a:pt x="631" y="33"/>
                    <a:pt x="634" y="32"/>
                  </a:cubicBezTo>
                  <a:cubicBezTo>
                    <a:pt x="633" y="32"/>
                    <a:pt x="632" y="31"/>
                    <a:pt x="633" y="31"/>
                  </a:cubicBezTo>
                  <a:cubicBezTo>
                    <a:pt x="643" y="31"/>
                    <a:pt x="655" y="34"/>
                    <a:pt x="663" y="39"/>
                  </a:cubicBezTo>
                  <a:cubicBezTo>
                    <a:pt x="673" y="39"/>
                    <a:pt x="684" y="43"/>
                    <a:pt x="691" y="45"/>
                  </a:cubicBezTo>
                  <a:cubicBezTo>
                    <a:pt x="690" y="46"/>
                    <a:pt x="691" y="46"/>
                    <a:pt x="692" y="47"/>
                  </a:cubicBezTo>
                  <a:cubicBezTo>
                    <a:pt x="680" y="44"/>
                    <a:pt x="666" y="40"/>
                    <a:pt x="653" y="37"/>
                  </a:cubicBezTo>
                  <a:cubicBezTo>
                    <a:pt x="649" y="36"/>
                    <a:pt x="641" y="32"/>
                    <a:pt x="637" y="34"/>
                  </a:cubicBezTo>
                  <a:cubicBezTo>
                    <a:pt x="643" y="34"/>
                    <a:pt x="645" y="38"/>
                    <a:pt x="651" y="38"/>
                  </a:cubicBezTo>
                  <a:cubicBezTo>
                    <a:pt x="654" y="42"/>
                    <a:pt x="662" y="42"/>
                    <a:pt x="663" y="45"/>
                  </a:cubicBezTo>
                  <a:cubicBezTo>
                    <a:pt x="661" y="44"/>
                    <a:pt x="659" y="43"/>
                    <a:pt x="657" y="45"/>
                  </a:cubicBezTo>
                  <a:cubicBezTo>
                    <a:pt x="646" y="40"/>
                    <a:pt x="630" y="34"/>
                    <a:pt x="619" y="39"/>
                  </a:cubicBezTo>
                  <a:cubicBezTo>
                    <a:pt x="618" y="42"/>
                    <a:pt x="619" y="44"/>
                    <a:pt x="619" y="47"/>
                  </a:cubicBezTo>
                  <a:cubicBezTo>
                    <a:pt x="623" y="52"/>
                    <a:pt x="633" y="50"/>
                    <a:pt x="637" y="56"/>
                  </a:cubicBezTo>
                  <a:cubicBezTo>
                    <a:pt x="634" y="57"/>
                    <a:pt x="631" y="54"/>
                    <a:pt x="629" y="58"/>
                  </a:cubicBezTo>
                  <a:cubicBezTo>
                    <a:pt x="636" y="59"/>
                    <a:pt x="636" y="65"/>
                    <a:pt x="642" y="67"/>
                  </a:cubicBezTo>
                  <a:cubicBezTo>
                    <a:pt x="641" y="65"/>
                    <a:pt x="641" y="64"/>
                    <a:pt x="642" y="64"/>
                  </a:cubicBezTo>
                  <a:cubicBezTo>
                    <a:pt x="653" y="67"/>
                    <a:pt x="665" y="68"/>
                    <a:pt x="673" y="74"/>
                  </a:cubicBezTo>
                  <a:cubicBezTo>
                    <a:pt x="663" y="74"/>
                    <a:pt x="656" y="69"/>
                    <a:pt x="648" y="69"/>
                  </a:cubicBezTo>
                  <a:cubicBezTo>
                    <a:pt x="668" y="77"/>
                    <a:pt x="686" y="85"/>
                    <a:pt x="709" y="90"/>
                  </a:cubicBezTo>
                  <a:cubicBezTo>
                    <a:pt x="710" y="89"/>
                    <a:pt x="713" y="88"/>
                    <a:pt x="715" y="89"/>
                  </a:cubicBezTo>
                  <a:cubicBezTo>
                    <a:pt x="715" y="92"/>
                    <a:pt x="713" y="91"/>
                    <a:pt x="712" y="92"/>
                  </a:cubicBezTo>
                  <a:cubicBezTo>
                    <a:pt x="720" y="93"/>
                    <a:pt x="725" y="96"/>
                    <a:pt x="731" y="97"/>
                  </a:cubicBezTo>
                  <a:cubicBezTo>
                    <a:pt x="734" y="97"/>
                    <a:pt x="737" y="95"/>
                    <a:pt x="740" y="97"/>
                  </a:cubicBezTo>
                  <a:cubicBezTo>
                    <a:pt x="741" y="99"/>
                    <a:pt x="738" y="99"/>
                    <a:pt x="740" y="100"/>
                  </a:cubicBezTo>
                  <a:cubicBezTo>
                    <a:pt x="746" y="100"/>
                    <a:pt x="748" y="103"/>
                    <a:pt x="755" y="103"/>
                  </a:cubicBezTo>
                  <a:cubicBezTo>
                    <a:pt x="762" y="106"/>
                    <a:pt x="771" y="108"/>
                    <a:pt x="778" y="111"/>
                  </a:cubicBezTo>
                  <a:cubicBezTo>
                    <a:pt x="818" y="121"/>
                    <a:pt x="852" y="139"/>
                    <a:pt x="889" y="153"/>
                  </a:cubicBezTo>
                  <a:cubicBezTo>
                    <a:pt x="896" y="157"/>
                    <a:pt x="908" y="157"/>
                    <a:pt x="916" y="163"/>
                  </a:cubicBezTo>
                  <a:cubicBezTo>
                    <a:pt x="926" y="164"/>
                    <a:pt x="934" y="174"/>
                    <a:pt x="944" y="169"/>
                  </a:cubicBezTo>
                  <a:cubicBezTo>
                    <a:pt x="944" y="170"/>
                    <a:pt x="946" y="170"/>
                    <a:pt x="946" y="171"/>
                  </a:cubicBezTo>
                  <a:cubicBezTo>
                    <a:pt x="946" y="172"/>
                    <a:pt x="943" y="172"/>
                    <a:pt x="944" y="173"/>
                  </a:cubicBezTo>
                  <a:cubicBezTo>
                    <a:pt x="951" y="175"/>
                    <a:pt x="958" y="180"/>
                    <a:pt x="964" y="176"/>
                  </a:cubicBezTo>
                  <a:cubicBezTo>
                    <a:pt x="964" y="177"/>
                    <a:pt x="965" y="177"/>
                    <a:pt x="966" y="178"/>
                  </a:cubicBezTo>
                  <a:cubicBezTo>
                    <a:pt x="966" y="180"/>
                    <a:pt x="963" y="179"/>
                    <a:pt x="963" y="180"/>
                  </a:cubicBezTo>
                  <a:cubicBezTo>
                    <a:pt x="969" y="183"/>
                    <a:pt x="974" y="187"/>
                    <a:pt x="982" y="186"/>
                  </a:cubicBezTo>
                  <a:cubicBezTo>
                    <a:pt x="985" y="190"/>
                    <a:pt x="996" y="191"/>
                    <a:pt x="999" y="186"/>
                  </a:cubicBezTo>
                  <a:cubicBezTo>
                    <a:pt x="995" y="185"/>
                    <a:pt x="992" y="183"/>
                    <a:pt x="994" y="181"/>
                  </a:cubicBezTo>
                  <a:cubicBezTo>
                    <a:pt x="999" y="182"/>
                    <a:pt x="1008" y="187"/>
                    <a:pt x="1010" y="183"/>
                  </a:cubicBezTo>
                  <a:cubicBezTo>
                    <a:pt x="999" y="180"/>
                    <a:pt x="985" y="176"/>
                    <a:pt x="974" y="170"/>
                  </a:cubicBezTo>
                  <a:cubicBezTo>
                    <a:pt x="973" y="169"/>
                    <a:pt x="972" y="170"/>
                    <a:pt x="970" y="170"/>
                  </a:cubicBezTo>
                  <a:cubicBezTo>
                    <a:pt x="964" y="168"/>
                    <a:pt x="957" y="164"/>
                    <a:pt x="951" y="163"/>
                  </a:cubicBezTo>
                  <a:cubicBezTo>
                    <a:pt x="943" y="159"/>
                    <a:pt x="934" y="156"/>
                    <a:pt x="926" y="153"/>
                  </a:cubicBezTo>
                  <a:cubicBezTo>
                    <a:pt x="926" y="152"/>
                    <a:pt x="926" y="152"/>
                    <a:pt x="926" y="151"/>
                  </a:cubicBezTo>
                  <a:cubicBezTo>
                    <a:pt x="920" y="151"/>
                    <a:pt x="920" y="147"/>
                    <a:pt x="914" y="147"/>
                  </a:cubicBezTo>
                  <a:cubicBezTo>
                    <a:pt x="909" y="142"/>
                    <a:pt x="901" y="144"/>
                    <a:pt x="897" y="139"/>
                  </a:cubicBezTo>
                  <a:cubicBezTo>
                    <a:pt x="892" y="138"/>
                    <a:pt x="885" y="136"/>
                    <a:pt x="880" y="132"/>
                  </a:cubicBezTo>
                  <a:cubicBezTo>
                    <a:pt x="878" y="134"/>
                    <a:pt x="877" y="131"/>
                    <a:pt x="873" y="131"/>
                  </a:cubicBezTo>
                  <a:cubicBezTo>
                    <a:pt x="872" y="131"/>
                    <a:pt x="872" y="130"/>
                    <a:pt x="871" y="129"/>
                  </a:cubicBezTo>
                  <a:cubicBezTo>
                    <a:pt x="860" y="126"/>
                    <a:pt x="851" y="123"/>
                    <a:pt x="841" y="117"/>
                  </a:cubicBezTo>
                  <a:cubicBezTo>
                    <a:pt x="833" y="116"/>
                    <a:pt x="826" y="112"/>
                    <a:pt x="819" y="108"/>
                  </a:cubicBezTo>
                  <a:cubicBezTo>
                    <a:pt x="804" y="104"/>
                    <a:pt x="789" y="96"/>
                    <a:pt x="774" y="93"/>
                  </a:cubicBezTo>
                  <a:cubicBezTo>
                    <a:pt x="774" y="93"/>
                    <a:pt x="774" y="92"/>
                    <a:pt x="774" y="92"/>
                  </a:cubicBezTo>
                  <a:cubicBezTo>
                    <a:pt x="769" y="92"/>
                    <a:pt x="764" y="90"/>
                    <a:pt x="761" y="89"/>
                  </a:cubicBezTo>
                  <a:cubicBezTo>
                    <a:pt x="759" y="88"/>
                    <a:pt x="759" y="89"/>
                    <a:pt x="757" y="89"/>
                  </a:cubicBezTo>
                  <a:cubicBezTo>
                    <a:pt x="742" y="84"/>
                    <a:pt x="720" y="83"/>
                    <a:pt x="705" y="76"/>
                  </a:cubicBezTo>
                  <a:cubicBezTo>
                    <a:pt x="697" y="76"/>
                    <a:pt x="688" y="73"/>
                    <a:pt x="684" y="70"/>
                  </a:cubicBezTo>
                  <a:cubicBezTo>
                    <a:pt x="680" y="71"/>
                    <a:pt x="674" y="70"/>
                    <a:pt x="673" y="66"/>
                  </a:cubicBezTo>
                  <a:cubicBezTo>
                    <a:pt x="703" y="73"/>
                    <a:pt x="732" y="78"/>
                    <a:pt x="762" y="87"/>
                  </a:cubicBezTo>
                  <a:cubicBezTo>
                    <a:pt x="793" y="92"/>
                    <a:pt x="820" y="107"/>
                    <a:pt x="847" y="116"/>
                  </a:cubicBezTo>
                  <a:cubicBezTo>
                    <a:pt x="847" y="117"/>
                    <a:pt x="847" y="118"/>
                    <a:pt x="848" y="117"/>
                  </a:cubicBezTo>
                  <a:cubicBezTo>
                    <a:pt x="873" y="127"/>
                    <a:pt x="897" y="136"/>
                    <a:pt x="922" y="147"/>
                  </a:cubicBezTo>
                  <a:cubicBezTo>
                    <a:pt x="922" y="148"/>
                    <a:pt x="924" y="148"/>
                    <a:pt x="923" y="149"/>
                  </a:cubicBezTo>
                  <a:cubicBezTo>
                    <a:pt x="931" y="151"/>
                    <a:pt x="938" y="153"/>
                    <a:pt x="945" y="156"/>
                  </a:cubicBezTo>
                  <a:cubicBezTo>
                    <a:pt x="956" y="161"/>
                    <a:pt x="968" y="165"/>
                    <a:pt x="979" y="170"/>
                  </a:cubicBezTo>
                  <a:cubicBezTo>
                    <a:pt x="990" y="171"/>
                    <a:pt x="999" y="179"/>
                    <a:pt x="1009" y="178"/>
                  </a:cubicBezTo>
                  <a:cubicBezTo>
                    <a:pt x="1012" y="179"/>
                    <a:pt x="1013" y="182"/>
                    <a:pt x="1014" y="183"/>
                  </a:cubicBezTo>
                  <a:cubicBezTo>
                    <a:pt x="1021" y="181"/>
                    <a:pt x="1027" y="178"/>
                    <a:pt x="1034" y="176"/>
                  </a:cubicBezTo>
                  <a:cubicBezTo>
                    <a:pt x="1036" y="178"/>
                    <a:pt x="1039" y="179"/>
                    <a:pt x="1039" y="181"/>
                  </a:cubicBezTo>
                  <a:cubicBezTo>
                    <a:pt x="1037" y="183"/>
                    <a:pt x="1037" y="186"/>
                    <a:pt x="1033" y="186"/>
                  </a:cubicBezTo>
                  <a:cubicBezTo>
                    <a:pt x="1032" y="186"/>
                    <a:pt x="1034" y="184"/>
                    <a:pt x="1032" y="185"/>
                  </a:cubicBezTo>
                  <a:cubicBezTo>
                    <a:pt x="1025" y="188"/>
                    <a:pt x="1018" y="191"/>
                    <a:pt x="1012" y="195"/>
                  </a:cubicBezTo>
                  <a:cubicBezTo>
                    <a:pt x="1000" y="198"/>
                    <a:pt x="991" y="208"/>
                    <a:pt x="979" y="213"/>
                  </a:cubicBezTo>
                  <a:cubicBezTo>
                    <a:pt x="991" y="214"/>
                    <a:pt x="1005" y="211"/>
                    <a:pt x="1005" y="223"/>
                  </a:cubicBezTo>
                  <a:cubicBezTo>
                    <a:pt x="1013" y="222"/>
                    <a:pt x="1011" y="235"/>
                    <a:pt x="1013" y="239"/>
                  </a:cubicBezTo>
                  <a:cubicBezTo>
                    <a:pt x="1018" y="238"/>
                    <a:pt x="1020" y="236"/>
                    <a:pt x="1025" y="234"/>
                  </a:cubicBezTo>
                  <a:cubicBezTo>
                    <a:pt x="1026" y="233"/>
                    <a:pt x="1024" y="231"/>
                    <a:pt x="1027" y="231"/>
                  </a:cubicBezTo>
                  <a:cubicBezTo>
                    <a:pt x="1028" y="233"/>
                    <a:pt x="1024" y="233"/>
                    <a:pt x="1026" y="234"/>
                  </a:cubicBezTo>
                  <a:cubicBezTo>
                    <a:pt x="1027" y="233"/>
                    <a:pt x="1028" y="235"/>
                    <a:pt x="1030" y="234"/>
                  </a:cubicBezTo>
                  <a:cubicBezTo>
                    <a:pt x="1031" y="233"/>
                    <a:pt x="1029" y="233"/>
                    <a:pt x="1028" y="232"/>
                  </a:cubicBezTo>
                  <a:cubicBezTo>
                    <a:pt x="1035" y="229"/>
                    <a:pt x="1037" y="227"/>
                    <a:pt x="1042" y="225"/>
                  </a:cubicBezTo>
                  <a:cubicBezTo>
                    <a:pt x="1043" y="227"/>
                    <a:pt x="1044" y="226"/>
                    <a:pt x="1047" y="225"/>
                  </a:cubicBezTo>
                  <a:cubicBezTo>
                    <a:pt x="1045" y="225"/>
                    <a:pt x="1044" y="225"/>
                    <a:pt x="1044" y="225"/>
                  </a:cubicBezTo>
                  <a:cubicBezTo>
                    <a:pt x="1046" y="224"/>
                    <a:pt x="1048" y="221"/>
                    <a:pt x="1048" y="221"/>
                  </a:cubicBezTo>
                  <a:cubicBezTo>
                    <a:pt x="1047" y="221"/>
                    <a:pt x="1049" y="222"/>
                    <a:pt x="1050" y="221"/>
                  </a:cubicBezTo>
                  <a:cubicBezTo>
                    <a:pt x="1051" y="221"/>
                    <a:pt x="1052" y="218"/>
                    <a:pt x="1052" y="218"/>
                  </a:cubicBezTo>
                  <a:cubicBezTo>
                    <a:pt x="1052" y="218"/>
                    <a:pt x="1053" y="219"/>
                    <a:pt x="1054" y="219"/>
                  </a:cubicBezTo>
                  <a:cubicBezTo>
                    <a:pt x="1055" y="219"/>
                    <a:pt x="1057" y="217"/>
                    <a:pt x="1058" y="216"/>
                  </a:cubicBezTo>
                  <a:cubicBezTo>
                    <a:pt x="1064" y="213"/>
                    <a:pt x="1074" y="209"/>
                    <a:pt x="1079" y="204"/>
                  </a:cubicBezTo>
                  <a:cubicBezTo>
                    <a:pt x="1080" y="205"/>
                    <a:pt x="1083" y="203"/>
                    <a:pt x="1084" y="201"/>
                  </a:cubicBezTo>
                  <a:cubicBezTo>
                    <a:pt x="1083" y="200"/>
                    <a:pt x="1082" y="202"/>
                    <a:pt x="1082" y="201"/>
                  </a:cubicBezTo>
                  <a:cubicBezTo>
                    <a:pt x="1084" y="200"/>
                    <a:pt x="1084" y="199"/>
                    <a:pt x="1084" y="198"/>
                  </a:cubicBezTo>
                  <a:cubicBezTo>
                    <a:pt x="1085" y="200"/>
                    <a:pt x="1087" y="196"/>
                    <a:pt x="1088" y="199"/>
                  </a:cubicBezTo>
                  <a:cubicBezTo>
                    <a:pt x="1094" y="196"/>
                    <a:pt x="1099" y="193"/>
                    <a:pt x="1102" y="187"/>
                  </a:cubicBezTo>
                  <a:cubicBezTo>
                    <a:pt x="1107" y="189"/>
                    <a:pt x="1110" y="182"/>
                    <a:pt x="1116" y="181"/>
                  </a:cubicBezTo>
                  <a:cubicBezTo>
                    <a:pt x="1119" y="181"/>
                    <a:pt x="1125" y="184"/>
                    <a:pt x="1125" y="179"/>
                  </a:cubicBezTo>
                  <a:cubicBezTo>
                    <a:pt x="1112" y="172"/>
                    <a:pt x="1096" y="169"/>
                    <a:pt x="1081" y="164"/>
                  </a:cubicBezTo>
                  <a:cubicBezTo>
                    <a:pt x="1080" y="165"/>
                    <a:pt x="1080" y="166"/>
                    <a:pt x="1078" y="166"/>
                  </a:cubicBezTo>
                  <a:cubicBezTo>
                    <a:pt x="1076" y="165"/>
                    <a:pt x="1076" y="162"/>
                    <a:pt x="1074" y="161"/>
                  </a:cubicBezTo>
                  <a:cubicBezTo>
                    <a:pt x="1071" y="161"/>
                    <a:pt x="1069" y="159"/>
                    <a:pt x="1070" y="158"/>
                  </a:cubicBezTo>
                  <a:cubicBezTo>
                    <a:pt x="1061" y="159"/>
                    <a:pt x="1048" y="152"/>
                    <a:pt x="1040" y="150"/>
                  </a:cubicBezTo>
                  <a:cubicBezTo>
                    <a:pt x="1025" y="147"/>
                    <a:pt x="1006" y="138"/>
                    <a:pt x="990" y="132"/>
                  </a:cubicBezTo>
                  <a:cubicBezTo>
                    <a:pt x="978" y="128"/>
                    <a:pt x="964" y="126"/>
                    <a:pt x="954" y="122"/>
                  </a:cubicBezTo>
                  <a:cubicBezTo>
                    <a:pt x="959" y="123"/>
                    <a:pt x="961" y="123"/>
                    <a:pt x="965" y="123"/>
                  </a:cubicBezTo>
                  <a:cubicBezTo>
                    <a:pt x="965" y="126"/>
                    <a:pt x="971" y="127"/>
                    <a:pt x="973" y="125"/>
                  </a:cubicBezTo>
                  <a:cubicBezTo>
                    <a:pt x="979" y="127"/>
                    <a:pt x="987" y="128"/>
                    <a:pt x="992" y="132"/>
                  </a:cubicBezTo>
                  <a:cubicBezTo>
                    <a:pt x="986" y="126"/>
                    <a:pt x="977" y="125"/>
                    <a:pt x="968" y="122"/>
                  </a:cubicBezTo>
                  <a:cubicBezTo>
                    <a:pt x="950" y="114"/>
                    <a:pt x="933" y="107"/>
                    <a:pt x="913" y="101"/>
                  </a:cubicBezTo>
                  <a:cubicBezTo>
                    <a:pt x="896" y="94"/>
                    <a:pt x="876" y="89"/>
                    <a:pt x="857" y="84"/>
                  </a:cubicBezTo>
                  <a:cubicBezTo>
                    <a:pt x="851" y="83"/>
                    <a:pt x="845" y="81"/>
                    <a:pt x="839" y="80"/>
                  </a:cubicBezTo>
                  <a:cubicBezTo>
                    <a:pt x="800" y="66"/>
                    <a:pt x="755" y="52"/>
                    <a:pt x="712" y="39"/>
                  </a:cubicBezTo>
                  <a:cubicBezTo>
                    <a:pt x="712" y="38"/>
                    <a:pt x="710" y="38"/>
                    <a:pt x="709" y="37"/>
                  </a:cubicBezTo>
                  <a:cubicBezTo>
                    <a:pt x="680" y="29"/>
                    <a:pt x="651" y="20"/>
                    <a:pt x="619" y="11"/>
                  </a:cubicBezTo>
                  <a:cubicBezTo>
                    <a:pt x="616" y="16"/>
                    <a:pt x="609" y="12"/>
                    <a:pt x="605" y="15"/>
                  </a:cubicBezTo>
                  <a:close/>
                  <a:moveTo>
                    <a:pt x="1026" y="237"/>
                  </a:moveTo>
                  <a:cubicBezTo>
                    <a:pt x="1028" y="237"/>
                    <a:pt x="1029" y="236"/>
                    <a:pt x="1030" y="235"/>
                  </a:cubicBezTo>
                  <a:cubicBezTo>
                    <a:pt x="1027" y="236"/>
                    <a:pt x="1026" y="235"/>
                    <a:pt x="1024" y="236"/>
                  </a:cubicBezTo>
                  <a:cubicBezTo>
                    <a:pt x="1025" y="237"/>
                    <a:pt x="1026" y="235"/>
                    <a:pt x="1026" y="237"/>
                  </a:cubicBezTo>
                  <a:close/>
                  <a:moveTo>
                    <a:pt x="444" y="19"/>
                  </a:moveTo>
                  <a:cubicBezTo>
                    <a:pt x="444" y="21"/>
                    <a:pt x="442" y="23"/>
                    <a:pt x="441" y="24"/>
                  </a:cubicBezTo>
                  <a:cubicBezTo>
                    <a:pt x="447" y="23"/>
                    <a:pt x="452" y="21"/>
                    <a:pt x="457" y="18"/>
                  </a:cubicBezTo>
                  <a:cubicBezTo>
                    <a:pt x="452" y="15"/>
                    <a:pt x="449" y="20"/>
                    <a:pt x="444" y="19"/>
                  </a:cubicBezTo>
                  <a:close/>
                  <a:moveTo>
                    <a:pt x="557" y="25"/>
                  </a:moveTo>
                  <a:cubicBezTo>
                    <a:pt x="545" y="32"/>
                    <a:pt x="525" y="33"/>
                    <a:pt x="511" y="39"/>
                  </a:cubicBezTo>
                  <a:cubicBezTo>
                    <a:pt x="512" y="40"/>
                    <a:pt x="512" y="38"/>
                    <a:pt x="513" y="38"/>
                  </a:cubicBezTo>
                  <a:cubicBezTo>
                    <a:pt x="510" y="42"/>
                    <a:pt x="505" y="40"/>
                    <a:pt x="500" y="41"/>
                  </a:cubicBezTo>
                  <a:cubicBezTo>
                    <a:pt x="488" y="43"/>
                    <a:pt x="477" y="49"/>
                    <a:pt x="467" y="52"/>
                  </a:cubicBezTo>
                  <a:cubicBezTo>
                    <a:pt x="454" y="56"/>
                    <a:pt x="442" y="61"/>
                    <a:pt x="430" y="65"/>
                  </a:cubicBezTo>
                  <a:cubicBezTo>
                    <a:pt x="417" y="69"/>
                    <a:pt x="404" y="74"/>
                    <a:pt x="391" y="76"/>
                  </a:cubicBezTo>
                  <a:cubicBezTo>
                    <a:pt x="385" y="79"/>
                    <a:pt x="376" y="81"/>
                    <a:pt x="368" y="83"/>
                  </a:cubicBezTo>
                  <a:cubicBezTo>
                    <a:pt x="367" y="86"/>
                    <a:pt x="364" y="86"/>
                    <a:pt x="361" y="88"/>
                  </a:cubicBezTo>
                  <a:cubicBezTo>
                    <a:pt x="363" y="89"/>
                    <a:pt x="364" y="88"/>
                    <a:pt x="365" y="89"/>
                  </a:cubicBezTo>
                  <a:cubicBezTo>
                    <a:pt x="365" y="91"/>
                    <a:pt x="363" y="93"/>
                    <a:pt x="363" y="95"/>
                  </a:cubicBezTo>
                  <a:cubicBezTo>
                    <a:pt x="368" y="93"/>
                    <a:pt x="371" y="91"/>
                    <a:pt x="374" y="88"/>
                  </a:cubicBezTo>
                  <a:cubicBezTo>
                    <a:pt x="379" y="91"/>
                    <a:pt x="384" y="83"/>
                    <a:pt x="389" y="84"/>
                  </a:cubicBezTo>
                  <a:cubicBezTo>
                    <a:pt x="390" y="83"/>
                    <a:pt x="391" y="83"/>
                    <a:pt x="392" y="82"/>
                  </a:cubicBezTo>
                  <a:cubicBezTo>
                    <a:pt x="402" y="81"/>
                    <a:pt x="411" y="76"/>
                    <a:pt x="419" y="76"/>
                  </a:cubicBezTo>
                  <a:cubicBezTo>
                    <a:pt x="449" y="67"/>
                    <a:pt x="478" y="54"/>
                    <a:pt x="508" y="44"/>
                  </a:cubicBezTo>
                  <a:cubicBezTo>
                    <a:pt x="531" y="37"/>
                    <a:pt x="553" y="31"/>
                    <a:pt x="574" y="20"/>
                  </a:cubicBezTo>
                  <a:cubicBezTo>
                    <a:pt x="568" y="21"/>
                    <a:pt x="562" y="25"/>
                    <a:pt x="557" y="25"/>
                  </a:cubicBezTo>
                  <a:close/>
                  <a:moveTo>
                    <a:pt x="676" y="23"/>
                  </a:moveTo>
                  <a:cubicBezTo>
                    <a:pt x="674" y="22"/>
                    <a:pt x="673" y="21"/>
                    <a:pt x="670" y="21"/>
                  </a:cubicBezTo>
                  <a:cubicBezTo>
                    <a:pt x="671" y="22"/>
                    <a:pt x="675" y="24"/>
                    <a:pt x="676" y="23"/>
                  </a:cubicBezTo>
                  <a:close/>
                  <a:moveTo>
                    <a:pt x="482" y="25"/>
                  </a:moveTo>
                  <a:cubicBezTo>
                    <a:pt x="481" y="24"/>
                    <a:pt x="476" y="20"/>
                    <a:pt x="473" y="23"/>
                  </a:cubicBezTo>
                  <a:cubicBezTo>
                    <a:pt x="477" y="24"/>
                    <a:pt x="482" y="26"/>
                    <a:pt x="482" y="25"/>
                  </a:cubicBezTo>
                  <a:close/>
                  <a:moveTo>
                    <a:pt x="422" y="26"/>
                  </a:moveTo>
                  <a:cubicBezTo>
                    <a:pt x="423" y="27"/>
                    <a:pt x="421" y="29"/>
                    <a:pt x="420" y="30"/>
                  </a:cubicBezTo>
                  <a:cubicBezTo>
                    <a:pt x="426" y="28"/>
                    <a:pt x="433" y="30"/>
                    <a:pt x="435" y="23"/>
                  </a:cubicBezTo>
                  <a:cubicBezTo>
                    <a:pt x="429" y="23"/>
                    <a:pt x="426" y="25"/>
                    <a:pt x="422" y="26"/>
                  </a:cubicBezTo>
                  <a:close/>
                  <a:moveTo>
                    <a:pt x="679" y="24"/>
                  </a:moveTo>
                  <a:cubicBezTo>
                    <a:pt x="680" y="25"/>
                    <a:pt x="682" y="25"/>
                    <a:pt x="683" y="24"/>
                  </a:cubicBezTo>
                  <a:cubicBezTo>
                    <a:pt x="681" y="24"/>
                    <a:pt x="680" y="22"/>
                    <a:pt x="679" y="24"/>
                  </a:cubicBezTo>
                  <a:close/>
                  <a:moveTo>
                    <a:pt x="404" y="32"/>
                  </a:moveTo>
                  <a:cubicBezTo>
                    <a:pt x="402" y="33"/>
                    <a:pt x="399" y="33"/>
                    <a:pt x="400" y="36"/>
                  </a:cubicBezTo>
                  <a:cubicBezTo>
                    <a:pt x="410" y="35"/>
                    <a:pt x="415" y="29"/>
                    <a:pt x="422" y="26"/>
                  </a:cubicBezTo>
                  <a:cubicBezTo>
                    <a:pt x="414" y="26"/>
                    <a:pt x="409" y="29"/>
                    <a:pt x="404" y="32"/>
                  </a:cubicBezTo>
                  <a:close/>
                  <a:moveTo>
                    <a:pt x="462" y="26"/>
                  </a:moveTo>
                  <a:cubicBezTo>
                    <a:pt x="456" y="27"/>
                    <a:pt x="451" y="28"/>
                    <a:pt x="448" y="31"/>
                  </a:cubicBezTo>
                  <a:cubicBezTo>
                    <a:pt x="452" y="35"/>
                    <a:pt x="445" y="43"/>
                    <a:pt x="445" y="47"/>
                  </a:cubicBezTo>
                  <a:cubicBezTo>
                    <a:pt x="448" y="46"/>
                    <a:pt x="448" y="43"/>
                    <a:pt x="451" y="44"/>
                  </a:cubicBezTo>
                  <a:cubicBezTo>
                    <a:pt x="452" y="43"/>
                    <a:pt x="452" y="42"/>
                    <a:pt x="453" y="42"/>
                  </a:cubicBezTo>
                  <a:cubicBezTo>
                    <a:pt x="453" y="42"/>
                    <a:pt x="454" y="43"/>
                    <a:pt x="454" y="43"/>
                  </a:cubicBezTo>
                  <a:cubicBezTo>
                    <a:pt x="455" y="37"/>
                    <a:pt x="464" y="36"/>
                    <a:pt x="467" y="31"/>
                  </a:cubicBezTo>
                  <a:cubicBezTo>
                    <a:pt x="464" y="30"/>
                    <a:pt x="463" y="28"/>
                    <a:pt x="462" y="26"/>
                  </a:cubicBezTo>
                  <a:close/>
                  <a:moveTo>
                    <a:pt x="432" y="34"/>
                  </a:moveTo>
                  <a:cubicBezTo>
                    <a:pt x="427" y="41"/>
                    <a:pt x="421" y="47"/>
                    <a:pt x="417" y="55"/>
                  </a:cubicBezTo>
                  <a:cubicBezTo>
                    <a:pt x="425" y="51"/>
                    <a:pt x="431" y="43"/>
                    <a:pt x="439" y="41"/>
                  </a:cubicBezTo>
                  <a:cubicBezTo>
                    <a:pt x="432" y="49"/>
                    <a:pt x="424" y="54"/>
                    <a:pt x="416" y="61"/>
                  </a:cubicBezTo>
                  <a:cubicBezTo>
                    <a:pt x="424" y="58"/>
                    <a:pt x="433" y="55"/>
                    <a:pt x="440" y="51"/>
                  </a:cubicBezTo>
                  <a:cubicBezTo>
                    <a:pt x="440" y="44"/>
                    <a:pt x="448" y="34"/>
                    <a:pt x="447" y="31"/>
                  </a:cubicBezTo>
                  <a:cubicBezTo>
                    <a:pt x="443" y="31"/>
                    <a:pt x="437" y="34"/>
                    <a:pt x="432" y="34"/>
                  </a:cubicBezTo>
                  <a:close/>
                  <a:moveTo>
                    <a:pt x="471" y="32"/>
                  </a:moveTo>
                  <a:cubicBezTo>
                    <a:pt x="464" y="38"/>
                    <a:pt x="455" y="43"/>
                    <a:pt x="450" y="48"/>
                  </a:cubicBezTo>
                  <a:cubicBezTo>
                    <a:pt x="459" y="44"/>
                    <a:pt x="469" y="41"/>
                    <a:pt x="479" y="37"/>
                  </a:cubicBezTo>
                  <a:cubicBezTo>
                    <a:pt x="478" y="36"/>
                    <a:pt x="475" y="32"/>
                    <a:pt x="471" y="32"/>
                  </a:cubicBezTo>
                  <a:close/>
                  <a:moveTo>
                    <a:pt x="224" y="121"/>
                  </a:moveTo>
                  <a:cubicBezTo>
                    <a:pt x="224" y="119"/>
                    <a:pt x="221" y="121"/>
                    <a:pt x="220" y="119"/>
                  </a:cubicBezTo>
                  <a:cubicBezTo>
                    <a:pt x="217" y="123"/>
                    <a:pt x="209" y="123"/>
                    <a:pt x="205" y="124"/>
                  </a:cubicBezTo>
                  <a:cubicBezTo>
                    <a:pt x="203" y="126"/>
                    <a:pt x="198" y="127"/>
                    <a:pt x="198" y="124"/>
                  </a:cubicBezTo>
                  <a:cubicBezTo>
                    <a:pt x="199" y="124"/>
                    <a:pt x="199" y="123"/>
                    <a:pt x="201" y="123"/>
                  </a:cubicBezTo>
                  <a:cubicBezTo>
                    <a:pt x="200" y="119"/>
                    <a:pt x="203" y="116"/>
                    <a:pt x="206" y="114"/>
                  </a:cubicBezTo>
                  <a:cubicBezTo>
                    <a:pt x="207" y="108"/>
                    <a:pt x="214" y="107"/>
                    <a:pt x="214" y="103"/>
                  </a:cubicBezTo>
                  <a:cubicBezTo>
                    <a:pt x="200" y="110"/>
                    <a:pt x="184" y="111"/>
                    <a:pt x="167" y="115"/>
                  </a:cubicBezTo>
                  <a:cubicBezTo>
                    <a:pt x="136" y="122"/>
                    <a:pt x="108" y="137"/>
                    <a:pt x="76" y="144"/>
                  </a:cubicBezTo>
                  <a:cubicBezTo>
                    <a:pt x="75" y="144"/>
                    <a:pt x="75" y="146"/>
                    <a:pt x="74" y="146"/>
                  </a:cubicBezTo>
                  <a:cubicBezTo>
                    <a:pt x="65" y="148"/>
                    <a:pt x="57" y="150"/>
                    <a:pt x="50" y="152"/>
                  </a:cubicBezTo>
                  <a:cubicBezTo>
                    <a:pt x="49" y="151"/>
                    <a:pt x="49" y="150"/>
                    <a:pt x="48" y="149"/>
                  </a:cubicBezTo>
                  <a:cubicBezTo>
                    <a:pt x="53" y="146"/>
                    <a:pt x="58" y="144"/>
                    <a:pt x="65" y="142"/>
                  </a:cubicBezTo>
                  <a:cubicBezTo>
                    <a:pt x="82" y="139"/>
                    <a:pt x="106" y="131"/>
                    <a:pt x="122" y="125"/>
                  </a:cubicBezTo>
                  <a:cubicBezTo>
                    <a:pt x="124" y="125"/>
                    <a:pt x="130" y="122"/>
                    <a:pt x="131" y="122"/>
                  </a:cubicBezTo>
                  <a:cubicBezTo>
                    <a:pt x="131" y="122"/>
                    <a:pt x="131" y="125"/>
                    <a:pt x="131" y="122"/>
                  </a:cubicBezTo>
                  <a:cubicBezTo>
                    <a:pt x="161" y="111"/>
                    <a:pt x="191" y="109"/>
                    <a:pt x="220" y="96"/>
                  </a:cubicBezTo>
                  <a:cubicBezTo>
                    <a:pt x="221" y="96"/>
                    <a:pt x="221" y="98"/>
                    <a:pt x="222" y="97"/>
                  </a:cubicBezTo>
                  <a:cubicBezTo>
                    <a:pt x="228" y="93"/>
                    <a:pt x="237" y="91"/>
                    <a:pt x="246" y="89"/>
                  </a:cubicBezTo>
                  <a:cubicBezTo>
                    <a:pt x="248" y="87"/>
                    <a:pt x="248" y="80"/>
                    <a:pt x="253" y="82"/>
                  </a:cubicBezTo>
                  <a:cubicBezTo>
                    <a:pt x="253" y="86"/>
                    <a:pt x="250" y="86"/>
                    <a:pt x="249" y="89"/>
                  </a:cubicBezTo>
                  <a:cubicBezTo>
                    <a:pt x="260" y="85"/>
                    <a:pt x="275" y="84"/>
                    <a:pt x="280" y="74"/>
                  </a:cubicBezTo>
                  <a:cubicBezTo>
                    <a:pt x="281" y="73"/>
                    <a:pt x="283" y="74"/>
                    <a:pt x="283" y="75"/>
                  </a:cubicBezTo>
                  <a:cubicBezTo>
                    <a:pt x="283" y="77"/>
                    <a:pt x="282" y="77"/>
                    <a:pt x="281" y="79"/>
                  </a:cubicBezTo>
                  <a:cubicBezTo>
                    <a:pt x="286" y="76"/>
                    <a:pt x="291" y="76"/>
                    <a:pt x="296" y="74"/>
                  </a:cubicBezTo>
                  <a:cubicBezTo>
                    <a:pt x="300" y="71"/>
                    <a:pt x="302" y="63"/>
                    <a:pt x="309" y="64"/>
                  </a:cubicBezTo>
                  <a:cubicBezTo>
                    <a:pt x="307" y="66"/>
                    <a:pt x="306" y="68"/>
                    <a:pt x="304" y="70"/>
                  </a:cubicBezTo>
                  <a:cubicBezTo>
                    <a:pt x="312" y="68"/>
                    <a:pt x="319" y="64"/>
                    <a:pt x="328" y="62"/>
                  </a:cubicBezTo>
                  <a:cubicBezTo>
                    <a:pt x="329" y="60"/>
                    <a:pt x="330" y="58"/>
                    <a:pt x="333" y="58"/>
                  </a:cubicBezTo>
                  <a:cubicBezTo>
                    <a:pt x="333" y="56"/>
                    <a:pt x="335" y="55"/>
                    <a:pt x="337" y="55"/>
                  </a:cubicBezTo>
                  <a:cubicBezTo>
                    <a:pt x="338" y="57"/>
                    <a:pt x="335" y="57"/>
                    <a:pt x="337" y="58"/>
                  </a:cubicBezTo>
                  <a:cubicBezTo>
                    <a:pt x="346" y="55"/>
                    <a:pt x="355" y="51"/>
                    <a:pt x="362" y="47"/>
                  </a:cubicBezTo>
                  <a:cubicBezTo>
                    <a:pt x="364" y="47"/>
                    <a:pt x="362" y="50"/>
                    <a:pt x="363" y="49"/>
                  </a:cubicBezTo>
                  <a:cubicBezTo>
                    <a:pt x="371" y="45"/>
                    <a:pt x="379" y="43"/>
                    <a:pt x="387" y="40"/>
                  </a:cubicBezTo>
                  <a:cubicBezTo>
                    <a:pt x="391" y="39"/>
                    <a:pt x="395" y="39"/>
                    <a:pt x="397" y="35"/>
                  </a:cubicBezTo>
                  <a:cubicBezTo>
                    <a:pt x="379" y="39"/>
                    <a:pt x="365" y="48"/>
                    <a:pt x="345" y="50"/>
                  </a:cubicBezTo>
                  <a:cubicBezTo>
                    <a:pt x="325" y="57"/>
                    <a:pt x="301" y="59"/>
                    <a:pt x="283" y="69"/>
                  </a:cubicBezTo>
                  <a:cubicBezTo>
                    <a:pt x="277" y="72"/>
                    <a:pt x="269" y="75"/>
                    <a:pt x="262" y="77"/>
                  </a:cubicBezTo>
                  <a:cubicBezTo>
                    <a:pt x="242" y="83"/>
                    <a:pt x="222" y="90"/>
                    <a:pt x="202" y="96"/>
                  </a:cubicBezTo>
                  <a:cubicBezTo>
                    <a:pt x="188" y="100"/>
                    <a:pt x="173" y="105"/>
                    <a:pt x="159" y="109"/>
                  </a:cubicBezTo>
                  <a:cubicBezTo>
                    <a:pt x="146" y="113"/>
                    <a:pt x="131" y="116"/>
                    <a:pt x="118" y="121"/>
                  </a:cubicBezTo>
                  <a:cubicBezTo>
                    <a:pt x="114" y="122"/>
                    <a:pt x="111" y="125"/>
                    <a:pt x="108" y="126"/>
                  </a:cubicBezTo>
                  <a:cubicBezTo>
                    <a:pt x="86" y="132"/>
                    <a:pt x="63" y="134"/>
                    <a:pt x="44" y="145"/>
                  </a:cubicBezTo>
                  <a:cubicBezTo>
                    <a:pt x="43" y="145"/>
                    <a:pt x="41" y="145"/>
                    <a:pt x="40" y="145"/>
                  </a:cubicBezTo>
                  <a:cubicBezTo>
                    <a:pt x="35" y="151"/>
                    <a:pt x="25" y="153"/>
                    <a:pt x="18" y="157"/>
                  </a:cubicBezTo>
                  <a:cubicBezTo>
                    <a:pt x="21" y="161"/>
                    <a:pt x="27" y="162"/>
                    <a:pt x="33" y="163"/>
                  </a:cubicBezTo>
                  <a:cubicBezTo>
                    <a:pt x="35" y="162"/>
                    <a:pt x="35" y="158"/>
                    <a:pt x="37" y="157"/>
                  </a:cubicBezTo>
                  <a:cubicBezTo>
                    <a:pt x="40" y="157"/>
                    <a:pt x="43" y="157"/>
                    <a:pt x="44" y="159"/>
                  </a:cubicBezTo>
                  <a:cubicBezTo>
                    <a:pt x="44" y="162"/>
                    <a:pt x="43" y="164"/>
                    <a:pt x="43" y="167"/>
                  </a:cubicBezTo>
                  <a:cubicBezTo>
                    <a:pt x="46" y="167"/>
                    <a:pt x="47" y="169"/>
                    <a:pt x="51" y="169"/>
                  </a:cubicBezTo>
                  <a:cubicBezTo>
                    <a:pt x="54" y="167"/>
                    <a:pt x="55" y="160"/>
                    <a:pt x="60" y="162"/>
                  </a:cubicBezTo>
                  <a:cubicBezTo>
                    <a:pt x="59" y="165"/>
                    <a:pt x="58" y="168"/>
                    <a:pt x="57" y="172"/>
                  </a:cubicBezTo>
                  <a:cubicBezTo>
                    <a:pt x="59" y="172"/>
                    <a:pt x="60" y="174"/>
                    <a:pt x="63" y="174"/>
                  </a:cubicBezTo>
                  <a:cubicBezTo>
                    <a:pt x="68" y="171"/>
                    <a:pt x="68" y="165"/>
                    <a:pt x="74" y="164"/>
                  </a:cubicBezTo>
                  <a:cubicBezTo>
                    <a:pt x="74" y="171"/>
                    <a:pt x="71" y="171"/>
                    <a:pt x="69" y="177"/>
                  </a:cubicBezTo>
                  <a:cubicBezTo>
                    <a:pt x="74" y="178"/>
                    <a:pt x="79" y="181"/>
                    <a:pt x="85" y="180"/>
                  </a:cubicBezTo>
                  <a:cubicBezTo>
                    <a:pt x="87" y="180"/>
                    <a:pt x="87" y="182"/>
                    <a:pt x="87" y="183"/>
                  </a:cubicBezTo>
                  <a:cubicBezTo>
                    <a:pt x="90" y="183"/>
                    <a:pt x="90" y="180"/>
                    <a:pt x="93" y="179"/>
                  </a:cubicBezTo>
                  <a:cubicBezTo>
                    <a:pt x="93" y="179"/>
                    <a:pt x="94" y="179"/>
                    <a:pt x="94" y="179"/>
                  </a:cubicBezTo>
                  <a:cubicBezTo>
                    <a:pt x="96" y="181"/>
                    <a:pt x="94" y="184"/>
                    <a:pt x="94" y="186"/>
                  </a:cubicBezTo>
                  <a:cubicBezTo>
                    <a:pt x="99" y="187"/>
                    <a:pt x="102" y="191"/>
                    <a:pt x="108" y="190"/>
                  </a:cubicBezTo>
                  <a:cubicBezTo>
                    <a:pt x="109" y="191"/>
                    <a:pt x="107" y="191"/>
                    <a:pt x="108" y="192"/>
                  </a:cubicBezTo>
                  <a:cubicBezTo>
                    <a:pt x="134" y="201"/>
                    <a:pt x="159" y="213"/>
                    <a:pt x="186" y="221"/>
                  </a:cubicBezTo>
                  <a:cubicBezTo>
                    <a:pt x="186" y="220"/>
                    <a:pt x="188" y="218"/>
                    <a:pt x="190" y="218"/>
                  </a:cubicBezTo>
                  <a:cubicBezTo>
                    <a:pt x="191" y="219"/>
                    <a:pt x="192" y="221"/>
                    <a:pt x="191" y="223"/>
                  </a:cubicBezTo>
                  <a:cubicBezTo>
                    <a:pt x="193" y="224"/>
                    <a:pt x="195" y="225"/>
                    <a:pt x="197" y="226"/>
                  </a:cubicBezTo>
                  <a:cubicBezTo>
                    <a:pt x="199" y="223"/>
                    <a:pt x="203" y="216"/>
                    <a:pt x="207" y="220"/>
                  </a:cubicBezTo>
                  <a:cubicBezTo>
                    <a:pt x="207" y="223"/>
                    <a:pt x="205" y="225"/>
                    <a:pt x="205" y="228"/>
                  </a:cubicBezTo>
                  <a:cubicBezTo>
                    <a:pt x="208" y="228"/>
                    <a:pt x="209" y="229"/>
                    <a:pt x="212" y="230"/>
                  </a:cubicBezTo>
                  <a:cubicBezTo>
                    <a:pt x="215" y="228"/>
                    <a:pt x="217" y="219"/>
                    <a:pt x="223" y="222"/>
                  </a:cubicBezTo>
                  <a:cubicBezTo>
                    <a:pt x="222" y="226"/>
                    <a:pt x="220" y="229"/>
                    <a:pt x="219" y="233"/>
                  </a:cubicBezTo>
                  <a:cubicBezTo>
                    <a:pt x="222" y="233"/>
                    <a:pt x="224" y="235"/>
                    <a:pt x="227" y="236"/>
                  </a:cubicBezTo>
                  <a:cubicBezTo>
                    <a:pt x="232" y="231"/>
                    <a:pt x="235" y="224"/>
                    <a:pt x="243" y="225"/>
                  </a:cubicBezTo>
                  <a:cubicBezTo>
                    <a:pt x="245" y="231"/>
                    <a:pt x="239" y="234"/>
                    <a:pt x="238" y="240"/>
                  </a:cubicBezTo>
                  <a:cubicBezTo>
                    <a:pt x="242" y="240"/>
                    <a:pt x="244" y="242"/>
                    <a:pt x="248" y="243"/>
                  </a:cubicBezTo>
                  <a:cubicBezTo>
                    <a:pt x="251" y="238"/>
                    <a:pt x="253" y="232"/>
                    <a:pt x="258" y="229"/>
                  </a:cubicBezTo>
                  <a:cubicBezTo>
                    <a:pt x="258" y="231"/>
                    <a:pt x="260" y="230"/>
                    <a:pt x="260" y="231"/>
                  </a:cubicBezTo>
                  <a:cubicBezTo>
                    <a:pt x="259" y="237"/>
                    <a:pt x="256" y="241"/>
                    <a:pt x="255" y="246"/>
                  </a:cubicBezTo>
                  <a:cubicBezTo>
                    <a:pt x="257" y="247"/>
                    <a:pt x="256" y="244"/>
                    <a:pt x="257" y="245"/>
                  </a:cubicBezTo>
                  <a:cubicBezTo>
                    <a:pt x="257" y="247"/>
                    <a:pt x="259" y="247"/>
                    <a:pt x="260" y="247"/>
                  </a:cubicBezTo>
                  <a:cubicBezTo>
                    <a:pt x="265" y="243"/>
                    <a:pt x="272" y="227"/>
                    <a:pt x="279" y="232"/>
                  </a:cubicBezTo>
                  <a:cubicBezTo>
                    <a:pt x="279" y="239"/>
                    <a:pt x="275" y="244"/>
                    <a:pt x="273" y="251"/>
                  </a:cubicBezTo>
                  <a:cubicBezTo>
                    <a:pt x="282" y="253"/>
                    <a:pt x="280" y="239"/>
                    <a:pt x="289" y="239"/>
                  </a:cubicBezTo>
                  <a:cubicBezTo>
                    <a:pt x="290" y="243"/>
                    <a:pt x="288" y="247"/>
                    <a:pt x="288" y="250"/>
                  </a:cubicBezTo>
                  <a:cubicBezTo>
                    <a:pt x="292" y="248"/>
                    <a:pt x="296" y="248"/>
                    <a:pt x="301" y="245"/>
                  </a:cubicBezTo>
                  <a:cubicBezTo>
                    <a:pt x="302" y="244"/>
                    <a:pt x="303" y="243"/>
                    <a:pt x="305" y="242"/>
                  </a:cubicBezTo>
                  <a:cubicBezTo>
                    <a:pt x="307" y="242"/>
                    <a:pt x="309" y="243"/>
                    <a:pt x="311" y="243"/>
                  </a:cubicBezTo>
                  <a:cubicBezTo>
                    <a:pt x="314" y="242"/>
                    <a:pt x="319" y="240"/>
                    <a:pt x="322" y="239"/>
                  </a:cubicBezTo>
                  <a:cubicBezTo>
                    <a:pt x="331" y="236"/>
                    <a:pt x="340" y="231"/>
                    <a:pt x="350" y="228"/>
                  </a:cubicBezTo>
                  <a:cubicBezTo>
                    <a:pt x="349" y="225"/>
                    <a:pt x="347" y="225"/>
                    <a:pt x="347" y="223"/>
                  </a:cubicBezTo>
                  <a:cubicBezTo>
                    <a:pt x="347" y="224"/>
                    <a:pt x="346" y="225"/>
                    <a:pt x="344" y="225"/>
                  </a:cubicBezTo>
                  <a:cubicBezTo>
                    <a:pt x="342" y="223"/>
                    <a:pt x="343" y="218"/>
                    <a:pt x="343" y="214"/>
                  </a:cubicBezTo>
                  <a:cubicBezTo>
                    <a:pt x="344" y="207"/>
                    <a:pt x="346" y="199"/>
                    <a:pt x="347" y="192"/>
                  </a:cubicBezTo>
                  <a:cubicBezTo>
                    <a:pt x="346" y="191"/>
                    <a:pt x="344" y="190"/>
                    <a:pt x="344" y="189"/>
                  </a:cubicBezTo>
                  <a:cubicBezTo>
                    <a:pt x="344" y="186"/>
                    <a:pt x="345" y="186"/>
                    <a:pt x="346" y="185"/>
                  </a:cubicBezTo>
                  <a:cubicBezTo>
                    <a:pt x="345" y="184"/>
                    <a:pt x="343" y="184"/>
                    <a:pt x="342" y="185"/>
                  </a:cubicBezTo>
                  <a:cubicBezTo>
                    <a:pt x="339" y="189"/>
                    <a:pt x="344" y="193"/>
                    <a:pt x="339" y="195"/>
                  </a:cubicBezTo>
                  <a:cubicBezTo>
                    <a:pt x="337" y="194"/>
                    <a:pt x="339" y="191"/>
                    <a:pt x="337" y="190"/>
                  </a:cubicBezTo>
                  <a:cubicBezTo>
                    <a:pt x="327" y="197"/>
                    <a:pt x="313" y="198"/>
                    <a:pt x="299" y="202"/>
                  </a:cubicBezTo>
                  <a:cubicBezTo>
                    <a:pt x="295" y="207"/>
                    <a:pt x="286" y="207"/>
                    <a:pt x="281" y="211"/>
                  </a:cubicBezTo>
                  <a:cubicBezTo>
                    <a:pt x="278" y="210"/>
                    <a:pt x="272" y="210"/>
                    <a:pt x="269" y="212"/>
                  </a:cubicBezTo>
                  <a:cubicBezTo>
                    <a:pt x="253" y="206"/>
                    <a:pt x="233" y="200"/>
                    <a:pt x="217" y="194"/>
                  </a:cubicBezTo>
                  <a:cubicBezTo>
                    <a:pt x="215" y="194"/>
                    <a:pt x="216" y="197"/>
                    <a:pt x="215" y="198"/>
                  </a:cubicBezTo>
                  <a:cubicBezTo>
                    <a:pt x="214" y="196"/>
                    <a:pt x="215" y="194"/>
                    <a:pt x="215" y="193"/>
                  </a:cubicBezTo>
                  <a:cubicBezTo>
                    <a:pt x="204" y="188"/>
                    <a:pt x="195" y="185"/>
                    <a:pt x="183" y="180"/>
                  </a:cubicBezTo>
                  <a:cubicBezTo>
                    <a:pt x="177" y="177"/>
                    <a:pt x="170" y="174"/>
                    <a:pt x="163" y="172"/>
                  </a:cubicBezTo>
                  <a:cubicBezTo>
                    <a:pt x="153" y="168"/>
                    <a:pt x="146" y="163"/>
                    <a:pt x="141" y="168"/>
                  </a:cubicBezTo>
                  <a:cubicBezTo>
                    <a:pt x="131" y="166"/>
                    <a:pt x="124" y="161"/>
                    <a:pt x="118" y="154"/>
                  </a:cubicBezTo>
                  <a:cubicBezTo>
                    <a:pt x="121" y="148"/>
                    <a:pt x="124" y="152"/>
                    <a:pt x="127" y="154"/>
                  </a:cubicBezTo>
                  <a:cubicBezTo>
                    <a:pt x="132" y="156"/>
                    <a:pt x="138" y="157"/>
                    <a:pt x="141" y="159"/>
                  </a:cubicBezTo>
                  <a:cubicBezTo>
                    <a:pt x="140" y="154"/>
                    <a:pt x="144" y="155"/>
                    <a:pt x="146" y="153"/>
                  </a:cubicBezTo>
                  <a:cubicBezTo>
                    <a:pt x="144" y="152"/>
                    <a:pt x="146" y="149"/>
                    <a:pt x="148" y="148"/>
                  </a:cubicBezTo>
                  <a:cubicBezTo>
                    <a:pt x="154" y="149"/>
                    <a:pt x="156" y="150"/>
                    <a:pt x="162" y="152"/>
                  </a:cubicBezTo>
                  <a:cubicBezTo>
                    <a:pt x="161" y="149"/>
                    <a:pt x="158" y="150"/>
                    <a:pt x="158" y="147"/>
                  </a:cubicBezTo>
                  <a:cubicBezTo>
                    <a:pt x="156" y="139"/>
                    <a:pt x="171" y="144"/>
                    <a:pt x="173" y="142"/>
                  </a:cubicBezTo>
                  <a:cubicBezTo>
                    <a:pt x="171" y="145"/>
                    <a:pt x="164" y="144"/>
                    <a:pt x="163" y="148"/>
                  </a:cubicBezTo>
                  <a:cubicBezTo>
                    <a:pt x="167" y="148"/>
                    <a:pt x="170" y="146"/>
                    <a:pt x="173" y="148"/>
                  </a:cubicBezTo>
                  <a:cubicBezTo>
                    <a:pt x="199" y="141"/>
                    <a:pt x="233" y="125"/>
                    <a:pt x="256" y="124"/>
                  </a:cubicBezTo>
                  <a:cubicBezTo>
                    <a:pt x="237" y="131"/>
                    <a:pt x="217" y="137"/>
                    <a:pt x="197" y="143"/>
                  </a:cubicBezTo>
                  <a:cubicBezTo>
                    <a:pt x="196" y="143"/>
                    <a:pt x="195" y="143"/>
                    <a:pt x="194" y="142"/>
                  </a:cubicBezTo>
                  <a:cubicBezTo>
                    <a:pt x="187" y="148"/>
                    <a:pt x="175" y="149"/>
                    <a:pt x="166" y="153"/>
                  </a:cubicBezTo>
                  <a:cubicBezTo>
                    <a:pt x="171" y="155"/>
                    <a:pt x="177" y="155"/>
                    <a:pt x="182" y="157"/>
                  </a:cubicBezTo>
                  <a:cubicBezTo>
                    <a:pt x="183" y="156"/>
                    <a:pt x="183" y="153"/>
                    <a:pt x="184" y="152"/>
                  </a:cubicBezTo>
                  <a:cubicBezTo>
                    <a:pt x="191" y="152"/>
                    <a:pt x="195" y="147"/>
                    <a:pt x="201" y="148"/>
                  </a:cubicBezTo>
                  <a:cubicBezTo>
                    <a:pt x="214" y="143"/>
                    <a:pt x="229" y="139"/>
                    <a:pt x="244" y="135"/>
                  </a:cubicBezTo>
                  <a:cubicBezTo>
                    <a:pt x="257" y="131"/>
                    <a:pt x="271" y="126"/>
                    <a:pt x="284" y="122"/>
                  </a:cubicBezTo>
                  <a:cubicBezTo>
                    <a:pt x="302" y="116"/>
                    <a:pt x="316" y="110"/>
                    <a:pt x="331" y="104"/>
                  </a:cubicBezTo>
                  <a:cubicBezTo>
                    <a:pt x="332" y="103"/>
                    <a:pt x="331" y="101"/>
                    <a:pt x="333" y="101"/>
                  </a:cubicBezTo>
                  <a:cubicBezTo>
                    <a:pt x="336" y="101"/>
                    <a:pt x="337" y="102"/>
                    <a:pt x="340" y="104"/>
                  </a:cubicBezTo>
                  <a:cubicBezTo>
                    <a:pt x="341" y="101"/>
                    <a:pt x="340" y="96"/>
                    <a:pt x="341" y="92"/>
                  </a:cubicBezTo>
                  <a:cubicBezTo>
                    <a:pt x="333" y="93"/>
                    <a:pt x="327" y="99"/>
                    <a:pt x="320" y="96"/>
                  </a:cubicBezTo>
                  <a:cubicBezTo>
                    <a:pt x="320" y="92"/>
                    <a:pt x="328" y="92"/>
                    <a:pt x="327" y="89"/>
                  </a:cubicBezTo>
                  <a:cubicBezTo>
                    <a:pt x="299" y="104"/>
                    <a:pt x="267" y="114"/>
                    <a:pt x="234" y="124"/>
                  </a:cubicBezTo>
                  <a:cubicBezTo>
                    <a:pt x="233" y="126"/>
                    <a:pt x="229" y="127"/>
                    <a:pt x="228" y="125"/>
                  </a:cubicBezTo>
                  <a:cubicBezTo>
                    <a:pt x="235" y="121"/>
                    <a:pt x="244" y="118"/>
                    <a:pt x="253" y="115"/>
                  </a:cubicBezTo>
                  <a:cubicBezTo>
                    <a:pt x="257" y="114"/>
                    <a:pt x="262" y="113"/>
                    <a:pt x="266" y="111"/>
                  </a:cubicBezTo>
                  <a:cubicBezTo>
                    <a:pt x="270" y="110"/>
                    <a:pt x="276" y="109"/>
                    <a:pt x="276" y="105"/>
                  </a:cubicBezTo>
                  <a:cubicBezTo>
                    <a:pt x="270" y="104"/>
                    <a:pt x="263" y="110"/>
                    <a:pt x="257" y="109"/>
                  </a:cubicBezTo>
                  <a:cubicBezTo>
                    <a:pt x="260" y="103"/>
                    <a:pt x="270" y="104"/>
                    <a:pt x="276" y="100"/>
                  </a:cubicBezTo>
                  <a:cubicBezTo>
                    <a:pt x="279" y="97"/>
                    <a:pt x="279" y="92"/>
                    <a:pt x="284" y="90"/>
                  </a:cubicBezTo>
                  <a:cubicBezTo>
                    <a:pt x="284" y="85"/>
                    <a:pt x="289" y="83"/>
                    <a:pt x="290" y="80"/>
                  </a:cubicBezTo>
                  <a:cubicBezTo>
                    <a:pt x="272" y="83"/>
                    <a:pt x="260" y="95"/>
                    <a:pt x="252" y="109"/>
                  </a:cubicBezTo>
                  <a:cubicBezTo>
                    <a:pt x="255" y="111"/>
                    <a:pt x="255" y="108"/>
                    <a:pt x="257" y="109"/>
                  </a:cubicBezTo>
                  <a:cubicBezTo>
                    <a:pt x="255" y="112"/>
                    <a:pt x="252" y="114"/>
                    <a:pt x="249" y="115"/>
                  </a:cubicBezTo>
                  <a:cubicBezTo>
                    <a:pt x="248" y="111"/>
                    <a:pt x="240" y="117"/>
                    <a:pt x="241" y="113"/>
                  </a:cubicBezTo>
                  <a:cubicBezTo>
                    <a:pt x="243" y="113"/>
                    <a:pt x="246" y="114"/>
                    <a:pt x="248" y="113"/>
                  </a:cubicBezTo>
                  <a:cubicBezTo>
                    <a:pt x="249" y="109"/>
                    <a:pt x="252" y="102"/>
                    <a:pt x="256" y="101"/>
                  </a:cubicBezTo>
                  <a:cubicBezTo>
                    <a:pt x="256" y="96"/>
                    <a:pt x="263" y="92"/>
                    <a:pt x="266" y="88"/>
                  </a:cubicBezTo>
                  <a:cubicBezTo>
                    <a:pt x="259" y="89"/>
                    <a:pt x="253" y="92"/>
                    <a:pt x="245" y="93"/>
                  </a:cubicBezTo>
                  <a:cubicBezTo>
                    <a:pt x="239" y="101"/>
                    <a:pt x="232" y="107"/>
                    <a:pt x="228" y="116"/>
                  </a:cubicBezTo>
                  <a:cubicBezTo>
                    <a:pt x="231" y="116"/>
                    <a:pt x="231" y="113"/>
                    <a:pt x="237" y="115"/>
                  </a:cubicBezTo>
                  <a:cubicBezTo>
                    <a:pt x="235" y="116"/>
                    <a:pt x="233" y="116"/>
                    <a:pt x="231" y="116"/>
                  </a:cubicBezTo>
                  <a:cubicBezTo>
                    <a:pt x="232" y="118"/>
                    <a:pt x="227" y="120"/>
                    <a:pt x="224" y="121"/>
                  </a:cubicBezTo>
                  <a:close/>
                  <a:moveTo>
                    <a:pt x="417" y="45"/>
                  </a:moveTo>
                  <a:cubicBezTo>
                    <a:pt x="414" y="42"/>
                    <a:pt x="425" y="40"/>
                    <a:pt x="424" y="37"/>
                  </a:cubicBezTo>
                  <a:cubicBezTo>
                    <a:pt x="421" y="37"/>
                    <a:pt x="414" y="40"/>
                    <a:pt x="409" y="41"/>
                  </a:cubicBezTo>
                  <a:cubicBezTo>
                    <a:pt x="404" y="48"/>
                    <a:pt x="398" y="55"/>
                    <a:pt x="394" y="63"/>
                  </a:cubicBezTo>
                  <a:cubicBezTo>
                    <a:pt x="401" y="57"/>
                    <a:pt x="410" y="49"/>
                    <a:pt x="417" y="45"/>
                  </a:cubicBezTo>
                  <a:close/>
                  <a:moveTo>
                    <a:pt x="390" y="46"/>
                  </a:moveTo>
                  <a:cubicBezTo>
                    <a:pt x="383" y="58"/>
                    <a:pt x="369" y="65"/>
                    <a:pt x="363" y="76"/>
                  </a:cubicBezTo>
                  <a:cubicBezTo>
                    <a:pt x="369" y="74"/>
                    <a:pt x="376" y="75"/>
                    <a:pt x="381" y="73"/>
                  </a:cubicBezTo>
                  <a:cubicBezTo>
                    <a:pt x="386" y="70"/>
                    <a:pt x="395" y="57"/>
                    <a:pt x="398" y="50"/>
                  </a:cubicBezTo>
                  <a:cubicBezTo>
                    <a:pt x="398" y="49"/>
                    <a:pt x="398" y="48"/>
                    <a:pt x="399" y="47"/>
                  </a:cubicBezTo>
                  <a:cubicBezTo>
                    <a:pt x="400" y="45"/>
                    <a:pt x="403" y="45"/>
                    <a:pt x="402" y="42"/>
                  </a:cubicBezTo>
                  <a:cubicBezTo>
                    <a:pt x="398" y="44"/>
                    <a:pt x="395" y="45"/>
                    <a:pt x="390" y="46"/>
                  </a:cubicBezTo>
                  <a:close/>
                  <a:moveTo>
                    <a:pt x="397" y="65"/>
                  </a:moveTo>
                  <a:cubicBezTo>
                    <a:pt x="395" y="66"/>
                    <a:pt x="390" y="68"/>
                    <a:pt x="392" y="70"/>
                  </a:cubicBezTo>
                  <a:cubicBezTo>
                    <a:pt x="397" y="67"/>
                    <a:pt x="404" y="65"/>
                    <a:pt x="411" y="63"/>
                  </a:cubicBezTo>
                  <a:cubicBezTo>
                    <a:pt x="410" y="55"/>
                    <a:pt x="419" y="49"/>
                    <a:pt x="420" y="43"/>
                  </a:cubicBezTo>
                  <a:cubicBezTo>
                    <a:pt x="413" y="50"/>
                    <a:pt x="405" y="56"/>
                    <a:pt x="397" y="65"/>
                  </a:cubicBezTo>
                  <a:close/>
                  <a:moveTo>
                    <a:pt x="610" y="44"/>
                  </a:moveTo>
                  <a:cubicBezTo>
                    <a:pt x="608" y="45"/>
                    <a:pt x="608" y="46"/>
                    <a:pt x="607" y="47"/>
                  </a:cubicBezTo>
                  <a:cubicBezTo>
                    <a:pt x="604" y="46"/>
                    <a:pt x="602" y="48"/>
                    <a:pt x="600" y="49"/>
                  </a:cubicBezTo>
                  <a:cubicBezTo>
                    <a:pt x="572" y="58"/>
                    <a:pt x="541" y="67"/>
                    <a:pt x="514" y="76"/>
                  </a:cubicBezTo>
                  <a:cubicBezTo>
                    <a:pt x="506" y="79"/>
                    <a:pt x="499" y="81"/>
                    <a:pt x="493" y="84"/>
                  </a:cubicBezTo>
                  <a:cubicBezTo>
                    <a:pt x="496" y="85"/>
                    <a:pt x="498" y="87"/>
                    <a:pt x="502" y="87"/>
                  </a:cubicBezTo>
                  <a:cubicBezTo>
                    <a:pt x="506" y="82"/>
                    <a:pt x="512" y="80"/>
                    <a:pt x="518" y="77"/>
                  </a:cubicBezTo>
                  <a:cubicBezTo>
                    <a:pt x="528" y="78"/>
                    <a:pt x="536" y="73"/>
                    <a:pt x="545" y="71"/>
                  </a:cubicBezTo>
                  <a:cubicBezTo>
                    <a:pt x="559" y="68"/>
                    <a:pt x="570" y="65"/>
                    <a:pt x="582" y="61"/>
                  </a:cubicBezTo>
                  <a:cubicBezTo>
                    <a:pt x="587" y="59"/>
                    <a:pt x="592" y="57"/>
                    <a:pt x="597" y="56"/>
                  </a:cubicBezTo>
                  <a:cubicBezTo>
                    <a:pt x="602" y="54"/>
                    <a:pt x="607" y="50"/>
                    <a:pt x="612" y="51"/>
                  </a:cubicBezTo>
                  <a:cubicBezTo>
                    <a:pt x="612" y="58"/>
                    <a:pt x="599" y="58"/>
                    <a:pt x="594" y="63"/>
                  </a:cubicBezTo>
                  <a:cubicBezTo>
                    <a:pt x="601" y="60"/>
                    <a:pt x="608" y="59"/>
                    <a:pt x="616" y="57"/>
                  </a:cubicBezTo>
                  <a:cubicBezTo>
                    <a:pt x="616" y="56"/>
                    <a:pt x="616" y="55"/>
                    <a:pt x="617" y="56"/>
                  </a:cubicBezTo>
                  <a:cubicBezTo>
                    <a:pt x="615" y="51"/>
                    <a:pt x="613" y="49"/>
                    <a:pt x="614" y="44"/>
                  </a:cubicBezTo>
                  <a:cubicBezTo>
                    <a:pt x="612" y="44"/>
                    <a:pt x="611" y="44"/>
                    <a:pt x="610" y="44"/>
                  </a:cubicBezTo>
                  <a:close/>
                  <a:moveTo>
                    <a:pt x="356" y="57"/>
                  </a:moveTo>
                  <a:cubicBezTo>
                    <a:pt x="350" y="65"/>
                    <a:pt x="344" y="73"/>
                    <a:pt x="338" y="82"/>
                  </a:cubicBezTo>
                  <a:cubicBezTo>
                    <a:pt x="343" y="81"/>
                    <a:pt x="343" y="82"/>
                    <a:pt x="344" y="84"/>
                  </a:cubicBezTo>
                  <a:cubicBezTo>
                    <a:pt x="346" y="81"/>
                    <a:pt x="348" y="81"/>
                    <a:pt x="353" y="81"/>
                  </a:cubicBezTo>
                  <a:cubicBezTo>
                    <a:pt x="356" y="78"/>
                    <a:pt x="359" y="74"/>
                    <a:pt x="363" y="72"/>
                  </a:cubicBezTo>
                  <a:cubicBezTo>
                    <a:pt x="367" y="63"/>
                    <a:pt x="378" y="57"/>
                    <a:pt x="385" y="49"/>
                  </a:cubicBezTo>
                  <a:cubicBezTo>
                    <a:pt x="385" y="49"/>
                    <a:pt x="385" y="48"/>
                    <a:pt x="385" y="48"/>
                  </a:cubicBezTo>
                  <a:cubicBezTo>
                    <a:pt x="375" y="51"/>
                    <a:pt x="367" y="55"/>
                    <a:pt x="356" y="57"/>
                  </a:cubicBezTo>
                  <a:close/>
                  <a:moveTo>
                    <a:pt x="621" y="56"/>
                  </a:moveTo>
                  <a:cubicBezTo>
                    <a:pt x="622" y="54"/>
                    <a:pt x="626" y="56"/>
                    <a:pt x="626" y="53"/>
                  </a:cubicBezTo>
                  <a:cubicBezTo>
                    <a:pt x="623" y="54"/>
                    <a:pt x="622" y="53"/>
                    <a:pt x="620" y="53"/>
                  </a:cubicBezTo>
                  <a:cubicBezTo>
                    <a:pt x="620" y="55"/>
                    <a:pt x="620" y="55"/>
                    <a:pt x="621" y="56"/>
                  </a:cubicBezTo>
                  <a:close/>
                  <a:moveTo>
                    <a:pt x="348" y="60"/>
                  </a:moveTo>
                  <a:cubicBezTo>
                    <a:pt x="339" y="65"/>
                    <a:pt x="325" y="65"/>
                    <a:pt x="321" y="75"/>
                  </a:cubicBezTo>
                  <a:cubicBezTo>
                    <a:pt x="317" y="78"/>
                    <a:pt x="316" y="81"/>
                    <a:pt x="313" y="86"/>
                  </a:cubicBezTo>
                  <a:cubicBezTo>
                    <a:pt x="321" y="84"/>
                    <a:pt x="326" y="82"/>
                    <a:pt x="335" y="82"/>
                  </a:cubicBezTo>
                  <a:cubicBezTo>
                    <a:pt x="339" y="74"/>
                    <a:pt x="345" y="68"/>
                    <a:pt x="350" y="60"/>
                  </a:cubicBezTo>
                  <a:cubicBezTo>
                    <a:pt x="349" y="60"/>
                    <a:pt x="349" y="60"/>
                    <a:pt x="348" y="60"/>
                  </a:cubicBezTo>
                  <a:close/>
                  <a:moveTo>
                    <a:pt x="595" y="69"/>
                  </a:moveTo>
                  <a:cubicBezTo>
                    <a:pt x="598" y="69"/>
                    <a:pt x="598" y="68"/>
                    <a:pt x="601" y="69"/>
                  </a:cubicBezTo>
                  <a:cubicBezTo>
                    <a:pt x="603" y="64"/>
                    <a:pt x="614" y="65"/>
                    <a:pt x="618" y="64"/>
                  </a:cubicBezTo>
                  <a:cubicBezTo>
                    <a:pt x="619" y="62"/>
                    <a:pt x="617" y="62"/>
                    <a:pt x="618" y="61"/>
                  </a:cubicBezTo>
                  <a:cubicBezTo>
                    <a:pt x="605" y="65"/>
                    <a:pt x="592" y="65"/>
                    <a:pt x="579" y="72"/>
                  </a:cubicBezTo>
                  <a:cubicBezTo>
                    <a:pt x="586" y="72"/>
                    <a:pt x="594" y="68"/>
                    <a:pt x="602" y="66"/>
                  </a:cubicBezTo>
                  <a:cubicBezTo>
                    <a:pt x="600" y="68"/>
                    <a:pt x="597" y="67"/>
                    <a:pt x="595" y="69"/>
                  </a:cubicBezTo>
                  <a:close/>
                  <a:moveTo>
                    <a:pt x="587" y="63"/>
                  </a:moveTo>
                  <a:cubicBezTo>
                    <a:pt x="560" y="73"/>
                    <a:pt x="533" y="77"/>
                    <a:pt x="507" y="88"/>
                  </a:cubicBezTo>
                  <a:cubicBezTo>
                    <a:pt x="510" y="92"/>
                    <a:pt x="516" y="94"/>
                    <a:pt x="522" y="96"/>
                  </a:cubicBezTo>
                  <a:cubicBezTo>
                    <a:pt x="522" y="94"/>
                    <a:pt x="522" y="93"/>
                    <a:pt x="523" y="92"/>
                  </a:cubicBezTo>
                  <a:cubicBezTo>
                    <a:pt x="528" y="91"/>
                    <a:pt x="532" y="89"/>
                    <a:pt x="535" y="88"/>
                  </a:cubicBezTo>
                  <a:cubicBezTo>
                    <a:pt x="538" y="86"/>
                    <a:pt x="543" y="86"/>
                    <a:pt x="544" y="83"/>
                  </a:cubicBezTo>
                  <a:cubicBezTo>
                    <a:pt x="535" y="86"/>
                    <a:pt x="529" y="90"/>
                    <a:pt x="519" y="92"/>
                  </a:cubicBezTo>
                  <a:cubicBezTo>
                    <a:pt x="518" y="91"/>
                    <a:pt x="517" y="90"/>
                    <a:pt x="517" y="88"/>
                  </a:cubicBezTo>
                  <a:cubicBezTo>
                    <a:pt x="521" y="85"/>
                    <a:pt x="526" y="84"/>
                    <a:pt x="530" y="83"/>
                  </a:cubicBezTo>
                  <a:cubicBezTo>
                    <a:pt x="550" y="78"/>
                    <a:pt x="570" y="71"/>
                    <a:pt x="588" y="63"/>
                  </a:cubicBezTo>
                  <a:cubicBezTo>
                    <a:pt x="588" y="63"/>
                    <a:pt x="587" y="63"/>
                    <a:pt x="587" y="63"/>
                  </a:cubicBezTo>
                  <a:close/>
                  <a:moveTo>
                    <a:pt x="617" y="76"/>
                  </a:moveTo>
                  <a:cubicBezTo>
                    <a:pt x="621" y="73"/>
                    <a:pt x="623" y="71"/>
                    <a:pt x="629" y="71"/>
                  </a:cubicBezTo>
                  <a:cubicBezTo>
                    <a:pt x="624" y="65"/>
                    <a:pt x="617" y="71"/>
                    <a:pt x="611" y="73"/>
                  </a:cubicBezTo>
                  <a:cubicBezTo>
                    <a:pt x="604" y="75"/>
                    <a:pt x="596" y="76"/>
                    <a:pt x="588" y="79"/>
                  </a:cubicBezTo>
                  <a:cubicBezTo>
                    <a:pt x="568" y="86"/>
                    <a:pt x="543" y="95"/>
                    <a:pt x="524" y="97"/>
                  </a:cubicBezTo>
                  <a:cubicBezTo>
                    <a:pt x="537" y="99"/>
                    <a:pt x="545" y="106"/>
                    <a:pt x="557" y="105"/>
                  </a:cubicBezTo>
                  <a:cubicBezTo>
                    <a:pt x="555" y="105"/>
                    <a:pt x="554" y="106"/>
                    <a:pt x="553" y="107"/>
                  </a:cubicBezTo>
                  <a:cubicBezTo>
                    <a:pt x="558" y="109"/>
                    <a:pt x="563" y="112"/>
                    <a:pt x="570" y="114"/>
                  </a:cubicBezTo>
                  <a:cubicBezTo>
                    <a:pt x="582" y="109"/>
                    <a:pt x="593" y="102"/>
                    <a:pt x="606" y="97"/>
                  </a:cubicBezTo>
                  <a:cubicBezTo>
                    <a:pt x="606" y="98"/>
                    <a:pt x="604" y="99"/>
                    <a:pt x="606" y="99"/>
                  </a:cubicBezTo>
                  <a:cubicBezTo>
                    <a:pt x="608" y="96"/>
                    <a:pt x="611" y="93"/>
                    <a:pt x="616" y="92"/>
                  </a:cubicBezTo>
                  <a:cubicBezTo>
                    <a:pt x="616" y="93"/>
                    <a:pt x="616" y="94"/>
                    <a:pt x="617" y="94"/>
                  </a:cubicBezTo>
                  <a:cubicBezTo>
                    <a:pt x="618" y="94"/>
                    <a:pt x="616" y="93"/>
                    <a:pt x="617" y="92"/>
                  </a:cubicBezTo>
                  <a:cubicBezTo>
                    <a:pt x="620" y="92"/>
                    <a:pt x="621" y="89"/>
                    <a:pt x="624" y="90"/>
                  </a:cubicBezTo>
                  <a:cubicBezTo>
                    <a:pt x="631" y="83"/>
                    <a:pt x="647" y="81"/>
                    <a:pt x="657" y="82"/>
                  </a:cubicBezTo>
                  <a:cubicBezTo>
                    <a:pt x="642" y="85"/>
                    <a:pt x="626" y="90"/>
                    <a:pt x="612" y="97"/>
                  </a:cubicBezTo>
                  <a:cubicBezTo>
                    <a:pt x="604" y="100"/>
                    <a:pt x="596" y="105"/>
                    <a:pt x="588" y="107"/>
                  </a:cubicBezTo>
                  <a:cubicBezTo>
                    <a:pt x="585" y="112"/>
                    <a:pt x="577" y="112"/>
                    <a:pt x="573" y="116"/>
                  </a:cubicBezTo>
                  <a:cubicBezTo>
                    <a:pt x="588" y="121"/>
                    <a:pt x="605" y="128"/>
                    <a:pt x="620" y="131"/>
                  </a:cubicBezTo>
                  <a:cubicBezTo>
                    <a:pt x="639" y="118"/>
                    <a:pt x="661" y="109"/>
                    <a:pt x="683" y="100"/>
                  </a:cubicBezTo>
                  <a:cubicBezTo>
                    <a:pt x="688" y="100"/>
                    <a:pt x="694" y="98"/>
                    <a:pt x="697" y="93"/>
                  </a:cubicBezTo>
                  <a:cubicBezTo>
                    <a:pt x="689" y="92"/>
                    <a:pt x="681" y="88"/>
                    <a:pt x="673" y="85"/>
                  </a:cubicBezTo>
                  <a:cubicBezTo>
                    <a:pt x="674" y="87"/>
                    <a:pt x="673" y="87"/>
                    <a:pt x="672" y="88"/>
                  </a:cubicBezTo>
                  <a:cubicBezTo>
                    <a:pt x="646" y="98"/>
                    <a:pt x="625" y="109"/>
                    <a:pt x="598" y="118"/>
                  </a:cubicBezTo>
                  <a:cubicBezTo>
                    <a:pt x="598" y="115"/>
                    <a:pt x="601" y="114"/>
                    <a:pt x="604" y="114"/>
                  </a:cubicBezTo>
                  <a:cubicBezTo>
                    <a:pt x="610" y="109"/>
                    <a:pt x="619" y="107"/>
                    <a:pt x="627" y="104"/>
                  </a:cubicBezTo>
                  <a:cubicBezTo>
                    <a:pt x="628" y="104"/>
                    <a:pt x="628" y="106"/>
                    <a:pt x="629" y="105"/>
                  </a:cubicBezTo>
                  <a:cubicBezTo>
                    <a:pt x="631" y="104"/>
                    <a:pt x="633" y="104"/>
                    <a:pt x="634" y="103"/>
                  </a:cubicBezTo>
                  <a:cubicBezTo>
                    <a:pt x="633" y="102"/>
                    <a:pt x="633" y="103"/>
                    <a:pt x="633" y="103"/>
                  </a:cubicBezTo>
                  <a:cubicBezTo>
                    <a:pt x="634" y="100"/>
                    <a:pt x="635" y="103"/>
                    <a:pt x="636" y="102"/>
                  </a:cubicBezTo>
                  <a:cubicBezTo>
                    <a:pt x="646" y="94"/>
                    <a:pt x="660" y="92"/>
                    <a:pt x="670" y="84"/>
                  </a:cubicBezTo>
                  <a:cubicBezTo>
                    <a:pt x="660" y="80"/>
                    <a:pt x="651" y="78"/>
                    <a:pt x="639" y="74"/>
                  </a:cubicBezTo>
                  <a:cubicBezTo>
                    <a:pt x="632" y="75"/>
                    <a:pt x="626" y="80"/>
                    <a:pt x="619" y="81"/>
                  </a:cubicBezTo>
                  <a:cubicBezTo>
                    <a:pt x="618" y="81"/>
                    <a:pt x="617" y="80"/>
                    <a:pt x="616" y="80"/>
                  </a:cubicBezTo>
                  <a:cubicBezTo>
                    <a:pt x="610" y="82"/>
                    <a:pt x="605" y="86"/>
                    <a:pt x="600" y="86"/>
                  </a:cubicBezTo>
                  <a:cubicBezTo>
                    <a:pt x="603" y="81"/>
                    <a:pt x="611" y="80"/>
                    <a:pt x="617" y="76"/>
                  </a:cubicBezTo>
                  <a:close/>
                  <a:moveTo>
                    <a:pt x="296" y="77"/>
                  </a:moveTo>
                  <a:cubicBezTo>
                    <a:pt x="291" y="84"/>
                    <a:pt x="285" y="90"/>
                    <a:pt x="280" y="98"/>
                  </a:cubicBezTo>
                  <a:cubicBezTo>
                    <a:pt x="281" y="100"/>
                    <a:pt x="282" y="100"/>
                    <a:pt x="284" y="99"/>
                  </a:cubicBezTo>
                  <a:cubicBezTo>
                    <a:pt x="283" y="102"/>
                    <a:pt x="278" y="101"/>
                    <a:pt x="278" y="105"/>
                  </a:cubicBezTo>
                  <a:cubicBezTo>
                    <a:pt x="278" y="106"/>
                    <a:pt x="279" y="105"/>
                    <a:pt x="279" y="106"/>
                  </a:cubicBezTo>
                  <a:cubicBezTo>
                    <a:pt x="287" y="104"/>
                    <a:pt x="295" y="100"/>
                    <a:pt x="302" y="98"/>
                  </a:cubicBezTo>
                  <a:cubicBezTo>
                    <a:pt x="303" y="96"/>
                    <a:pt x="303" y="94"/>
                    <a:pt x="305" y="93"/>
                  </a:cubicBezTo>
                  <a:cubicBezTo>
                    <a:pt x="304" y="93"/>
                    <a:pt x="303" y="93"/>
                    <a:pt x="303" y="92"/>
                  </a:cubicBezTo>
                  <a:cubicBezTo>
                    <a:pt x="304" y="92"/>
                    <a:pt x="306" y="92"/>
                    <a:pt x="306" y="91"/>
                  </a:cubicBezTo>
                  <a:cubicBezTo>
                    <a:pt x="308" y="85"/>
                    <a:pt x="315" y="80"/>
                    <a:pt x="318" y="73"/>
                  </a:cubicBezTo>
                  <a:cubicBezTo>
                    <a:pt x="314" y="75"/>
                    <a:pt x="316" y="71"/>
                    <a:pt x="314" y="71"/>
                  </a:cubicBezTo>
                  <a:cubicBezTo>
                    <a:pt x="308" y="73"/>
                    <a:pt x="303" y="76"/>
                    <a:pt x="296" y="77"/>
                  </a:cubicBezTo>
                  <a:close/>
                  <a:moveTo>
                    <a:pt x="599" y="72"/>
                  </a:moveTo>
                  <a:cubicBezTo>
                    <a:pt x="595" y="72"/>
                    <a:pt x="586" y="76"/>
                    <a:pt x="594" y="74"/>
                  </a:cubicBezTo>
                  <a:cubicBezTo>
                    <a:pt x="595" y="73"/>
                    <a:pt x="602" y="71"/>
                    <a:pt x="599" y="72"/>
                  </a:cubicBezTo>
                  <a:close/>
                  <a:moveTo>
                    <a:pt x="557" y="79"/>
                  </a:moveTo>
                  <a:cubicBezTo>
                    <a:pt x="563" y="78"/>
                    <a:pt x="571" y="75"/>
                    <a:pt x="577" y="72"/>
                  </a:cubicBezTo>
                  <a:cubicBezTo>
                    <a:pt x="570" y="74"/>
                    <a:pt x="563" y="76"/>
                    <a:pt x="557" y="79"/>
                  </a:cubicBezTo>
                  <a:close/>
                  <a:moveTo>
                    <a:pt x="550" y="87"/>
                  </a:moveTo>
                  <a:cubicBezTo>
                    <a:pt x="562" y="85"/>
                    <a:pt x="572" y="81"/>
                    <a:pt x="582" y="77"/>
                  </a:cubicBezTo>
                  <a:cubicBezTo>
                    <a:pt x="579" y="77"/>
                    <a:pt x="576" y="79"/>
                    <a:pt x="574" y="78"/>
                  </a:cubicBezTo>
                  <a:cubicBezTo>
                    <a:pt x="569" y="81"/>
                    <a:pt x="556" y="82"/>
                    <a:pt x="550" y="87"/>
                  </a:cubicBezTo>
                  <a:close/>
                  <a:moveTo>
                    <a:pt x="307" y="95"/>
                  </a:moveTo>
                  <a:cubicBezTo>
                    <a:pt x="313" y="93"/>
                    <a:pt x="319" y="90"/>
                    <a:pt x="323" y="87"/>
                  </a:cubicBezTo>
                  <a:cubicBezTo>
                    <a:pt x="316" y="88"/>
                    <a:pt x="310" y="89"/>
                    <a:pt x="307" y="95"/>
                  </a:cubicBezTo>
                  <a:close/>
                  <a:moveTo>
                    <a:pt x="645" y="138"/>
                  </a:moveTo>
                  <a:cubicBezTo>
                    <a:pt x="652" y="141"/>
                    <a:pt x="659" y="144"/>
                    <a:pt x="666" y="147"/>
                  </a:cubicBezTo>
                  <a:cubicBezTo>
                    <a:pt x="673" y="141"/>
                    <a:pt x="682" y="137"/>
                    <a:pt x="691" y="132"/>
                  </a:cubicBezTo>
                  <a:cubicBezTo>
                    <a:pt x="699" y="128"/>
                    <a:pt x="708" y="124"/>
                    <a:pt x="716" y="123"/>
                  </a:cubicBezTo>
                  <a:cubicBezTo>
                    <a:pt x="716" y="122"/>
                    <a:pt x="717" y="121"/>
                    <a:pt x="718" y="121"/>
                  </a:cubicBezTo>
                  <a:cubicBezTo>
                    <a:pt x="727" y="119"/>
                    <a:pt x="733" y="113"/>
                    <a:pt x="741" y="113"/>
                  </a:cubicBezTo>
                  <a:cubicBezTo>
                    <a:pt x="742" y="111"/>
                    <a:pt x="744" y="110"/>
                    <a:pt x="746" y="109"/>
                  </a:cubicBezTo>
                  <a:cubicBezTo>
                    <a:pt x="748" y="110"/>
                    <a:pt x="750" y="113"/>
                    <a:pt x="750" y="115"/>
                  </a:cubicBezTo>
                  <a:cubicBezTo>
                    <a:pt x="749" y="117"/>
                    <a:pt x="739" y="117"/>
                    <a:pt x="740" y="116"/>
                  </a:cubicBezTo>
                  <a:cubicBezTo>
                    <a:pt x="715" y="125"/>
                    <a:pt x="690" y="135"/>
                    <a:pt x="668" y="148"/>
                  </a:cubicBezTo>
                  <a:cubicBezTo>
                    <a:pt x="679" y="153"/>
                    <a:pt x="693" y="155"/>
                    <a:pt x="704" y="160"/>
                  </a:cubicBezTo>
                  <a:cubicBezTo>
                    <a:pt x="706" y="159"/>
                    <a:pt x="706" y="158"/>
                    <a:pt x="708" y="157"/>
                  </a:cubicBezTo>
                  <a:cubicBezTo>
                    <a:pt x="728" y="152"/>
                    <a:pt x="746" y="141"/>
                    <a:pt x="766" y="138"/>
                  </a:cubicBezTo>
                  <a:cubicBezTo>
                    <a:pt x="762" y="141"/>
                    <a:pt x="756" y="143"/>
                    <a:pt x="750" y="145"/>
                  </a:cubicBezTo>
                  <a:cubicBezTo>
                    <a:pt x="741" y="148"/>
                    <a:pt x="730" y="152"/>
                    <a:pt x="723" y="154"/>
                  </a:cubicBezTo>
                  <a:cubicBezTo>
                    <a:pt x="718" y="157"/>
                    <a:pt x="713" y="158"/>
                    <a:pt x="708" y="161"/>
                  </a:cubicBezTo>
                  <a:cubicBezTo>
                    <a:pt x="712" y="165"/>
                    <a:pt x="719" y="166"/>
                    <a:pt x="725" y="169"/>
                  </a:cubicBezTo>
                  <a:cubicBezTo>
                    <a:pt x="726" y="168"/>
                    <a:pt x="727" y="167"/>
                    <a:pt x="728" y="166"/>
                  </a:cubicBezTo>
                  <a:cubicBezTo>
                    <a:pt x="729" y="166"/>
                    <a:pt x="730" y="166"/>
                    <a:pt x="731" y="166"/>
                  </a:cubicBezTo>
                  <a:cubicBezTo>
                    <a:pt x="739" y="161"/>
                    <a:pt x="748" y="158"/>
                    <a:pt x="758" y="154"/>
                  </a:cubicBezTo>
                  <a:cubicBezTo>
                    <a:pt x="763" y="151"/>
                    <a:pt x="768" y="150"/>
                    <a:pt x="774" y="148"/>
                  </a:cubicBezTo>
                  <a:cubicBezTo>
                    <a:pt x="788" y="143"/>
                    <a:pt x="801" y="133"/>
                    <a:pt x="817" y="133"/>
                  </a:cubicBezTo>
                  <a:cubicBezTo>
                    <a:pt x="813" y="130"/>
                    <a:pt x="807" y="129"/>
                    <a:pt x="803" y="127"/>
                  </a:cubicBezTo>
                  <a:cubicBezTo>
                    <a:pt x="802" y="128"/>
                    <a:pt x="803" y="129"/>
                    <a:pt x="802" y="129"/>
                  </a:cubicBezTo>
                  <a:cubicBezTo>
                    <a:pt x="789" y="132"/>
                    <a:pt x="778" y="136"/>
                    <a:pt x="767" y="138"/>
                  </a:cubicBezTo>
                  <a:cubicBezTo>
                    <a:pt x="774" y="134"/>
                    <a:pt x="787" y="130"/>
                    <a:pt x="793" y="128"/>
                  </a:cubicBezTo>
                  <a:cubicBezTo>
                    <a:pt x="795" y="127"/>
                    <a:pt x="798" y="128"/>
                    <a:pt x="799" y="125"/>
                  </a:cubicBezTo>
                  <a:cubicBezTo>
                    <a:pt x="791" y="126"/>
                    <a:pt x="784" y="120"/>
                    <a:pt x="776" y="120"/>
                  </a:cubicBezTo>
                  <a:cubicBezTo>
                    <a:pt x="769" y="120"/>
                    <a:pt x="763" y="124"/>
                    <a:pt x="756" y="126"/>
                  </a:cubicBezTo>
                  <a:cubicBezTo>
                    <a:pt x="752" y="128"/>
                    <a:pt x="748" y="128"/>
                    <a:pt x="744" y="130"/>
                  </a:cubicBezTo>
                  <a:cubicBezTo>
                    <a:pt x="738" y="132"/>
                    <a:pt x="733" y="136"/>
                    <a:pt x="729" y="136"/>
                  </a:cubicBezTo>
                  <a:cubicBezTo>
                    <a:pt x="723" y="139"/>
                    <a:pt x="713" y="143"/>
                    <a:pt x="705" y="147"/>
                  </a:cubicBezTo>
                  <a:cubicBezTo>
                    <a:pt x="704" y="149"/>
                    <a:pt x="701" y="151"/>
                    <a:pt x="699" y="149"/>
                  </a:cubicBezTo>
                  <a:cubicBezTo>
                    <a:pt x="704" y="143"/>
                    <a:pt x="712" y="140"/>
                    <a:pt x="721" y="138"/>
                  </a:cubicBezTo>
                  <a:cubicBezTo>
                    <a:pt x="735" y="128"/>
                    <a:pt x="755" y="125"/>
                    <a:pt x="769" y="117"/>
                  </a:cubicBezTo>
                  <a:cubicBezTo>
                    <a:pt x="761" y="114"/>
                    <a:pt x="755" y="112"/>
                    <a:pt x="747" y="109"/>
                  </a:cubicBezTo>
                  <a:cubicBezTo>
                    <a:pt x="742" y="108"/>
                    <a:pt x="735" y="103"/>
                    <a:pt x="730" y="104"/>
                  </a:cubicBezTo>
                  <a:cubicBezTo>
                    <a:pt x="726" y="104"/>
                    <a:pt x="723" y="107"/>
                    <a:pt x="718" y="108"/>
                  </a:cubicBezTo>
                  <a:cubicBezTo>
                    <a:pt x="711" y="111"/>
                    <a:pt x="703" y="113"/>
                    <a:pt x="697" y="115"/>
                  </a:cubicBezTo>
                  <a:cubicBezTo>
                    <a:pt x="692" y="117"/>
                    <a:pt x="687" y="123"/>
                    <a:pt x="683" y="121"/>
                  </a:cubicBezTo>
                  <a:cubicBezTo>
                    <a:pt x="685" y="118"/>
                    <a:pt x="689" y="117"/>
                    <a:pt x="692" y="116"/>
                  </a:cubicBezTo>
                  <a:cubicBezTo>
                    <a:pt x="702" y="111"/>
                    <a:pt x="713" y="106"/>
                    <a:pt x="722" y="101"/>
                  </a:cubicBezTo>
                  <a:cubicBezTo>
                    <a:pt x="716" y="99"/>
                    <a:pt x="710" y="95"/>
                    <a:pt x="704" y="95"/>
                  </a:cubicBezTo>
                  <a:cubicBezTo>
                    <a:pt x="697" y="94"/>
                    <a:pt x="692" y="99"/>
                    <a:pt x="686" y="101"/>
                  </a:cubicBezTo>
                  <a:cubicBezTo>
                    <a:pt x="679" y="104"/>
                    <a:pt x="672" y="107"/>
                    <a:pt x="666" y="110"/>
                  </a:cubicBezTo>
                  <a:cubicBezTo>
                    <a:pt x="664" y="111"/>
                    <a:pt x="661" y="111"/>
                    <a:pt x="659" y="112"/>
                  </a:cubicBezTo>
                  <a:cubicBezTo>
                    <a:pt x="653" y="115"/>
                    <a:pt x="647" y="119"/>
                    <a:pt x="641" y="122"/>
                  </a:cubicBezTo>
                  <a:cubicBezTo>
                    <a:pt x="635" y="125"/>
                    <a:pt x="629" y="129"/>
                    <a:pt x="624" y="132"/>
                  </a:cubicBezTo>
                  <a:cubicBezTo>
                    <a:pt x="633" y="134"/>
                    <a:pt x="641" y="137"/>
                    <a:pt x="649" y="137"/>
                  </a:cubicBezTo>
                  <a:cubicBezTo>
                    <a:pt x="647" y="138"/>
                    <a:pt x="643" y="138"/>
                    <a:pt x="645" y="138"/>
                  </a:cubicBezTo>
                  <a:close/>
                  <a:moveTo>
                    <a:pt x="219" y="101"/>
                  </a:moveTo>
                  <a:cubicBezTo>
                    <a:pt x="215" y="109"/>
                    <a:pt x="208" y="113"/>
                    <a:pt x="204" y="121"/>
                  </a:cubicBezTo>
                  <a:cubicBezTo>
                    <a:pt x="210" y="121"/>
                    <a:pt x="218" y="118"/>
                    <a:pt x="224" y="116"/>
                  </a:cubicBezTo>
                  <a:cubicBezTo>
                    <a:pt x="226" y="113"/>
                    <a:pt x="228" y="109"/>
                    <a:pt x="231" y="107"/>
                  </a:cubicBezTo>
                  <a:cubicBezTo>
                    <a:pt x="231" y="104"/>
                    <a:pt x="234" y="103"/>
                    <a:pt x="236" y="103"/>
                  </a:cubicBezTo>
                  <a:cubicBezTo>
                    <a:pt x="235" y="102"/>
                    <a:pt x="235" y="102"/>
                    <a:pt x="235" y="101"/>
                  </a:cubicBezTo>
                  <a:cubicBezTo>
                    <a:pt x="239" y="102"/>
                    <a:pt x="235" y="99"/>
                    <a:pt x="238" y="100"/>
                  </a:cubicBezTo>
                  <a:cubicBezTo>
                    <a:pt x="238" y="98"/>
                    <a:pt x="239" y="96"/>
                    <a:pt x="239" y="95"/>
                  </a:cubicBezTo>
                  <a:cubicBezTo>
                    <a:pt x="231" y="96"/>
                    <a:pt x="225" y="99"/>
                    <a:pt x="219" y="101"/>
                  </a:cubicBezTo>
                  <a:close/>
                  <a:moveTo>
                    <a:pt x="351" y="98"/>
                  </a:moveTo>
                  <a:cubicBezTo>
                    <a:pt x="348" y="99"/>
                    <a:pt x="351" y="100"/>
                    <a:pt x="351" y="102"/>
                  </a:cubicBezTo>
                  <a:cubicBezTo>
                    <a:pt x="351" y="102"/>
                    <a:pt x="350" y="105"/>
                    <a:pt x="350" y="107"/>
                  </a:cubicBezTo>
                  <a:cubicBezTo>
                    <a:pt x="350" y="110"/>
                    <a:pt x="350" y="113"/>
                    <a:pt x="350" y="116"/>
                  </a:cubicBezTo>
                  <a:cubicBezTo>
                    <a:pt x="349" y="117"/>
                    <a:pt x="349" y="116"/>
                    <a:pt x="347" y="117"/>
                  </a:cubicBezTo>
                  <a:cubicBezTo>
                    <a:pt x="346" y="138"/>
                    <a:pt x="349" y="161"/>
                    <a:pt x="352" y="181"/>
                  </a:cubicBezTo>
                  <a:cubicBezTo>
                    <a:pt x="377" y="190"/>
                    <a:pt x="404" y="203"/>
                    <a:pt x="431" y="213"/>
                  </a:cubicBezTo>
                  <a:cubicBezTo>
                    <a:pt x="432" y="213"/>
                    <a:pt x="433" y="212"/>
                    <a:pt x="434" y="213"/>
                  </a:cubicBezTo>
                  <a:cubicBezTo>
                    <a:pt x="438" y="215"/>
                    <a:pt x="442" y="215"/>
                    <a:pt x="445" y="215"/>
                  </a:cubicBezTo>
                  <a:cubicBezTo>
                    <a:pt x="444" y="215"/>
                    <a:pt x="444" y="215"/>
                    <a:pt x="443" y="216"/>
                  </a:cubicBezTo>
                  <a:cubicBezTo>
                    <a:pt x="445" y="217"/>
                    <a:pt x="447" y="216"/>
                    <a:pt x="448" y="217"/>
                  </a:cubicBezTo>
                  <a:cubicBezTo>
                    <a:pt x="452" y="220"/>
                    <a:pt x="458" y="221"/>
                    <a:pt x="464" y="223"/>
                  </a:cubicBezTo>
                  <a:cubicBezTo>
                    <a:pt x="474" y="226"/>
                    <a:pt x="485" y="232"/>
                    <a:pt x="495" y="235"/>
                  </a:cubicBezTo>
                  <a:cubicBezTo>
                    <a:pt x="500" y="237"/>
                    <a:pt x="505" y="237"/>
                    <a:pt x="510" y="239"/>
                  </a:cubicBezTo>
                  <a:cubicBezTo>
                    <a:pt x="520" y="242"/>
                    <a:pt x="529" y="247"/>
                    <a:pt x="539" y="251"/>
                  </a:cubicBezTo>
                  <a:cubicBezTo>
                    <a:pt x="551" y="256"/>
                    <a:pt x="564" y="260"/>
                    <a:pt x="577" y="264"/>
                  </a:cubicBezTo>
                  <a:cubicBezTo>
                    <a:pt x="590" y="269"/>
                    <a:pt x="603" y="275"/>
                    <a:pt x="616" y="278"/>
                  </a:cubicBezTo>
                  <a:cubicBezTo>
                    <a:pt x="616" y="277"/>
                    <a:pt x="615" y="276"/>
                    <a:pt x="615" y="275"/>
                  </a:cubicBezTo>
                  <a:cubicBezTo>
                    <a:pt x="622" y="269"/>
                    <a:pt x="632" y="265"/>
                    <a:pt x="640" y="261"/>
                  </a:cubicBezTo>
                  <a:cubicBezTo>
                    <a:pt x="651" y="255"/>
                    <a:pt x="661" y="250"/>
                    <a:pt x="671" y="245"/>
                  </a:cubicBezTo>
                  <a:cubicBezTo>
                    <a:pt x="676" y="243"/>
                    <a:pt x="680" y="242"/>
                    <a:pt x="684" y="241"/>
                  </a:cubicBezTo>
                  <a:cubicBezTo>
                    <a:pt x="687" y="239"/>
                    <a:pt x="692" y="234"/>
                    <a:pt x="696" y="239"/>
                  </a:cubicBezTo>
                  <a:cubicBezTo>
                    <a:pt x="669" y="248"/>
                    <a:pt x="642" y="261"/>
                    <a:pt x="620" y="276"/>
                  </a:cubicBezTo>
                  <a:cubicBezTo>
                    <a:pt x="622" y="276"/>
                    <a:pt x="623" y="277"/>
                    <a:pt x="624" y="277"/>
                  </a:cubicBezTo>
                  <a:cubicBezTo>
                    <a:pt x="623" y="280"/>
                    <a:pt x="619" y="278"/>
                    <a:pt x="619" y="279"/>
                  </a:cubicBezTo>
                  <a:cubicBezTo>
                    <a:pt x="628" y="283"/>
                    <a:pt x="637" y="284"/>
                    <a:pt x="646" y="287"/>
                  </a:cubicBezTo>
                  <a:cubicBezTo>
                    <a:pt x="670" y="293"/>
                    <a:pt x="689" y="307"/>
                    <a:pt x="711" y="314"/>
                  </a:cubicBezTo>
                  <a:cubicBezTo>
                    <a:pt x="720" y="311"/>
                    <a:pt x="726" y="320"/>
                    <a:pt x="735" y="320"/>
                  </a:cubicBezTo>
                  <a:cubicBezTo>
                    <a:pt x="734" y="306"/>
                    <a:pt x="735" y="295"/>
                    <a:pt x="734" y="284"/>
                  </a:cubicBezTo>
                  <a:cubicBezTo>
                    <a:pt x="734" y="283"/>
                    <a:pt x="732" y="283"/>
                    <a:pt x="732" y="282"/>
                  </a:cubicBezTo>
                  <a:cubicBezTo>
                    <a:pt x="736" y="271"/>
                    <a:pt x="732" y="258"/>
                    <a:pt x="734" y="245"/>
                  </a:cubicBezTo>
                  <a:cubicBezTo>
                    <a:pt x="723" y="237"/>
                    <a:pt x="709" y="234"/>
                    <a:pt x="696" y="230"/>
                  </a:cubicBezTo>
                  <a:cubicBezTo>
                    <a:pt x="685" y="226"/>
                    <a:pt x="674" y="219"/>
                    <a:pt x="663" y="214"/>
                  </a:cubicBezTo>
                  <a:cubicBezTo>
                    <a:pt x="652" y="210"/>
                    <a:pt x="639" y="207"/>
                    <a:pt x="627" y="203"/>
                  </a:cubicBezTo>
                  <a:cubicBezTo>
                    <a:pt x="603" y="195"/>
                    <a:pt x="581" y="183"/>
                    <a:pt x="557" y="177"/>
                  </a:cubicBezTo>
                  <a:cubicBezTo>
                    <a:pt x="554" y="174"/>
                    <a:pt x="550" y="172"/>
                    <a:pt x="544" y="172"/>
                  </a:cubicBezTo>
                  <a:cubicBezTo>
                    <a:pt x="542" y="170"/>
                    <a:pt x="538" y="168"/>
                    <a:pt x="535" y="168"/>
                  </a:cubicBezTo>
                  <a:cubicBezTo>
                    <a:pt x="532" y="164"/>
                    <a:pt x="528" y="166"/>
                    <a:pt x="524" y="164"/>
                  </a:cubicBezTo>
                  <a:cubicBezTo>
                    <a:pt x="523" y="164"/>
                    <a:pt x="522" y="162"/>
                    <a:pt x="520" y="162"/>
                  </a:cubicBezTo>
                  <a:cubicBezTo>
                    <a:pt x="498" y="154"/>
                    <a:pt x="473" y="147"/>
                    <a:pt x="451" y="139"/>
                  </a:cubicBezTo>
                  <a:cubicBezTo>
                    <a:pt x="448" y="138"/>
                    <a:pt x="444" y="136"/>
                    <a:pt x="441" y="136"/>
                  </a:cubicBezTo>
                  <a:cubicBezTo>
                    <a:pt x="439" y="135"/>
                    <a:pt x="437" y="136"/>
                    <a:pt x="434" y="135"/>
                  </a:cubicBezTo>
                  <a:cubicBezTo>
                    <a:pt x="424" y="132"/>
                    <a:pt x="417" y="125"/>
                    <a:pt x="407" y="124"/>
                  </a:cubicBezTo>
                  <a:cubicBezTo>
                    <a:pt x="406" y="124"/>
                    <a:pt x="406" y="123"/>
                    <a:pt x="406" y="122"/>
                  </a:cubicBezTo>
                  <a:cubicBezTo>
                    <a:pt x="393" y="119"/>
                    <a:pt x="381" y="113"/>
                    <a:pt x="370" y="106"/>
                  </a:cubicBezTo>
                  <a:cubicBezTo>
                    <a:pt x="369" y="106"/>
                    <a:pt x="368" y="107"/>
                    <a:pt x="367" y="106"/>
                  </a:cubicBezTo>
                  <a:cubicBezTo>
                    <a:pt x="365" y="106"/>
                    <a:pt x="366" y="103"/>
                    <a:pt x="365" y="103"/>
                  </a:cubicBezTo>
                  <a:cubicBezTo>
                    <a:pt x="360" y="104"/>
                    <a:pt x="356" y="97"/>
                    <a:pt x="350" y="97"/>
                  </a:cubicBezTo>
                  <a:cubicBezTo>
                    <a:pt x="350" y="98"/>
                    <a:pt x="351" y="98"/>
                    <a:pt x="351" y="98"/>
                  </a:cubicBezTo>
                  <a:close/>
                  <a:moveTo>
                    <a:pt x="335" y="109"/>
                  </a:moveTo>
                  <a:cubicBezTo>
                    <a:pt x="339" y="110"/>
                    <a:pt x="342" y="105"/>
                    <a:pt x="339" y="104"/>
                  </a:cubicBezTo>
                  <a:cubicBezTo>
                    <a:pt x="338" y="106"/>
                    <a:pt x="336" y="107"/>
                    <a:pt x="335" y="109"/>
                  </a:cubicBezTo>
                  <a:close/>
                  <a:moveTo>
                    <a:pt x="396" y="115"/>
                  </a:moveTo>
                  <a:cubicBezTo>
                    <a:pt x="392" y="111"/>
                    <a:pt x="382" y="107"/>
                    <a:pt x="374" y="106"/>
                  </a:cubicBezTo>
                  <a:cubicBezTo>
                    <a:pt x="381" y="109"/>
                    <a:pt x="388" y="113"/>
                    <a:pt x="396" y="115"/>
                  </a:cubicBezTo>
                  <a:close/>
                  <a:moveTo>
                    <a:pt x="474" y="142"/>
                  </a:moveTo>
                  <a:cubicBezTo>
                    <a:pt x="488" y="147"/>
                    <a:pt x="502" y="152"/>
                    <a:pt x="515" y="156"/>
                  </a:cubicBezTo>
                  <a:cubicBezTo>
                    <a:pt x="522" y="158"/>
                    <a:pt x="529" y="160"/>
                    <a:pt x="536" y="163"/>
                  </a:cubicBezTo>
                  <a:cubicBezTo>
                    <a:pt x="569" y="176"/>
                    <a:pt x="602" y="188"/>
                    <a:pt x="636" y="199"/>
                  </a:cubicBezTo>
                  <a:cubicBezTo>
                    <a:pt x="650" y="204"/>
                    <a:pt x="664" y="208"/>
                    <a:pt x="678" y="213"/>
                  </a:cubicBezTo>
                  <a:cubicBezTo>
                    <a:pt x="697" y="220"/>
                    <a:pt x="714" y="227"/>
                    <a:pt x="734" y="231"/>
                  </a:cubicBezTo>
                  <a:cubicBezTo>
                    <a:pt x="735" y="231"/>
                    <a:pt x="731" y="229"/>
                    <a:pt x="730" y="228"/>
                  </a:cubicBezTo>
                  <a:cubicBezTo>
                    <a:pt x="728" y="227"/>
                    <a:pt x="725" y="227"/>
                    <a:pt x="723" y="227"/>
                  </a:cubicBezTo>
                  <a:cubicBezTo>
                    <a:pt x="695" y="214"/>
                    <a:pt x="665" y="201"/>
                    <a:pt x="634" y="193"/>
                  </a:cubicBezTo>
                  <a:cubicBezTo>
                    <a:pt x="616" y="184"/>
                    <a:pt x="595" y="179"/>
                    <a:pt x="576" y="172"/>
                  </a:cubicBezTo>
                  <a:cubicBezTo>
                    <a:pt x="556" y="165"/>
                    <a:pt x="537" y="157"/>
                    <a:pt x="518" y="150"/>
                  </a:cubicBezTo>
                  <a:cubicBezTo>
                    <a:pt x="498" y="143"/>
                    <a:pt x="477" y="138"/>
                    <a:pt x="457" y="131"/>
                  </a:cubicBezTo>
                  <a:cubicBezTo>
                    <a:pt x="436" y="124"/>
                    <a:pt x="416" y="117"/>
                    <a:pt x="396" y="110"/>
                  </a:cubicBezTo>
                  <a:cubicBezTo>
                    <a:pt x="420" y="125"/>
                    <a:pt x="447" y="133"/>
                    <a:pt x="474" y="142"/>
                  </a:cubicBezTo>
                  <a:close/>
                  <a:moveTo>
                    <a:pt x="782" y="115"/>
                  </a:moveTo>
                  <a:cubicBezTo>
                    <a:pt x="776" y="115"/>
                    <a:pt x="771" y="111"/>
                    <a:pt x="764" y="111"/>
                  </a:cubicBezTo>
                  <a:cubicBezTo>
                    <a:pt x="770" y="112"/>
                    <a:pt x="777" y="117"/>
                    <a:pt x="782" y="115"/>
                  </a:cubicBezTo>
                  <a:close/>
                  <a:moveTo>
                    <a:pt x="782" y="117"/>
                  </a:moveTo>
                  <a:cubicBezTo>
                    <a:pt x="784" y="117"/>
                    <a:pt x="787" y="118"/>
                    <a:pt x="789" y="118"/>
                  </a:cubicBezTo>
                  <a:cubicBezTo>
                    <a:pt x="788" y="117"/>
                    <a:pt x="783" y="115"/>
                    <a:pt x="782" y="117"/>
                  </a:cubicBezTo>
                  <a:close/>
                  <a:moveTo>
                    <a:pt x="335" y="119"/>
                  </a:moveTo>
                  <a:cubicBezTo>
                    <a:pt x="335" y="119"/>
                    <a:pt x="335" y="118"/>
                    <a:pt x="334" y="118"/>
                  </a:cubicBezTo>
                  <a:cubicBezTo>
                    <a:pt x="333" y="120"/>
                    <a:pt x="330" y="120"/>
                    <a:pt x="329" y="122"/>
                  </a:cubicBezTo>
                  <a:cubicBezTo>
                    <a:pt x="326" y="139"/>
                    <a:pt x="326" y="161"/>
                    <a:pt x="325" y="179"/>
                  </a:cubicBezTo>
                  <a:cubicBezTo>
                    <a:pt x="325" y="181"/>
                    <a:pt x="327" y="183"/>
                    <a:pt x="324" y="185"/>
                  </a:cubicBezTo>
                  <a:cubicBezTo>
                    <a:pt x="320" y="178"/>
                    <a:pt x="323" y="166"/>
                    <a:pt x="323" y="156"/>
                  </a:cubicBezTo>
                  <a:cubicBezTo>
                    <a:pt x="324" y="144"/>
                    <a:pt x="325" y="133"/>
                    <a:pt x="325" y="122"/>
                  </a:cubicBezTo>
                  <a:cubicBezTo>
                    <a:pt x="320" y="122"/>
                    <a:pt x="320" y="124"/>
                    <a:pt x="316" y="125"/>
                  </a:cubicBezTo>
                  <a:cubicBezTo>
                    <a:pt x="313" y="147"/>
                    <a:pt x="314" y="166"/>
                    <a:pt x="315" y="188"/>
                  </a:cubicBezTo>
                  <a:cubicBezTo>
                    <a:pt x="321" y="187"/>
                    <a:pt x="327" y="185"/>
                    <a:pt x="333" y="180"/>
                  </a:cubicBezTo>
                  <a:cubicBezTo>
                    <a:pt x="334" y="177"/>
                    <a:pt x="329" y="179"/>
                    <a:pt x="329" y="176"/>
                  </a:cubicBezTo>
                  <a:cubicBezTo>
                    <a:pt x="329" y="172"/>
                    <a:pt x="333" y="173"/>
                    <a:pt x="334" y="172"/>
                  </a:cubicBezTo>
                  <a:cubicBezTo>
                    <a:pt x="336" y="157"/>
                    <a:pt x="334" y="137"/>
                    <a:pt x="335" y="119"/>
                  </a:cubicBezTo>
                  <a:close/>
                  <a:moveTo>
                    <a:pt x="338" y="128"/>
                  </a:moveTo>
                  <a:cubicBezTo>
                    <a:pt x="338" y="138"/>
                    <a:pt x="338" y="151"/>
                    <a:pt x="338" y="162"/>
                  </a:cubicBezTo>
                  <a:cubicBezTo>
                    <a:pt x="338" y="167"/>
                    <a:pt x="336" y="172"/>
                    <a:pt x="338" y="175"/>
                  </a:cubicBezTo>
                  <a:cubicBezTo>
                    <a:pt x="340" y="174"/>
                    <a:pt x="341" y="170"/>
                    <a:pt x="341" y="168"/>
                  </a:cubicBezTo>
                  <a:cubicBezTo>
                    <a:pt x="343" y="152"/>
                    <a:pt x="344" y="131"/>
                    <a:pt x="341" y="118"/>
                  </a:cubicBezTo>
                  <a:cubicBezTo>
                    <a:pt x="340" y="122"/>
                    <a:pt x="341" y="126"/>
                    <a:pt x="338" y="128"/>
                  </a:cubicBezTo>
                  <a:close/>
                  <a:moveTo>
                    <a:pt x="307" y="131"/>
                  </a:moveTo>
                  <a:cubicBezTo>
                    <a:pt x="302" y="149"/>
                    <a:pt x="306" y="170"/>
                    <a:pt x="303" y="191"/>
                  </a:cubicBezTo>
                  <a:cubicBezTo>
                    <a:pt x="307" y="192"/>
                    <a:pt x="308" y="190"/>
                    <a:pt x="311" y="189"/>
                  </a:cubicBezTo>
                  <a:cubicBezTo>
                    <a:pt x="312" y="167"/>
                    <a:pt x="309" y="145"/>
                    <a:pt x="313" y="126"/>
                  </a:cubicBezTo>
                  <a:cubicBezTo>
                    <a:pt x="311" y="128"/>
                    <a:pt x="309" y="129"/>
                    <a:pt x="307" y="131"/>
                  </a:cubicBezTo>
                  <a:close/>
                  <a:moveTo>
                    <a:pt x="302" y="127"/>
                  </a:moveTo>
                  <a:cubicBezTo>
                    <a:pt x="299" y="126"/>
                    <a:pt x="298" y="128"/>
                    <a:pt x="296" y="127"/>
                  </a:cubicBezTo>
                  <a:cubicBezTo>
                    <a:pt x="296" y="130"/>
                    <a:pt x="301" y="127"/>
                    <a:pt x="302" y="127"/>
                  </a:cubicBezTo>
                  <a:close/>
                  <a:moveTo>
                    <a:pt x="271" y="130"/>
                  </a:moveTo>
                  <a:cubicBezTo>
                    <a:pt x="275" y="130"/>
                    <a:pt x="277" y="129"/>
                    <a:pt x="279" y="129"/>
                  </a:cubicBezTo>
                  <a:cubicBezTo>
                    <a:pt x="277" y="127"/>
                    <a:pt x="273" y="129"/>
                    <a:pt x="271" y="130"/>
                  </a:cubicBezTo>
                  <a:close/>
                  <a:moveTo>
                    <a:pt x="284" y="133"/>
                  </a:moveTo>
                  <a:cubicBezTo>
                    <a:pt x="286" y="132"/>
                    <a:pt x="290" y="132"/>
                    <a:pt x="290" y="129"/>
                  </a:cubicBezTo>
                  <a:cubicBezTo>
                    <a:pt x="288" y="131"/>
                    <a:pt x="284" y="130"/>
                    <a:pt x="284" y="133"/>
                  </a:cubicBezTo>
                  <a:close/>
                  <a:moveTo>
                    <a:pt x="857" y="145"/>
                  </a:moveTo>
                  <a:cubicBezTo>
                    <a:pt x="847" y="140"/>
                    <a:pt x="837" y="134"/>
                    <a:pt x="825" y="131"/>
                  </a:cubicBezTo>
                  <a:cubicBezTo>
                    <a:pt x="836" y="136"/>
                    <a:pt x="846" y="141"/>
                    <a:pt x="857" y="145"/>
                  </a:cubicBezTo>
                  <a:close/>
                  <a:moveTo>
                    <a:pt x="293" y="136"/>
                  </a:moveTo>
                  <a:cubicBezTo>
                    <a:pt x="293" y="139"/>
                    <a:pt x="290" y="144"/>
                    <a:pt x="293" y="147"/>
                  </a:cubicBezTo>
                  <a:cubicBezTo>
                    <a:pt x="292" y="147"/>
                    <a:pt x="291" y="147"/>
                    <a:pt x="291" y="148"/>
                  </a:cubicBezTo>
                  <a:cubicBezTo>
                    <a:pt x="289" y="159"/>
                    <a:pt x="287" y="173"/>
                    <a:pt x="288" y="186"/>
                  </a:cubicBezTo>
                  <a:cubicBezTo>
                    <a:pt x="290" y="187"/>
                    <a:pt x="295" y="188"/>
                    <a:pt x="294" y="191"/>
                  </a:cubicBezTo>
                  <a:cubicBezTo>
                    <a:pt x="293" y="193"/>
                    <a:pt x="290" y="191"/>
                    <a:pt x="289" y="193"/>
                  </a:cubicBezTo>
                  <a:cubicBezTo>
                    <a:pt x="291" y="193"/>
                    <a:pt x="290" y="195"/>
                    <a:pt x="290" y="197"/>
                  </a:cubicBezTo>
                  <a:cubicBezTo>
                    <a:pt x="294" y="196"/>
                    <a:pt x="298" y="194"/>
                    <a:pt x="301" y="193"/>
                  </a:cubicBezTo>
                  <a:cubicBezTo>
                    <a:pt x="301" y="175"/>
                    <a:pt x="300" y="153"/>
                    <a:pt x="302" y="133"/>
                  </a:cubicBezTo>
                  <a:cubicBezTo>
                    <a:pt x="299" y="133"/>
                    <a:pt x="296" y="135"/>
                    <a:pt x="293" y="136"/>
                  </a:cubicBezTo>
                  <a:close/>
                  <a:moveTo>
                    <a:pt x="1034" y="144"/>
                  </a:moveTo>
                  <a:cubicBezTo>
                    <a:pt x="1025" y="140"/>
                    <a:pt x="1015" y="137"/>
                    <a:pt x="1005" y="135"/>
                  </a:cubicBezTo>
                  <a:cubicBezTo>
                    <a:pt x="1004" y="135"/>
                    <a:pt x="998" y="132"/>
                    <a:pt x="1000" y="133"/>
                  </a:cubicBezTo>
                  <a:cubicBezTo>
                    <a:pt x="1007" y="137"/>
                    <a:pt x="1017" y="139"/>
                    <a:pt x="1023" y="144"/>
                  </a:cubicBezTo>
                  <a:cubicBezTo>
                    <a:pt x="1040" y="147"/>
                    <a:pt x="1054" y="153"/>
                    <a:pt x="1069" y="155"/>
                  </a:cubicBezTo>
                  <a:cubicBezTo>
                    <a:pt x="1059" y="151"/>
                    <a:pt x="1045" y="147"/>
                    <a:pt x="1035" y="144"/>
                  </a:cubicBezTo>
                  <a:cubicBezTo>
                    <a:pt x="1035" y="143"/>
                    <a:pt x="1036" y="144"/>
                    <a:pt x="1036" y="142"/>
                  </a:cubicBezTo>
                  <a:cubicBezTo>
                    <a:pt x="1035" y="142"/>
                    <a:pt x="1035" y="143"/>
                    <a:pt x="1034" y="144"/>
                  </a:cubicBezTo>
                  <a:close/>
                  <a:moveTo>
                    <a:pt x="269" y="138"/>
                  </a:moveTo>
                  <a:cubicBezTo>
                    <a:pt x="272" y="137"/>
                    <a:pt x="276" y="137"/>
                    <a:pt x="279" y="134"/>
                  </a:cubicBezTo>
                  <a:cubicBezTo>
                    <a:pt x="276" y="134"/>
                    <a:pt x="271" y="136"/>
                    <a:pt x="269" y="138"/>
                  </a:cubicBezTo>
                  <a:close/>
                  <a:moveTo>
                    <a:pt x="774" y="165"/>
                  </a:moveTo>
                  <a:cubicBezTo>
                    <a:pt x="775" y="165"/>
                    <a:pt x="776" y="165"/>
                    <a:pt x="777" y="165"/>
                  </a:cubicBezTo>
                  <a:cubicBezTo>
                    <a:pt x="778" y="165"/>
                    <a:pt x="778" y="163"/>
                    <a:pt x="779" y="163"/>
                  </a:cubicBezTo>
                  <a:cubicBezTo>
                    <a:pt x="788" y="160"/>
                    <a:pt x="796" y="156"/>
                    <a:pt x="805" y="153"/>
                  </a:cubicBezTo>
                  <a:cubicBezTo>
                    <a:pt x="817" y="150"/>
                    <a:pt x="828" y="144"/>
                    <a:pt x="839" y="142"/>
                  </a:cubicBezTo>
                  <a:cubicBezTo>
                    <a:pt x="833" y="139"/>
                    <a:pt x="827" y="137"/>
                    <a:pt x="821" y="134"/>
                  </a:cubicBezTo>
                  <a:cubicBezTo>
                    <a:pt x="818" y="139"/>
                    <a:pt x="808" y="135"/>
                    <a:pt x="808" y="139"/>
                  </a:cubicBezTo>
                  <a:cubicBezTo>
                    <a:pt x="807" y="138"/>
                    <a:pt x="806" y="138"/>
                    <a:pt x="805" y="138"/>
                  </a:cubicBezTo>
                  <a:cubicBezTo>
                    <a:pt x="803" y="140"/>
                    <a:pt x="800" y="139"/>
                    <a:pt x="798" y="141"/>
                  </a:cubicBezTo>
                  <a:cubicBezTo>
                    <a:pt x="781" y="147"/>
                    <a:pt x="767" y="155"/>
                    <a:pt x="750" y="159"/>
                  </a:cubicBezTo>
                  <a:cubicBezTo>
                    <a:pt x="745" y="163"/>
                    <a:pt x="734" y="165"/>
                    <a:pt x="728" y="170"/>
                  </a:cubicBezTo>
                  <a:cubicBezTo>
                    <a:pt x="745" y="174"/>
                    <a:pt x="756" y="184"/>
                    <a:pt x="771" y="187"/>
                  </a:cubicBezTo>
                  <a:cubicBezTo>
                    <a:pt x="771" y="187"/>
                    <a:pt x="771" y="184"/>
                    <a:pt x="772" y="183"/>
                  </a:cubicBezTo>
                  <a:cubicBezTo>
                    <a:pt x="799" y="172"/>
                    <a:pt x="829" y="161"/>
                    <a:pt x="857" y="153"/>
                  </a:cubicBezTo>
                  <a:cubicBezTo>
                    <a:pt x="858" y="154"/>
                    <a:pt x="857" y="154"/>
                    <a:pt x="856" y="155"/>
                  </a:cubicBezTo>
                  <a:cubicBezTo>
                    <a:pt x="859" y="154"/>
                    <a:pt x="862" y="154"/>
                    <a:pt x="863" y="152"/>
                  </a:cubicBezTo>
                  <a:cubicBezTo>
                    <a:pt x="856" y="151"/>
                    <a:pt x="850" y="145"/>
                    <a:pt x="844" y="145"/>
                  </a:cubicBezTo>
                  <a:cubicBezTo>
                    <a:pt x="834" y="144"/>
                    <a:pt x="814" y="153"/>
                    <a:pt x="805" y="157"/>
                  </a:cubicBezTo>
                  <a:cubicBezTo>
                    <a:pt x="801" y="158"/>
                    <a:pt x="796" y="158"/>
                    <a:pt x="793" y="160"/>
                  </a:cubicBezTo>
                  <a:cubicBezTo>
                    <a:pt x="792" y="160"/>
                    <a:pt x="791" y="161"/>
                    <a:pt x="790" y="162"/>
                  </a:cubicBezTo>
                  <a:cubicBezTo>
                    <a:pt x="786" y="163"/>
                    <a:pt x="782" y="163"/>
                    <a:pt x="779" y="165"/>
                  </a:cubicBezTo>
                  <a:cubicBezTo>
                    <a:pt x="776" y="166"/>
                    <a:pt x="774" y="169"/>
                    <a:pt x="771" y="168"/>
                  </a:cubicBezTo>
                  <a:cubicBezTo>
                    <a:pt x="770" y="166"/>
                    <a:pt x="775" y="169"/>
                    <a:pt x="774" y="165"/>
                  </a:cubicBezTo>
                  <a:close/>
                  <a:moveTo>
                    <a:pt x="262" y="181"/>
                  </a:moveTo>
                  <a:cubicBezTo>
                    <a:pt x="273" y="183"/>
                    <a:pt x="276" y="182"/>
                    <a:pt x="285" y="185"/>
                  </a:cubicBezTo>
                  <a:cubicBezTo>
                    <a:pt x="284" y="166"/>
                    <a:pt x="288" y="153"/>
                    <a:pt x="289" y="136"/>
                  </a:cubicBezTo>
                  <a:cubicBezTo>
                    <a:pt x="287" y="135"/>
                    <a:pt x="286" y="137"/>
                    <a:pt x="283" y="137"/>
                  </a:cubicBezTo>
                  <a:cubicBezTo>
                    <a:pt x="278" y="147"/>
                    <a:pt x="280" y="158"/>
                    <a:pt x="278" y="170"/>
                  </a:cubicBezTo>
                  <a:cubicBezTo>
                    <a:pt x="275" y="166"/>
                    <a:pt x="277" y="162"/>
                    <a:pt x="277" y="156"/>
                  </a:cubicBezTo>
                  <a:cubicBezTo>
                    <a:pt x="278" y="156"/>
                    <a:pt x="279" y="158"/>
                    <a:pt x="279" y="156"/>
                  </a:cubicBezTo>
                  <a:cubicBezTo>
                    <a:pt x="276" y="153"/>
                    <a:pt x="277" y="150"/>
                    <a:pt x="278" y="147"/>
                  </a:cubicBezTo>
                  <a:cubicBezTo>
                    <a:pt x="277" y="147"/>
                    <a:pt x="277" y="147"/>
                    <a:pt x="277" y="146"/>
                  </a:cubicBezTo>
                  <a:cubicBezTo>
                    <a:pt x="279" y="145"/>
                    <a:pt x="277" y="141"/>
                    <a:pt x="278" y="139"/>
                  </a:cubicBezTo>
                  <a:cubicBezTo>
                    <a:pt x="273" y="140"/>
                    <a:pt x="269" y="142"/>
                    <a:pt x="266" y="143"/>
                  </a:cubicBezTo>
                  <a:cubicBezTo>
                    <a:pt x="267" y="143"/>
                    <a:pt x="266" y="146"/>
                    <a:pt x="264" y="145"/>
                  </a:cubicBezTo>
                  <a:cubicBezTo>
                    <a:pt x="262" y="151"/>
                    <a:pt x="265" y="159"/>
                    <a:pt x="261" y="163"/>
                  </a:cubicBezTo>
                  <a:cubicBezTo>
                    <a:pt x="258" y="157"/>
                    <a:pt x="262" y="149"/>
                    <a:pt x="260" y="144"/>
                  </a:cubicBezTo>
                  <a:cubicBezTo>
                    <a:pt x="255" y="147"/>
                    <a:pt x="259" y="158"/>
                    <a:pt x="257" y="160"/>
                  </a:cubicBezTo>
                  <a:cubicBezTo>
                    <a:pt x="256" y="157"/>
                    <a:pt x="256" y="155"/>
                    <a:pt x="256" y="153"/>
                  </a:cubicBezTo>
                  <a:cubicBezTo>
                    <a:pt x="252" y="155"/>
                    <a:pt x="256" y="164"/>
                    <a:pt x="252" y="165"/>
                  </a:cubicBezTo>
                  <a:cubicBezTo>
                    <a:pt x="251" y="161"/>
                    <a:pt x="253" y="159"/>
                    <a:pt x="251" y="157"/>
                  </a:cubicBezTo>
                  <a:cubicBezTo>
                    <a:pt x="254" y="155"/>
                    <a:pt x="251" y="149"/>
                    <a:pt x="254" y="146"/>
                  </a:cubicBezTo>
                  <a:cubicBezTo>
                    <a:pt x="249" y="148"/>
                    <a:pt x="242" y="148"/>
                    <a:pt x="238" y="152"/>
                  </a:cubicBezTo>
                  <a:cubicBezTo>
                    <a:pt x="238" y="152"/>
                    <a:pt x="239" y="152"/>
                    <a:pt x="239" y="153"/>
                  </a:cubicBezTo>
                  <a:cubicBezTo>
                    <a:pt x="235" y="156"/>
                    <a:pt x="238" y="167"/>
                    <a:pt x="237" y="174"/>
                  </a:cubicBezTo>
                  <a:cubicBezTo>
                    <a:pt x="244" y="176"/>
                    <a:pt x="251" y="180"/>
                    <a:pt x="259" y="180"/>
                  </a:cubicBezTo>
                  <a:cubicBezTo>
                    <a:pt x="259" y="175"/>
                    <a:pt x="258" y="168"/>
                    <a:pt x="261" y="163"/>
                  </a:cubicBezTo>
                  <a:cubicBezTo>
                    <a:pt x="263" y="170"/>
                    <a:pt x="261" y="175"/>
                    <a:pt x="262" y="181"/>
                  </a:cubicBezTo>
                  <a:close/>
                  <a:moveTo>
                    <a:pt x="244" y="140"/>
                  </a:moveTo>
                  <a:cubicBezTo>
                    <a:pt x="244" y="139"/>
                    <a:pt x="244" y="139"/>
                    <a:pt x="244" y="138"/>
                  </a:cubicBezTo>
                  <a:cubicBezTo>
                    <a:pt x="242" y="139"/>
                    <a:pt x="241" y="140"/>
                    <a:pt x="239" y="139"/>
                  </a:cubicBezTo>
                  <a:cubicBezTo>
                    <a:pt x="239" y="141"/>
                    <a:pt x="242" y="140"/>
                    <a:pt x="241" y="141"/>
                  </a:cubicBezTo>
                  <a:cubicBezTo>
                    <a:pt x="240" y="141"/>
                    <a:pt x="240" y="143"/>
                    <a:pt x="239" y="144"/>
                  </a:cubicBezTo>
                  <a:cubicBezTo>
                    <a:pt x="246" y="143"/>
                    <a:pt x="248" y="140"/>
                    <a:pt x="255" y="139"/>
                  </a:cubicBezTo>
                  <a:cubicBezTo>
                    <a:pt x="255" y="138"/>
                    <a:pt x="253" y="138"/>
                    <a:pt x="251" y="138"/>
                  </a:cubicBezTo>
                  <a:cubicBezTo>
                    <a:pt x="251" y="142"/>
                    <a:pt x="246" y="139"/>
                    <a:pt x="244" y="140"/>
                  </a:cubicBezTo>
                  <a:close/>
                  <a:moveTo>
                    <a:pt x="259" y="141"/>
                  </a:moveTo>
                  <a:cubicBezTo>
                    <a:pt x="261" y="142"/>
                    <a:pt x="261" y="140"/>
                    <a:pt x="262" y="141"/>
                  </a:cubicBezTo>
                  <a:cubicBezTo>
                    <a:pt x="262" y="140"/>
                    <a:pt x="262" y="139"/>
                    <a:pt x="262" y="139"/>
                  </a:cubicBezTo>
                  <a:cubicBezTo>
                    <a:pt x="261" y="140"/>
                    <a:pt x="259" y="140"/>
                    <a:pt x="259" y="141"/>
                  </a:cubicBezTo>
                  <a:close/>
                  <a:moveTo>
                    <a:pt x="249" y="144"/>
                  </a:moveTo>
                  <a:cubicBezTo>
                    <a:pt x="252" y="144"/>
                    <a:pt x="253" y="143"/>
                    <a:pt x="255" y="143"/>
                  </a:cubicBezTo>
                  <a:cubicBezTo>
                    <a:pt x="254" y="140"/>
                    <a:pt x="251" y="143"/>
                    <a:pt x="249" y="144"/>
                  </a:cubicBezTo>
                  <a:close/>
                  <a:moveTo>
                    <a:pt x="229" y="146"/>
                  </a:moveTo>
                  <a:cubicBezTo>
                    <a:pt x="229" y="146"/>
                    <a:pt x="229" y="147"/>
                    <a:pt x="229" y="148"/>
                  </a:cubicBezTo>
                  <a:cubicBezTo>
                    <a:pt x="231" y="148"/>
                    <a:pt x="232" y="148"/>
                    <a:pt x="235" y="148"/>
                  </a:cubicBezTo>
                  <a:cubicBezTo>
                    <a:pt x="234" y="146"/>
                    <a:pt x="235" y="145"/>
                    <a:pt x="235" y="144"/>
                  </a:cubicBezTo>
                  <a:cubicBezTo>
                    <a:pt x="233" y="144"/>
                    <a:pt x="230" y="144"/>
                    <a:pt x="229" y="146"/>
                  </a:cubicBezTo>
                  <a:close/>
                  <a:moveTo>
                    <a:pt x="862" y="146"/>
                  </a:moveTo>
                  <a:cubicBezTo>
                    <a:pt x="861" y="146"/>
                    <a:pt x="859" y="144"/>
                    <a:pt x="858" y="146"/>
                  </a:cubicBezTo>
                  <a:cubicBezTo>
                    <a:pt x="859" y="146"/>
                    <a:pt x="862" y="147"/>
                    <a:pt x="862" y="146"/>
                  </a:cubicBezTo>
                  <a:close/>
                  <a:moveTo>
                    <a:pt x="188" y="160"/>
                  </a:moveTo>
                  <a:cubicBezTo>
                    <a:pt x="199" y="159"/>
                    <a:pt x="210" y="154"/>
                    <a:pt x="221" y="151"/>
                  </a:cubicBezTo>
                  <a:cubicBezTo>
                    <a:pt x="221" y="149"/>
                    <a:pt x="221" y="147"/>
                    <a:pt x="219" y="147"/>
                  </a:cubicBezTo>
                  <a:cubicBezTo>
                    <a:pt x="210" y="152"/>
                    <a:pt x="199" y="155"/>
                    <a:pt x="188" y="160"/>
                  </a:cubicBezTo>
                  <a:close/>
                  <a:moveTo>
                    <a:pt x="233" y="152"/>
                  </a:moveTo>
                  <a:cubicBezTo>
                    <a:pt x="233" y="153"/>
                    <a:pt x="231" y="153"/>
                    <a:pt x="231" y="154"/>
                  </a:cubicBezTo>
                  <a:cubicBezTo>
                    <a:pt x="233" y="158"/>
                    <a:pt x="233" y="162"/>
                    <a:pt x="234" y="166"/>
                  </a:cubicBezTo>
                  <a:cubicBezTo>
                    <a:pt x="233" y="163"/>
                    <a:pt x="236" y="156"/>
                    <a:pt x="233" y="152"/>
                  </a:cubicBezTo>
                  <a:close/>
                  <a:moveTo>
                    <a:pt x="866" y="153"/>
                  </a:moveTo>
                  <a:cubicBezTo>
                    <a:pt x="864" y="153"/>
                    <a:pt x="858" y="155"/>
                    <a:pt x="855" y="156"/>
                  </a:cubicBezTo>
                  <a:cubicBezTo>
                    <a:pt x="843" y="159"/>
                    <a:pt x="833" y="165"/>
                    <a:pt x="823" y="166"/>
                  </a:cubicBezTo>
                  <a:cubicBezTo>
                    <a:pt x="809" y="174"/>
                    <a:pt x="791" y="176"/>
                    <a:pt x="776" y="186"/>
                  </a:cubicBezTo>
                  <a:cubicBezTo>
                    <a:pt x="776" y="186"/>
                    <a:pt x="778" y="186"/>
                    <a:pt x="779" y="188"/>
                  </a:cubicBezTo>
                  <a:cubicBezTo>
                    <a:pt x="778" y="188"/>
                    <a:pt x="777" y="189"/>
                    <a:pt x="776" y="189"/>
                  </a:cubicBezTo>
                  <a:cubicBezTo>
                    <a:pt x="781" y="191"/>
                    <a:pt x="784" y="194"/>
                    <a:pt x="790" y="194"/>
                  </a:cubicBezTo>
                  <a:cubicBezTo>
                    <a:pt x="818" y="179"/>
                    <a:pt x="854" y="172"/>
                    <a:pt x="882" y="160"/>
                  </a:cubicBezTo>
                  <a:cubicBezTo>
                    <a:pt x="876" y="158"/>
                    <a:pt x="872" y="153"/>
                    <a:pt x="866" y="153"/>
                  </a:cubicBezTo>
                  <a:close/>
                  <a:moveTo>
                    <a:pt x="228" y="154"/>
                  </a:moveTo>
                  <a:cubicBezTo>
                    <a:pt x="227" y="155"/>
                    <a:pt x="225" y="155"/>
                    <a:pt x="223" y="156"/>
                  </a:cubicBezTo>
                  <a:cubicBezTo>
                    <a:pt x="223" y="160"/>
                    <a:pt x="222" y="165"/>
                    <a:pt x="221" y="170"/>
                  </a:cubicBezTo>
                  <a:cubicBezTo>
                    <a:pt x="225" y="170"/>
                    <a:pt x="226" y="173"/>
                    <a:pt x="231" y="172"/>
                  </a:cubicBezTo>
                  <a:cubicBezTo>
                    <a:pt x="230" y="166"/>
                    <a:pt x="231" y="158"/>
                    <a:pt x="228" y="154"/>
                  </a:cubicBezTo>
                  <a:close/>
                  <a:moveTo>
                    <a:pt x="344" y="177"/>
                  </a:moveTo>
                  <a:cubicBezTo>
                    <a:pt x="351" y="175"/>
                    <a:pt x="344" y="162"/>
                    <a:pt x="345" y="156"/>
                  </a:cubicBezTo>
                  <a:cubicBezTo>
                    <a:pt x="345" y="162"/>
                    <a:pt x="342" y="172"/>
                    <a:pt x="344" y="177"/>
                  </a:cubicBezTo>
                  <a:close/>
                  <a:moveTo>
                    <a:pt x="199" y="174"/>
                  </a:moveTo>
                  <a:cubicBezTo>
                    <a:pt x="190" y="169"/>
                    <a:pt x="178" y="168"/>
                    <a:pt x="168" y="161"/>
                  </a:cubicBezTo>
                  <a:cubicBezTo>
                    <a:pt x="168" y="162"/>
                    <a:pt x="167" y="162"/>
                    <a:pt x="166" y="162"/>
                  </a:cubicBezTo>
                  <a:cubicBezTo>
                    <a:pt x="159" y="157"/>
                    <a:pt x="151" y="155"/>
                    <a:pt x="143" y="161"/>
                  </a:cubicBezTo>
                  <a:cubicBezTo>
                    <a:pt x="167" y="170"/>
                    <a:pt x="191" y="179"/>
                    <a:pt x="214" y="189"/>
                  </a:cubicBezTo>
                  <a:cubicBezTo>
                    <a:pt x="216" y="187"/>
                    <a:pt x="215" y="183"/>
                    <a:pt x="216" y="179"/>
                  </a:cubicBezTo>
                  <a:cubicBezTo>
                    <a:pt x="211" y="177"/>
                    <a:pt x="204" y="177"/>
                    <a:pt x="201" y="173"/>
                  </a:cubicBezTo>
                  <a:cubicBezTo>
                    <a:pt x="199" y="172"/>
                    <a:pt x="201" y="175"/>
                    <a:pt x="199" y="174"/>
                  </a:cubicBezTo>
                  <a:close/>
                  <a:moveTo>
                    <a:pt x="1074" y="157"/>
                  </a:moveTo>
                  <a:cubicBezTo>
                    <a:pt x="1073" y="157"/>
                    <a:pt x="1071" y="156"/>
                    <a:pt x="1071" y="157"/>
                  </a:cubicBezTo>
                  <a:cubicBezTo>
                    <a:pt x="1072" y="158"/>
                    <a:pt x="1073" y="160"/>
                    <a:pt x="1074" y="157"/>
                  </a:cubicBezTo>
                  <a:close/>
                  <a:moveTo>
                    <a:pt x="204" y="163"/>
                  </a:moveTo>
                  <a:cubicBezTo>
                    <a:pt x="208" y="167"/>
                    <a:pt x="213" y="167"/>
                    <a:pt x="219" y="169"/>
                  </a:cubicBezTo>
                  <a:cubicBezTo>
                    <a:pt x="218" y="165"/>
                    <a:pt x="221" y="162"/>
                    <a:pt x="219" y="158"/>
                  </a:cubicBezTo>
                  <a:cubicBezTo>
                    <a:pt x="214" y="160"/>
                    <a:pt x="209" y="162"/>
                    <a:pt x="204" y="163"/>
                  </a:cubicBezTo>
                  <a:close/>
                  <a:moveTo>
                    <a:pt x="881" y="164"/>
                  </a:moveTo>
                  <a:cubicBezTo>
                    <a:pt x="880" y="163"/>
                    <a:pt x="882" y="165"/>
                    <a:pt x="881" y="165"/>
                  </a:cubicBezTo>
                  <a:cubicBezTo>
                    <a:pt x="879" y="166"/>
                    <a:pt x="878" y="165"/>
                    <a:pt x="877" y="165"/>
                  </a:cubicBezTo>
                  <a:cubicBezTo>
                    <a:pt x="851" y="174"/>
                    <a:pt x="826" y="183"/>
                    <a:pt x="800" y="191"/>
                  </a:cubicBezTo>
                  <a:cubicBezTo>
                    <a:pt x="799" y="194"/>
                    <a:pt x="794" y="192"/>
                    <a:pt x="793" y="196"/>
                  </a:cubicBezTo>
                  <a:cubicBezTo>
                    <a:pt x="800" y="198"/>
                    <a:pt x="806" y="201"/>
                    <a:pt x="812" y="204"/>
                  </a:cubicBezTo>
                  <a:cubicBezTo>
                    <a:pt x="835" y="194"/>
                    <a:pt x="865" y="183"/>
                    <a:pt x="891" y="174"/>
                  </a:cubicBezTo>
                  <a:cubicBezTo>
                    <a:pt x="898" y="172"/>
                    <a:pt x="903" y="168"/>
                    <a:pt x="907" y="173"/>
                  </a:cubicBezTo>
                  <a:cubicBezTo>
                    <a:pt x="904" y="176"/>
                    <a:pt x="900" y="175"/>
                    <a:pt x="896" y="176"/>
                  </a:cubicBezTo>
                  <a:cubicBezTo>
                    <a:pt x="886" y="178"/>
                    <a:pt x="878" y="184"/>
                    <a:pt x="867" y="185"/>
                  </a:cubicBezTo>
                  <a:cubicBezTo>
                    <a:pt x="849" y="194"/>
                    <a:pt x="828" y="199"/>
                    <a:pt x="811" y="208"/>
                  </a:cubicBezTo>
                  <a:cubicBezTo>
                    <a:pt x="812" y="214"/>
                    <a:pt x="820" y="216"/>
                    <a:pt x="819" y="223"/>
                  </a:cubicBezTo>
                  <a:cubicBezTo>
                    <a:pt x="823" y="225"/>
                    <a:pt x="824" y="229"/>
                    <a:pt x="828" y="231"/>
                  </a:cubicBezTo>
                  <a:cubicBezTo>
                    <a:pt x="830" y="230"/>
                    <a:pt x="826" y="228"/>
                    <a:pt x="829" y="227"/>
                  </a:cubicBezTo>
                  <a:cubicBezTo>
                    <a:pt x="867" y="209"/>
                    <a:pt x="908" y="196"/>
                    <a:pt x="948" y="181"/>
                  </a:cubicBezTo>
                  <a:cubicBezTo>
                    <a:pt x="943" y="181"/>
                    <a:pt x="937" y="176"/>
                    <a:pt x="931" y="177"/>
                  </a:cubicBezTo>
                  <a:cubicBezTo>
                    <a:pt x="928" y="177"/>
                    <a:pt x="923" y="180"/>
                    <a:pt x="919" y="182"/>
                  </a:cubicBezTo>
                  <a:cubicBezTo>
                    <a:pt x="890" y="195"/>
                    <a:pt x="855" y="205"/>
                    <a:pt x="827" y="217"/>
                  </a:cubicBezTo>
                  <a:cubicBezTo>
                    <a:pt x="827" y="218"/>
                    <a:pt x="829" y="219"/>
                    <a:pt x="828" y="221"/>
                  </a:cubicBezTo>
                  <a:cubicBezTo>
                    <a:pt x="815" y="219"/>
                    <a:pt x="827" y="213"/>
                    <a:pt x="831" y="211"/>
                  </a:cubicBezTo>
                  <a:cubicBezTo>
                    <a:pt x="862" y="197"/>
                    <a:pt x="901" y="190"/>
                    <a:pt x="927" y="174"/>
                  </a:cubicBezTo>
                  <a:cubicBezTo>
                    <a:pt x="913" y="169"/>
                    <a:pt x="899" y="158"/>
                    <a:pt x="881" y="164"/>
                  </a:cubicBezTo>
                  <a:close/>
                  <a:moveTo>
                    <a:pt x="1089" y="165"/>
                  </a:moveTo>
                  <a:cubicBezTo>
                    <a:pt x="1093" y="166"/>
                    <a:pt x="1097" y="169"/>
                    <a:pt x="1100" y="166"/>
                  </a:cubicBezTo>
                  <a:cubicBezTo>
                    <a:pt x="1099" y="166"/>
                    <a:pt x="1095" y="164"/>
                    <a:pt x="1094" y="166"/>
                  </a:cubicBezTo>
                  <a:cubicBezTo>
                    <a:pt x="1095" y="164"/>
                    <a:pt x="1091" y="163"/>
                    <a:pt x="1090" y="164"/>
                  </a:cubicBezTo>
                  <a:cubicBezTo>
                    <a:pt x="1093" y="165"/>
                    <a:pt x="1089" y="164"/>
                    <a:pt x="1089" y="165"/>
                  </a:cubicBezTo>
                  <a:close/>
                  <a:moveTo>
                    <a:pt x="18" y="164"/>
                  </a:moveTo>
                  <a:cubicBezTo>
                    <a:pt x="19" y="176"/>
                    <a:pt x="18" y="188"/>
                    <a:pt x="11" y="196"/>
                  </a:cubicBezTo>
                  <a:cubicBezTo>
                    <a:pt x="11" y="213"/>
                    <a:pt x="13" y="227"/>
                    <a:pt x="13" y="245"/>
                  </a:cubicBezTo>
                  <a:cubicBezTo>
                    <a:pt x="14" y="246"/>
                    <a:pt x="15" y="247"/>
                    <a:pt x="15" y="249"/>
                  </a:cubicBezTo>
                  <a:cubicBezTo>
                    <a:pt x="13" y="251"/>
                    <a:pt x="15" y="252"/>
                    <a:pt x="16" y="254"/>
                  </a:cubicBezTo>
                  <a:cubicBezTo>
                    <a:pt x="14" y="256"/>
                    <a:pt x="13" y="262"/>
                    <a:pt x="16" y="263"/>
                  </a:cubicBezTo>
                  <a:cubicBezTo>
                    <a:pt x="19" y="264"/>
                    <a:pt x="19" y="259"/>
                    <a:pt x="20" y="260"/>
                  </a:cubicBezTo>
                  <a:cubicBezTo>
                    <a:pt x="21" y="262"/>
                    <a:pt x="20" y="263"/>
                    <a:pt x="20" y="265"/>
                  </a:cubicBezTo>
                  <a:cubicBezTo>
                    <a:pt x="48" y="275"/>
                    <a:pt x="77" y="287"/>
                    <a:pt x="106" y="295"/>
                  </a:cubicBezTo>
                  <a:cubicBezTo>
                    <a:pt x="120" y="298"/>
                    <a:pt x="133" y="302"/>
                    <a:pt x="145" y="307"/>
                  </a:cubicBezTo>
                  <a:cubicBezTo>
                    <a:pt x="148" y="308"/>
                    <a:pt x="150" y="310"/>
                    <a:pt x="153" y="311"/>
                  </a:cubicBezTo>
                  <a:cubicBezTo>
                    <a:pt x="158" y="313"/>
                    <a:pt x="164" y="313"/>
                    <a:pt x="170" y="315"/>
                  </a:cubicBezTo>
                  <a:cubicBezTo>
                    <a:pt x="177" y="317"/>
                    <a:pt x="186" y="321"/>
                    <a:pt x="194" y="324"/>
                  </a:cubicBezTo>
                  <a:cubicBezTo>
                    <a:pt x="197" y="325"/>
                    <a:pt x="199" y="327"/>
                    <a:pt x="201" y="327"/>
                  </a:cubicBezTo>
                  <a:cubicBezTo>
                    <a:pt x="226" y="334"/>
                    <a:pt x="246" y="346"/>
                    <a:pt x="268" y="354"/>
                  </a:cubicBezTo>
                  <a:cubicBezTo>
                    <a:pt x="278" y="358"/>
                    <a:pt x="290" y="360"/>
                    <a:pt x="299" y="364"/>
                  </a:cubicBezTo>
                  <a:cubicBezTo>
                    <a:pt x="299" y="346"/>
                    <a:pt x="295" y="332"/>
                    <a:pt x="294" y="318"/>
                  </a:cubicBezTo>
                  <a:cubicBezTo>
                    <a:pt x="293" y="314"/>
                    <a:pt x="293" y="311"/>
                    <a:pt x="295" y="309"/>
                  </a:cubicBezTo>
                  <a:cubicBezTo>
                    <a:pt x="295" y="315"/>
                    <a:pt x="296" y="319"/>
                    <a:pt x="297" y="324"/>
                  </a:cubicBezTo>
                  <a:cubicBezTo>
                    <a:pt x="296" y="306"/>
                    <a:pt x="299" y="289"/>
                    <a:pt x="294" y="275"/>
                  </a:cubicBezTo>
                  <a:cubicBezTo>
                    <a:pt x="294" y="277"/>
                    <a:pt x="295" y="281"/>
                    <a:pt x="294" y="283"/>
                  </a:cubicBezTo>
                  <a:cubicBezTo>
                    <a:pt x="292" y="276"/>
                    <a:pt x="295" y="273"/>
                    <a:pt x="293" y="271"/>
                  </a:cubicBezTo>
                  <a:cubicBezTo>
                    <a:pt x="294" y="270"/>
                    <a:pt x="293" y="270"/>
                    <a:pt x="292" y="267"/>
                  </a:cubicBezTo>
                  <a:cubicBezTo>
                    <a:pt x="293" y="264"/>
                    <a:pt x="298" y="265"/>
                    <a:pt x="298" y="262"/>
                  </a:cubicBezTo>
                  <a:cubicBezTo>
                    <a:pt x="297" y="261"/>
                    <a:pt x="295" y="260"/>
                    <a:pt x="293" y="260"/>
                  </a:cubicBezTo>
                  <a:cubicBezTo>
                    <a:pt x="289" y="263"/>
                    <a:pt x="288" y="268"/>
                    <a:pt x="284" y="270"/>
                  </a:cubicBezTo>
                  <a:cubicBezTo>
                    <a:pt x="281" y="268"/>
                    <a:pt x="281" y="262"/>
                    <a:pt x="282" y="259"/>
                  </a:cubicBezTo>
                  <a:cubicBezTo>
                    <a:pt x="280" y="259"/>
                    <a:pt x="280" y="257"/>
                    <a:pt x="278" y="256"/>
                  </a:cubicBezTo>
                  <a:cubicBezTo>
                    <a:pt x="275" y="259"/>
                    <a:pt x="273" y="263"/>
                    <a:pt x="269" y="264"/>
                  </a:cubicBezTo>
                  <a:cubicBezTo>
                    <a:pt x="264" y="262"/>
                    <a:pt x="267" y="257"/>
                    <a:pt x="268" y="253"/>
                  </a:cubicBezTo>
                  <a:cubicBezTo>
                    <a:pt x="266" y="252"/>
                    <a:pt x="264" y="252"/>
                    <a:pt x="262" y="251"/>
                  </a:cubicBezTo>
                  <a:cubicBezTo>
                    <a:pt x="258" y="255"/>
                    <a:pt x="255" y="260"/>
                    <a:pt x="249" y="262"/>
                  </a:cubicBezTo>
                  <a:cubicBezTo>
                    <a:pt x="244" y="259"/>
                    <a:pt x="250" y="251"/>
                    <a:pt x="249" y="247"/>
                  </a:cubicBezTo>
                  <a:cubicBezTo>
                    <a:pt x="243" y="252"/>
                    <a:pt x="239" y="260"/>
                    <a:pt x="229" y="259"/>
                  </a:cubicBezTo>
                  <a:cubicBezTo>
                    <a:pt x="225" y="253"/>
                    <a:pt x="230" y="246"/>
                    <a:pt x="232" y="242"/>
                  </a:cubicBezTo>
                  <a:cubicBezTo>
                    <a:pt x="231" y="241"/>
                    <a:pt x="230" y="240"/>
                    <a:pt x="227" y="240"/>
                  </a:cubicBezTo>
                  <a:cubicBezTo>
                    <a:pt x="226" y="241"/>
                    <a:pt x="228" y="242"/>
                    <a:pt x="227" y="242"/>
                  </a:cubicBezTo>
                  <a:cubicBezTo>
                    <a:pt x="220" y="244"/>
                    <a:pt x="217" y="250"/>
                    <a:pt x="211" y="252"/>
                  </a:cubicBezTo>
                  <a:cubicBezTo>
                    <a:pt x="205" y="247"/>
                    <a:pt x="213" y="240"/>
                    <a:pt x="214" y="235"/>
                  </a:cubicBezTo>
                  <a:cubicBezTo>
                    <a:pt x="207" y="235"/>
                    <a:pt x="206" y="245"/>
                    <a:pt x="197" y="246"/>
                  </a:cubicBezTo>
                  <a:cubicBezTo>
                    <a:pt x="192" y="241"/>
                    <a:pt x="199" y="235"/>
                    <a:pt x="199" y="230"/>
                  </a:cubicBezTo>
                  <a:cubicBezTo>
                    <a:pt x="192" y="233"/>
                    <a:pt x="190" y="240"/>
                    <a:pt x="182" y="242"/>
                  </a:cubicBezTo>
                  <a:cubicBezTo>
                    <a:pt x="179" y="238"/>
                    <a:pt x="187" y="232"/>
                    <a:pt x="185" y="227"/>
                  </a:cubicBezTo>
                  <a:cubicBezTo>
                    <a:pt x="181" y="229"/>
                    <a:pt x="178" y="233"/>
                    <a:pt x="172" y="234"/>
                  </a:cubicBezTo>
                  <a:cubicBezTo>
                    <a:pt x="169" y="229"/>
                    <a:pt x="172" y="225"/>
                    <a:pt x="174" y="221"/>
                  </a:cubicBezTo>
                  <a:cubicBezTo>
                    <a:pt x="150" y="214"/>
                    <a:pt x="131" y="203"/>
                    <a:pt x="107" y="195"/>
                  </a:cubicBezTo>
                  <a:cubicBezTo>
                    <a:pt x="105" y="197"/>
                    <a:pt x="106" y="201"/>
                    <a:pt x="103" y="203"/>
                  </a:cubicBezTo>
                  <a:cubicBezTo>
                    <a:pt x="102" y="201"/>
                    <a:pt x="103" y="199"/>
                    <a:pt x="101" y="199"/>
                  </a:cubicBezTo>
                  <a:cubicBezTo>
                    <a:pt x="98" y="201"/>
                    <a:pt x="97" y="204"/>
                    <a:pt x="92" y="204"/>
                  </a:cubicBezTo>
                  <a:cubicBezTo>
                    <a:pt x="91" y="208"/>
                    <a:pt x="87" y="208"/>
                    <a:pt x="84" y="209"/>
                  </a:cubicBezTo>
                  <a:cubicBezTo>
                    <a:pt x="84" y="207"/>
                    <a:pt x="81" y="208"/>
                    <a:pt x="81" y="206"/>
                  </a:cubicBezTo>
                  <a:cubicBezTo>
                    <a:pt x="84" y="199"/>
                    <a:pt x="87" y="193"/>
                    <a:pt x="91" y="188"/>
                  </a:cubicBezTo>
                  <a:cubicBezTo>
                    <a:pt x="88" y="188"/>
                    <a:pt x="85" y="186"/>
                    <a:pt x="82" y="185"/>
                  </a:cubicBezTo>
                  <a:cubicBezTo>
                    <a:pt x="78" y="187"/>
                    <a:pt x="74" y="189"/>
                    <a:pt x="73" y="193"/>
                  </a:cubicBezTo>
                  <a:cubicBezTo>
                    <a:pt x="78" y="193"/>
                    <a:pt x="81" y="189"/>
                    <a:pt x="85" y="188"/>
                  </a:cubicBezTo>
                  <a:cubicBezTo>
                    <a:pt x="82" y="193"/>
                    <a:pt x="76" y="196"/>
                    <a:pt x="70" y="198"/>
                  </a:cubicBezTo>
                  <a:cubicBezTo>
                    <a:pt x="64" y="193"/>
                    <a:pt x="76" y="186"/>
                    <a:pt x="76" y="182"/>
                  </a:cubicBezTo>
                  <a:cubicBezTo>
                    <a:pt x="72" y="182"/>
                    <a:pt x="70" y="180"/>
                    <a:pt x="67" y="180"/>
                  </a:cubicBezTo>
                  <a:cubicBezTo>
                    <a:pt x="62" y="185"/>
                    <a:pt x="59" y="190"/>
                    <a:pt x="60" y="197"/>
                  </a:cubicBezTo>
                  <a:cubicBezTo>
                    <a:pt x="59" y="197"/>
                    <a:pt x="58" y="197"/>
                    <a:pt x="58" y="197"/>
                  </a:cubicBezTo>
                  <a:cubicBezTo>
                    <a:pt x="57" y="195"/>
                    <a:pt x="56" y="194"/>
                    <a:pt x="55" y="193"/>
                  </a:cubicBezTo>
                  <a:cubicBezTo>
                    <a:pt x="57" y="187"/>
                    <a:pt x="62" y="183"/>
                    <a:pt x="62" y="179"/>
                  </a:cubicBezTo>
                  <a:cubicBezTo>
                    <a:pt x="58" y="183"/>
                    <a:pt x="53" y="188"/>
                    <a:pt x="46" y="190"/>
                  </a:cubicBezTo>
                  <a:cubicBezTo>
                    <a:pt x="40" y="186"/>
                    <a:pt x="51" y="178"/>
                    <a:pt x="50" y="175"/>
                  </a:cubicBezTo>
                  <a:cubicBezTo>
                    <a:pt x="45" y="177"/>
                    <a:pt x="43" y="183"/>
                    <a:pt x="37" y="183"/>
                  </a:cubicBezTo>
                  <a:cubicBezTo>
                    <a:pt x="30" y="180"/>
                    <a:pt x="42" y="170"/>
                    <a:pt x="35" y="168"/>
                  </a:cubicBezTo>
                  <a:cubicBezTo>
                    <a:pt x="36" y="170"/>
                    <a:pt x="34" y="170"/>
                    <a:pt x="33" y="171"/>
                  </a:cubicBezTo>
                  <a:cubicBezTo>
                    <a:pt x="31" y="176"/>
                    <a:pt x="30" y="181"/>
                    <a:pt x="26" y="182"/>
                  </a:cubicBezTo>
                  <a:cubicBezTo>
                    <a:pt x="23" y="176"/>
                    <a:pt x="29" y="172"/>
                    <a:pt x="29" y="166"/>
                  </a:cubicBezTo>
                  <a:cubicBezTo>
                    <a:pt x="25" y="166"/>
                    <a:pt x="23" y="164"/>
                    <a:pt x="18" y="164"/>
                  </a:cubicBezTo>
                  <a:close/>
                  <a:moveTo>
                    <a:pt x="216" y="171"/>
                  </a:moveTo>
                  <a:cubicBezTo>
                    <a:pt x="209" y="170"/>
                    <a:pt x="201" y="168"/>
                    <a:pt x="193" y="167"/>
                  </a:cubicBezTo>
                  <a:cubicBezTo>
                    <a:pt x="199" y="172"/>
                    <a:pt x="209" y="173"/>
                    <a:pt x="217" y="176"/>
                  </a:cubicBezTo>
                  <a:cubicBezTo>
                    <a:pt x="217" y="174"/>
                    <a:pt x="218" y="172"/>
                    <a:pt x="216" y="171"/>
                  </a:cubicBezTo>
                  <a:close/>
                  <a:moveTo>
                    <a:pt x="1105" y="168"/>
                  </a:moveTo>
                  <a:cubicBezTo>
                    <a:pt x="1104" y="167"/>
                    <a:pt x="1103" y="167"/>
                    <a:pt x="1101" y="167"/>
                  </a:cubicBezTo>
                  <a:cubicBezTo>
                    <a:pt x="1101" y="169"/>
                    <a:pt x="1104" y="168"/>
                    <a:pt x="1105" y="168"/>
                  </a:cubicBezTo>
                  <a:close/>
                  <a:moveTo>
                    <a:pt x="1109" y="169"/>
                  </a:moveTo>
                  <a:cubicBezTo>
                    <a:pt x="1108" y="169"/>
                    <a:pt x="1107" y="168"/>
                    <a:pt x="1105" y="168"/>
                  </a:cubicBezTo>
                  <a:cubicBezTo>
                    <a:pt x="1105" y="170"/>
                    <a:pt x="1109" y="170"/>
                    <a:pt x="1109" y="169"/>
                  </a:cubicBezTo>
                  <a:close/>
                  <a:moveTo>
                    <a:pt x="40" y="179"/>
                  </a:moveTo>
                  <a:cubicBezTo>
                    <a:pt x="42" y="176"/>
                    <a:pt x="45" y="175"/>
                    <a:pt x="46" y="172"/>
                  </a:cubicBezTo>
                  <a:cubicBezTo>
                    <a:pt x="45" y="171"/>
                    <a:pt x="44" y="170"/>
                    <a:pt x="41" y="171"/>
                  </a:cubicBezTo>
                  <a:cubicBezTo>
                    <a:pt x="41" y="174"/>
                    <a:pt x="37" y="177"/>
                    <a:pt x="40" y="179"/>
                  </a:cubicBezTo>
                  <a:close/>
                  <a:moveTo>
                    <a:pt x="220" y="177"/>
                  </a:moveTo>
                  <a:cubicBezTo>
                    <a:pt x="223" y="179"/>
                    <a:pt x="227" y="180"/>
                    <a:pt x="231" y="181"/>
                  </a:cubicBezTo>
                  <a:cubicBezTo>
                    <a:pt x="234" y="177"/>
                    <a:pt x="228" y="174"/>
                    <a:pt x="226" y="176"/>
                  </a:cubicBezTo>
                  <a:cubicBezTo>
                    <a:pt x="226" y="172"/>
                    <a:pt x="223" y="175"/>
                    <a:pt x="221" y="173"/>
                  </a:cubicBezTo>
                  <a:cubicBezTo>
                    <a:pt x="220" y="174"/>
                    <a:pt x="220" y="176"/>
                    <a:pt x="220" y="177"/>
                  </a:cubicBezTo>
                  <a:close/>
                  <a:moveTo>
                    <a:pt x="49" y="185"/>
                  </a:moveTo>
                  <a:cubicBezTo>
                    <a:pt x="54" y="183"/>
                    <a:pt x="56" y="179"/>
                    <a:pt x="59" y="177"/>
                  </a:cubicBezTo>
                  <a:cubicBezTo>
                    <a:pt x="58" y="176"/>
                    <a:pt x="56" y="176"/>
                    <a:pt x="54" y="175"/>
                  </a:cubicBezTo>
                  <a:cubicBezTo>
                    <a:pt x="53" y="179"/>
                    <a:pt x="50" y="181"/>
                    <a:pt x="49" y="185"/>
                  </a:cubicBezTo>
                  <a:close/>
                  <a:moveTo>
                    <a:pt x="236" y="183"/>
                  </a:moveTo>
                  <a:cubicBezTo>
                    <a:pt x="239" y="185"/>
                    <a:pt x="244" y="187"/>
                    <a:pt x="247" y="187"/>
                  </a:cubicBezTo>
                  <a:cubicBezTo>
                    <a:pt x="249" y="181"/>
                    <a:pt x="241" y="181"/>
                    <a:pt x="237" y="179"/>
                  </a:cubicBezTo>
                  <a:cubicBezTo>
                    <a:pt x="237" y="181"/>
                    <a:pt x="236" y="182"/>
                    <a:pt x="236" y="183"/>
                  </a:cubicBezTo>
                  <a:close/>
                  <a:moveTo>
                    <a:pt x="246" y="200"/>
                  </a:moveTo>
                  <a:cubicBezTo>
                    <a:pt x="245" y="199"/>
                    <a:pt x="241" y="200"/>
                    <a:pt x="241" y="197"/>
                  </a:cubicBezTo>
                  <a:cubicBezTo>
                    <a:pt x="244" y="197"/>
                    <a:pt x="245" y="197"/>
                    <a:pt x="246" y="196"/>
                  </a:cubicBezTo>
                  <a:cubicBezTo>
                    <a:pt x="246" y="194"/>
                    <a:pt x="247" y="193"/>
                    <a:pt x="247" y="191"/>
                  </a:cubicBezTo>
                  <a:cubicBezTo>
                    <a:pt x="243" y="190"/>
                    <a:pt x="239" y="187"/>
                    <a:pt x="236" y="188"/>
                  </a:cubicBezTo>
                  <a:cubicBezTo>
                    <a:pt x="234" y="188"/>
                    <a:pt x="237" y="191"/>
                    <a:pt x="234" y="191"/>
                  </a:cubicBezTo>
                  <a:cubicBezTo>
                    <a:pt x="232" y="190"/>
                    <a:pt x="232" y="188"/>
                    <a:pt x="231" y="186"/>
                  </a:cubicBezTo>
                  <a:cubicBezTo>
                    <a:pt x="227" y="184"/>
                    <a:pt x="223" y="182"/>
                    <a:pt x="219" y="181"/>
                  </a:cubicBezTo>
                  <a:cubicBezTo>
                    <a:pt x="218" y="185"/>
                    <a:pt x="217" y="187"/>
                    <a:pt x="217" y="190"/>
                  </a:cubicBezTo>
                  <a:cubicBezTo>
                    <a:pt x="227" y="193"/>
                    <a:pt x="236" y="199"/>
                    <a:pt x="246" y="200"/>
                  </a:cubicBezTo>
                  <a:close/>
                  <a:moveTo>
                    <a:pt x="952" y="183"/>
                  </a:moveTo>
                  <a:cubicBezTo>
                    <a:pt x="948" y="183"/>
                    <a:pt x="945" y="187"/>
                    <a:pt x="940" y="186"/>
                  </a:cubicBezTo>
                  <a:cubicBezTo>
                    <a:pt x="932" y="190"/>
                    <a:pt x="921" y="193"/>
                    <a:pt x="912" y="197"/>
                  </a:cubicBezTo>
                  <a:cubicBezTo>
                    <a:pt x="911" y="198"/>
                    <a:pt x="910" y="197"/>
                    <a:pt x="909" y="197"/>
                  </a:cubicBezTo>
                  <a:cubicBezTo>
                    <a:pt x="904" y="201"/>
                    <a:pt x="897" y="203"/>
                    <a:pt x="890" y="205"/>
                  </a:cubicBezTo>
                  <a:cubicBezTo>
                    <a:pt x="876" y="211"/>
                    <a:pt x="863" y="216"/>
                    <a:pt x="849" y="221"/>
                  </a:cubicBezTo>
                  <a:cubicBezTo>
                    <a:pt x="843" y="224"/>
                    <a:pt x="835" y="225"/>
                    <a:pt x="832" y="232"/>
                  </a:cubicBezTo>
                  <a:cubicBezTo>
                    <a:pt x="841" y="231"/>
                    <a:pt x="851" y="234"/>
                    <a:pt x="860" y="231"/>
                  </a:cubicBezTo>
                  <a:cubicBezTo>
                    <a:pt x="864" y="230"/>
                    <a:pt x="869" y="227"/>
                    <a:pt x="874" y="225"/>
                  </a:cubicBezTo>
                  <a:cubicBezTo>
                    <a:pt x="891" y="218"/>
                    <a:pt x="909" y="211"/>
                    <a:pt x="926" y="205"/>
                  </a:cubicBezTo>
                  <a:cubicBezTo>
                    <a:pt x="942" y="200"/>
                    <a:pt x="957" y="197"/>
                    <a:pt x="971" y="189"/>
                  </a:cubicBezTo>
                  <a:cubicBezTo>
                    <a:pt x="964" y="189"/>
                    <a:pt x="958" y="183"/>
                    <a:pt x="952" y="183"/>
                  </a:cubicBezTo>
                  <a:close/>
                  <a:moveTo>
                    <a:pt x="249" y="188"/>
                  </a:moveTo>
                  <a:cubicBezTo>
                    <a:pt x="252" y="189"/>
                    <a:pt x="255" y="190"/>
                    <a:pt x="259" y="190"/>
                  </a:cubicBezTo>
                  <a:cubicBezTo>
                    <a:pt x="259" y="188"/>
                    <a:pt x="258" y="187"/>
                    <a:pt x="259" y="185"/>
                  </a:cubicBezTo>
                  <a:cubicBezTo>
                    <a:pt x="256" y="185"/>
                    <a:pt x="254" y="184"/>
                    <a:pt x="251" y="183"/>
                  </a:cubicBezTo>
                  <a:cubicBezTo>
                    <a:pt x="250" y="185"/>
                    <a:pt x="250" y="186"/>
                    <a:pt x="249" y="188"/>
                  </a:cubicBezTo>
                  <a:close/>
                  <a:moveTo>
                    <a:pt x="1127" y="189"/>
                  </a:moveTo>
                  <a:cubicBezTo>
                    <a:pt x="1129" y="188"/>
                    <a:pt x="1130" y="187"/>
                    <a:pt x="1132" y="189"/>
                  </a:cubicBezTo>
                  <a:cubicBezTo>
                    <a:pt x="1133" y="187"/>
                    <a:pt x="1132" y="185"/>
                    <a:pt x="1132" y="183"/>
                  </a:cubicBezTo>
                  <a:cubicBezTo>
                    <a:pt x="1130" y="184"/>
                    <a:pt x="1127" y="185"/>
                    <a:pt x="1127" y="189"/>
                  </a:cubicBezTo>
                  <a:close/>
                  <a:moveTo>
                    <a:pt x="263" y="192"/>
                  </a:moveTo>
                  <a:cubicBezTo>
                    <a:pt x="268" y="190"/>
                    <a:pt x="272" y="193"/>
                    <a:pt x="276" y="192"/>
                  </a:cubicBezTo>
                  <a:cubicBezTo>
                    <a:pt x="275" y="191"/>
                    <a:pt x="275" y="190"/>
                    <a:pt x="276" y="188"/>
                  </a:cubicBezTo>
                  <a:cubicBezTo>
                    <a:pt x="272" y="187"/>
                    <a:pt x="267" y="186"/>
                    <a:pt x="262" y="185"/>
                  </a:cubicBezTo>
                  <a:cubicBezTo>
                    <a:pt x="262" y="188"/>
                    <a:pt x="263" y="190"/>
                    <a:pt x="263" y="192"/>
                  </a:cubicBezTo>
                  <a:close/>
                  <a:moveTo>
                    <a:pt x="1118" y="189"/>
                  </a:moveTo>
                  <a:cubicBezTo>
                    <a:pt x="1118" y="191"/>
                    <a:pt x="1118" y="191"/>
                    <a:pt x="1118" y="194"/>
                  </a:cubicBezTo>
                  <a:cubicBezTo>
                    <a:pt x="1119" y="194"/>
                    <a:pt x="1119" y="195"/>
                    <a:pt x="1121" y="195"/>
                  </a:cubicBezTo>
                  <a:cubicBezTo>
                    <a:pt x="1121" y="195"/>
                    <a:pt x="1121" y="195"/>
                    <a:pt x="1122" y="195"/>
                  </a:cubicBezTo>
                  <a:cubicBezTo>
                    <a:pt x="1122" y="193"/>
                    <a:pt x="1125" y="188"/>
                    <a:pt x="1123" y="187"/>
                  </a:cubicBezTo>
                  <a:cubicBezTo>
                    <a:pt x="1122" y="189"/>
                    <a:pt x="1120" y="189"/>
                    <a:pt x="1118" y="189"/>
                  </a:cubicBezTo>
                  <a:close/>
                  <a:moveTo>
                    <a:pt x="85" y="205"/>
                  </a:moveTo>
                  <a:cubicBezTo>
                    <a:pt x="93" y="205"/>
                    <a:pt x="98" y="198"/>
                    <a:pt x="103" y="193"/>
                  </a:cubicBezTo>
                  <a:cubicBezTo>
                    <a:pt x="99" y="192"/>
                    <a:pt x="97" y="190"/>
                    <a:pt x="93" y="189"/>
                  </a:cubicBezTo>
                  <a:cubicBezTo>
                    <a:pt x="91" y="194"/>
                    <a:pt x="85" y="199"/>
                    <a:pt x="85" y="205"/>
                  </a:cubicBezTo>
                  <a:close/>
                  <a:moveTo>
                    <a:pt x="278" y="194"/>
                  </a:moveTo>
                  <a:cubicBezTo>
                    <a:pt x="281" y="194"/>
                    <a:pt x="284" y="196"/>
                    <a:pt x="286" y="195"/>
                  </a:cubicBezTo>
                  <a:cubicBezTo>
                    <a:pt x="285" y="194"/>
                    <a:pt x="286" y="194"/>
                    <a:pt x="285" y="191"/>
                  </a:cubicBezTo>
                  <a:cubicBezTo>
                    <a:pt x="283" y="191"/>
                    <a:pt x="280" y="190"/>
                    <a:pt x="278" y="189"/>
                  </a:cubicBezTo>
                  <a:cubicBezTo>
                    <a:pt x="278" y="191"/>
                    <a:pt x="278" y="192"/>
                    <a:pt x="278" y="194"/>
                  </a:cubicBezTo>
                  <a:close/>
                  <a:moveTo>
                    <a:pt x="319" y="194"/>
                  </a:moveTo>
                  <a:cubicBezTo>
                    <a:pt x="322" y="194"/>
                    <a:pt x="322" y="193"/>
                    <a:pt x="324" y="194"/>
                  </a:cubicBezTo>
                  <a:cubicBezTo>
                    <a:pt x="322" y="192"/>
                    <a:pt x="327" y="192"/>
                    <a:pt x="326" y="191"/>
                  </a:cubicBezTo>
                  <a:cubicBezTo>
                    <a:pt x="323" y="192"/>
                    <a:pt x="321" y="193"/>
                    <a:pt x="319" y="194"/>
                  </a:cubicBezTo>
                  <a:close/>
                  <a:moveTo>
                    <a:pt x="975" y="191"/>
                  </a:moveTo>
                  <a:cubicBezTo>
                    <a:pt x="970" y="194"/>
                    <a:pt x="965" y="196"/>
                    <a:pt x="959" y="196"/>
                  </a:cubicBezTo>
                  <a:cubicBezTo>
                    <a:pt x="958" y="197"/>
                    <a:pt x="959" y="198"/>
                    <a:pt x="958" y="198"/>
                  </a:cubicBezTo>
                  <a:cubicBezTo>
                    <a:pt x="926" y="208"/>
                    <a:pt x="896" y="219"/>
                    <a:pt x="868" y="231"/>
                  </a:cubicBezTo>
                  <a:cubicBezTo>
                    <a:pt x="874" y="233"/>
                    <a:pt x="887" y="231"/>
                    <a:pt x="895" y="233"/>
                  </a:cubicBezTo>
                  <a:cubicBezTo>
                    <a:pt x="906" y="224"/>
                    <a:pt x="922" y="218"/>
                    <a:pt x="936" y="212"/>
                  </a:cubicBezTo>
                  <a:cubicBezTo>
                    <a:pt x="948" y="206"/>
                    <a:pt x="961" y="200"/>
                    <a:pt x="973" y="194"/>
                  </a:cubicBezTo>
                  <a:cubicBezTo>
                    <a:pt x="973" y="194"/>
                    <a:pt x="977" y="194"/>
                    <a:pt x="976" y="191"/>
                  </a:cubicBezTo>
                  <a:cubicBezTo>
                    <a:pt x="976" y="191"/>
                    <a:pt x="975" y="191"/>
                    <a:pt x="975" y="191"/>
                  </a:cubicBezTo>
                  <a:close/>
                  <a:moveTo>
                    <a:pt x="1108" y="195"/>
                  </a:moveTo>
                  <a:cubicBezTo>
                    <a:pt x="1110" y="194"/>
                    <a:pt x="1113" y="194"/>
                    <a:pt x="1113" y="191"/>
                  </a:cubicBezTo>
                  <a:cubicBezTo>
                    <a:pt x="1111" y="192"/>
                    <a:pt x="1108" y="194"/>
                    <a:pt x="1108" y="195"/>
                  </a:cubicBezTo>
                  <a:close/>
                  <a:moveTo>
                    <a:pt x="1133" y="241"/>
                  </a:moveTo>
                  <a:cubicBezTo>
                    <a:pt x="1133" y="231"/>
                    <a:pt x="1138" y="219"/>
                    <a:pt x="1138" y="211"/>
                  </a:cubicBezTo>
                  <a:cubicBezTo>
                    <a:pt x="1138" y="209"/>
                    <a:pt x="1137" y="208"/>
                    <a:pt x="1138" y="206"/>
                  </a:cubicBezTo>
                  <a:cubicBezTo>
                    <a:pt x="1138" y="203"/>
                    <a:pt x="1141" y="199"/>
                    <a:pt x="1141" y="197"/>
                  </a:cubicBezTo>
                  <a:cubicBezTo>
                    <a:pt x="1141" y="195"/>
                    <a:pt x="1137" y="193"/>
                    <a:pt x="1136" y="191"/>
                  </a:cubicBezTo>
                  <a:cubicBezTo>
                    <a:pt x="1135" y="193"/>
                    <a:pt x="1132" y="193"/>
                    <a:pt x="1132" y="195"/>
                  </a:cubicBezTo>
                  <a:cubicBezTo>
                    <a:pt x="1132" y="198"/>
                    <a:pt x="1130" y="205"/>
                    <a:pt x="1134" y="207"/>
                  </a:cubicBezTo>
                  <a:cubicBezTo>
                    <a:pt x="1133" y="207"/>
                    <a:pt x="1132" y="207"/>
                    <a:pt x="1132" y="208"/>
                  </a:cubicBezTo>
                  <a:cubicBezTo>
                    <a:pt x="1134" y="221"/>
                    <a:pt x="1132" y="244"/>
                    <a:pt x="1131" y="259"/>
                  </a:cubicBezTo>
                  <a:cubicBezTo>
                    <a:pt x="1132" y="253"/>
                    <a:pt x="1133" y="246"/>
                    <a:pt x="1133" y="241"/>
                  </a:cubicBezTo>
                  <a:close/>
                  <a:moveTo>
                    <a:pt x="251" y="198"/>
                  </a:moveTo>
                  <a:cubicBezTo>
                    <a:pt x="262" y="199"/>
                    <a:pt x="275" y="210"/>
                    <a:pt x="286" y="202"/>
                  </a:cubicBezTo>
                  <a:cubicBezTo>
                    <a:pt x="284" y="201"/>
                    <a:pt x="283" y="201"/>
                    <a:pt x="282" y="198"/>
                  </a:cubicBezTo>
                  <a:cubicBezTo>
                    <a:pt x="280" y="199"/>
                    <a:pt x="280" y="197"/>
                    <a:pt x="278" y="197"/>
                  </a:cubicBezTo>
                  <a:cubicBezTo>
                    <a:pt x="277" y="198"/>
                    <a:pt x="277" y="199"/>
                    <a:pt x="276" y="199"/>
                  </a:cubicBezTo>
                  <a:cubicBezTo>
                    <a:pt x="275" y="199"/>
                    <a:pt x="275" y="198"/>
                    <a:pt x="275" y="196"/>
                  </a:cubicBezTo>
                  <a:cubicBezTo>
                    <a:pt x="272" y="195"/>
                    <a:pt x="267" y="195"/>
                    <a:pt x="264" y="195"/>
                  </a:cubicBezTo>
                  <a:cubicBezTo>
                    <a:pt x="262" y="196"/>
                    <a:pt x="264" y="199"/>
                    <a:pt x="261" y="199"/>
                  </a:cubicBezTo>
                  <a:cubicBezTo>
                    <a:pt x="260" y="197"/>
                    <a:pt x="259" y="196"/>
                    <a:pt x="259" y="194"/>
                  </a:cubicBezTo>
                  <a:cubicBezTo>
                    <a:pt x="256" y="194"/>
                    <a:pt x="253" y="193"/>
                    <a:pt x="250" y="192"/>
                  </a:cubicBezTo>
                  <a:cubicBezTo>
                    <a:pt x="250" y="194"/>
                    <a:pt x="250" y="197"/>
                    <a:pt x="251" y="198"/>
                  </a:cubicBezTo>
                  <a:close/>
                  <a:moveTo>
                    <a:pt x="353" y="194"/>
                  </a:moveTo>
                  <a:cubicBezTo>
                    <a:pt x="352" y="197"/>
                    <a:pt x="356" y="197"/>
                    <a:pt x="357" y="199"/>
                  </a:cubicBezTo>
                  <a:cubicBezTo>
                    <a:pt x="357" y="197"/>
                    <a:pt x="357" y="196"/>
                    <a:pt x="357" y="194"/>
                  </a:cubicBezTo>
                  <a:cubicBezTo>
                    <a:pt x="354" y="194"/>
                    <a:pt x="354" y="193"/>
                    <a:pt x="353" y="194"/>
                  </a:cubicBezTo>
                  <a:close/>
                  <a:moveTo>
                    <a:pt x="975" y="197"/>
                  </a:moveTo>
                  <a:cubicBezTo>
                    <a:pt x="951" y="209"/>
                    <a:pt x="926" y="218"/>
                    <a:pt x="905" y="231"/>
                  </a:cubicBezTo>
                  <a:cubicBezTo>
                    <a:pt x="906" y="231"/>
                    <a:pt x="907" y="231"/>
                    <a:pt x="908" y="232"/>
                  </a:cubicBezTo>
                  <a:cubicBezTo>
                    <a:pt x="909" y="232"/>
                    <a:pt x="908" y="230"/>
                    <a:pt x="911" y="230"/>
                  </a:cubicBezTo>
                  <a:cubicBezTo>
                    <a:pt x="911" y="232"/>
                    <a:pt x="909" y="232"/>
                    <a:pt x="909" y="233"/>
                  </a:cubicBezTo>
                  <a:cubicBezTo>
                    <a:pt x="911" y="233"/>
                    <a:pt x="914" y="234"/>
                    <a:pt x="916" y="232"/>
                  </a:cubicBezTo>
                  <a:cubicBezTo>
                    <a:pt x="916" y="233"/>
                    <a:pt x="916" y="233"/>
                    <a:pt x="916" y="234"/>
                  </a:cubicBezTo>
                  <a:cubicBezTo>
                    <a:pt x="921" y="233"/>
                    <a:pt x="925" y="235"/>
                    <a:pt x="930" y="232"/>
                  </a:cubicBezTo>
                  <a:cubicBezTo>
                    <a:pt x="929" y="231"/>
                    <a:pt x="928" y="233"/>
                    <a:pt x="927" y="231"/>
                  </a:cubicBezTo>
                  <a:cubicBezTo>
                    <a:pt x="931" y="231"/>
                    <a:pt x="936" y="228"/>
                    <a:pt x="939" y="226"/>
                  </a:cubicBezTo>
                  <a:cubicBezTo>
                    <a:pt x="939" y="224"/>
                    <a:pt x="937" y="224"/>
                    <a:pt x="939" y="222"/>
                  </a:cubicBezTo>
                  <a:cubicBezTo>
                    <a:pt x="938" y="221"/>
                    <a:pt x="937" y="224"/>
                    <a:pt x="936" y="222"/>
                  </a:cubicBezTo>
                  <a:cubicBezTo>
                    <a:pt x="947" y="219"/>
                    <a:pt x="956" y="214"/>
                    <a:pt x="966" y="210"/>
                  </a:cubicBezTo>
                  <a:cubicBezTo>
                    <a:pt x="966" y="209"/>
                    <a:pt x="966" y="208"/>
                    <a:pt x="966" y="206"/>
                  </a:cubicBezTo>
                  <a:cubicBezTo>
                    <a:pt x="973" y="202"/>
                    <a:pt x="983" y="202"/>
                    <a:pt x="986" y="195"/>
                  </a:cubicBezTo>
                  <a:cubicBezTo>
                    <a:pt x="982" y="193"/>
                    <a:pt x="979" y="199"/>
                    <a:pt x="975" y="197"/>
                  </a:cubicBezTo>
                  <a:close/>
                  <a:moveTo>
                    <a:pt x="360" y="223"/>
                  </a:moveTo>
                  <a:cubicBezTo>
                    <a:pt x="365" y="218"/>
                    <a:pt x="367" y="202"/>
                    <a:pt x="366" y="195"/>
                  </a:cubicBezTo>
                  <a:cubicBezTo>
                    <a:pt x="364" y="195"/>
                    <a:pt x="362" y="195"/>
                    <a:pt x="361" y="195"/>
                  </a:cubicBezTo>
                  <a:cubicBezTo>
                    <a:pt x="362" y="204"/>
                    <a:pt x="360" y="217"/>
                    <a:pt x="360" y="223"/>
                  </a:cubicBezTo>
                  <a:close/>
                  <a:moveTo>
                    <a:pt x="368" y="219"/>
                  </a:moveTo>
                  <a:cubicBezTo>
                    <a:pt x="369" y="217"/>
                    <a:pt x="371" y="220"/>
                    <a:pt x="373" y="219"/>
                  </a:cubicBezTo>
                  <a:cubicBezTo>
                    <a:pt x="375" y="211"/>
                    <a:pt x="372" y="199"/>
                    <a:pt x="376" y="195"/>
                  </a:cubicBezTo>
                  <a:cubicBezTo>
                    <a:pt x="373" y="195"/>
                    <a:pt x="373" y="195"/>
                    <a:pt x="371" y="195"/>
                  </a:cubicBezTo>
                  <a:cubicBezTo>
                    <a:pt x="371" y="203"/>
                    <a:pt x="368" y="212"/>
                    <a:pt x="368" y="219"/>
                  </a:cubicBezTo>
                  <a:close/>
                  <a:moveTo>
                    <a:pt x="378" y="215"/>
                  </a:moveTo>
                  <a:cubicBezTo>
                    <a:pt x="381" y="210"/>
                    <a:pt x="381" y="203"/>
                    <a:pt x="385" y="198"/>
                  </a:cubicBezTo>
                  <a:cubicBezTo>
                    <a:pt x="382" y="199"/>
                    <a:pt x="380" y="195"/>
                    <a:pt x="378" y="196"/>
                  </a:cubicBezTo>
                  <a:cubicBezTo>
                    <a:pt x="381" y="203"/>
                    <a:pt x="376" y="208"/>
                    <a:pt x="378" y="215"/>
                  </a:cubicBezTo>
                  <a:close/>
                  <a:moveTo>
                    <a:pt x="1120" y="232"/>
                  </a:moveTo>
                  <a:cubicBezTo>
                    <a:pt x="1119" y="244"/>
                    <a:pt x="1120" y="259"/>
                    <a:pt x="1124" y="266"/>
                  </a:cubicBezTo>
                  <a:cubicBezTo>
                    <a:pt x="1125" y="266"/>
                    <a:pt x="1125" y="264"/>
                    <a:pt x="1127" y="264"/>
                  </a:cubicBezTo>
                  <a:cubicBezTo>
                    <a:pt x="1129" y="245"/>
                    <a:pt x="1132" y="227"/>
                    <a:pt x="1128" y="210"/>
                  </a:cubicBezTo>
                  <a:cubicBezTo>
                    <a:pt x="1127" y="212"/>
                    <a:pt x="1128" y="215"/>
                    <a:pt x="1127" y="217"/>
                  </a:cubicBezTo>
                  <a:cubicBezTo>
                    <a:pt x="1127" y="212"/>
                    <a:pt x="1123" y="207"/>
                    <a:pt x="1128" y="203"/>
                  </a:cubicBezTo>
                  <a:cubicBezTo>
                    <a:pt x="1124" y="203"/>
                    <a:pt x="1129" y="197"/>
                    <a:pt x="1125" y="196"/>
                  </a:cubicBezTo>
                  <a:cubicBezTo>
                    <a:pt x="1123" y="206"/>
                    <a:pt x="1121" y="219"/>
                    <a:pt x="1120" y="232"/>
                  </a:cubicBezTo>
                  <a:close/>
                  <a:moveTo>
                    <a:pt x="1117" y="254"/>
                  </a:moveTo>
                  <a:cubicBezTo>
                    <a:pt x="1117" y="246"/>
                    <a:pt x="1118" y="239"/>
                    <a:pt x="1116" y="234"/>
                  </a:cubicBezTo>
                  <a:cubicBezTo>
                    <a:pt x="1118" y="222"/>
                    <a:pt x="1118" y="212"/>
                    <a:pt x="1121" y="199"/>
                  </a:cubicBezTo>
                  <a:cubicBezTo>
                    <a:pt x="1121" y="199"/>
                    <a:pt x="1121" y="199"/>
                    <a:pt x="1120" y="199"/>
                  </a:cubicBezTo>
                  <a:cubicBezTo>
                    <a:pt x="1119" y="200"/>
                    <a:pt x="1117" y="201"/>
                    <a:pt x="1115" y="203"/>
                  </a:cubicBezTo>
                  <a:cubicBezTo>
                    <a:pt x="1113" y="218"/>
                    <a:pt x="1111" y="241"/>
                    <a:pt x="1114" y="254"/>
                  </a:cubicBezTo>
                  <a:cubicBezTo>
                    <a:pt x="1111" y="259"/>
                    <a:pt x="1112" y="266"/>
                    <a:pt x="1112" y="274"/>
                  </a:cubicBezTo>
                  <a:cubicBezTo>
                    <a:pt x="1121" y="272"/>
                    <a:pt x="1117" y="263"/>
                    <a:pt x="1117" y="254"/>
                  </a:cubicBezTo>
                  <a:close/>
                  <a:moveTo>
                    <a:pt x="354" y="206"/>
                  </a:moveTo>
                  <a:cubicBezTo>
                    <a:pt x="353" y="207"/>
                    <a:pt x="352" y="206"/>
                    <a:pt x="351" y="205"/>
                  </a:cubicBezTo>
                  <a:cubicBezTo>
                    <a:pt x="350" y="210"/>
                    <a:pt x="351" y="214"/>
                    <a:pt x="351" y="218"/>
                  </a:cubicBezTo>
                  <a:cubicBezTo>
                    <a:pt x="352" y="219"/>
                    <a:pt x="353" y="217"/>
                    <a:pt x="354" y="219"/>
                  </a:cubicBezTo>
                  <a:cubicBezTo>
                    <a:pt x="353" y="221"/>
                    <a:pt x="354" y="222"/>
                    <a:pt x="356" y="223"/>
                  </a:cubicBezTo>
                  <a:cubicBezTo>
                    <a:pt x="356" y="216"/>
                    <a:pt x="359" y="209"/>
                    <a:pt x="356" y="202"/>
                  </a:cubicBezTo>
                  <a:cubicBezTo>
                    <a:pt x="356" y="204"/>
                    <a:pt x="355" y="205"/>
                    <a:pt x="354" y="206"/>
                  </a:cubicBezTo>
                  <a:close/>
                  <a:moveTo>
                    <a:pt x="392" y="207"/>
                  </a:moveTo>
                  <a:cubicBezTo>
                    <a:pt x="395" y="207"/>
                    <a:pt x="396" y="207"/>
                    <a:pt x="396" y="204"/>
                  </a:cubicBezTo>
                  <a:cubicBezTo>
                    <a:pt x="396" y="203"/>
                    <a:pt x="393" y="203"/>
                    <a:pt x="392" y="202"/>
                  </a:cubicBezTo>
                  <a:cubicBezTo>
                    <a:pt x="392" y="204"/>
                    <a:pt x="391" y="206"/>
                    <a:pt x="392" y="207"/>
                  </a:cubicBezTo>
                  <a:close/>
                  <a:moveTo>
                    <a:pt x="752" y="223"/>
                  </a:moveTo>
                  <a:cubicBezTo>
                    <a:pt x="765" y="220"/>
                    <a:pt x="773" y="206"/>
                    <a:pt x="788" y="207"/>
                  </a:cubicBezTo>
                  <a:cubicBezTo>
                    <a:pt x="789" y="206"/>
                    <a:pt x="790" y="206"/>
                    <a:pt x="791" y="205"/>
                  </a:cubicBezTo>
                  <a:cubicBezTo>
                    <a:pt x="773" y="202"/>
                    <a:pt x="759" y="212"/>
                    <a:pt x="752" y="223"/>
                  </a:cubicBezTo>
                  <a:close/>
                  <a:moveTo>
                    <a:pt x="1138" y="214"/>
                  </a:moveTo>
                  <a:cubicBezTo>
                    <a:pt x="1139" y="229"/>
                    <a:pt x="1135" y="245"/>
                    <a:pt x="1135" y="261"/>
                  </a:cubicBezTo>
                  <a:cubicBezTo>
                    <a:pt x="1139" y="261"/>
                    <a:pt x="1139" y="257"/>
                    <a:pt x="1142" y="256"/>
                  </a:cubicBezTo>
                  <a:cubicBezTo>
                    <a:pt x="1143" y="236"/>
                    <a:pt x="1143" y="228"/>
                    <a:pt x="1142" y="205"/>
                  </a:cubicBezTo>
                  <a:cubicBezTo>
                    <a:pt x="1142" y="205"/>
                    <a:pt x="1142" y="205"/>
                    <a:pt x="1141" y="205"/>
                  </a:cubicBezTo>
                  <a:cubicBezTo>
                    <a:pt x="1140" y="208"/>
                    <a:pt x="1142" y="213"/>
                    <a:pt x="1138" y="214"/>
                  </a:cubicBezTo>
                  <a:close/>
                  <a:moveTo>
                    <a:pt x="799" y="206"/>
                  </a:moveTo>
                  <a:cubicBezTo>
                    <a:pt x="796" y="207"/>
                    <a:pt x="793" y="205"/>
                    <a:pt x="792" y="206"/>
                  </a:cubicBezTo>
                  <a:cubicBezTo>
                    <a:pt x="794" y="207"/>
                    <a:pt x="797" y="209"/>
                    <a:pt x="799" y="206"/>
                  </a:cubicBezTo>
                  <a:close/>
                  <a:moveTo>
                    <a:pt x="383" y="214"/>
                  </a:moveTo>
                  <a:cubicBezTo>
                    <a:pt x="384" y="213"/>
                    <a:pt x="387" y="213"/>
                    <a:pt x="387" y="211"/>
                  </a:cubicBezTo>
                  <a:cubicBezTo>
                    <a:pt x="387" y="210"/>
                    <a:pt x="387" y="209"/>
                    <a:pt x="386" y="209"/>
                  </a:cubicBezTo>
                  <a:cubicBezTo>
                    <a:pt x="386" y="209"/>
                    <a:pt x="385" y="209"/>
                    <a:pt x="384" y="209"/>
                  </a:cubicBezTo>
                  <a:cubicBezTo>
                    <a:pt x="385" y="211"/>
                    <a:pt x="382" y="213"/>
                    <a:pt x="383" y="214"/>
                  </a:cubicBezTo>
                  <a:close/>
                  <a:moveTo>
                    <a:pt x="1100" y="213"/>
                  </a:moveTo>
                  <a:cubicBezTo>
                    <a:pt x="1100" y="236"/>
                    <a:pt x="1099" y="260"/>
                    <a:pt x="1098" y="284"/>
                  </a:cubicBezTo>
                  <a:cubicBezTo>
                    <a:pt x="1104" y="282"/>
                    <a:pt x="1102" y="276"/>
                    <a:pt x="1102" y="272"/>
                  </a:cubicBezTo>
                  <a:cubicBezTo>
                    <a:pt x="1103" y="253"/>
                    <a:pt x="1107" y="229"/>
                    <a:pt x="1105" y="210"/>
                  </a:cubicBezTo>
                  <a:cubicBezTo>
                    <a:pt x="1105" y="209"/>
                    <a:pt x="1105" y="209"/>
                    <a:pt x="1105" y="209"/>
                  </a:cubicBezTo>
                  <a:cubicBezTo>
                    <a:pt x="1104" y="211"/>
                    <a:pt x="1101" y="211"/>
                    <a:pt x="1100" y="213"/>
                  </a:cubicBezTo>
                  <a:close/>
                  <a:moveTo>
                    <a:pt x="1150" y="215"/>
                  </a:moveTo>
                  <a:cubicBezTo>
                    <a:pt x="1150" y="213"/>
                    <a:pt x="1150" y="211"/>
                    <a:pt x="1149" y="210"/>
                  </a:cubicBezTo>
                  <a:cubicBezTo>
                    <a:pt x="1149" y="212"/>
                    <a:pt x="1149" y="214"/>
                    <a:pt x="1150" y="215"/>
                  </a:cubicBezTo>
                  <a:close/>
                  <a:moveTo>
                    <a:pt x="391" y="214"/>
                  </a:moveTo>
                  <a:cubicBezTo>
                    <a:pt x="392" y="216"/>
                    <a:pt x="391" y="218"/>
                    <a:pt x="392" y="220"/>
                  </a:cubicBezTo>
                  <a:cubicBezTo>
                    <a:pt x="395" y="220"/>
                    <a:pt x="398" y="216"/>
                    <a:pt x="400" y="220"/>
                  </a:cubicBezTo>
                  <a:cubicBezTo>
                    <a:pt x="399" y="225"/>
                    <a:pt x="392" y="223"/>
                    <a:pt x="391" y="228"/>
                  </a:cubicBezTo>
                  <a:cubicBezTo>
                    <a:pt x="395" y="226"/>
                    <a:pt x="401" y="226"/>
                    <a:pt x="404" y="223"/>
                  </a:cubicBezTo>
                  <a:cubicBezTo>
                    <a:pt x="402" y="217"/>
                    <a:pt x="397" y="209"/>
                    <a:pt x="391" y="214"/>
                  </a:cubicBezTo>
                  <a:close/>
                  <a:moveTo>
                    <a:pt x="1110" y="217"/>
                  </a:moveTo>
                  <a:cubicBezTo>
                    <a:pt x="1110" y="215"/>
                    <a:pt x="1111" y="212"/>
                    <a:pt x="1109" y="212"/>
                  </a:cubicBezTo>
                  <a:cubicBezTo>
                    <a:pt x="1109" y="213"/>
                    <a:pt x="1108" y="217"/>
                    <a:pt x="1110" y="217"/>
                  </a:cubicBezTo>
                  <a:close/>
                  <a:moveTo>
                    <a:pt x="412" y="215"/>
                  </a:moveTo>
                  <a:cubicBezTo>
                    <a:pt x="412" y="214"/>
                    <a:pt x="412" y="214"/>
                    <a:pt x="412" y="213"/>
                  </a:cubicBezTo>
                  <a:cubicBezTo>
                    <a:pt x="411" y="213"/>
                    <a:pt x="411" y="214"/>
                    <a:pt x="410" y="214"/>
                  </a:cubicBezTo>
                  <a:cubicBezTo>
                    <a:pt x="410" y="214"/>
                    <a:pt x="409" y="213"/>
                    <a:pt x="409" y="214"/>
                  </a:cubicBezTo>
                  <a:cubicBezTo>
                    <a:pt x="410" y="215"/>
                    <a:pt x="410" y="215"/>
                    <a:pt x="412" y="215"/>
                  </a:cubicBezTo>
                  <a:close/>
                  <a:moveTo>
                    <a:pt x="676" y="215"/>
                  </a:moveTo>
                  <a:cubicBezTo>
                    <a:pt x="687" y="225"/>
                    <a:pt x="705" y="225"/>
                    <a:pt x="717" y="233"/>
                  </a:cubicBezTo>
                  <a:cubicBezTo>
                    <a:pt x="724" y="234"/>
                    <a:pt x="729" y="239"/>
                    <a:pt x="735" y="241"/>
                  </a:cubicBezTo>
                  <a:cubicBezTo>
                    <a:pt x="736" y="239"/>
                    <a:pt x="738" y="239"/>
                    <a:pt x="738" y="237"/>
                  </a:cubicBezTo>
                  <a:cubicBezTo>
                    <a:pt x="731" y="232"/>
                    <a:pt x="720" y="233"/>
                    <a:pt x="712" y="230"/>
                  </a:cubicBezTo>
                  <a:cubicBezTo>
                    <a:pt x="698" y="224"/>
                    <a:pt x="684" y="217"/>
                    <a:pt x="670" y="214"/>
                  </a:cubicBezTo>
                  <a:cubicBezTo>
                    <a:pt x="672" y="214"/>
                    <a:pt x="674" y="216"/>
                    <a:pt x="676" y="215"/>
                  </a:cubicBezTo>
                  <a:close/>
                  <a:moveTo>
                    <a:pt x="1083" y="214"/>
                  </a:moveTo>
                  <a:cubicBezTo>
                    <a:pt x="1083" y="216"/>
                    <a:pt x="1084" y="216"/>
                    <a:pt x="1083" y="218"/>
                  </a:cubicBezTo>
                  <a:cubicBezTo>
                    <a:pt x="1086" y="218"/>
                    <a:pt x="1086" y="215"/>
                    <a:pt x="1088" y="214"/>
                  </a:cubicBezTo>
                  <a:cubicBezTo>
                    <a:pt x="1085" y="213"/>
                    <a:pt x="1085" y="214"/>
                    <a:pt x="1083" y="214"/>
                  </a:cubicBezTo>
                  <a:close/>
                  <a:moveTo>
                    <a:pt x="775" y="220"/>
                  </a:moveTo>
                  <a:cubicBezTo>
                    <a:pt x="775" y="219"/>
                    <a:pt x="773" y="220"/>
                    <a:pt x="773" y="219"/>
                  </a:cubicBezTo>
                  <a:cubicBezTo>
                    <a:pt x="772" y="220"/>
                    <a:pt x="768" y="219"/>
                    <a:pt x="768" y="221"/>
                  </a:cubicBezTo>
                  <a:cubicBezTo>
                    <a:pt x="770" y="222"/>
                    <a:pt x="772" y="222"/>
                    <a:pt x="774" y="222"/>
                  </a:cubicBezTo>
                  <a:cubicBezTo>
                    <a:pt x="772" y="224"/>
                    <a:pt x="768" y="225"/>
                    <a:pt x="766" y="225"/>
                  </a:cubicBezTo>
                  <a:cubicBezTo>
                    <a:pt x="768" y="225"/>
                    <a:pt x="763" y="227"/>
                    <a:pt x="762" y="226"/>
                  </a:cubicBezTo>
                  <a:cubicBezTo>
                    <a:pt x="763" y="226"/>
                    <a:pt x="765" y="226"/>
                    <a:pt x="765" y="224"/>
                  </a:cubicBezTo>
                  <a:cubicBezTo>
                    <a:pt x="759" y="226"/>
                    <a:pt x="756" y="233"/>
                    <a:pt x="747" y="231"/>
                  </a:cubicBezTo>
                  <a:cubicBezTo>
                    <a:pt x="746" y="232"/>
                    <a:pt x="746" y="236"/>
                    <a:pt x="748" y="236"/>
                  </a:cubicBezTo>
                  <a:cubicBezTo>
                    <a:pt x="749" y="235"/>
                    <a:pt x="749" y="233"/>
                    <a:pt x="752" y="233"/>
                  </a:cubicBezTo>
                  <a:cubicBezTo>
                    <a:pt x="753" y="234"/>
                    <a:pt x="751" y="237"/>
                    <a:pt x="754" y="237"/>
                  </a:cubicBezTo>
                  <a:cubicBezTo>
                    <a:pt x="753" y="235"/>
                    <a:pt x="754" y="234"/>
                    <a:pt x="756" y="234"/>
                  </a:cubicBezTo>
                  <a:cubicBezTo>
                    <a:pt x="764" y="233"/>
                    <a:pt x="769" y="225"/>
                    <a:pt x="777" y="222"/>
                  </a:cubicBezTo>
                  <a:cubicBezTo>
                    <a:pt x="777" y="221"/>
                    <a:pt x="776" y="220"/>
                    <a:pt x="777" y="220"/>
                  </a:cubicBezTo>
                  <a:cubicBezTo>
                    <a:pt x="779" y="218"/>
                    <a:pt x="784" y="219"/>
                    <a:pt x="785" y="215"/>
                  </a:cubicBezTo>
                  <a:cubicBezTo>
                    <a:pt x="784" y="215"/>
                    <a:pt x="783" y="216"/>
                    <a:pt x="783" y="215"/>
                  </a:cubicBezTo>
                  <a:cubicBezTo>
                    <a:pt x="784" y="215"/>
                    <a:pt x="784" y="215"/>
                    <a:pt x="784" y="214"/>
                  </a:cubicBezTo>
                  <a:cubicBezTo>
                    <a:pt x="780" y="216"/>
                    <a:pt x="779" y="219"/>
                    <a:pt x="775" y="220"/>
                  </a:cubicBezTo>
                  <a:close/>
                  <a:moveTo>
                    <a:pt x="791" y="217"/>
                  </a:moveTo>
                  <a:cubicBezTo>
                    <a:pt x="791" y="221"/>
                    <a:pt x="790" y="221"/>
                    <a:pt x="790" y="225"/>
                  </a:cubicBezTo>
                  <a:cubicBezTo>
                    <a:pt x="795" y="223"/>
                    <a:pt x="801" y="223"/>
                    <a:pt x="805" y="220"/>
                  </a:cubicBezTo>
                  <a:cubicBezTo>
                    <a:pt x="803" y="219"/>
                    <a:pt x="801" y="218"/>
                    <a:pt x="802" y="215"/>
                  </a:cubicBezTo>
                  <a:cubicBezTo>
                    <a:pt x="798" y="214"/>
                    <a:pt x="793" y="215"/>
                    <a:pt x="791" y="217"/>
                  </a:cubicBezTo>
                  <a:close/>
                  <a:moveTo>
                    <a:pt x="423" y="218"/>
                  </a:moveTo>
                  <a:cubicBezTo>
                    <a:pt x="423" y="216"/>
                    <a:pt x="422" y="215"/>
                    <a:pt x="420" y="215"/>
                  </a:cubicBezTo>
                  <a:cubicBezTo>
                    <a:pt x="420" y="217"/>
                    <a:pt x="422" y="218"/>
                    <a:pt x="423" y="218"/>
                  </a:cubicBezTo>
                  <a:close/>
                  <a:moveTo>
                    <a:pt x="1091" y="218"/>
                  </a:moveTo>
                  <a:cubicBezTo>
                    <a:pt x="1090" y="225"/>
                    <a:pt x="1090" y="232"/>
                    <a:pt x="1090" y="239"/>
                  </a:cubicBezTo>
                  <a:cubicBezTo>
                    <a:pt x="1089" y="250"/>
                    <a:pt x="1086" y="264"/>
                    <a:pt x="1087" y="274"/>
                  </a:cubicBezTo>
                  <a:cubicBezTo>
                    <a:pt x="1087" y="274"/>
                    <a:pt x="1088" y="276"/>
                    <a:pt x="1088" y="277"/>
                  </a:cubicBezTo>
                  <a:cubicBezTo>
                    <a:pt x="1087" y="280"/>
                    <a:pt x="1085" y="284"/>
                    <a:pt x="1085" y="287"/>
                  </a:cubicBezTo>
                  <a:cubicBezTo>
                    <a:pt x="1086" y="289"/>
                    <a:pt x="1089" y="290"/>
                    <a:pt x="1087" y="291"/>
                  </a:cubicBezTo>
                  <a:cubicBezTo>
                    <a:pt x="1090" y="291"/>
                    <a:pt x="1092" y="288"/>
                    <a:pt x="1094" y="287"/>
                  </a:cubicBezTo>
                  <a:cubicBezTo>
                    <a:pt x="1096" y="263"/>
                    <a:pt x="1097" y="241"/>
                    <a:pt x="1096" y="215"/>
                  </a:cubicBezTo>
                  <a:cubicBezTo>
                    <a:pt x="1093" y="215"/>
                    <a:pt x="1093" y="218"/>
                    <a:pt x="1091" y="218"/>
                  </a:cubicBezTo>
                  <a:close/>
                  <a:moveTo>
                    <a:pt x="379" y="220"/>
                  </a:moveTo>
                  <a:cubicBezTo>
                    <a:pt x="379" y="221"/>
                    <a:pt x="379" y="223"/>
                    <a:pt x="379" y="224"/>
                  </a:cubicBezTo>
                  <a:cubicBezTo>
                    <a:pt x="382" y="224"/>
                    <a:pt x="385" y="223"/>
                    <a:pt x="386" y="222"/>
                  </a:cubicBezTo>
                  <a:cubicBezTo>
                    <a:pt x="387" y="220"/>
                    <a:pt x="384" y="220"/>
                    <a:pt x="385" y="218"/>
                  </a:cubicBezTo>
                  <a:cubicBezTo>
                    <a:pt x="382" y="217"/>
                    <a:pt x="382" y="220"/>
                    <a:pt x="379" y="220"/>
                  </a:cubicBezTo>
                  <a:close/>
                  <a:moveTo>
                    <a:pt x="992" y="221"/>
                  </a:moveTo>
                  <a:cubicBezTo>
                    <a:pt x="994" y="221"/>
                    <a:pt x="996" y="223"/>
                    <a:pt x="997" y="220"/>
                  </a:cubicBezTo>
                  <a:cubicBezTo>
                    <a:pt x="996" y="219"/>
                    <a:pt x="995" y="218"/>
                    <a:pt x="993" y="218"/>
                  </a:cubicBezTo>
                  <a:cubicBezTo>
                    <a:pt x="993" y="219"/>
                    <a:pt x="992" y="219"/>
                    <a:pt x="992" y="221"/>
                  </a:cubicBezTo>
                  <a:close/>
                  <a:moveTo>
                    <a:pt x="977" y="219"/>
                  </a:moveTo>
                  <a:cubicBezTo>
                    <a:pt x="976" y="220"/>
                    <a:pt x="977" y="224"/>
                    <a:pt x="977" y="226"/>
                  </a:cubicBezTo>
                  <a:cubicBezTo>
                    <a:pt x="981" y="224"/>
                    <a:pt x="985" y="222"/>
                    <a:pt x="989" y="219"/>
                  </a:cubicBezTo>
                  <a:cubicBezTo>
                    <a:pt x="987" y="218"/>
                    <a:pt x="985" y="219"/>
                    <a:pt x="985" y="220"/>
                  </a:cubicBezTo>
                  <a:cubicBezTo>
                    <a:pt x="983" y="218"/>
                    <a:pt x="981" y="220"/>
                    <a:pt x="977" y="219"/>
                  </a:cubicBezTo>
                  <a:close/>
                  <a:moveTo>
                    <a:pt x="408" y="223"/>
                  </a:moveTo>
                  <a:cubicBezTo>
                    <a:pt x="409" y="223"/>
                    <a:pt x="411" y="223"/>
                    <a:pt x="412" y="222"/>
                  </a:cubicBezTo>
                  <a:cubicBezTo>
                    <a:pt x="409" y="221"/>
                    <a:pt x="410" y="219"/>
                    <a:pt x="407" y="220"/>
                  </a:cubicBezTo>
                  <a:cubicBezTo>
                    <a:pt x="407" y="221"/>
                    <a:pt x="408" y="222"/>
                    <a:pt x="408" y="223"/>
                  </a:cubicBezTo>
                  <a:close/>
                  <a:moveTo>
                    <a:pt x="1068" y="227"/>
                  </a:moveTo>
                  <a:cubicBezTo>
                    <a:pt x="1070" y="227"/>
                    <a:pt x="1073" y="225"/>
                    <a:pt x="1075" y="224"/>
                  </a:cubicBezTo>
                  <a:cubicBezTo>
                    <a:pt x="1073" y="224"/>
                    <a:pt x="1072" y="226"/>
                    <a:pt x="1071" y="225"/>
                  </a:cubicBezTo>
                  <a:cubicBezTo>
                    <a:pt x="1072" y="225"/>
                    <a:pt x="1074" y="222"/>
                    <a:pt x="1076" y="223"/>
                  </a:cubicBezTo>
                  <a:cubicBezTo>
                    <a:pt x="1077" y="223"/>
                    <a:pt x="1077" y="221"/>
                    <a:pt x="1076" y="220"/>
                  </a:cubicBezTo>
                  <a:cubicBezTo>
                    <a:pt x="1077" y="221"/>
                    <a:pt x="1074" y="221"/>
                    <a:pt x="1074" y="220"/>
                  </a:cubicBezTo>
                  <a:cubicBezTo>
                    <a:pt x="1075" y="220"/>
                    <a:pt x="1075" y="220"/>
                    <a:pt x="1074" y="220"/>
                  </a:cubicBezTo>
                  <a:cubicBezTo>
                    <a:pt x="1072" y="222"/>
                    <a:pt x="1069" y="223"/>
                    <a:pt x="1068" y="227"/>
                  </a:cubicBezTo>
                  <a:close/>
                  <a:moveTo>
                    <a:pt x="763" y="235"/>
                  </a:moveTo>
                  <a:cubicBezTo>
                    <a:pt x="769" y="232"/>
                    <a:pt x="778" y="231"/>
                    <a:pt x="783" y="227"/>
                  </a:cubicBezTo>
                  <a:cubicBezTo>
                    <a:pt x="782" y="226"/>
                    <a:pt x="786" y="221"/>
                    <a:pt x="784" y="221"/>
                  </a:cubicBezTo>
                  <a:cubicBezTo>
                    <a:pt x="777" y="226"/>
                    <a:pt x="769" y="230"/>
                    <a:pt x="763" y="235"/>
                  </a:cubicBezTo>
                  <a:close/>
                  <a:moveTo>
                    <a:pt x="1080" y="237"/>
                  </a:moveTo>
                  <a:cubicBezTo>
                    <a:pt x="1079" y="255"/>
                    <a:pt x="1075" y="280"/>
                    <a:pt x="1075" y="298"/>
                  </a:cubicBezTo>
                  <a:cubicBezTo>
                    <a:pt x="1077" y="298"/>
                    <a:pt x="1080" y="296"/>
                    <a:pt x="1082" y="294"/>
                  </a:cubicBezTo>
                  <a:cubicBezTo>
                    <a:pt x="1082" y="274"/>
                    <a:pt x="1088" y="245"/>
                    <a:pt x="1086" y="221"/>
                  </a:cubicBezTo>
                  <a:cubicBezTo>
                    <a:pt x="1080" y="224"/>
                    <a:pt x="1080" y="229"/>
                    <a:pt x="1080" y="237"/>
                  </a:cubicBezTo>
                  <a:close/>
                  <a:moveTo>
                    <a:pt x="368" y="225"/>
                  </a:moveTo>
                  <a:cubicBezTo>
                    <a:pt x="368" y="226"/>
                    <a:pt x="369" y="226"/>
                    <a:pt x="369" y="228"/>
                  </a:cubicBezTo>
                  <a:cubicBezTo>
                    <a:pt x="371" y="228"/>
                    <a:pt x="372" y="226"/>
                    <a:pt x="373" y="227"/>
                  </a:cubicBezTo>
                  <a:cubicBezTo>
                    <a:pt x="373" y="225"/>
                    <a:pt x="374" y="225"/>
                    <a:pt x="373" y="223"/>
                  </a:cubicBezTo>
                  <a:cubicBezTo>
                    <a:pt x="371" y="223"/>
                    <a:pt x="370" y="224"/>
                    <a:pt x="368" y="225"/>
                  </a:cubicBezTo>
                  <a:close/>
                  <a:moveTo>
                    <a:pt x="178" y="227"/>
                  </a:moveTo>
                  <a:cubicBezTo>
                    <a:pt x="180" y="228"/>
                    <a:pt x="181" y="226"/>
                    <a:pt x="183" y="226"/>
                  </a:cubicBezTo>
                  <a:cubicBezTo>
                    <a:pt x="182" y="222"/>
                    <a:pt x="177" y="224"/>
                    <a:pt x="178" y="227"/>
                  </a:cubicBezTo>
                  <a:close/>
                  <a:moveTo>
                    <a:pt x="423" y="226"/>
                  </a:moveTo>
                  <a:cubicBezTo>
                    <a:pt x="425" y="226"/>
                    <a:pt x="428" y="229"/>
                    <a:pt x="430" y="228"/>
                  </a:cubicBezTo>
                  <a:cubicBezTo>
                    <a:pt x="428" y="227"/>
                    <a:pt x="427" y="226"/>
                    <a:pt x="427" y="224"/>
                  </a:cubicBezTo>
                  <a:cubicBezTo>
                    <a:pt x="425" y="224"/>
                    <a:pt x="424" y="224"/>
                    <a:pt x="423" y="226"/>
                  </a:cubicBezTo>
                  <a:close/>
                  <a:moveTo>
                    <a:pt x="796" y="227"/>
                  </a:moveTo>
                  <a:cubicBezTo>
                    <a:pt x="796" y="228"/>
                    <a:pt x="796" y="229"/>
                    <a:pt x="796" y="230"/>
                  </a:cubicBezTo>
                  <a:cubicBezTo>
                    <a:pt x="799" y="229"/>
                    <a:pt x="804" y="226"/>
                    <a:pt x="805" y="224"/>
                  </a:cubicBezTo>
                  <a:cubicBezTo>
                    <a:pt x="802" y="225"/>
                    <a:pt x="799" y="226"/>
                    <a:pt x="796" y="227"/>
                  </a:cubicBezTo>
                  <a:close/>
                  <a:moveTo>
                    <a:pt x="938" y="231"/>
                  </a:moveTo>
                  <a:cubicBezTo>
                    <a:pt x="943" y="229"/>
                    <a:pt x="952" y="233"/>
                    <a:pt x="953" y="225"/>
                  </a:cubicBezTo>
                  <a:cubicBezTo>
                    <a:pt x="947" y="224"/>
                    <a:pt x="943" y="229"/>
                    <a:pt x="938" y="231"/>
                  </a:cubicBezTo>
                  <a:close/>
                  <a:moveTo>
                    <a:pt x="982" y="231"/>
                  </a:moveTo>
                  <a:cubicBezTo>
                    <a:pt x="984" y="230"/>
                    <a:pt x="988" y="228"/>
                    <a:pt x="987" y="226"/>
                  </a:cubicBezTo>
                  <a:cubicBezTo>
                    <a:pt x="986" y="228"/>
                    <a:pt x="983" y="229"/>
                    <a:pt x="982" y="231"/>
                  </a:cubicBezTo>
                  <a:close/>
                  <a:moveTo>
                    <a:pt x="443" y="228"/>
                  </a:moveTo>
                  <a:cubicBezTo>
                    <a:pt x="442" y="227"/>
                    <a:pt x="441" y="226"/>
                    <a:pt x="440" y="226"/>
                  </a:cubicBezTo>
                  <a:cubicBezTo>
                    <a:pt x="440" y="228"/>
                    <a:pt x="443" y="229"/>
                    <a:pt x="443" y="228"/>
                  </a:cubicBezTo>
                  <a:close/>
                  <a:moveTo>
                    <a:pt x="796" y="234"/>
                  </a:moveTo>
                  <a:cubicBezTo>
                    <a:pt x="798" y="234"/>
                    <a:pt x="795" y="237"/>
                    <a:pt x="797" y="237"/>
                  </a:cubicBezTo>
                  <a:cubicBezTo>
                    <a:pt x="793" y="241"/>
                    <a:pt x="798" y="250"/>
                    <a:pt x="795" y="254"/>
                  </a:cubicBezTo>
                  <a:cubicBezTo>
                    <a:pt x="793" y="254"/>
                    <a:pt x="794" y="251"/>
                    <a:pt x="793" y="252"/>
                  </a:cubicBezTo>
                  <a:cubicBezTo>
                    <a:pt x="792" y="254"/>
                    <a:pt x="793" y="255"/>
                    <a:pt x="794" y="256"/>
                  </a:cubicBezTo>
                  <a:cubicBezTo>
                    <a:pt x="793" y="257"/>
                    <a:pt x="792" y="258"/>
                    <a:pt x="792" y="259"/>
                  </a:cubicBezTo>
                  <a:cubicBezTo>
                    <a:pt x="794" y="256"/>
                    <a:pt x="797" y="261"/>
                    <a:pt x="793" y="262"/>
                  </a:cubicBezTo>
                  <a:cubicBezTo>
                    <a:pt x="794" y="261"/>
                    <a:pt x="792" y="261"/>
                    <a:pt x="792" y="261"/>
                  </a:cubicBezTo>
                  <a:cubicBezTo>
                    <a:pt x="790" y="267"/>
                    <a:pt x="792" y="274"/>
                    <a:pt x="788" y="280"/>
                  </a:cubicBezTo>
                  <a:cubicBezTo>
                    <a:pt x="791" y="283"/>
                    <a:pt x="786" y="289"/>
                    <a:pt x="786" y="294"/>
                  </a:cubicBezTo>
                  <a:cubicBezTo>
                    <a:pt x="786" y="294"/>
                    <a:pt x="787" y="294"/>
                    <a:pt x="787" y="295"/>
                  </a:cubicBezTo>
                  <a:cubicBezTo>
                    <a:pt x="787" y="297"/>
                    <a:pt x="784" y="299"/>
                    <a:pt x="784" y="302"/>
                  </a:cubicBezTo>
                  <a:cubicBezTo>
                    <a:pt x="782" y="308"/>
                    <a:pt x="782" y="314"/>
                    <a:pt x="778" y="317"/>
                  </a:cubicBezTo>
                  <a:cubicBezTo>
                    <a:pt x="777" y="316"/>
                    <a:pt x="776" y="316"/>
                    <a:pt x="776" y="315"/>
                  </a:cubicBezTo>
                  <a:cubicBezTo>
                    <a:pt x="780" y="294"/>
                    <a:pt x="781" y="276"/>
                    <a:pt x="777" y="256"/>
                  </a:cubicBezTo>
                  <a:cubicBezTo>
                    <a:pt x="777" y="262"/>
                    <a:pt x="774" y="270"/>
                    <a:pt x="774" y="277"/>
                  </a:cubicBezTo>
                  <a:cubicBezTo>
                    <a:pt x="769" y="286"/>
                    <a:pt x="768" y="306"/>
                    <a:pt x="760" y="309"/>
                  </a:cubicBezTo>
                  <a:cubicBezTo>
                    <a:pt x="756" y="302"/>
                    <a:pt x="759" y="290"/>
                    <a:pt x="759" y="278"/>
                  </a:cubicBezTo>
                  <a:cubicBezTo>
                    <a:pt x="759" y="269"/>
                    <a:pt x="757" y="256"/>
                    <a:pt x="755" y="249"/>
                  </a:cubicBezTo>
                  <a:cubicBezTo>
                    <a:pt x="752" y="265"/>
                    <a:pt x="755" y="291"/>
                    <a:pt x="753" y="307"/>
                  </a:cubicBezTo>
                  <a:cubicBezTo>
                    <a:pt x="753" y="304"/>
                    <a:pt x="751" y="307"/>
                    <a:pt x="751" y="306"/>
                  </a:cubicBezTo>
                  <a:cubicBezTo>
                    <a:pt x="751" y="307"/>
                    <a:pt x="750" y="309"/>
                    <a:pt x="751" y="309"/>
                  </a:cubicBezTo>
                  <a:cubicBezTo>
                    <a:pt x="751" y="308"/>
                    <a:pt x="753" y="307"/>
                    <a:pt x="754" y="308"/>
                  </a:cubicBezTo>
                  <a:cubicBezTo>
                    <a:pt x="754" y="311"/>
                    <a:pt x="753" y="320"/>
                    <a:pt x="750" y="319"/>
                  </a:cubicBezTo>
                  <a:cubicBezTo>
                    <a:pt x="745" y="316"/>
                    <a:pt x="747" y="309"/>
                    <a:pt x="748" y="302"/>
                  </a:cubicBezTo>
                  <a:cubicBezTo>
                    <a:pt x="749" y="289"/>
                    <a:pt x="747" y="265"/>
                    <a:pt x="747" y="250"/>
                  </a:cubicBezTo>
                  <a:cubicBezTo>
                    <a:pt x="746" y="249"/>
                    <a:pt x="744" y="248"/>
                    <a:pt x="742" y="248"/>
                  </a:cubicBezTo>
                  <a:cubicBezTo>
                    <a:pt x="742" y="261"/>
                    <a:pt x="741" y="272"/>
                    <a:pt x="740" y="282"/>
                  </a:cubicBezTo>
                  <a:cubicBezTo>
                    <a:pt x="739" y="281"/>
                    <a:pt x="739" y="281"/>
                    <a:pt x="739" y="280"/>
                  </a:cubicBezTo>
                  <a:cubicBezTo>
                    <a:pt x="739" y="285"/>
                    <a:pt x="741" y="289"/>
                    <a:pt x="740" y="293"/>
                  </a:cubicBezTo>
                  <a:cubicBezTo>
                    <a:pt x="740" y="293"/>
                    <a:pt x="739" y="293"/>
                    <a:pt x="739" y="294"/>
                  </a:cubicBezTo>
                  <a:cubicBezTo>
                    <a:pt x="739" y="302"/>
                    <a:pt x="739" y="314"/>
                    <a:pt x="740" y="322"/>
                  </a:cubicBezTo>
                  <a:cubicBezTo>
                    <a:pt x="742" y="324"/>
                    <a:pt x="745" y="324"/>
                    <a:pt x="746" y="328"/>
                  </a:cubicBezTo>
                  <a:cubicBezTo>
                    <a:pt x="745" y="329"/>
                    <a:pt x="743" y="328"/>
                    <a:pt x="741" y="328"/>
                  </a:cubicBezTo>
                  <a:cubicBezTo>
                    <a:pt x="741" y="330"/>
                    <a:pt x="743" y="330"/>
                    <a:pt x="743" y="332"/>
                  </a:cubicBezTo>
                  <a:cubicBezTo>
                    <a:pt x="752" y="331"/>
                    <a:pt x="757" y="328"/>
                    <a:pt x="763" y="325"/>
                  </a:cubicBezTo>
                  <a:cubicBezTo>
                    <a:pt x="765" y="325"/>
                    <a:pt x="764" y="327"/>
                    <a:pt x="765" y="327"/>
                  </a:cubicBezTo>
                  <a:cubicBezTo>
                    <a:pt x="778" y="324"/>
                    <a:pt x="797" y="324"/>
                    <a:pt x="804" y="314"/>
                  </a:cubicBezTo>
                  <a:cubicBezTo>
                    <a:pt x="805" y="313"/>
                    <a:pt x="807" y="312"/>
                    <a:pt x="808" y="311"/>
                  </a:cubicBezTo>
                  <a:cubicBezTo>
                    <a:pt x="810" y="289"/>
                    <a:pt x="809" y="271"/>
                    <a:pt x="807" y="252"/>
                  </a:cubicBezTo>
                  <a:cubicBezTo>
                    <a:pt x="804" y="254"/>
                    <a:pt x="806" y="250"/>
                    <a:pt x="805" y="249"/>
                  </a:cubicBezTo>
                  <a:cubicBezTo>
                    <a:pt x="808" y="249"/>
                    <a:pt x="808" y="247"/>
                    <a:pt x="807" y="246"/>
                  </a:cubicBezTo>
                  <a:cubicBezTo>
                    <a:pt x="805" y="245"/>
                    <a:pt x="807" y="249"/>
                    <a:pt x="805" y="248"/>
                  </a:cubicBezTo>
                  <a:cubicBezTo>
                    <a:pt x="807" y="239"/>
                    <a:pt x="806" y="230"/>
                    <a:pt x="811" y="227"/>
                  </a:cubicBezTo>
                  <a:cubicBezTo>
                    <a:pt x="808" y="228"/>
                    <a:pt x="801" y="231"/>
                    <a:pt x="796" y="234"/>
                  </a:cubicBezTo>
                  <a:close/>
                  <a:moveTo>
                    <a:pt x="188" y="235"/>
                  </a:moveTo>
                  <a:cubicBezTo>
                    <a:pt x="190" y="233"/>
                    <a:pt x="192" y="231"/>
                    <a:pt x="195" y="228"/>
                  </a:cubicBezTo>
                  <a:cubicBezTo>
                    <a:pt x="192" y="229"/>
                    <a:pt x="192" y="227"/>
                    <a:pt x="190" y="227"/>
                  </a:cubicBezTo>
                  <a:cubicBezTo>
                    <a:pt x="190" y="230"/>
                    <a:pt x="187" y="231"/>
                    <a:pt x="188" y="235"/>
                  </a:cubicBezTo>
                  <a:close/>
                  <a:moveTo>
                    <a:pt x="355" y="230"/>
                  </a:moveTo>
                  <a:cubicBezTo>
                    <a:pt x="357" y="230"/>
                    <a:pt x="355" y="233"/>
                    <a:pt x="357" y="233"/>
                  </a:cubicBezTo>
                  <a:cubicBezTo>
                    <a:pt x="358" y="231"/>
                    <a:pt x="360" y="231"/>
                    <a:pt x="363" y="230"/>
                  </a:cubicBezTo>
                  <a:cubicBezTo>
                    <a:pt x="362" y="229"/>
                    <a:pt x="363" y="227"/>
                    <a:pt x="362" y="227"/>
                  </a:cubicBezTo>
                  <a:cubicBezTo>
                    <a:pt x="360" y="228"/>
                    <a:pt x="357" y="228"/>
                    <a:pt x="355" y="230"/>
                  </a:cubicBezTo>
                  <a:close/>
                  <a:moveTo>
                    <a:pt x="1068" y="232"/>
                  </a:moveTo>
                  <a:cubicBezTo>
                    <a:pt x="1068" y="254"/>
                    <a:pt x="1065" y="281"/>
                    <a:pt x="1063" y="305"/>
                  </a:cubicBezTo>
                  <a:cubicBezTo>
                    <a:pt x="1066" y="304"/>
                    <a:pt x="1069" y="302"/>
                    <a:pt x="1072" y="301"/>
                  </a:cubicBezTo>
                  <a:cubicBezTo>
                    <a:pt x="1072" y="276"/>
                    <a:pt x="1078" y="247"/>
                    <a:pt x="1077" y="227"/>
                  </a:cubicBezTo>
                  <a:cubicBezTo>
                    <a:pt x="1074" y="229"/>
                    <a:pt x="1070" y="229"/>
                    <a:pt x="1068" y="232"/>
                  </a:cubicBezTo>
                  <a:close/>
                  <a:moveTo>
                    <a:pt x="378" y="232"/>
                  </a:moveTo>
                  <a:cubicBezTo>
                    <a:pt x="382" y="231"/>
                    <a:pt x="386" y="231"/>
                    <a:pt x="387" y="228"/>
                  </a:cubicBezTo>
                  <a:cubicBezTo>
                    <a:pt x="384" y="228"/>
                    <a:pt x="378" y="226"/>
                    <a:pt x="378" y="232"/>
                  </a:cubicBezTo>
                  <a:close/>
                  <a:moveTo>
                    <a:pt x="814" y="303"/>
                  </a:moveTo>
                  <a:cubicBezTo>
                    <a:pt x="816" y="302"/>
                    <a:pt x="815" y="304"/>
                    <a:pt x="815" y="305"/>
                  </a:cubicBezTo>
                  <a:cubicBezTo>
                    <a:pt x="819" y="305"/>
                    <a:pt x="822" y="306"/>
                    <a:pt x="824" y="308"/>
                  </a:cubicBezTo>
                  <a:cubicBezTo>
                    <a:pt x="825" y="288"/>
                    <a:pt x="821" y="261"/>
                    <a:pt x="822" y="244"/>
                  </a:cubicBezTo>
                  <a:cubicBezTo>
                    <a:pt x="818" y="244"/>
                    <a:pt x="816" y="245"/>
                    <a:pt x="813" y="242"/>
                  </a:cubicBezTo>
                  <a:cubicBezTo>
                    <a:pt x="813" y="238"/>
                    <a:pt x="819" y="239"/>
                    <a:pt x="822" y="238"/>
                  </a:cubicBezTo>
                  <a:cubicBezTo>
                    <a:pt x="817" y="236"/>
                    <a:pt x="816" y="230"/>
                    <a:pt x="813" y="227"/>
                  </a:cubicBezTo>
                  <a:cubicBezTo>
                    <a:pt x="814" y="236"/>
                    <a:pt x="811" y="243"/>
                    <a:pt x="811" y="250"/>
                  </a:cubicBezTo>
                  <a:cubicBezTo>
                    <a:pt x="810" y="256"/>
                    <a:pt x="810" y="264"/>
                    <a:pt x="812" y="271"/>
                  </a:cubicBezTo>
                  <a:cubicBezTo>
                    <a:pt x="812" y="274"/>
                    <a:pt x="812" y="274"/>
                    <a:pt x="812" y="277"/>
                  </a:cubicBezTo>
                  <a:cubicBezTo>
                    <a:pt x="811" y="286"/>
                    <a:pt x="813" y="294"/>
                    <a:pt x="812" y="302"/>
                  </a:cubicBezTo>
                  <a:cubicBezTo>
                    <a:pt x="813" y="303"/>
                    <a:pt x="815" y="300"/>
                    <a:pt x="814" y="302"/>
                  </a:cubicBezTo>
                  <a:cubicBezTo>
                    <a:pt x="814" y="302"/>
                    <a:pt x="814" y="302"/>
                    <a:pt x="814" y="303"/>
                  </a:cubicBezTo>
                  <a:close/>
                  <a:moveTo>
                    <a:pt x="476" y="282"/>
                  </a:moveTo>
                  <a:cubicBezTo>
                    <a:pt x="475" y="281"/>
                    <a:pt x="474" y="282"/>
                    <a:pt x="473" y="281"/>
                  </a:cubicBezTo>
                  <a:cubicBezTo>
                    <a:pt x="468" y="283"/>
                    <a:pt x="460" y="287"/>
                    <a:pt x="457" y="288"/>
                  </a:cubicBezTo>
                  <a:cubicBezTo>
                    <a:pt x="455" y="289"/>
                    <a:pt x="450" y="290"/>
                    <a:pt x="448" y="291"/>
                  </a:cubicBezTo>
                  <a:cubicBezTo>
                    <a:pt x="445" y="292"/>
                    <a:pt x="441" y="293"/>
                    <a:pt x="439" y="296"/>
                  </a:cubicBezTo>
                  <a:cubicBezTo>
                    <a:pt x="439" y="297"/>
                    <a:pt x="443" y="295"/>
                    <a:pt x="444" y="296"/>
                  </a:cubicBezTo>
                  <a:cubicBezTo>
                    <a:pt x="439" y="298"/>
                    <a:pt x="433" y="300"/>
                    <a:pt x="428" y="299"/>
                  </a:cubicBezTo>
                  <a:cubicBezTo>
                    <a:pt x="427" y="296"/>
                    <a:pt x="429" y="294"/>
                    <a:pt x="432" y="294"/>
                  </a:cubicBezTo>
                  <a:cubicBezTo>
                    <a:pt x="420" y="278"/>
                    <a:pt x="423" y="248"/>
                    <a:pt x="416" y="228"/>
                  </a:cubicBezTo>
                  <a:cubicBezTo>
                    <a:pt x="414" y="229"/>
                    <a:pt x="411" y="230"/>
                    <a:pt x="409" y="231"/>
                  </a:cubicBezTo>
                  <a:cubicBezTo>
                    <a:pt x="408" y="234"/>
                    <a:pt x="410" y="237"/>
                    <a:pt x="410" y="240"/>
                  </a:cubicBezTo>
                  <a:cubicBezTo>
                    <a:pt x="410" y="240"/>
                    <a:pt x="409" y="242"/>
                    <a:pt x="409" y="242"/>
                  </a:cubicBezTo>
                  <a:cubicBezTo>
                    <a:pt x="410" y="243"/>
                    <a:pt x="411" y="244"/>
                    <a:pt x="411" y="245"/>
                  </a:cubicBezTo>
                  <a:cubicBezTo>
                    <a:pt x="413" y="250"/>
                    <a:pt x="414" y="256"/>
                    <a:pt x="415" y="261"/>
                  </a:cubicBezTo>
                  <a:cubicBezTo>
                    <a:pt x="417" y="273"/>
                    <a:pt x="420" y="285"/>
                    <a:pt x="421" y="296"/>
                  </a:cubicBezTo>
                  <a:cubicBezTo>
                    <a:pt x="420" y="296"/>
                    <a:pt x="420" y="296"/>
                    <a:pt x="420" y="296"/>
                  </a:cubicBezTo>
                  <a:cubicBezTo>
                    <a:pt x="416" y="295"/>
                    <a:pt x="417" y="290"/>
                    <a:pt x="416" y="287"/>
                  </a:cubicBezTo>
                  <a:cubicBezTo>
                    <a:pt x="413" y="269"/>
                    <a:pt x="408" y="251"/>
                    <a:pt x="405" y="232"/>
                  </a:cubicBezTo>
                  <a:cubicBezTo>
                    <a:pt x="401" y="233"/>
                    <a:pt x="397" y="234"/>
                    <a:pt x="392" y="236"/>
                  </a:cubicBezTo>
                  <a:cubicBezTo>
                    <a:pt x="396" y="255"/>
                    <a:pt x="399" y="273"/>
                    <a:pt x="405" y="290"/>
                  </a:cubicBezTo>
                  <a:cubicBezTo>
                    <a:pt x="406" y="294"/>
                    <a:pt x="411" y="299"/>
                    <a:pt x="408" y="304"/>
                  </a:cubicBezTo>
                  <a:cubicBezTo>
                    <a:pt x="403" y="300"/>
                    <a:pt x="401" y="293"/>
                    <a:pt x="399" y="286"/>
                  </a:cubicBezTo>
                  <a:cubicBezTo>
                    <a:pt x="395" y="270"/>
                    <a:pt x="392" y="254"/>
                    <a:pt x="389" y="237"/>
                  </a:cubicBezTo>
                  <a:cubicBezTo>
                    <a:pt x="385" y="238"/>
                    <a:pt x="382" y="239"/>
                    <a:pt x="379" y="240"/>
                  </a:cubicBezTo>
                  <a:cubicBezTo>
                    <a:pt x="382" y="267"/>
                    <a:pt x="389" y="284"/>
                    <a:pt x="394" y="309"/>
                  </a:cubicBezTo>
                  <a:cubicBezTo>
                    <a:pt x="396" y="309"/>
                    <a:pt x="395" y="307"/>
                    <a:pt x="397" y="307"/>
                  </a:cubicBezTo>
                  <a:cubicBezTo>
                    <a:pt x="397" y="311"/>
                    <a:pt x="397" y="316"/>
                    <a:pt x="395" y="319"/>
                  </a:cubicBezTo>
                  <a:cubicBezTo>
                    <a:pt x="391" y="320"/>
                    <a:pt x="391" y="315"/>
                    <a:pt x="391" y="312"/>
                  </a:cubicBezTo>
                  <a:cubicBezTo>
                    <a:pt x="386" y="290"/>
                    <a:pt x="379" y="267"/>
                    <a:pt x="375" y="242"/>
                  </a:cubicBezTo>
                  <a:cubicBezTo>
                    <a:pt x="373" y="241"/>
                    <a:pt x="372" y="242"/>
                    <a:pt x="370" y="243"/>
                  </a:cubicBezTo>
                  <a:cubicBezTo>
                    <a:pt x="375" y="265"/>
                    <a:pt x="374" y="290"/>
                    <a:pt x="383" y="309"/>
                  </a:cubicBezTo>
                  <a:cubicBezTo>
                    <a:pt x="381" y="308"/>
                    <a:pt x="383" y="311"/>
                    <a:pt x="381" y="311"/>
                  </a:cubicBezTo>
                  <a:cubicBezTo>
                    <a:pt x="380" y="310"/>
                    <a:pt x="379" y="310"/>
                    <a:pt x="377" y="310"/>
                  </a:cubicBezTo>
                  <a:cubicBezTo>
                    <a:pt x="379" y="305"/>
                    <a:pt x="375" y="298"/>
                    <a:pt x="374" y="291"/>
                  </a:cubicBezTo>
                  <a:cubicBezTo>
                    <a:pt x="372" y="282"/>
                    <a:pt x="371" y="273"/>
                    <a:pt x="371" y="264"/>
                  </a:cubicBezTo>
                  <a:cubicBezTo>
                    <a:pt x="368" y="259"/>
                    <a:pt x="368" y="250"/>
                    <a:pt x="365" y="244"/>
                  </a:cubicBezTo>
                  <a:cubicBezTo>
                    <a:pt x="363" y="245"/>
                    <a:pt x="358" y="246"/>
                    <a:pt x="355" y="248"/>
                  </a:cubicBezTo>
                  <a:cubicBezTo>
                    <a:pt x="357" y="268"/>
                    <a:pt x="361" y="294"/>
                    <a:pt x="367" y="313"/>
                  </a:cubicBezTo>
                  <a:cubicBezTo>
                    <a:pt x="368" y="314"/>
                    <a:pt x="370" y="314"/>
                    <a:pt x="370" y="316"/>
                  </a:cubicBezTo>
                  <a:cubicBezTo>
                    <a:pt x="370" y="318"/>
                    <a:pt x="370" y="320"/>
                    <a:pt x="368" y="320"/>
                  </a:cubicBezTo>
                  <a:cubicBezTo>
                    <a:pt x="364" y="316"/>
                    <a:pt x="361" y="307"/>
                    <a:pt x="359" y="300"/>
                  </a:cubicBezTo>
                  <a:cubicBezTo>
                    <a:pt x="355" y="285"/>
                    <a:pt x="354" y="266"/>
                    <a:pt x="351" y="250"/>
                  </a:cubicBezTo>
                  <a:cubicBezTo>
                    <a:pt x="349" y="249"/>
                    <a:pt x="349" y="251"/>
                    <a:pt x="347" y="251"/>
                  </a:cubicBezTo>
                  <a:cubicBezTo>
                    <a:pt x="346" y="259"/>
                    <a:pt x="351" y="265"/>
                    <a:pt x="348" y="274"/>
                  </a:cubicBezTo>
                  <a:cubicBezTo>
                    <a:pt x="345" y="269"/>
                    <a:pt x="346" y="260"/>
                    <a:pt x="344" y="252"/>
                  </a:cubicBezTo>
                  <a:cubicBezTo>
                    <a:pt x="342" y="258"/>
                    <a:pt x="343" y="267"/>
                    <a:pt x="343" y="275"/>
                  </a:cubicBezTo>
                  <a:cubicBezTo>
                    <a:pt x="343" y="282"/>
                    <a:pt x="343" y="290"/>
                    <a:pt x="343" y="295"/>
                  </a:cubicBezTo>
                  <a:cubicBezTo>
                    <a:pt x="344" y="298"/>
                    <a:pt x="343" y="298"/>
                    <a:pt x="343" y="301"/>
                  </a:cubicBezTo>
                  <a:cubicBezTo>
                    <a:pt x="342" y="305"/>
                    <a:pt x="343" y="310"/>
                    <a:pt x="343" y="316"/>
                  </a:cubicBezTo>
                  <a:cubicBezTo>
                    <a:pt x="343" y="324"/>
                    <a:pt x="340" y="332"/>
                    <a:pt x="342" y="341"/>
                  </a:cubicBezTo>
                  <a:cubicBezTo>
                    <a:pt x="345" y="339"/>
                    <a:pt x="348" y="337"/>
                    <a:pt x="352" y="336"/>
                  </a:cubicBezTo>
                  <a:cubicBezTo>
                    <a:pt x="354" y="336"/>
                    <a:pt x="351" y="333"/>
                    <a:pt x="353" y="332"/>
                  </a:cubicBezTo>
                  <a:cubicBezTo>
                    <a:pt x="356" y="332"/>
                    <a:pt x="353" y="335"/>
                    <a:pt x="355" y="335"/>
                  </a:cubicBezTo>
                  <a:cubicBezTo>
                    <a:pt x="358" y="334"/>
                    <a:pt x="361" y="333"/>
                    <a:pt x="363" y="332"/>
                  </a:cubicBezTo>
                  <a:cubicBezTo>
                    <a:pt x="365" y="331"/>
                    <a:pt x="365" y="332"/>
                    <a:pt x="367" y="332"/>
                  </a:cubicBezTo>
                  <a:cubicBezTo>
                    <a:pt x="383" y="326"/>
                    <a:pt x="400" y="318"/>
                    <a:pt x="416" y="312"/>
                  </a:cubicBezTo>
                  <a:cubicBezTo>
                    <a:pt x="429" y="308"/>
                    <a:pt x="443" y="303"/>
                    <a:pt x="455" y="297"/>
                  </a:cubicBezTo>
                  <a:cubicBezTo>
                    <a:pt x="458" y="295"/>
                    <a:pt x="464" y="294"/>
                    <a:pt x="465" y="290"/>
                  </a:cubicBezTo>
                  <a:cubicBezTo>
                    <a:pt x="461" y="291"/>
                    <a:pt x="454" y="296"/>
                    <a:pt x="448" y="294"/>
                  </a:cubicBezTo>
                  <a:cubicBezTo>
                    <a:pt x="451" y="293"/>
                    <a:pt x="454" y="293"/>
                    <a:pt x="457" y="292"/>
                  </a:cubicBezTo>
                  <a:cubicBezTo>
                    <a:pt x="458" y="290"/>
                    <a:pt x="454" y="294"/>
                    <a:pt x="454" y="292"/>
                  </a:cubicBezTo>
                  <a:cubicBezTo>
                    <a:pt x="466" y="286"/>
                    <a:pt x="484" y="282"/>
                    <a:pt x="497" y="275"/>
                  </a:cubicBezTo>
                  <a:cubicBezTo>
                    <a:pt x="500" y="276"/>
                    <a:pt x="499" y="275"/>
                    <a:pt x="500" y="274"/>
                  </a:cubicBezTo>
                  <a:cubicBezTo>
                    <a:pt x="492" y="275"/>
                    <a:pt x="482" y="277"/>
                    <a:pt x="476" y="282"/>
                  </a:cubicBezTo>
                  <a:close/>
                  <a:moveTo>
                    <a:pt x="231" y="237"/>
                  </a:moveTo>
                  <a:cubicBezTo>
                    <a:pt x="232" y="238"/>
                    <a:pt x="234" y="237"/>
                    <a:pt x="235" y="238"/>
                  </a:cubicBezTo>
                  <a:cubicBezTo>
                    <a:pt x="236" y="234"/>
                    <a:pt x="239" y="232"/>
                    <a:pt x="238" y="229"/>
                  </a:cubicBezTo>
                  <a:cubicBezTo>
                    <a:pt x="236" y="231"/>
                    <a:pt x="233" y="233"/>
                    <a:pt x="231" y="237"/>
                  </a:cubicBezTo>
                  <a:close/>
                  <a:moveTo>
                    <a:pt x="789" y="231"/>
                  </a:moveTo>
                  <a:cubicBezTo>
                    <a:pt x="790" y="230"/>
                    <a:pt x="790" y="232"/>
                    <a:pt x="791" y="231"/>
                  </a:cubicBezTo>
                  <a:cubicBezTo>
                    <a:pt x="792" y="231"/>
                    <a:pt x="792" y="230"/>
                    <a:pt x="792" y="229"/>
                  </a:cubicBezTo>
                  <a:cubicBezTo>
                    <a:pt x="791" y="229"/>
                    <a:pt x="789" y="229"/>
                    <a:pt x="789" y="231"/>
                  </a:cubicBezTo>
                  <a:close/>
                  <a:moveTo>
                    <a:pt x="424" y="250"/>
                  </a:moveTo>
                  <a:cubicBezTo>
                    <a:pt x="428" y="249"/>
                    <a:pt x="432" y="250"/>
                    <a:pt x="436" y="251"/>
                  </a:cubicBezTo>
                  <a:cubicBezTo>
                    <a:pt x="436" y="249"/>
                    <a:pt x="436" y="248"/>
                    <a:pt x="435" y="246"/>
                  </a:cubicBezTo>
                  <a:cubicBezTo>
                    <a:pt x="432" y="245"/>
                    <a:pt x="427" y="246"/>
                    <a:pt x="426" y="243"/>
                  </a:cubicBezTo>
                  <a:cubicBezTo>
                    <a:pt x="426" y="242"/>
                    <a:pt x="426" y="242"/>
                    <a:pt x="426" y="241"/>
                  </a:cubicBezTo>
                  <a:cubicBezTo>
                    <a:pt x="428" y="240"/>
                    <a:pt x="431" y="242"/>
                    <a:pt x="434" y="242"/>
                  </a:cubicBezTo>
                  <a:cubicBezTo>
                    <a:pt x="433" y="234"/>
                    <a:pt x="426" y="231"/>
                    <a:pt x="421" y="229"/>
                  </a:cubicBezTo>
                  <a:cubicBezTo>
                    <a:pt x="423" y="236"/>
                    <a:pt x="424" y="243"/>
                    <a:pt x="424" y="250"/>
                  </a:cubicBezTo>
                  <a:close/>
                  <a:moveTo>
                    <a:pt x="1057" y="234"/>
                  </a:moveTo>
                  <a:cubicBezTo>
                    <a:pt x="1059" y="233"/>
                    <a:pt x="1061" y="232"/>
                    <a:pt x="1063" y="230"/>
                  </a:cubicBezTo>
                  <a:cubicBezTo>
                    <a:pt x="1061" y="230"/>
                    <a:pt x="1060" y="232"/>
                    <a:pt x="1058" y="232"/>
                  </a:cubicBezTo>
                  <a:cubicBezTo>
                    <a:pt x="1058" y="231"/>
                    <a:pt x="1061" y="230"/>
                    <a:pt x="1059" y="230"/>
                  </a:cubicBezTo>
                  <a:cubicBezTo>
                    <a:pt x="1058" y="231"/>
                    <a:pt x="1057" y="232"/>
                    <a:pt x="1057" y="234"/>
                  </a:cubicBezTo>
                  <a:close/>
                  <a:moveTo>
                    <a:pt x="435" y="231"/>
                  </a:moveTo>
                  <a:cubicBezTo>
                    <a:pt x="437" y="233"/>
                    <a:pt x="442" y="235"/>
                    <a:pt x="444" y="235"/>
                  </a:cubicBezTo>
                  <a:cubicBezTo>
                    <a:pt x="441" y="231"/>
                    <a:pt x="439" y="230"/>
                    <a:pt x="435" y="231"/>
                  </a:cubicBezTo>
                  <a:close/>
                  <a:moveTo>
                    <a:pt x="369" y="235"/>
                  </a:moveTo>
                  <a:cubicBezTo>
                    <a:pt x="370" y="235"/>
                    <a:pt x="375" y="235"/>
                    <a:pt x="374" y="231"/>
                  </a:cubicBezTo>
                  <a:cubicBezTo>
                    <a:pt x="371" y="230"/>
                    <a:pt x="368" y="232"/>
                    <a:pt x="369" y="235"/>
                  </a:cubicBezTo>
                  <a:close/>
                  <a:moveTo>
                    <a:pt x="977" y="235"/>
                  </a:moveTo>
                  <a:cubicBezTo>
                    <a:pt x="978" y="233"/>
                    <a:pt x="982" y="233"/>
                    <a:pt x="981" y="231"/>
                  </a:cubicBezTo>
                  <a:cubicBezTo>
                    <a:pt x="980" y="232"/>
                    <a:pt x="976" y="233"/>
                    <a:pt x="977" y="235"/>
                  </a:cubicBezTo>
                  <a:close/>
                  <a:moveTo>
                    <a:pt x="1032" y="239"/>
                  </a:moveTo>
                  <a:cubicBezTo>
                    <a:pt x="1035" y="237"/>
                    <a:pt x="1042" y="232"/>
                    <a:pt x="1043" y="231"/>
                  </a:cubicBezTo>
                  <a:cubicBezTo>
                    <a:pt x="1038" y="234"/>
                    <a:pt x="1034" y="234"/>
                    <a:pt x="1032" y="239"/>
                  </a:cubicBezTo>
                  <a:close/>
                  <a:moveTo>
                    <a:pt x="198" y="242"/>
                  </a:moveTo>
                  <a:cubicBezTo>
                    <a:pt x="202" y="241"/>
                    <a:pt x="206" y="236"/>
                    <a:pt x="209" y="233"/>
                  </a:cubicBezTo>
                  <a:cubicBezTo>
                    <a:pt x="207" y="232"/>
                    <a:pt x="205" y="232"/>
                    <a:pt x="203" y="231"/>
                  </a:cubicBezTo>
                  <a:cubicBezTo>
                    <a:pt x="201" y="235"/>
                    <a:pt x="200" y="238"/>
                    <a:pt x="198" y="242"/>
                  </a:cubicBezTo>
                  <a:close/>
                  <a:moveTo>
                    <a:pt x="314" y="245"/>
                  </a:moveTo>
                  <a:cubicBezTo>
                    <a:pt x="326" y="244"/>
                    <a:pt x="334" y="237"/>
                    <a:pt x="344" y="237"/>
                  </a:cubicBezTo>
                  <a:cubicBezTo>
                    <a:pt x="346" y="235"/>
                    <a:pt x="349" y="236"/>
                    <a:pt x="350" y="234"/>
                  </a:cubicBezTo>
                  <a:cubicBezTo>
                    <a:pt x="350" y="233"/>
                    <a:pt x="350" y="232"/>
                    <a:pt x="349" y="231"/>
                  </a:cubicBezTo>
                  <a:cubicBezTo>
                    <a:pt x="338" y="237"/>
                    <a:pt x="326" y="240"/>
                    <a:pt x="314" y="245"/>
                  </a:cubicBezTo>
                  <a:close/>
                  <a:moveTo>
                    <a:pt x="782" y="295"/>
                  </a:moveTo>
                  <a:cubicBezTo>
                    <a:pt x="787" y="285"/>
                    <a:pt x="787" y="268"/>
                    <a:pt x="791" y="259"/>
                  </a:cubicBezTo>
                  <a:cubicBezTo>
                    <a:pt x="790" y="259"/>
                    <a:pt x="789" y="259"/>
                    <a:pt x="789" y="258"/>
                  </a:cubicBezTo>
                  <a:cubicBezTo>
                    <a:pt x="791" y="249"/>
                    <a:pt x="791" y="242"/>
                    <a:pt x="791" y="235"/>
                  </a:cubicBezTo>
                  <a:cubicBezTo>
                    <a:pt x="789" y="235"/>
                    <a:pt x="788" y="236"/>
                    <a:pt x="784" y="236"/>
                  </a:cubicBezTo>
                  <a:cubicBezTo>
                    <a:pt x="783" y="234"/>
                    <a:pt x="784" y="232"/>
                    <a:pt x="782" y="231"/>
                  </a:cubicBezTo>
                  <a:cubicBezTo>
                    <a:pt x="781" y="250"/>
                    <a:pt x="782" y="275"/>
                    <a:pt x="782" y="295"/>
                  </a:cubicBezTo>
                  <a:close/>
                  <a:moveTo>
                    <a:pt x="956" y="232"/>
                  </a:moveTo>
                  <a:cubicBezTo>
                    <a:pt x="955" y="233"/>
                    <a:pt x="955" y="234"/>
                    <a:pt x="955" y="235"/>
                  </a:cubicBezTo>
                  <a:cubicBezTo>
                    <a:pt x="957" y="234"/>
                    <a:pt x="957" y="232"/>
                    <a:pt x="957" y="231"/>
                  </a:cubicBezTo>
                  <a:cubicBezTo>
                    <a:pt x="957" y="232"/>
                    <a:pt x="957" y="232"/>
                    <a:pt x="956" y="232"/>
                  </a:cubicBezTo>
                  <a:close/>
                  <a:moveTo>
                    <a:pt x="356" y="235"/>
                  </a:moveTo>
                  <a:cubicBezTo>
                    <a:pt x="357" y="236"/>
                    <a:pt x="355" y="238"/>
                    <a:pt x="354" y="240"/>
                  </a:cubicBezTo>
                  <a:cubicBezTo>
                    <a:pt x="359" y="240"/>
                    <a:pt x="360" y="238"/>
                    <a:pt x="364" y="237"/>
                  </a:cubicBezTo>
                  <a:cubicBezTo>
                    <a:pt x="364" y="235"/>
                    <a:pt x="363" y="235"/>
                    <a:pt x="364" y="234"/>
                  </a:cubicBezTo>
                  <a:cubicBezTo>
                    <a:pt x="363" y="234"/>
                    <a:pt x="363" y="233"/>
                    <a:pt x="361" y="233"/>
                  </a:cubicBezTo>
                  <a:cubicBezTo>
                    <a:pt x="361" y="235"/>
                    <a:pt x="357" y="236"/>
                    <a:pt x="356" y="235"/>
                  </a:cubicBezTo>
                  <a:close/>
                  <a:moveTo>
                    <a:pt x="464" y="238"/>
                  </a:moveTo>
                  <a:cubicBezTo>
                    <a:pt x="463" y="236"/>
                    <a:pt x="458" y="233"/>
                    <a:pt x="456" y="235"/>
                  </a:cubicBezTo>
                  <a:cubicBezTo>
                    <a:pt x="460" y="235"/>
                    <a:pt x="461" y="237"/>
                    <a:pt x="464" y="238"/>
                  </a:cubicBezTo>
                  <a:close/>
                  <a:moveTo>
                    <a:pt x="758" y="239"/>
                  </a:moveTo>
                  <a:cubicBezTo>
                    <a:pt x="760" y="247"/>
                    <a:pt x="759" y="257"/>
                    <a:pt x="762" y="266"/>
                  </a:cubicBezTo>
                  <a:cubicBezTo>
                    <a:pt x="760" y="268"/>
                    <a:pt x="761" y="274"/>
                    <a:pt x="763" y="276"/>
                  </a:cubicBezTo>
                  <a:cubicBezTo>
                    <a:pt x="762" y="276"/>
                    <a:pt x="761" y="276"/>
                    <a:pt x="762" y="277"/>
                  </a:cubicBezTo>
                  <a:cubicBezTo>
                    <a:pt x="761" y="289"/>
                    <a:pt x="762" y="295"/>
                    <a:pt x="762" y="302"/>
                  </a:cubicBezTo>
                  <a:cubicBezTo>
                    <a:pt x="764" y="299"/>
                    <a:pt x="765" y="293"/>
                    <a:pt x="766" y="291"/>
                  </a:cubicBezTo>
                  <a:cubicBezTo>
                    <a:pt x="773" y="274"/>
                    <a:pt x="774" y="254"/>
                    <a:pt x="777" y="234"/>
                  </a:cubicBezTo>
                  <a:cubicBezTo>
                    <a:pt x="777" y="234"/>
                    <a:pt x="777" y="233"/>
                    <a:pt x="777" y="234"/>
                  </a:cubicBezTo>
                  <a:cubicBezTo>
                    <a:pt x="770" y="235"/>
                    <a:pt x="766" y="239"/>
                    <a:pt x="758" y="239"/>
                  </a:cubicBezTo>
                  <a:close/>
                  <a:moveTo>
                    <a:pt x="1057" y="238"/>
                  </a:moveTo>
                  <a:cubicBezTo>
                    <a:pt x="1057" y="265"/>
                    <a:pt x="1053" y="286"/>
                    <a:pt x="1052" y="311"/>
                  </a:cubicBezTo>
                  <a:cubicBezTo>
                    <a:pt x="1061" y="309"/>
                    <a:pt x="1060" y="303"/>
                    <a:pt x="1060" y="293"/>
                  </a:cubicBezTo>
                  <a:cubicBezTo>
                    <a:pt x="1062" y="273"/>
                    <a:pt x="1064" y="256"/>
                    <a:pt x="1065" y="238"/>
                  </a:cubicBezTo>
                  <a:cubicBezTo>
                    <a:pt x="1065" y="237"/>
                    <a:pt x="1066" y="234"/>
                    <a:pt x="1064" y="234"/>
                  </a:cubicBezTo>
                  <a:cubicBezTo>
                    <a:pt x="1061" y="234"/>
                    <a:pt x="1059" y="236"/>
                    <a:pt x="1057" y="238"/>
                  </a:cubicBezTo>
                  <a:close/>
                  <a:moveTo>
                    <a:pt x="1108" y="235"/>
                  </a:moveTo>
                  <a:cubicBezTo>
                    <a:pt x="1108" y="238"/>
                    <a:pt x="1108" y="244"/>
                    <a:pt x="1107" y="249"/>
                  </a:cubicBezTo>
                  <a:cubicBezTo>
                    <a:pt x="1107" y="254"/>
                    <a:pt x="1104" y="261"/>
                    <a:pt x="1108" y="263"/>
                  </a:cubicBezTo>
                  <a:cubicBezTo>
                    <a:pt x="1108" y="254"/>
                    <a:pt x="1110" y="245"/>
                    <a:pt x="1108" y="234"/>
                  </a:cubicBezTo>
                  <a:cubicBezTo>
                    <a:pt x="1108" y="234"/>
                    <a:pt x="1108" y="234"/>
                    <a:pt x="1108" y="235"/>
                  </a:cubicBezTo>
                  <a:close/>
                  <a:moveTo>
                    <a:pt x="264" y="248"/>
                  </a:moveTo>
                  <a:cubicBezTo>
                    <a:pt x="266" y="249"/>
                    <a:pt x="268" y="248"/>
                    <a:pt x="269" y="250"/>
                  </a:cubicBezTo>
                  <a:cubicBezTo>
                    <a:pt x="271" y="245"/>
                    <a:pt x="275" y="240"/>
                    <a:pt x="274" y="235"/>
                  </a:cubicBezTo>
                  <a:cubicBezTo>
                    <a:pt x="271" y="239"/>
                    <a:pt x="267" y="243"/>
                    <a:pt x="264" y="248"/>
                  </a:cubicBezTo>
                  <a:close/>
                  <a:moveTo>
                    <a:pt x="439" y="243"/>
                  </a:moveTo>
                  <a:cubicBezTo>
                    <a:pt x="443" y="242"/>
                    <a:pt x="444" y="244"/>
                    <a:pt x="447" y="244"/>
                  </a:cubicBezTo>
                  <a:cubicBezTo>
                    <a:pt x="446" y="239"/>
                    <a:pt x="439" y="239"/>
                    <a:pt x="437" y="236"/>
                  </a:cubicBezTo>
                  <a:cubicBezTo>
                    <a:pt x="437" y="239"/>
                    <a:pt x="438" y="241"/>
                    <a:pt x="439" y="243"/>
                  </a:cubicBezTo>
                  <a:close/>
                  <a:moveTo>
                    <a:pt x="895" y="237"/>
                  </a:moveTo>
                  <a:cubicBezTo>
                    <a:pt x="896" y="237"/>
                    <a:pt x="896" y="239"/>
                    <a:pt x="897" y="238"/>
                  </a:cubicBezTo>
                  <a:cubicBezTo>
                    <a:pt x="897" y="238"/>
                    <a:pt x="898" y="238"/>
                    <a:pt x="898" y="237"/>
                  </a:cubicBezTo>
                  <a:cubicBezTo>
                    <a:pt x="889" y="236"/>
                    <a:pt x="882" y="236"/>
                    <a:pt x="872" y="236"/>
                  </a:cubicBezTo>
                  <a:cubicBezTo>
                    <a:pt x="866" y="236"/>
                    <a:pt x="859" y="235"/>
                    <a:pt x="855" y="238"/>
                  </a:cubicBezTo>
                  <a:cubicBezTo>
                    <a:pt x="871" y="237"/>
                    <a:pt x="884" y="240"/>
                    <a:pt x="895" y="237"/>
                  </a:cubicBezTo>
                  <a:close/>
                  <a:moveTo>
                    <a:pt x="213" y="247"/>
                  </a:moveTo>
                  <a:cubicBezTo>
                    <a:pt x="217" y="245"/>
                    <a:pt x="221" y="242"/>
                    <a:pt x="224" y="238"/>
                  </a:cubicBezTo>
                  <a:cubicBezTo>
                    <a:pt x="221" y="238"/>
                    <a:pt x="220" y="236"/>
                    <a:pt x="217" y="236"/>
                  </a:cubicBezTo>
                  <a:cubicBezTo>
                    <a:pt x="216" y="241"/>
                    <a:pt x="213" y="243"/>
                    <a:pt x="213" y="247"/>
                  </a:cubicBezTo>
                  <a:close/>
                  <a:moveTo>
                    <a:pt x="345" y="243"/>
                  </a:moveTo>
                  <a:cubicBezTo>
                    <a:pt x="347" y="242"/>
                    <a:pt x="350" y="242"/>
                    <a:pt x="351" y="241"/>
                  </a:cubicBezTo>
                  <a:cubicBezTo>
                    <a:pt x="350" y="240"/>
                    <a:pt x="351" y="238"/>
                    <a:pt x="351" y="237"/>
                  </a:cubicBezTo>
                  <a:cubicBezTo>
                    <a:pt x="350" y="236"/>
                    <a:pt x="349" y="237"/>
                    <a:pt x="347" y="237"/>
                  </a:cubicBezTo>
                  <a:cubicBezTo>
                    <a:pt x="346" y="241"/>
                    <a:pt x="340" y="239"/>
                    <a:pt x="338" y="243"/>
                  </a:cubicBezTo>
                  <a:cubicBezTo>
                    <a:pt x="339" y="243"/>
                    <a:pt x="337" y="244"/>
                    <a:pt x="338" y="245"/>
                  </a:cubicBezTo>
                  <a:cubicBezTo>
                    <a:pt x="342" y="245"/>
                    <a:pt x="342" y="242"/>
                    <a:pt x="345" y="241"/>
                  </a:cubicBezTo>
                  <a:cubicBezTo>
                    <a:pt x="345" y="242"/>
                    <a:pt x="347" y="242"/>
                    <a:pt x="345" y="243"/>
                  </a:cubicBezTo>
                  <a:close/>
                  <a:moveTo>
                    <a:pt x="900" y="238"/>
                  </a:moveTo>
                  <a:cubicBezTo>
                    <a:pt x="901" y="238"/>
                    <a:pt x="907" y="239"/>
                    <a:pt x="911" y="238"/>
                  </a:cubicBezTo>
                  <a:cubicBezTo>
                    <a:pt x="907" y="238"/>
                    <a:pt x="902" y="236"/>
                    <a:pt x="900" y="238"/>
                  </a:cubicBezTo>
                  <a:close/>
                  <a:moveTo>
                    <a:pt x="1015" y="244"/>
                  </a:moveTo>
                  <a:cubicBezTo>
                    <a:pt x="1018" y="242"/>
                    <a:pt x="1026" y="240"/>
                    <a:pt x="1025" y="237"/>
                  </a:cubicBezTo>
                  <a:cubicBezTo>
                    <a:pt x="1022" y="239"/>
                    <a:pt x="1014" y="240"/>
                    <a:pt x="1015" y="244"/>
                  </a:cubicBezTo>
                  <a:close/>
                  <a:moveTo>
                    <a:pt x="968" y="240"/>
                  </a:moveTo>
                  <a:cubicBezTo>
                    <a:pt x="970" y="241"/>
                    <a:pt x="972" y="237"/>
                    <a:pt x="971" y="238"/>
                  </a:cubicBezTo>
                  <a:cubicBezTo>
                    <a:pt x="971" y="240"/>
                    <a:pt x="968" y="238"/>
                    <a:pt x="968" y="240"/>
                  </a:cubicBezTo>
                  <a:close/>
                  <a:moveTo>
                    <a:pt x="984" y="240"/>
                  </a:moveTo>
                  <a:cubicBezTo>
                    <a:pt x="985" y="240"/>
                    <a:pt x="985" y="240"/>
                    <a:pt x="986" y="241"/>
                  </a:cubicBezTo>
                  <a:cubicBezTo>
                    <a:pt x="985" y="239"/>
                    <a:pt x="987" y="238"/>
                    <a:pt x="985" y="237"/>
                  </a:cubicBezTo>
                  <a:cubicBezTo>
                    <a:pt x="985" y="239"/>
                    <a:pt x="981" y="240"/>
                    <a:pt x="983" y="242"/>
                  </a:cubicBezTo>
                  <a:cubicBezTo>
                    <a:pt x="979" y="242"/>
                    <a:pt x="980" y="246"/>
                    <a:pt x="977" y="246"/>
                  </a:cubicBezTo>
                  <a:cubicBezTo>
                    <a:pt x="978" y="248"/>
                    <a:pt x="978" y="249"/>
                    <a:pt x="978" y="251"/>
                  </a:cubicBezTo>
                  <a:cubicBezTo>
                    <a:pt x="981" y="250"/>
                    <a:pt x="982" y="248"/>
                    <a:pt x="985" y="249"/>
                  </a:cubicBezTo>
                  <a:cubicBezTo>
                    <a:pt x="985" y="248"/>
                    <a:pt x="985" y="247"/>
                    <a:pt x="985" y="246"/>
                  </a:cubicBezTo>
                  <a:cubicBezTo>
                    <a:pt x="986" y="246"/>
                    <a:pt x="987" y="246"/>
                    <a:pt x="987" y="247"/>
                  </a:cubicBezTo>
                  <a:cubicBezTo>
                    <a:pt x="988" y="246"/>
                    <a:pt x="990" y="243"/>
                    <a:pt x="987" y="242"/>
                  </a:cubicBezTo>
                  <a:cubicBezTo>
                    <a:pt x="987" y="243"/>
                    <a:pt x="987" y="245"/>
                    <a:pt x="986" y="245"/>
                  </a:cubicBezTo>
                  <a:cubicBezTo>
                    <a:pt x="987" y="243"/>
                    <a:pt x="986" y="241"/>
                    <a:pt x="984" y="240"/>
                  </a:cubicBezTo>
                  <a:close/>
                  <a:moveTo>
                    <a:pt x="252" y="242"/>
                  </a:moveTo>
                  <a:cubicBezTo>
                    <a:pt x="253" y="242"/>
                    <a:pt x="255" y="239"/>
                    <a:pt x="254" y="238"/>
                  </a:cubicBezTo>
                  <a:cubicBezTo>
                    <a:pt x="253" y="239"/>
                    <a:pt x="252" y="240"/>
                    <a:pt x="252" y="242"/>
                  </a:cubicBezTo>
                  <a:close/>
                  <a:moveTo>
                    <a:pt x="1044" y="244"/>
                  </a:moveTo>
                  <a:cubicBezTo>
                    <a:pt x="1041" y="251"/>
                    <a:pt x="1041" y="262"/>
                    <a:pt x="1041" y="272"/>
                  </a:cubicBezTo>
                  <a:cubicBezTo>
                    <a:pt x="1042" y="289"/>
                    <a:pt x="1042" y="304"/>
                    <a:pt x="1040" y="318"/>
                  </a:cubicBezTo>
                  <a:cubicBezTo>
                    <a:pt x="1043" y="317"/>
                    <a:pt x="1046" y="315"/>
                    <a:pt x="1049" y="314"/>
                  </a:cubicBezTo>
                  <a:cubicBezTo>
                    <a:pt x="1049" y="289"/>
                    <a:pt x="1054" y="262"/>
                    <a:pt x="1053" y="239"/>
                  </a:cubicBezTo>
                  <a:cubicBezTo>
                    <a:pt x="1050" y="241"/>
                    <a:pt x="1047" y="243"/>
                    <a:pt x="1044" y="244"/>
                  </a:cubicBezTo>
                  <a:close/>
                  <a:moveTo>
                    <a:pt x="464" y="241"/>
                  </a:moveTo>
                  <a:cubicBezTo>
                    <a:pt x="462" y="241"/>
                    <a:pt x="462" y="240"/>
                    <a:pt x="460" y="239"/>
                  </a:cubicBezTo>
                  <a:cubicBezTo>
                    <a:pt x="460" y="241"/>
                    <a:pt x="463" y="242"/>
                    <a:pt x="464" y="241"/>
                  </a:cubicBezTo>
                  <a:close/>
                  <a:moveTo>
                    <a:pt x="476" y="242"/>
                  </a:moveTo>
                  <a:cubicBezTo>
                    <a:pt x="473" y="241"/>
                    <a:pt x="472" y="239"/>
                    <a:pt x="470" y="242"/>
                  </a:cubicBezTo>
                  <a:cubicBezTo>
                    <a:pt x="471" y="241"/>
                    <a:pt x="474" y="242"/>
                    <a:pt x="476" y="242"/>
                  </a:cubicBezTo>
                  <a:close/>
                  <a:moveTo>
                    <a:pt x="743" y="243"/>
                  </a:moveTo>
                  <a:cubicBezTo>
                    <a:pt x="744" y="243"/>
                    <a:pt x="746" y="244"/>
                    <a:pt x="748" y="244"/>
                  </a:cubicBezTo>
                  <a:cubicBezTo>
                    <a:pt x="748" y="243"/>
                    <a:pt x="748" y="242"/>
                    <a:pt x="748" y="241"/>
                  </a:cubicBezTo>
                  <a:cubicBezTo>
                    <a:pt x="746" y="241"/>
                    <a:pt x="746" y="240"/>
                    <a:pt x="745" y="240"/>
                  </a:cubicBezTo>
                  <a:cubicBezTo>
                    <a:pt x="745" y="241"/>
                    <a:pt x="744" y="242"/>
                    <a:pt x="743" y="243"/>
                  </a:cubicBezTo>
                  <a:close/>
                  <a:moveTo>
                    <a:pt x="1015" y="248"/>
                  </a:moveTo>
                  <a:cubicBezTo>
                    <a:pt x="1020" y="248"/>
                    <a:pt x="1025" y="243"/>
                    <a:pt x="1028" y="240"/>
                  </a:cubicBezTo>
                  <a:cubicBezTo>
                    <a:pt x="1023" y="242"/>
                    <a:pt x="1019" y="245"/>
                    <a:pt x="1015" y="248"/>
                  </a:cubicBezTo>
                  <a:close/>
                  <a:moveTo>
                    <a:pt x="454" y="245"/>
                  </a:moveTo>
                  <a:cubicBezTo>
                    <a:pt x="458" y="246"/>
                    <a:pt x="461" y="246"/>
                    <a:pt x="464" y="245"/>
                  </a:cubicBezTo>
                  <a:cubicBezTo>
                    <a:pt x="460" y="244"/>
                    <a:pt x="456" y="242"/>
                    <a:pt x="453" y="241"/>
                  </a:cubicBezTo>
                  <a:cubicBezTo>
                    <a:pt x="453" y="243"/>
                    <a:pt x="454" y="244"/>
                    <a:pt x="454" y="245"/>
                  </a:cubicBezTo>
                  <a:close/>
                  <a:moveTo>
                    <a:pt x="992" y="244"/>
                  </a:moveTo>
                  <a:cubicBezTo>
                    <a:pt x="994" y="244"/>
                    <a:pt x="994" y="243"/>
                    <a:pt x="994" y="243"/>
                  </a:cubicBezTo>
                  <a:cubicBezTo>
                    <a:pt x="994" y="242"/>
                    <a:pt x="992" y="241"/>
                    <a:pt x="992" y="243"/>
                  </a:cubicBezTo>
                  <a:cubicBezTo>
                    <a:pt x="993" y="243"/>
                    <a:pt x="992" y="243"/>
                    <a:pt x="992" y="244"/>
                  </a:cubicBezTo>
                  <a:close/>
                  <a:moveTo>
                    <a:pt x="1149" y="247"/>
                  </a:moveTo>
                  <a:cubicBezTo>
                    <a:pt x="1149" y="246"/>
                    <a:pt x="1152" y="242"/>
                    <a:pt x="1149" y="242"/>
                  </a:cubicBezTo>
                  <a:cubicBezTo>
                    <a:pt x="1150" y="244"/>
                    <a:pt x="1148" y="246"/>
                    <a:pt x="1149" y="247"/>
                  </a:cubicBezTo>
                  <a:close/>
                  <a:moveTo>
                    <a:pt x="236" y="243"/>
                  </a:moveTo>
                  <a:cubicBezTo>
                    <a:pt x="234" y="246"/>
                    <a:pt x="231" y="250"/>
                    <a:pt x="231" y="255"/>
                  </a:cubicBezTo>
                  <a:cubicBezTo>
                    <a:pt x="237" y="255"/>
                    <a:pt x="242" y="251"/>
                    <a:pt x="245" y="246"/>
                  </a:cubicBezTo>
                  <a:cubicBezTo>
                    <a:pt x="241" y="246"/>
                    <a:pt x="240" y="243"/>
                    <a:pt x="236" y="243"/>
                  </a:cubicBezTo>
                  <a:close/>
                  <a:moveTo>
                    <a:pt x="967" y="261"/>
                  </a:moveTo>
                  <a:cubicBezTo>
                    <a:pt x="969" y="259"/>
                    <a:pt x="965" y="260"/>
                    <a:pt x="966" y="257"/>
                  </a:cubicBezTo>
                  <a:cubicBezTo>
                    <a:pt x="966" y="254"/>
                    <a:pt x="968" y="252"/>
                    <a:pt x="969" y="251"/>
                  </a:cubicBezTo>
                  <a:cubicBezTo>
                    <a:pt x="969" y="250"/>
                    <a:pt x="967" y="252"/>
                    <a:pt x="967" y="250"/>
                  </a:cubicBezTo>
                  <a:cubicBezTo>
                    <a:pt x="971" y="250"/>
                    <a:pt x="973" y="247"/>
                    <a:pt x="974" y="243"/>
                  </a:cubicBezTo>
                  <a:cubicBezTo>
                    <a:pt x="970" y="241"/>
                    <a:pt x="970" y="249"/>
                    <a:pt x="966" y="246"/>
                  </a:cubicBezTo>
                  <a:cubicBezTo>
                    <a:pt x="964" y="274"/>
                    <a:pt x="959" y="297"/>
                    <a:pt x="959" y="323"/>
                  </a:cubicBezTo>
                  <a:cubicBezTo>
                    <a:pt x="959" y="318"/>
                    <a:pt x="962" y="316"/>
                    <a:pt x="964" y="314"/>
                  </a:cubicBezTo>
                  <a:cubicBezTo>
                    <a:pt x="964" y="320"/>
                    <a:pt x="961" y="324"/>
                    <a:pt x="960" y="329"/>
                  </a:cubicBezTo>
                  <a:cubicBezTo>
                    <a:pt x="963" y="329"/>
                    <a:pt x="968" y="331"/>
                    <a:pt x="971" y="329"/>
                  </a:cubicBezTo>
                  <a:cubicBezTo>
                    <a:pt x="973" y="307"/>
                    <a:pt x="974" y="283"/>
                    <a:pt x="975" y="261"/>
                  </a:cubicBezTo>
                  <a:cubicBezTo>
                    <a:pt x="972" y="260"/>
                    <a:pt x="972" y="259"/>
                    <a:pt x="969" y="260"/>
                  </a:cubicBezTo>
                  <a:cubicBezTo>
                    <a:pt x="969" y="261"/>
                    <a:pt x="969" y="261"/>
                    <a:pt x="969" y="262"/>
                  </a:cubicBezTo>
                  <a:cubicBezTo>
                    <a:pt x="967" y="261"/>
                    <a:pt x="966" y="264"/>
                    <a:pt x="965" y="263"/>
                  </a:cubicBezTo>
                  <a:cubicBezTo>
                    <a:pt x="965" y="262"/>
                    <a:pt x="967" y="262"/>
                    <a:pt x="967" y="261"/>
                  </a:cubicBezTo>
                  <a:close/>
                  <a:moveTo>
                    <a:pt x="322" y="248"/>
                  </a:moveTo>
                  <a:cubicBezTo>
                    <a:pt x="323" y="249"/>
                    <a:pt x="323" y="250"/>
                    <a:pt x="323" y="251"/>
                  </a:cubicBezTo>
                  <a:cubicBezTo>
                    <a:pt x="327" y="250"/>
                    <a:pt x="330" y="248"/>
                    <a:pt x="334" y="246"/>
                  </a:cubicBezTo>
                  <a:cubicBezTo>
                    <a:pt x="333" y="245"/>
                    <a:pt x="334" y="244"/>
                    <a:pt x="334" y="243"/>
                  </a:cubicBezTo>
                  <a:cubicBezTo>
                    <a:pt x="330" y="244"/>
                    <a:pt x="324" y="244"/>
                    <a:pt x="322" y="248"/>
                  </a:cubicBezTo>
                  <a:close/>
                  <a:moveTo>
                    <a:pt x="828" y="248"/>
                  </a:moveTo>
                  <a:cubicBezTo>
                    <a:pt x="828" y="250"/>
                    <a:pt x="826" y="251"/>
                    <a:pt x="825" y="253"/>
                  </a:cubicBezTo>
                  <a:cubicBezTo>
                    <a:pt x="825" y="255"/>
                    <a:pt x="827" y="255"/>
                    <a:pt x="827" y="257"/>
                  </a:cubicBezTo>
                  <a:cubicBezTo>
                    <a:pt x="825" y="267"/>
                    <a:pt x="828" y="279"/>
                    <a:pt x="828" y="287"/>
                  </a:cubicBezTo>
                  <a:cubicBezTo>
                    <a:pt x="828" y="294"/>
                    <a:pt x="827" y="300"/>
                    <a:pt x="827" y="306"/>
                  </a:cubicBezTo>
                  <a:cubicBezTo>
                    <a:pt x="827" y="308"/>
                    <a:pt x="829" y="310"/>
                    <a:pt x="828" y="312"/>
                  </a:cubicBezTo>
                  <a:cubicBezTo>
                    <a:pt x="838" y="314"/>
                    <a:pt x="849" y="315"/>
                    <a:pt x="859" y="316"/>
                  </a:cubicBezTo>
                  <a:cubicBezTo>
                    <a:pt x="861" y="290"/>
                    <a:pt x="859" y="269"/>
                    <a:pt x="858" y="247"/>
                  </a:cubicBezTo>
                  <a:cubicBezTo>
                    <a:pt x="860" y="247"/>
                    <a:pt x="861" y="247"/>
                    <a:pt x="864" y="247"/>
                  </a:cubicBezTo>
                  <a:cubicBezTo>
                    <a:pt x="865" y="253"/>
                    <a:pt x="866" y="261"/>
                    <a:pt x="862" y="264"/>
                  </a:cubicBezTo>
                  <a:cubicBezTo>
                    <a:pt x="862" y="274"/>
                    <a:pt x="864" y="287"/>
                    <a:pt x="863" y="298"/>
                  </a:cubicBezTo>
                  <a:cubicBezTo>
                    <a:pt x="863" y="299"/>
                    <a:pt x="861" y="300"/>
                    <a:pt x="861" y="301"/>
                  </a:cubicBezTo>
                  <a:cubicBezTo>
                    <a:pt x="861" y="306"/>
                    <a:pt x="863" y="310"/>
                    <a:pt x="863" y="315"/>
                  </a:cubicBezTo>
                  <a:cubicBezTo>
                    <a:pt x="869" y="315"/>
                    <a:pt x="871" y="317"/>
                    <a:pt x="874" y="314"/>
                  </a:cubicBezTo>
                  <a:cubicBezTo>
                    <a:pt x="875" y="303"/>
                    <a:pt x="874" y="288"/>
                    <a:pt x="875" y="276"/>
                  </a:cubicBezTo>
                  <a:cubicBezTo>
                    <a:pt x="875" y="274"/>
                    <a:pt x="872" y="275"/>
                    <a:pt x="873" y="273"/>
                  </a:cubicBezTo>
                  <a:cubicBezTo>
                    <a:pt x="878" y="269"/>
                    <a:pt x="872" y="253"/>
                    <a:pt x="881" y="251"/>
                  </a:cubicBezTo>
                  <a:cubicBezTo>
                    <a:pt x="884" y="255"/>
                    <a:pt x="881" y="260"/>
                    <a:pt x="880" y="266"/>
                  </a:cubicBezTo>
                  <a:cubicBezTo>
                    <a:pt x="877" y="278"/>
                    <a:pt x="879" y="294"/>
                    <a:pt x="879" y="309"/>
                  </a:cubicBezTo>
                  <a:cubicBezTo>
                    <a:pt x="880" y="308"/>
                    <a:pt x="880" y="312"/>
                    <a:pt x="881" y="312"/>
                  </a:cubicBezTo>
                  <a:cubicBezTo>
                    <a:pt x="883" y="311"/>
                    <a:pt x="886" y="312"/>
                    <a:pt x="888" y="312"/>
                  </a:cubicBezTo>
                  <a:cubicBezTo>
                    <a:pt x="889" y="290"/>
                    <a:pt x="893" y="271"/>
                    <a:pt x="890" y="254"/>
                  </a:cubicBezTo>
                  <a:cubicBezTo>
                    <a:pt x="887" y="262"/>
                    <a:pt x="885" y="268"/>
                    <a:pt x="885" y="273"/>
                  </a:cubicBezTo>
                  <a:cubicBezTo>
                    <a:pt x="884" y="273"/>
                    <a:pt x="883" y="272"/>
                    <a:pt x="882" y="270"/>
                  </a:cubicBezTo>
                  <a:cubicBezTo>
                    <a:pt x="884" y="261"/>
                    <a:pt x="888" y="253"/>
                    <a:pt x="891" y="244"/>
                  </a:cubicBezTo>
                  <a:cubicBezTo>
                    <a:pt x="868" y="245"/>
                    <a:pt x="843" y="240"/>
                    <a:pt x="828" y="248"/>
                  </a:cubicBezTo>
                  <a:close/>
                  <a:moveTo>
                    <a:pt x="896" y="244"/>
                  </a:moveTo>
                  <a:cubicBezTo>
                    <a:pt x="895" y="264"/>
                    <a:pt x="894" y="287"/>
                    <a:pt x="893" y="304"/>
                  </a:cubicBezTo>
                  <a:cubicBezTo>
                    <a:pt x="899" y="285"/>
                    <a:pt x="902" y="266"/>
                    <a:pt x="906" y="246"/>
                  </a:cubicBezTo>
                  <a:cubicBezTo>
                    <a:pt x="901" y="247"/>
                    <a:pt x="901" y="243"/>
                    <a:pt x="896" y="244"/>
                  </a:cubicBezTo>
                  <a:close/>
                  <a:moveTo>
                    <a:pt x="949" y="255"/>
                  </a:moveTo>
                  <a:cubicBezTo>
                    <a:pt x="948" y="256"/>
                    <a:pt x="948" y="257"/>
                    <a:pt x="948" y="258"/>
                  </a:cubicBezTo>
                  <a:cubicBezTo>
                    <a:pt x="945" y="268"/>
                    <a:pt x="947" y="283"/>
                    <a:pt x="946" y="296"/>
                  </a:cubicBezTo>
                  <a:cubicBezTo>
                    <a:pt x="946" y="303"/>
                    <a:pt x="946" y="310"/>
                    <a:pt x="946" y="315"/>
                  </a:cubicBezTo>
                  <a:cubicBezTo>
                    <a:pt x="949" y="318"/>
                    <a:pt x="948" y="323"/>
                    <a:pt x="946" y="327"/>
                  </a:cubicBezTo>
                  <a:cubicBezTo>
                    <a:pt x="950" y="327"/>
                    <a:pt x="953" y="328"/>
                    <a:pt x="955" y="329"/>
                  </a:cubicBezTo>
                  <a:cubicBezTo>
                    <a:pt x="955" y="327"/>
                    <a:pt x="955" y="326"/>
                    <a:pt x="955" y="324"/>
                  </a:cubicBezTo>
                  <a:cubicBezTo>
                    <a:pt x="956" y="302"/>
                    <a:pt x="961" y="273"/>
                    <a:pt x="961" y="251"/>
                  </a:cubicBezTo>
                  <a:cubicBezTo>
                    <a:pt x="959" y="252"/>
                    <a:pt x="961" y="253"/>
                    <a:pt x="959" y="253"/>
                  </a:cubicBezTo>
                  <a:cubicBezTo>
                    <a:pt x="958" y="254"/>
                    <a:pt x="960" y="251"/>
                    <a:pt x="959" y="251"/>
                  </a:cubicBezTo>
                  <a:cubicBezTo>
                    <a:pt x="957" y="251"/>
                    <a:pt x="957" y="253"/>
                    <a:pt x="955" y="253"/>
                  </a:cubicBezTo>
                  <a:cubicBezTo>
                    <a:pt x="955" y="251"/>
                    <a:pt x="951" y="247"/>
                    <a:pt x="954" y="245"/>
                  </a:cubicBezTo>
                  <a:cubicBezTo>
                    <a:pt x="951" y="246"/>
                    <a:pt x="953" y="243"/>
                    <a:pt x="950" y="244"/>
                  </a:cubicBezTo>
                  <a:cubicBezTo>
                    <a:pt x="950" y="248"/>
                    <a:pt x="949" y="250"/>
                    <a:pt x="949" y="255"/>
                  </a:cubicBezTo>
                  <a:close/>
                  <a:moveTo>
                    <a:pt x="910" y="246"/>
                  </a:moveTo>
                  <a:cubicBezTo>
                    <a:pt x="910" y="248"/>
                    <a:pt x="912" y="247"/>
                    <a:pt x="912" y="249"/>
                  </a:cubicBezTo>
                  <a:cubicBezTo>
                    <a:pt x="911" y="248"/>
                    <a:pt x="911" y="249"/>
                    <a:pt x="910" y="249"/>
                  </a:cubicBezTo>
                  <a:cubicBezTo>
                    <a:pt x="913" y="275"/>
                    <a:pt x="909" y="297"/>
                    <a:pt x="909" y="323"/>
                  </a:cubicBezTo>
                  <a:cubicBezTo>
                    <a:pt x="915" y="323"/>
                    <a:pt x="920" y="324"/>
                    <a:pt x="926" y="324"/>
                  </a:cubicBezTo>
                  <a:cubicBezTo>
                    <a:pt x="926" y="307"/>
                    <a:pt x="927" y="290"/>
                    <a:pt x="927" y="269"/>
                  </a:cubicBezTo>
                  <a:cubicBezTo>
                    <a:pt x="927" y="268"/>
                    <a:pt x="925" y="271"/>
                    <a:pt x="925" y="269"/>
                  </a:cubicBezTo>
                  <a:cubicBezTo>
                    <a:pt x="929" y="266"/>
                    <a:pt x="925" y="257"/>
                    <a:pt x="926" y="252"/>
                  </a:cubicBezTo>
                  <a:cubicBezTo>
                    <a:pt x="922" y="252"/>
                    <a:pt x="921" y="251"/>
                    <a:pt x="918" y="250"/>
                  </a:cubicBezTo>
                  <a:cubicBezTo>
                    <a:pt x="918" y="248"/>
                    <a:pt x="921" y="249"/>
                    <a:pt x="921" y="247"/>
                  </a:cubicBezTo>
                  <a:cubicBezTo>
                    <a:pt x="915" y="249"/>
                    <a:pt x="916" y="247"/>
                    <a:pt x="910" y="246"/>
                  </a:cubicBezTo>
                  <a:close/>
                  <a:moveTo>
                    <a:pt x="280" y="253"/>
                  </a:moveTo>
                  <a:cubicBezTo>
                    <a:pt x="282" y="253"/>
                    <a:pt x="282" y="253"/>
                    <a:pt x="283" y="254"/>
                  </a:cubicBezTo>
                  <a:cubicBezTo>
                    <a:pt x="282" y="251"/>
                    <a:pt x="286" y="248"/>
                    <a:pt x="284" y="247"/>
                  </a:cubicBezTo>
                  <a:cubicBezTo>
                    <a:pt x="283" y="250"/>
                    <a:pt x="281" y="251"/>
                    <a:pt x="280" y="253"/>
                  </a:cubicBezTo>
                  <a:close/>
                  <a:moveTo>
                    <a:pt x="440" y="247"/>
                  </a:moveTo>
                  <a:cubicBezTo>
                    <a:pt x="440" y="249"/>
                    <a:pt x="439" y="250"/>
                    <a:pt x="440" y="252"/>
                  </a:cubicBezTo>
                  <a:cubicBezTo>
                    <a:pt x="444" y="252"/>
                    <a:pt x="447" y="253"/>
                    <a:pt x="450" y="253"/>
                  </a:cubicBezTo>
                  <a:cubicBezTo>
                    <a:pt x="450" y="251"/>
                    <a:pt x="449" y="249"/>
                    <a:pt x="448" y="248"/>
                  </a:cubicBezTo>
                  <a:cubicBezTo>
                    <a:pt x="444" y="248"/>
                    <a:pt x="444" y="247"/>
                    <a:pt x="440" y="247"/>
                  </a:cubicBezTo>
                  <a:close/>
                  <a:moveTo>
                    <a:pt x="482" y="251"/>
                  </a:moveTo>
                  <a:cubicBezTo>
                    <a:pt x="478" y="249"/>
                    <a:pt x="473" y="248"/>
                    <a:pt x="470" y="247"/>
                  </a:cubicBezTo>
                  <a:cubicBezTo>
                    <a:pt x="472" y="250"/>
                    <a:pt x="478" y="251"/>
                    <a:pt x="482" y="251"/>
                  </a:cubicBezTo>
                  <a:close/>
                  <a:moveTo>
                    <a:pt x="931" y="250"/>
                  </a:moveTo>
                  <a:cubicBezTo>
                    <a:pt x="932" y="251"/>
                    <a:pt x="933" y="251"/>
                    <a:pt x="933" y="252"/>
                  </a:cubicBezTo>
                  <a:cubicBezTo>
                    <a:pt x="932" y="252"/>
                    <a:pt x="932" y="252"/>
                    <a:pt x="931" y="252"/>
                  </a:cubicBezTo>
                  <a:cubicBezTo>
                    <a:pt x="930" y="275"/>
                    <a:pt x="930" y="307"/>
                    <a:pt x="929" y="325"/>
                  </a:cubicBezTo>
                  <a:cubicBezTo>
                    <a:pt x="934" y="325"/>
                    <a:pt x="937" y="327"/>
                    <a:pt x="942" y="327"/>
                  </a:cubicBezTo>
                  <a:cubicBezTo>
                    <a:pt x="942" y="313"/>
                    <a:pt x="945" y="289"/>
                    <a:pt x="941" y="279"/>
                  </a:cubicBezTo>
                  <a:cubicBezTo>
                    <a:pt x="941" y="278"/>
                    <a:pt x="944" y="279"/>
                    <a:pt x="943" y="277"/>
                  </a:cubicBezTo>
                  <a:cubicBezTo>
                    <a:pt x="942" y="277"/>
                    <a:pt x="941" y="277"/>
                    <a:pt x="941" y="276"/>
                  </a:cubicBezTo>
                  <a:cubicBezTo>
                    <a:pt x="941" y="274"/>
                    <a:pt x="943" y="274"/>
                    <a:pt x="943" y="272"/>
                  </a:cubicBezTo>
                  <a:cubicBezTo>
                    <a:pt x="941" y="272"/>
                    <a:pt x="941" y="270"/>
                    <a:pt x="941" y="268"/>
                  </a:cubicBezTo>
                  <a:cubicBezTo>
                    <a:pt x="942" y="268"/>
                    <a:pt x="943" y="268"/>
                    <a:pt x="943" y="269"/>
                  </a:cubicBezTo>
                  <a:cubicBezTo>
                    <a:pt x="941" y="265"/>
                    <a:pt x="944" y="260"/>
                    <a:pt x="942" y="256"/>
                  </a:cubicBezTo>
                  <a:cubicBezTo>
                    <a:pt x="942" y="257"/>
                    <a:pt x="941" y="259"/>
                    <a:pt x="941" y="258"/>
                  </a:cubicBezTo>
                  <a:cubicBezTo>
                    <a:pt x="939" y="255"/>
                    <a:pt x="943" y="257"/>
                    <a:pt x="943" y="255"/>
                  </a:cubicBezTo>
                  <a:cubicBezTo>
                    <a:pt x="940" y="254"/>
                    <a:pt x="938" y="252"/>
                    <a:pt x="937" y="252"/>
                  </a:cubicBezTo>
                  <a:cubicBezTo>
                    <a:pt x="938" y="251"/>
                    <a:pt x="936" y="250"/>
                    <a:pt x="937" y="249"/>
                  </a:cubicBezTo>
                  <a:cubicBezTo>
                    <a:pt x="935" y="248"/>
                    <a:pt x="934" y="249"/>
                    <a:pt x="933" y="247"/>
                  </a:cubicBezTo>
                  <a:cubicBezTo>
                    <a:pt x="934" y="250"/>
                    <a:pt x="932" y="249"/>
                    <a:pt x="931" y="250"/>
                  </a:cubicBezTo>
                  <a:close/>
                  <a:moveTo>
                    <a:pt x="1020" y="276"/>
                  </a:moveTo>
                  <a:cubicBezTo>
                    <a:pt x="1019" y="291"/>
                    <a:pt x="1018" y="309"/>
                    <a:pt x="1016" y="322"/>
                  </a:cubicBezTo>
                  <a:cubicBezTo>
                    <a:pt x="1017" y="322"/>
                    <a:pt x="1017" y="324"/>
                    <a:pt x="1017" y="326"/>
                  </a:cubicBezTo>
                  <a:cubicBezTo>
                    <a:pt x="1017" y="327"/>
                    <a:pt x="1016" y="329"/>
                    <a:pt x="1015" y="331"/>
                  </a:cubicBezTo>
                  <a:cubicBezTo>
                    <a:pt x="1018" y="329"/>
                    <a:pt x="1021" y="327"/>
                    <a:pt x="1024" y="326"/>
                  </a:cubicBezTo>
                  <a:cubicBezTo>
                    <a:pt x="1025" y="323"/>
                    <a:pt x="1025" y="318"/>
                    <a:pt x="1028" y="318"/>
                  </a:cubicBezTo>
                  <a:cubicBezTo>
                    <a:pt x="1029" y="321"/>
                    <a:pt x="1025" y="323"/>
                    <a:pt x="1027" y="324"/>
                  </a:cubicBezTo>
                  <a:cubicBezTo>
                    <a:pt x="1030" y="324"/>
                    <a:pt x="1034" y="321"/>
                    <a:pt x="1037" y="319"/>
                  </a:cubicBezTo>
                  <a:cubicBezTo>
                    <a:pt x="1039" y="296"/>
                    <a:pt x="1037" y="266"/>
                    <a:pt x="1038" y="247"/>
                  </a:cubicBezTo>
                  <a:cubicBezTo>
                    <a:pt x="1035" y="249"/>
                    <a:pt x="1032" y="250"/>
                    <a:pt x="1030" y="252"/>
                  </a:cubicBezTo>
                  <a:cubicBezTo>
                    <a:pt x="1029" y="259"/>
                    <a:pt x="1031" y="266"/>
                    <a:pt x="1029" y="274"/>
                  </a:cubicBezTo>
                  <a:cubicBezTo>
                    <a:pt x="1030" y="277"/>
                    <a:pt x="1031" y="280"/>
                    <a:pt x="1031" y="282"/>
                  </a:cubicBezTo>
                  <a:cubicBezTo>
                    <a:pt x="1030" y="286"/>
                    <a:pt x="1030" y="292"/>
                    <a:pt x="1030" y="296"/>
                  </a:cubicBezTo>
                  <a:cubicBezTo>
                    <a:pt x="1030" y="300"/>
                    <a:pt x="1030" y="305"/>
                    <a:pt x="1030" y="308"/>
                  </a:cubicBezTo>
                  <a:cubicBezTo>
                    <a:pt x="1029" y="311"/>
                    <a:pt x="1029" y="315"/>
                    <a:pt x="1026" y="316"/>
                  </a:cubicBezTo>
                  <a:cubicBezTo>
                    <a:pt x="1027" y="292"/>
                    <a:pt x="1028" y="274"/>
                    <a:pt x="1026" y="254"/>
                  </a:cubicBezTo>
                  <a:cubicBezTo>
                    <a:pt x="1017" y="255"/>
                    <a:pt x="1021" y="268"/>
                    <a:pt x="1020" y="276"/>
                  </a:cubicBezTo>
                  <a:close/>
                  <a:moveTo>
                    <a:pt x="455" y="254"/>
                  </a:moveTo>
                  <a:cubicBezTo>
                    <a:pt x="459" y="255"/>
                    <a:pt x="462" y="255"/>
                    <a:pt x="466" y="255"/>
                  </a:cubicBezTo>
                  <a:cubicBezTo>
                    <a:pt x="466" y="250"/>
                    <a:pt x="458" y="251"/>
                    <a:pt x="455" y="249"/>
                  </a:cubicBezTo>
                  <a:cubicBezTo>
                    <a:pt x="454" y="251"/>
                    <a:pt x="455" y="253"/>
                    <a:pt x="455" y="254"/>
                  </a:cubicBezTo>
                  <a:close/>
                  <a:moveTo>
                    <a:pt x="252" y="257"/>
                  </a:moveTo>
                  <a:cubicBezTo>
                    <a:pt x="254" y="255"/>
                    <a:pt x="258" y="253"/>
                    <a:pt x="257" y="250"/>
                  </a:cubicBezTo>
                  <a:cubicBezTo>
                    <a:pt x="252" y="248"/>
                    <a:pt x="249" y="254"/>
                    <a:pt x="252" y="257"/>
                  </a:cubicBezTo>
                  <a:close/>
                  <a:moveTo>
                    <a:pt x="1022" y="253"/>
                  </a:moveTo>
                  <a:cubicBezTo>
                    <a:pt x="1024" y="253"/>
                    <a:pt x="1025" y="252"/>
                    <a:pt x="1023" y="251"/>
                  </a:cubicBezTo>
                  <a:cubicBezTo>
                    <a:pt x="1025" y="252"/>
                    <a:pt x="1027" y="250"/>
                    <a:pt x="1026" y="250"/>
                  </a:cubicBezTo>
                  <a:cubicBezTo>
                    <a:pt x="1024" y="251"/>
                    <a:pt x="1022" y="251"/>
                    <a:pt x="1022" y="253"/>
                  </a:cubicBezTo>
                  <a:close/>
                  <a:moveTo>
                    <a:pt x="313" y="253"/>
                  </a:moveTo>
                  <a:cubicBezTo>
                    <a:pt x="315" y="253"/>
                    <a:pt x="313" y="254"/>
                    <a:pt x="313" y="255"/>
                  </a:cubicBezTo>
                  <a:cubicBezTo>
                    <a:pt x="315" y="255"/>
                    <a:pt x="317" y="254"/>
                    <a:pt x="319" y="252"/>
                  </a:cubicBezTo>
                  <a:cubicBezTo>
                    <a:pt x="317" y="252"/>
                    <a:pt x="319" y="251"/>
                    <a:pt x="319" y="250"/>
                  </a:cubicBezTo>
                  <a:cubicBezTo>
                    <a:pt x="316" y="251"/>
                    <a:pt x="314" y="251"/>
                    <a:pt x="313" y="253"/>
                  </a:cubicBezTo>
                  <a:close/>
                  <a:moveTo>
                    <a:pt x="1008" y="253"/>
                  </a:moveTo>
                  <a:cubicBezTo>
                    <a:pt x="1009" y="254"/>
                    <a:pt x="1013" y="252"/>
                    <a:pt x="1011" y="250"/>
                  </a:cubicBezTo>
                  <a:cubicBezTo>
                    <a:pt x="1011" y="253"/>
                    <a:pt x="1008" y="251"/>
                    <a:pt x="1008" y="253"/>
                  </a:cubicBezTo>
                  <a:close/>
                  <a:moveTo>
                    <a:pt x="545" y="256"/>
                  </a:moveTo>
                  <a:cubicBezTo>
                    <a:pt x="543" y="256"/>
                    <a:pt x="543" y="258"/>
                    <a:pt x="541" y="258"/>
                  </a:cubicBezTo>
                  <a:cubicBezTo>
                    <a:pt x="538" y="256"/>
                    <a:pt x="535" y="255"/>
                    <a:pt x="532" y="256"/>
                  </a:cubicBezTo>
                  <a:cubicBezTo>
                    <a:pt x="530" y="254"/>
                    <a:pt x="526" y="254"/>
                    <a:pt x="523" y="252"/>
                  </a:cubicBezTo>
                  <a:cubicBezTo>
                    <a:pt x="523" y="252"/>
                    <a:pt x="523" y="253"/>
                    <a:pt x="523" y="253"/>
                  </a:cubicBezTo>
                  <a:cubicBezTo>
                    <a:pt x="529" y="256"/>
                    <a:pt x="538" y="257"/>
                    <a:pt x="544" y="261"/>
                  </a:cubicBezTo>
                  <a:cubicBezTo>
                    <a:pt x="559" y="264"/>
                    <a:pt x="575" y="276"/>
                    <a:pt x="588" y="272"/>
                  </a:cubicBezTo>
                  <a:cubicBezTo>
                    <a:pt x="574" y="267"/>
                    <a:pt x="559" y="262"/>
                    <a:pt x="545" y="256"/>
                  </a:cubicBezTo>
                  <a:close/>
                  <a:moveTo>
                    <a:pt x="298" y="257"/>
                  </a:moveTo>
                  <a:cubicBezTo>
                    <a:pt x="296" y="256"/>
                    <a:pt x="299" y="254"/>
                    <a:pt x="297" y="253"/>
                  </a:cubicBezTo>
                  <a:cubicBezTo>
                    <a:pt x="297" y="254"/>
                    <a:pt x="296" y="255"/>
                    <a:pt x="296" y="256"/>
                  </a:cubicBezTo>
                  <a:cubicBezTo>
                    <a:pt x="297" y="256"/>
                    <a:pt x="298" y="258"/>
                    <a:pt x="298" y="257"/>
                  </a:cubicBezTo>
                  <a:close/>
                  <a:moveTo>
                    <a:pt x="330" y="263"/>
                  </a:moveTo>
                  <a:cubicBezTo>
                    <a:pt x="331" y="261"/>
                    <a:pt x="332" y="260"/>
                    <a:pt x="333" y="258"/>
                  </a:cubicBezTo>
                  <a:cubicBezTo>
                    <a:pt x="332" y="258"/>
                    <a:pt x="331" y="258"/>
                    <a:pt x="332" y="257"/>
                  </a:cubicBezTo>
                  <a:cubicBezTo>
                    <a:pt x="327" y="258"/>
                    <a:pt x="324" y="260"/>
                    <a:pt x="319" y="261"/>
                  </a:cubicBezTo>
                  <a:cubicBezTo>
                    <a:pt x="319" y="262"/>
                    <a:pt x="318" y="265"/>
                    <a:pt x="317" y="264"/>
                  </a:cubicBezTo>
                  <a:cubicBezTo>
                    <a:pt x="317" y="263"/>
                    <a:pt x="318" y="264"/>
                    <a:pt x="318" y="262"/>
                  </a:cubicBezTo>
                  <a:cubicBezTo>
                    <a:pt x="312" y="261"/>
                    <a:pt x="313" y="266"/>
                    <a:pt x="308" y="267"/>
                  </a:cubicBezTo>
                  <a:cubicBezTo>
                    <a:pt x="308" y="269"/>
                    <a:pt x="308" y="271"/>
                    <a:pt x="308" y="272"/>
                  </a:cubicBezTo>
                  <a:cubicBezTo>
                    <a:pt x="308" y="276"/>
                    <a:pt x="309" y="285"/>
                    <a:pt x="308" y="289"/>
                  </a:cubicBezTo>
                  <a:cubicBezTo>
                    <a:pt x="306" y="299"/>
                    <a:pt x="312" y="311"/>
                    <a:pt x="312" y="321"/>
                  </a:cubicBezTo>
                  <a:cubicBezTo>
                    <a:pt x="313" y="322"/>
                    <a:pt x="314" y="322"/>
                    <a:pt x="314" y="323"/>
                  </a:cubicBezTo>
                  <a:cubicBezTo>
                    <a:pt x="314" y="323"/>
                    <a:pt x="313" y="323"/>
                    <a:pt x="313" y="323"/>
                  </a:cubicBezTo>
                  <a:cubicBezTo>
                    <a:pt x="316" y="330"/>
                    <a:pt x="314" y="338"/>
                    <a:pt x="317" y="345"/>
                  </a:cubicBezTo>
                  <a:cubicBezTo>
                    <a:pt x="318" y="345"/>
                    <a:pt x="317" y="343"/>
                    <a:pt x="319" y="343"/>
                  </a:cubicBezTo>
                  <a:cubicBezTo>
                    <a:pt x="320" y="345"/>
                    <a:pt x="317" y="347"/>
                    <a:pt x="319" y="349"/>
                  </a:cubicBezTo>
                  <a:cubicBezTo>
                    <a:pt x="321" y="349"/>
                    <a:pt x="321" y="347"/>
                    <a:pt x="324" y="348"/>
                  </a:cubicBezTo>
                  <a:cubicBezTo>
                    <a:pt x="325" y="341"/>
                    <a:pt x="322" y="334"/>
                    <a:pt x="325" y="331"/>
                  </a:cubicBezTo>
                  <a:cubicBezTo>
                    <a:pt x="325" y="332"/>
                    <a:pt x="327" y="332"/>
                    <a:pt x="327" y="333"/>
                  </a:cubicBezTo>
                  <a:cubicBezTo>
                    <a:pt x="327" y="334"/>
                    <a:pt x="326" y="337"/>
                    <a:pt x="328" y="337"/>
                  </a:cubicBezTo>
                  <a:cubicBezTo>
                    <a:pt x="328" y="334"/>
                    <a:pt x="329" y="332"/>
                    <a:pt x="328" y="329"/>
                  </a:cubicBezTo>
                  <a:cubicBezTo>
                    <a:pt x="328" y="330"/>
                    <a:pt x="328" y="330"/>
                    <a:pt x="328" y="329"/>
                  </a:cubicBezTo>
                  <a:cubicBezTo>
                    <a:pt x="326" y="329"/>
                    <a:pt x="326" y="331"/>
                    <a:pt x="325" y="331"/>
                  </a:cubicBezTo>
                  <a:cubicBezTo>
                    <a:pt x="324" y="330"/>
                    <a:pt x="324" y="327"/>
                    <a:pt x="325" y="326"/>
                  </a:cubicBezTo>
                  <a:cubicBezTo>
                    <a:pt x="326" y="327"/>
                    <a:pt x="325" y="329"/>
                    <a:pt x="327" y="328"/>
                  </a:cubicBezTo>
                  <a:cubicBezTo>
                    <a:pt x="327" y="321"/>
                    <a:pt x="329" y="319"/>
                    <a:pt x="329" y="316"/>
                  </a:cubicBezTo>
                  <a:cubicBezTo>
                    <a:pt x="329" y="316"/>
                    <a:pt x="328" y="316"/>
                    <a:pt x="328" y="315"/>
                  </a:cubicBezTo>
                  <a:cubicBezTo>
                    <a:pt x="329" y="315"/>
                    <a:pt x="330" y="315"/>
                    <a:pt x="329" y="314"/>
                  </a:cubicBezTo>
                  <a:cubicBezTo>
                    <a:pt x="328" y="308"/>
                    <a:pt x="329" y="307"/>
                    <a:pt x="329" y="303"/>
                  </a:cubicBezTo>
                  <a:cubicBezTo>
                    <a:pt x="331" y="318"/>
                    <a:pt x="329" y="330"/>
                    <a:pt x="329" y="345"/>
                  </a:cubicBezTo>
                  <a:cubicBezTo>
                    <a:pt x="332" y="345"/>
                    <a:pt x="335" y="344"/>
                    <a:pt x="336" y="342"/>
                  </a:cubicBezTo>
                  <a:cubicBezTo>
                    <a:pt x="336" y="324"/>
                    <a:pt x="334" y="306"/>
                    <a:pt x="336" y="290"/>
                  </a:cubicBezTo>
                  <a:cubicBezTo>
                    <a:pt x="337" y="290"/>
                    <a:pt x="337" y="291"/>
                    <a:pt x="338" y="292"/>
                  </a:cubicBezTo>
                  <a:cubicBezTo>
                    <a:pt x="338" y="307"/>
                    <a:pt x="338" y="313"/>
                    <a:pt x="339" y="325"/>
                  </a:cubicBezTo>
                  <a:cubicBezTo>
                    <a:pt x="342" y="303"/>
                    <a:pt x="340" y="280"/>
                    <a:pt x="342" y="253"/>
                  </a:cubicBezTo>
                  <a:cubicBezTo>
                    <a:pt x="340" y="254"/>
                    <a:pt x="338" y="254"/>
                    <a:pt x="337" y="255"/>
                  </a:cubicBezTo>
                  <a:cubicBezTo>
                    <a:pt x="338" y="259"/>
                    <a:pt x="338" y="265"/>
                    <a:pt x="337" y="268"/>
                  </a:cubicBezTo>
                  <a:cubicBezTo>
                    <a:pt x="338" y="271"/>
                    <a:pt x="338" y="277"/>
                    <a:pt x="336" y="279"/>
                  </a:cubicBezTo>
                  <a:cubicBezTo>
                    <a:pt x="338" y="281"/>
                    <a:pt x="339" y="287"/>
                    <a:pt x="335" y="288"/>
                  </a:cubicBezTo>
                  <a:cubicBezTo>
                    <a:pt x="335" y="279"/>
                    <a:pt x="336" y="266"/>
                    <a:pt x="334" y="255"/>
                  </a:cubicBezTo>
                  <a:cubicBezTo>
                    <a:pt x="333" y="258"/>
                    <a:pt x="333" y="263"/>
                    <a:pt x="332" y="267"/>
                  </a:cubicBezTo>
                  <a:cubicBezTo>
                    <a:pt x="331" y="263"/>
                    <a:pt x="332" y="265"/>
                    <a:pt x="330" y="263"/>
                  </a:cubicBezTo>
                  <a:close/>
                  <a:moveTo>
                    <a:pt x="271" y="259"/>
                  </a:moveTo>
                  <a:cubicBezTo>
                    <a:pt x="271" y="258"/>
                    <a:pt x="274" y="257"/>
                    <a:pt x="274" y="254"/>
                  </a:cubicBezTo>
                  <a:cubicBezTo>
                    <a:pt x="273" y="255"/>
                    <a:pt x="273" y="254"/>
                    <a:pt x="271" y="254"/>
                  </a:cubicBezTo>
                  <a:cubicBezTo>
                    <a:pt x="271" y="256"/>
                    <a:pt x="269" y="258"/>
                    <a:pt x="271" y="259"/>
                  </a:cubicBezTo>
                  <a:close/>
                  <a:moveTo>
                    <a:pt x="308" y="255"/>
                  </a:moveTo>
                  <a:cubicBezTo>
                    <a:pt x="307" y="257"/>
                    <a:pt x="308" y="257"/>
                    <a:pt x="308" y="259"/>
                  </a:cubicBezTo>
                  <a:cubicBezTo>
                    <a:pt x="310" y="259"/>
                    <a:pt x="312" y="254"/>
                    <a:pt x="310" y="254"/>
                  </a:cubicBezTo>
                  <a:cubicBezTo>
                    <a:pt x="310" y="255"/>
                    <a:pt x="308" y="254"/>
                    <a:pt x="308" y="255"/>
                  </a:cubicBezTo>
                  <a:close/>
                  <a:moveTo>
                    <a:pt x="427" y="266"/>
                  </a:moveTo>
                  <a:cubicBezTo>
                    <a:pt x="428" y="262"/>
                    <a:pt x="435" y="265"/>
                    <a:pt x="438" y="263"/>
                  </a:cubicBezTo>
                  <a:cubicBezTo>
                    <a:pt x="438" y="262"/>
                    <a:pt x="437" y="261"/>
                    <a:pt x="438" y="259"/>
                  </a:cubicBezTo>
                  <a:cubicBezTo>
                    <a:pt x="434" y="257"/>
                    <a:pt x="429" y="256"/>
                    <a:pt x="425" y="254"/>
                  </a:cubicBezTo>
                  <a:cubicBezTo>
                    <a:pt x="426" y="258"/>
                    <a:pt x="426" y="263"/>
                    <a:pt x="427" y="266"/>
                  </a:cubicBezTo>
                  <a:close/>
                  <a:moveTo>
                    <a:pt x="441" y="255"/>
                  </a:moveTo>
                  <a:cubicBezTo>
                    <a:pt x="443" y="255"/>
                    <a:pt x="449" y="258"/>
                    <a:pt x="451" y="257"/>
                  </a:cubicBezTo>
                  <a:cubicBezTo>
                    <a:pt x="449" y="256"/>
                    <a:pt x="442" y="254"/>
                    <a:pt x="441" y="255"/>
                  </a:cubicBezTo>
                  <a:close/>
                  <a:moveTo>
                    <a:pt x="978" y="256"/>
                  </a:moveTo>
                  <a:cubicBezTo>
                    <a:pt x="979" y="275"/>
                    <a:pt x="976" y="295"/>
                    <a:pt x="976" y="318"/>
                  </a:cubicBezTo>
                  <a:cubicBezTo>
                    <a:pt x="976" y="315"/>
                    <a:pt x="976" y="314"/>
                    <a:pt x="978" y="312"/>
                  </a:cubicBezTo>
                  <a:cubicBezTo>
                    <a:pt x="979" y="318"/>
                    <a:pt x="976" y="324"/>
                    <a:pt x="976" y="331"/>
                  </a:cubicBezTo>
                  <a:cubicBezTo>
                    <a:pt x="984" y="334"/>
                    <a:pt x="994" y="330"/>
                    <a:pt x="1001" y="335"/>
                  </a:cubicBezTo>
                  <a:cubicBezTo>
                    <a:pt x="1001" y="332"/>
                    <a:pt x="999" y="328"/>
                    <a:pt x="1000" y="326"/>
                  </a:cubicBezTo>
                  <a:cubicBezTo>
                    <a:pt x="996" y="328"/>
                    <a:pt x="996" y="324"/>
                    <a:pt x="996" y="319"/>
                  </a:cubicBezTo>
                  <a:cubicBezTo>
                    <a:pt x="997" y="313"/>
                    <a:pt x="996" y="301"/>
                    <a:pt x="995" y="300"/>
                  </a:cubicBezTo>
                  <a:cubicBezTo>
                    <a:pt x="995" y="299"/>
                    <a:pt x="993" y="300"/>
                    <a:pt x="996" y="298"/>
                  </a:cubicBezTo>
                  <a:cubicBezTo>
                    <a:pt x="995" y="285"/>
                    <a:pt x="995" y="273"/>
                    <a:pt x="994" y="260"/>
                  </a:cubicBezTo>
                  <a:cubicBezTo>
                    <a:pt x="990" y="263"/>
                    <a:pt x="995" y="276"/>
                    <a:pt x="992" y="280"/>
                  </a:cubicBezTo>
                  <a:cubicBezTo>
                    <a:pt x="995" y="290"/>
                    <a:pt x="990" y="301"/>
                    <a:pt x="993" y="312"/>
                  </a:cubicBezTo>
                  <a:cubicBezTo>
                    <a:pt x="992" y="315"/>
                    <a:pt x="993" y="322"/>
                    <a:pt x="990" y="323"/>
                  </a:cubicBezTo>
                  <a:cubicBezTo>
                    <a:pt x="989" y="323"/>
                    <a:pt x="988" y="323"/>
                    <a:pt x="987" y="322"/>
                  </a:cubicBezTo>
                  <a:cubicBezTo>
                    <a:pt x="989" y="302"/>
                    <a:pt x="990" y="281"/>
                    <a:pt x="989" y="265"/>
                  </a:cubicBezTo>
                  <a:cubicBezTo>
                    <a:pt x="986" y="264"/>
                    <a:pt x="985" y="268"/>
                    <a:pt x="982" y="269"/>
                  </a:cubicBezTo>
                  <a:cubicBezTo>
                    <a:pt x="982" y="267"/>
                    <a:pt x="980" y="267"/>
                    <a:pt x="981" y="266"/>
                  </a:cubicBezTo>
                  <a:cubicBezTo>
                    <a:pt x="985" y="264"/>
                    <a:pt x="984" y="256"/>
                    <a:pt x="982" y="255"/>
                  </a:cubicBezTo>
                  <a:cubicBezTo>
                    <a:pt x="982" y="257"/>
                    <a:pt x="979" y="255"/>
                    <a:pt x="978" y="256"/>
                  </a:cubicBezTo>
                  <a:close/>
                  <a:moveTo>
                    <a:pt x="474" y="256"/>
                  </a:moveTo>
                  <a:cubicBezTo>
                    <a:pt x="472" y="257"/>
                    <a:pt x="473" y="255"/>
                    <a:pt x="471" y="255"/>
                  </a:cubicBezTo>
                  <a:cubicBezTo>
                    <a:pt x="470" y="257"/>
                    <a:pt x="473" y="258"/>
                    <a:pt x="474" y="256"/>
                  </a:cubicBezTo>
                  <a:close/>
                  <a:moveTo>
                    <a:pt x="751" y="261"/>
                  </a:moveTo>
                  <a:cubicBezTo>
                    <a:pt x="753" y="262"/>
                    <a:pt x="752" y="254"/>
                    <a:pt x="751" y="256"/>
                  </a:cubicBezTo>
                  <a:cubicBezTo>
                    <a:pt x="752" y="258"/>
                    <a:pt x="750" y="259"/>
                    <a:pt x="751" y="261"/>
                  </a:cubicBezTo>
                  <a:close/>
                  <a:moveTo>
                    <a:pt x="456" y="261"/>
                  </a:moveTo>
                  <a:cubicBezTo>
                    <a:pt x="458" y="261"/>
                    <a:pt x="459" y="261"/>
                    <a:pt x="459" y="262"/>
                  </a:cubicBezTo>
                  <a:cubicBezTo>
                    <a:pt x="457" y="263"/>
                    <a:pt x="457" y="261"/>
                    <a:pt x="456" y="263"/>
                  </a:cubicBezTo>
                  <a:cubicBezTo>
                    <a:pt x="458" y="263"/>
                    <a:pt x="465" y="263"/>
                    <a:pt x="468" y="262"/>
                  </a:cubicBezTo>
                  <a:cubicBezTo>
                    <a:pt x="467" y="257"/>
                    <a:pt x="460" y="258"/>
                    <a:pt x="456" y="257"/>
                  </a:cubicBezTo>
                  <a:cubicBezTo>
                    <a:pt x="455" y="259"/>
                    <a:pt x="456" y="260"/>
                    <a:pt x="456" y="261"/>
                  </a:cubicBezTo>
                  <a:close/>
                  <a:moveTo>
                    <a:pt x="286" y="263"/>
                  </a:moveTo>
                  <a:cubicBezTo>
                    <a:pt x="287" y="262"/>
                    <a:pt x="288" y="261"/>
                    <a:pt x="288" y="259"/>
                  </a:cubicBezTo>
                  <a:cubicBezTo>
                    <a:pt x="287" y="259"/>
                    <a:pt x="287" y="259"/>
                    <a:pt x="286" y="259"/>
                  </a:cubicBezTo>
                  <a:cubicBezTo>
                    <a:pt x="286" y="259"/>
                    <a:pt x="285" y="262"/>
                    <a:pt x="286" y="263"/>
                  </a:cubicBezTo>
                  <a:close/>
                  <a:moveTo>
                    <a:pt x="441" y="259"/>
                  </a:moveTo>
                  <a:cubicBezTo>
                    <a:pt x="441" y="261"/>
                    <a:pt x="442" y="262"/>
                    <a:pt x="442" y="263"/>
                  </a:cubicBezTo>
                  <a:cubicBezTo>
                    <a:pt x="445" y="262"/>
                    <a:pt x="449" y="264"/>
                    <a:pt x="452" y="263"/>
                  </a:cubicBezTo>
                  <a:cubicBezTo>
                    <a:pt x="453" y="261"/>
                    <a:pt x="452" y="261"/>
                    <a:pt x="452" y="259"/>
                  </a:cubicBezTo>
                  <a:cubicBezTo>
                    <a:pt x="447" y="259"/>
                    <a:pt x="445" y="259"/>
                    <a:pt x="441" y="259"/>
                  </a:cubicBezTo>
                  <a:close/>
                  <a:moveTo>
                    <a:pt x="472" y="263"/>
                  </a:moveTo>
                  <a:cubicBezTo>
                    <a:pt x="475" y="262"/>
                    <a:pt x="478" y="262"/>
                    <a:pt x="481" y="262"/>
                  </a:cubicBezTo>
                  <a:cubicBezTo>
                    <a:pt x="480" y="260"/>
                    <a:pt x="473" y="260"/>
                    <a:pt x="471" y="260"/>
                  </a:cubicBezTo>
                  <a:cubicBezTo>
                    <a:pt x="472" y="261"/>
                    <a:pt x="472" y="262"/>
                    <a:pt x="472" y="263"/>
                  </a:cubicBezTo>
                  <a:close/>
                  <a:moveTo>
                    <a:pt x="1158" y="263"/>
                  </a:moveTo>
                  <a:cubicBezTo>
                    <a:pt x="1158" y="262"/>
                    <a:pt x="1162" y="263"/>
                    <a:pt x="1161" y="260"/>
                  </a:cubicBezTo>
                  <a:cubicBezTo>
                    <a:pt x="1159" y="260"/>
                    <a:pt x="1157" y="263"/>
                    <a:pt x="1158" y="263"/>
                  </a:cubicBezTo>
                  <a:close/>
                  <a:moveTo>
                    <a:pt x="540" y="268"/>
                  </a:moveTo>
                  <a:cubicBezTo>
                    <a:pt x="543" y="268"/>
                    <a:pt x="546" y="268"/>
                    <a:pt x="547" y="266"/>
                  </a:cubicBezTo>
                  <a:cubicBezTo>
                    <a:pt x="544" y="265"/>
                    <a:pt x="541" y="264"/>
                    <a:pt x="538" y="263"/>
                  </a:cubicBezTo>
                  <a:cubicBezTo>
                    <a:pt x="537" y="266"/>
                    <a:pt x="541" y="265"/>
                    <a:pt x="540" y="268"/>
                  </a:cubicBezTo>
                  <a:close/>
                  <a:moveTo>
                    <a:pt x="1106" y="275"/>
                  </a:moveTo>
                  <a:cubicBezTo>
                    <a:pt x="1106" y="270"/>
                    <a:pt x="1109" y="266"/>
                    <a:pt x="1106" y="263"/>
                  </a:cubicBezTo>
                  <a:cubicBezTo>
                    <a:pt x="1106" y="267"/>
                    <a:pt x="1104" y="271"/>
                    <a:pt x="1106" y="275"/>
                  </a:cubicBezTo>
                  <a:close/>
                  <a:moveTo>
                    <a:pt x="1008" y="271"/>
                  </a:moveTo>
                  <a:cubicBezTo>
                    <a:pt x="1007" y="282"/>
                    <a:pt x="1007" y="300"/>
                    <a:pt x="1007" y="314"/>
                  </a:cubicBezTo>
                  <a:cubicBezTo>
                    <a:pt x="1009" y="299"/>
                    <a:pt x="1012" y="283"/>
                    <a:pt x="1011" y="263"/>
                  </a:cubicBezTo>
                  <a:cubicBezTo>
                    <a:pt x="1009" y="263"/>
                    <a:pt x="1008" y="264"/>
                    <a:pt x="1008" y="267"/>
                  </a:cubicBezTo>
                  <a:cubicBezTo>
                    <a:pt x="1008" y="268"/>
                    <a:pt x="1010" y="265"/>
                    <a:pt x="1010" y="267"/>
                  </a:cubicBezTo>
                  <a:cubicBezTo>
                    <a:pt x="1009" y="268"/>
                    <a:pt x="1008" y="269"/>
                    <a:pt x="1007" y="268"/>
                  </a:cubicBezTo>
                  <a:cubicBezTo>
                    <a:pt x="1008" y="270"/>
                    <a:pt x="1008" y="270"/>
                    <a:pt x="1008" y="271"/>
                  </a:cubicBezTo>
                  <a:close/>
                  <a:moveTo>
                    <a:pt x="893" y="316"/>
                  </a:moveTo>
                  <a:cubicBezTo>
                    <a:pt x="897" y="318"/>
                    <a:pt x="899" y="322"/>
                    <a:pt x="905" y="322"/>
                  </a:cubicBezTo>
                  <a:cubicBezTo>
                    <a:pt x="905" y="304"/>
                    <a:pt x="909" y="283"/>
                    <a:pt x="906" y="264"/>
                  </a:cubicBezTo>
                  <a:cubicBezTo>
                    <a:pt x="903" y="282"/>
                    <a:pt x="899" y="299"/>
                    <a:pt x="893" y="316"/>
                  </a:cubicBezTo>
                  <a:close/>
                  <a:moveTo>
                    <a:pt x="468" y="266"/>
                  </a:moveTo>
                  <a:cubicBezTo>
                    <a:pt x="466" y="267"/>
                    <a:pt x="458" y="264"/>
                    <a:pt x="457" y="268"/>
                  </a:cubicBezTo>
                  <a:cubicBezTo>
                    <a:pt x="460" y="268"/>
                    <a:pt x="468" y="269"/>
                    <a:pt x="468" y="266"/>
                  </a:cubicBezTo>
                  <a:close/>
                  <a:moveTo>
                    <a:pt x="473" y="266"/>
                  </a:moveTo>
                  <a:cubicBezTo>
                    <a:pt x="474" y="271"/>
                    <a:pt x="484" y="267"/>
                    <a:pt x="490" y="267"/>
                  </a:cubicBezTo>
                  <a:cubicBezTo>
                    <a:pt x="494" y="267"/>
                    <a:pt x="497" y="268"/>
                    <a:pt x="499" y="267"/>
                  </a:cubicBezTo>
                  <a:cubicBezTo>
                    <a:pt x="491" y="265"/>
                    <a:pt x="481" y="266"/>
                    <a:pt x="473" y="266"/>
                  </a:cubicBezTo>
                  <a:close/>
                  <a:moveTo>
                    <a:pt x="444" y="267"/>
                  </a:moveTo>
                  <a:cubicBezTo>
                    <a:pt x="446" y="267"/>
                    <a:pt x="449" y="272"/>
                    <a:pt x="452" y="269"/>
                  </a:cubicBezTo>
                  <a:cubicBezTo>
                    <a:pt x="452" y="270"/>
                    <a:pt x="452" y="270"/>
                    <a:pt x="452" y="271"/>
                  </a:cubicBezTo>
                  <a:cubicBezTo>
                    <a:pt x="450" y="272"/>
                    <a:pt x="447" y="270"/>
                    <a:pt x="443" y="271"/>
                  </a:cubicBezTo>
                  <a:cubicBezTo>
                    <a:pt x="443" y="273"/>
                    <a:pt x="444" y="274"/>
                    <a:pt x="443" y="276"/>
                  </a:cubicBezTo>
                  <a:cubicBezTo>
                    <a:pt x="448" y="276"/>
                    <a:pt x="451" y="275"/>
                    <a:pt x="454" y="274"/>
                  </a:cubicBezTo>
                  <a:cubicBezTo>
                    <a:pt x="454" y="271"/>
                    <a:pt x="452" y="269"/>
                    <a:pt x="453" y="267"/>
                  </a:cubicBezTo>
                  <a:cubicBezTo>
                    <a:pt x="451" y="266"/>
                    <a:pt x="447" y="266"/>
                    <a:pt x="444" y="267"/>
                  </a:cubicBezTo>
                  <a:close/>
                  <a:moveTo>
                    <a:pt x="514" y="273"/>
                  </a:moveTo>
                  <a:cubicBezTo>
                    <a:pt x="520" y="274"/>
                    <a:pt x="524" y="269"/>
                    <a:pt x="530" y="268"/>
                  </a:cubicBezTo>
                  <a:cubicBezTo>
                    <a:pt x="524" y="265"/>
                    <a:pt x="518" y="271"/>
                    <a:pt x="514" y="273"/>
                  </a:cubicBezTo>
                  <a:close/>
                  <a:moveTo>
                    <a:pt x="430" y="280"/>
                  </a:moveTo>
                  <a:cubicBezTo>
                    <a:pt x="431" y="276"/>
                    <a:pt x="436" y="278"/>
                    <a:pt x="440" y="277"/>
                  </a:cubicBezTo>
                  <a:cubicBezTo>
                    <a:pt x="440" y="275"/>
                    <a:pt x="439" y="272"/>
                    <a:pt x="439" y="270"/>
                  </a:cubicBezTo>
                  <a:cubicBezTo>
                    <a:pt x="435" y="270"/>
                    <a:pt x="431" y="269"/>
                    <a:pt x="427" y="268"/>
                  </a:cubicBezTo>
                  <a:cubicBezTo>
                    <a:pt x="428" y="273"/>
                    <a:pt x="428" y="276"/>
                    <a:pt x="430" y="280"/>
                  </a:cubicBezTo>
                  <a:close/>
                  <a:moveTo>
                    <a:pt x="1133" y="272"/>
                  </a:moveTo>
                  <a:cubicBezTo>
                    <a:pt x="1135" y="272"/>
                    <a:pt x="1139" y="271"/>
                    <a:pt x="1137" y="268"/>
                  </a:cubicBezTo>
                  <a:cubicBezTo>
                    <a:pt x="1136" y="270"/>
                    <a:pt x="1132" y="269"/>
                    <a:pt x="1133" y="272"/>
                  </a:cubicBezTo>
                  <a:close/>
                  <a:moveTo>
                    <a:pt x="296" y="270"/>
                  </a:moveTo>
                  <a:cubicBezTo>
                    <a:pt x="299" y="271"/>
                    <a:pt x="296" y="273"/>
                    <a:pt x="298" y="274"/>
                  </a:cubicBezTo>
                  <a:cubicBezTo>
                    <a:pt x="299" y="272"/>
                    <a:pt x="297" y="272"/>
                    <a:pt x="298" y="269"/>
                  </a:cubicBezTo>
                  <a:cubicBezTo>
                    <a:pt x="297" y="269"/>
                    <a:pt x="296" y="269"/>
                    <a:pt x="296" y="270"/>
                  </a:cubicBezTo>
                  <a:close/>
                  <a:moveTo>
                    <a:pt x="553" y="277"/>
                  </a:moveTo>
                  <a:cubicBezTo>
                    <a:pt x="556" y="275"/>
                    <a:pt x="559" y="272"/>
                    <a:pt x="563" y="272"/>
                  </a:cubicBezTo>
                  <a:cubicBezTo>
                    <a:pt x="561" y="272"/>
                    <a:pt x="559" y="270"/>
                    <a:pt x="555" y="270"/>
                  </a:cubicBezTo>
                  <a:cubicBezTo>
                    <a:pt x="558" y="273"/>
                    <a:pt x="552" y="275"/>
                    <a:pt x="553" y="277"/>
                  </a:cubicBezTo>
                  <a:close/>
                  <a:moveTo>
                    <a:pt x="1012" y="309"/>
                  </a:moveTo>
                  <a:cubicBezTo>
                    <a:pt x="1009" y="311"/>
                    <a:pt x="1009" y="320"/>
                    <a:pt x="1010" y="322"/>
                  </a:cubicBezTo>
                  <a:cubicBezTo>
                    <a:pt x="1007" y="324"/>
                    <a:pt x="1008" y="330"/>
                    <a:pt x="1009" y="332"/>
                  </a:cubicBezTo>
                  <a:cubicBezTo>
                    <a:pt x="1006" y="331"/>
                    <a:pt x="1008" y="334"/>
                    <a:pt x="1007" y="335"/>
                  </a:cubicBezTo>
                  <a:cubicBezTo>
                    <a:pt x="1010" y="333"/>
                    <a:pt x="1011" y="332"/>
                    <a:pt x="1015" y="331"/>
                  </a:cubicBezTo>
                  <a:cubicBezTo>
                    <a:pt x="1013" y="331"/>
                    <a:pt x="1011" y="331"/>
                    <a:pt x="1011" y="330"/>
                  </a:cubicBezTo>
                  <a:cubicBezTo>
                    <a:pt x="1014" y="309"/>
                    <a:pt x="1017" y="291"/>
                    <a:pt x="1016" y="270"/>
                  </a:cubicBezTo>
                  <a:cubicBezTo>
                    <a:pt x="1013" y="281"/>
                    <a:pt x="1011" y="299"/>
                    <a:pt x="1012" y="309"/>
                  </a:cubicBezTo>
                  <a:close/>
                  <a:moveTo>
                    <a:pt x="457" y="273"/>
                  </a:moveTo>
                  <a:cubicBezTo>
                    <a:pt x="462" y="274"/>
                    <a:pt x="466" y="272"/>
                    <a:pt x="470" y="271"/>
                  </a:cubicBezTo>
                  <a:cubicBezTo>
                    <a:pt x="466" y="272"/>
                    <a:pt x="459" y="270"/>
                    <a:pt x="457" y="273"/>
                  </a:cubicBezTo>
                  <a:close/>
                  <a:moveTo>
                    <a:pt x="479" y="274"/>
                  </a:moveTo>
                  <a:cubicBezTo>
                    <a:pt x="481" y="274"/>
                    <a:pt x="483" y="273"/>
                    <a:pt x="484" y="272"/>
                  </a:cubicBezTo>
                  <a:cubicBezTo>
                    <a:pt x="482" y="272"/>
                    <a:pt x="480" y="273"/>
                    <a:pt x="479" y="274"/>
                  </a:cubicBezTo>
                  <a:close/>
                  <a:moveTo>
                    <a:pt x="588" y="275"/>
                  </a:moveTo>
                  <a:cubicBezTo>
                    <a:pt x="603" y="281"/>
                    <a:pt x="620" y="285"/>
                    <a:pt x="634" y="291"/>
                  </a:cubicBezTo>
                  <a:cubicBezTo>
                    <a:pt x="635" y="289"/>
                    <a:pt x="639" y="290"/>
                    <a:pt x="641" y="291"/>
                  </a:cubicBezTo>
                  <a:cubicBezTo>
                    <a:pt x="641" y="293"/>
                    <a:pt x="639" y="292"/>
                    <a:pt x="639" y="294"/>
                  </a:cubicBezTo>
                  <a:cubicBezTo>
                    <a:pt x="645" y="295"/>
                    <a:pt x="652" y="299"/>
                    <a:pt x="657" y="294"/>
                  </a:cubicBezTo>
                  <a:cubicBezTo>
                    <a:pt x="634" y="287"/>
                    <a:pt x="610" y="281"/>
                    <a:pt x="589" y="273"/>
                  </a:cubicBezTo>
                  <a:cubicBezTo>
                    <a:pt x="589" y="274"/>
                    <a:pt x="588" y="274"/>
                    <a:pt x="588" y="275"/>
                  </a:cubicBezTo>
                  <a:close/>
                  <a:moveTo>
                    <a:pt x="472" y="275"/>
                  </a:moveTo>
                  <a:cubicBezTo>
                    <a:pt x="473" y="276"/>
                    <a:pt x="473" y="275"/>
                    <a:pt x="472" y="274"/>
                  </a:cubicBezTo>
                  <a:cubicBezTo>
                    <a:pt x="467" y="275"/>
                    <a:pt x="463" y="273"/>
                    <a:pt x="460" y="277"/>
                  </a:cubicBezTo>
                  <a:cubicBezTo>
                    <a:pt x="464" y="276"/>
                    <a:pt x="469" y="276"/>
                    <a:pt x="472" y="275"/>
                  </a:cubicBezTo>
                  <a:close/>
                  <a:moveTo>
                    <a:pt x="1111" y="285"/>
                  </a:moveTo>
                  <a:cubicBezTo>
                    <a:pt x="1118" y="284"/>
                    <a:pt x="1120" y="279"/>
                    <a:pt x="1126" y="277"/>
                  </a:cubicBezTo>
                  <a:cubicBezTo>
                    <a:pt x="1126" y="276"/>
                    <a:pt x="1126" y="275"/>
                    <a:pt x="1126" y="274"/>
                  </a:cubicBezTo>
                  <a:cubicBezTo>
                    <a:pt x="1122" y="278"/>
                    <a:pt x="1114" y="279"/>
                    <a:pt x="1111" y="285"/>
                  </a:cubicBezTo>
                  <a:close/>
                  <a:moveTo>
                    <a:pt x="569" y="276"/>
                  </a:moveTo>
                  <a:cubicBezTo>
                    <a:pt x="569" y="278"/>
                    <a:pt x="571" y="277"/>
                    <a:pt x="571" y="279"/>
                  </a:cubicBezTo>
                  <a:cubicBezTo>
                    <a:pt x="568" y="280"/>
                    <a:pt x="568" y="284"/>
                    <a:pt x="563" y="284"/>
                  </a:cubicBezTo>
                  <a:cubicBezTo>
                    <a:pt x="558" y="289"/>
                    <a:pt x="554" y="294"/>
                    <a:pt x="550" y="300"/>
                  </a:cubicBezTo>
                  <a:cubicBezTo>
                    <a:pt x="562" y="294"/>
                    <a:pt x="573" y="289"/>
                    <a:pt x="580" y="278"/>
                  </a:cubicBezTo>
                  <a:cubicBezTo>
                    <a:pt x="576" y="277"/>
                    <a:pt x="572" y="274"/>
                    <a:pt x="569" y="276"/>
                  </a:cubicBezTo>
                  <a:close/>
                  <a:moveTo>
                    <a:pt x="558" y="277"/>
                  </a:moveTo>
                  <a:cubicBezTo>
                    <a:pt x="553" y="281"/>
                    <a:pt x="542" y="283"/>
                    <a:pt x="541" y="290"/>
                  </a:cubicBezTo>
                  <a:cubicBezTo>
                    <a:pt x="547" y="287"/>
                    <a:pt x="553" y="284"/>
                    <a:pt x="558" y="280"/>
                  </a:cubicBezTo>
                  <a:cubicBezTo>
                    <a:pt x="558" y="280"/>
                    <a:pt x="557" y="280"/>
                    <a:pt x="557" y="280"/>
                  </a:cubicBezTo>
                  <a:cubicBezTo>
                    <a:pt x="558" y="280"/>
                    <a:pt x="560" y="280"/>
                    <a:pt x="561" y="280"/>
                  </a:cubicBezTo>
                  <a:cubicBezTo>
                    <a:pt x="561" y="278"/>
                    <a:pt x="559" y="277"/>
                    <a:pt x="558" y="277"/>
                  </a:cubicBezTo>
                  <a:close/>
                  <a:moveTo>
                    <a:pt x="458" y="284"/>
                  </a:moveTo>
                  <a:cubicBezTo>
                    <a:pt x="464" y="282"/>
                    <a:pt x="472" y="280"/>
                    <a:pt x="474" y="277"/>
                  </a:cubicBezTo>
                  <a:cubicBezTo>
                    <a:pt x="468" y="279"/>
                    <a:pt x="461" y="279"/>
                    <a:pt x="458" y="284"/>
                  </a:cubicBezTo>
                  <a:close/>
                  <a:moveTo>
                    <a:pt x="580" y="284"/>
                  </a:moveTo>
                  <a:cubicBezTo>
                    <a:pt x="582" y="284"/>
                    <a:pt x="585" y="284"/>
                    <a:pt x="585" y="286"/>
                  </a:cubicBezTo>
                  <a:cubicBezTo>
                    <a:pt x="585" y="288"/>
                    <a:pt x="583" y="289"/>
                    <a:pt x="580" y="288"/>
                  </a:cubicBezTo>
                  <a:cubicBezTo>
                    <a:pt x="580" y="289"/>
                    <a:pt x="580" y="290"/>
                    <a:pt x="580" y="290"/>
                  </a:cubicBezTo>
                  <a:cubicBezTo>
                    <a:pt x="567" y="291"/>
                    <a:pt x="563" y="304"/>
                    <a:pt x="557" y="314"/>
                  </a:cubicBezTo>
                  <a:cubicBezTo>
                    <a:pt x="564" y="311"/>
                    <a:pt x="573" y="310"/>
                    <a:pt x="574" y="301"/>
                  </a:cubicBezTo>
                  <a:cubicBezTo>
                    <a:pt x="582" y="296"/>
                    <a:pt x="586" y="287"/>
                    <a:pt x="593" y="281"/>
                  </a:cubicBezTo>
                  <a:cubicBezTo>
                    <a:pt x="586" y="279"/>
                    <a:pt x="583" y="279"/>
                    <a:pt x="580" y="284"/>
                  </a:cubicBezTo>
                  <a:close/>
                  <a:moveTo>
                    <a:pt x="445" y="281"/>
                  </a:moveTo>
                  <a:cubicBezTo>
                    <a:pt x="444" y="283"/>
                    <a:pt x="446" y="283"/>
                    <a:pt x="446" y="285"/>
                  </a:cubicBezTo>
                  <a:cubicBezTo>
                    <a:pt x="447" y="285"/>
                    <a:pt x="450" y="285"/>
                    <a:pt x="449" y="287"/>
                  </a:cubicBezTo>
                  <a:cubicBezTo>
                    <a:pt x="452" y="286"/>
                    <a:pt x="455" y="286"/>
                    <a:pt x="457" y="284"/>
                  </a:cubicBezTo>
                  <a:cubicBezTo>
                    <a:pt x="456" y="283"/>
                    <a:pt x="454" y="281"/>
                    <a:pt x="455" y="280"/>
                  </a:cubicBezTo>
                  <a:cubicBezTo>
                    <a:pt x="451" y="280"/>
                    <a:pt x="449" y="281"/>
                    <a:pt x="445" y="281"/>
                  </a:cubicBezTo>
                  <a:close/>
                  <a:moveTo>
                    <a:pt x="431" y="282"/>
                  </a:moveTo>
                  <a:cubicBezTo>
                    <a:pt x="430" y="290"/>
                    <a:pt x="437" y="294"/>
                    <a:pt x="443" y="289"/>
                  </a:cubicBezTo>
                  <a:cubicBezTo>
                    <a:pt x="442" y="286"/>
                    <a:pt x="441" y="284"/>
                    <a:pt x="441" y="282"/>
                  </a:cubicBezTo>
                  <a:cubicBezTo>
                    <a:pt x="438" y="282"/>
                    <a:pt x="434" y="282"/>
                    <a:pt x="431" y="282"/>
                  </a:cubicBezTo>
                  <a:close/>
                  <a:moveTo>
                    <a:pt x="596" y="283"/>
                  </a:moveTo>
                  <a:cubicBezTo>
                    <a:pt x="590" y="290"/>
                    <a:pt x="583" y="296"/>
                    <a:pt x="578" y="304"/>
                  </a:cubicBezTo>
                  <a:cubicBezTo>
                    <a:pt x="583" y="302"/>
                    <a:pt x="588" y="299"/>
                    <a:pt x="593" y="296"/>
                  </a:cubicBezTo>
                  <a:cubicBezTo>
                    <a:pt x="598" y="293"/>
                    <a:pt x="604" y="291"/>
                    <a:pt x="608" y="286"/>
                  </a:cubicBezTo>
                  <a:cubicBezTo>
                    <a:pt x="603" y="285"/>
                    <a:pt x="600" y="283"/>
                    <a:pt x="596" y="283"/>
                  </a:cubicBezTo>
                  <a:close/>
                  <a:moveTo>
                    <a:pt x="608" y="293"/>
                  </a:moveTo>
                  <a:cubicBezTo>
                    <a:pt x="600" y="298"/>
                    <a:pt x="597" y="306"/>
                    <a:pt x="592" y="313"/>
                  </a:cubicBezTo>
                  <a:cubicBezTo>
                    <a:pt x="604" y="308"/>
                    <a:pt x="615" y="301"/>
                    <a:pt x="624" y="292"/>
                  </a:cubicBezTo>
                  <a:cubicBezTo>
                    <a:pt x="619" y="290"/>
                    <a:pt x="616" y="288"/>
                    <a:pt x="611" y="287"/>
                  </a:cubicBezTo>
                  <a:cubicBezTo>
                    <a:pt x="611" y="291"/>
                    <a:pt x="607" y="290"/>
                    <a:pt x="608" y="293"/>
                  </a:cubicBezTo>
                  <a:close/>
                  <a:moveTo>
                    <a:pt x="1084" y="300"/>
                  </a:moveTo>
                  <a:cubicBezTo>
                    <a:pt x="1083" y="301"/>
                    <a:pt x="1084" y="299"/>
                    <a:pt x="1082" y="299"/>
                  </a:cubicBezTo>
                  <a:cubicBezTo>
                    <a:pt x="1080" y="301"/>
                    <a:pt x="1075" y="303"/>
                    <a:pt x="1076" y="306"/>
                  </a:cubicBezTo>
                  <a:cubicBezTo>
                    <a:pt x="1077" y="303"/>
                    <a:pt x="1079" y="302"/>
                    <a:pt x="1082" y="302"/>
                  </a:cubicBezTo>
                  <a:cubicBezTo>
                    <a:pt x="1089" y="297"/>
                    <a:pt x="1098" y="294"/>
                    <a:pt x="1104" y="289"/>
                  </a:cubicBezTo>
                  <a:cubicBezTo>
                    <a:pt x="1097" y="290"/>
                    <a:pt x="1089" y="295"/>
                    <a:pt x="1084" y="300"/>
                  </a:cubicBezTo>
                  <a:close/>
                  <a:moveTo>
                    <a:pt x="300" y="299"/>
                  </a:moveTo>
                  <a:cubicBezTo>
                    <a:pt x="300" y="299"/>
                    <a:pt x="300" y="298"/>
                    <a:pt x="300" y="298"/>
                  </a:cubicBezTo>
                  <a:cubicBezTo>
                    <a:pt x="299" y="300"/>
                    <a:pt x="302" y="301"/>
                    <a:pt x="300" y="303"/>
                  </a:cubicBezTo>
                  <a:cubicBezTo>
                    <a:pt x="302" y="302"/>
                    <a:pt x="302" y="304"/>
                    <a:pt x="301" y="304"/>
                  </a:cubicBezTo>
                  <a:cubicBezTo>
                    <a:pt x="301" y="304"/>
                    <a:pt x="301" y="303"/>
                    <a:pt x="300" y="303"/>
                  </a:cubicBezTo>
                  <a:cubicBezTo>
                    <a:pt x="300" y="308"/>
                    <a:pt x="302" y="313"/>
                    <a:pt x="303" y="318"/>
                  </a:cubicBezTo>
                  <a:cubicBezTo>
                    <a:pt x="303" y="316"/>
                    <a:pt x="303" y="314"/>
                    <a:pt x="303" y="312"/>
                  </a:cubicBezTo>
                  <a:cubicBezTo>
                    <a:pt x="304" y="312"/>
                    <a:pt x="305" y="312"/>
                    <a:pt x="305" y="311"/>
                  </a:cubicBezTo>
                  <a:cubicBezTo>
                    <a:pt x="304" y="311"/>
                    <a:pt x="303" y="312"/>
                    <a:pt x="303" y="311"/>
                  </a:cubicBezTo>
                  <a:cubicBezTo>
                    <a:pt x="305" y="309"/>
                    <a:pt x="304" y="307"/>
                    <a:pt x="303" y="304"/>
                  </a:cubicBezTo>
                  <a:cubicBezTo>
                    <a:pt x="304" y="304"/>
                    <a:pt x="304" y="302"/>
                    <a:pt x="304" y="301"/>
                  </a:cubicBezTo>
                  <a:cubicBezTo>
                    <a:pt x="300" y="299"/>
                    <a:pt x="306" y="293"/>
                    <a:pt x="302" y="290"/>
                  </a:cubicBezTo>
                  <a:cubicBezTo>
                    <a:pt x="303" y="295"/>
                    <a:pt x="301" y="296"/>
                    <a:pt x="300" y="299"/>
                  </a:cubicBezTo>
                  <a:close/>
                  <a:moveTo>
                    <a:pt x="624" y="296"/>
                  </a:moveTo>
                  <a:cubicBezTo>
                    <a:pt x="625" y="295"/>
                    <a:pt x="627" y="294"/>
                    <a:pt x="628" y="293"/>
                  </a:cubicBezTo>
                  <a:cubicBezTo>
                    <a:pt x="627" y="294"/>
                    <a:pt x="627" y="292"/>
                    <a:pt x="626" y="292"/>
                  </a:cubicBezTo>
                  <a:cubicBezTo>
                    <a:pt x="626" y="294"/>
                    <a:pt x="624" y="295"/>
                    <a:pt x="624" y="296"/>
                  </a:cubicBezTo>
                  <a:close/>
                  <a:moveTo>
                    <a:pt x="657" y="295"/>
                  </a:moveTo>
                  <a:cubicBezTo>
                    <a:pt x="657" y="297"/>
                    <a:pt x="654" y="297"/>
                    <a:pt x="654" y="299"/>
                  </a:cubicBezTo>
                  <a:cubicBezTo>
                    <a:pt x="667" y="303"/>
                    <a:pt x="681" y="308"/>
                    <a:pt x="693" y="310"/>
                  </a:cubicBezTo>
                  <a:cubicBezTo>
                    <a:pt x="681" y="305"/>
                    <a:pt x="671" y="298"/>
                    <a:pt x="657" y="295"/>
                  </a:cubicBezTo>
                  <a:close/>
                  <a:moveTo>
                    <a:pt x="1090" y="301"/>
                  </a:moveTo>
                  <a:cubicBezTo>
                    <a:pt x="1094" y="301"/>
                    <a:pt x="1100" y="299"/>
                    <a:pt x="1099" y="295"/>
                  </a:cubicBezTo>
                  <a:cubicBezTo>
                    <a:pt x="1096" y="298"/>
                    <a:pt x="1092" y="298"/>
                    <a:pt x="1090" y="301"/>
                  </a:cubicBezTo>
                  <a:close/>
                  <a:moveTo>
                    <a:pt x="635" y="296"/>
                  </a:moveTo>
                  <a:cubicBezTo>
                    <a:pt x="630" y="297"/>
                    <a:pt x="628" y="302"/>
                    <a:pt x="625" y="304"/>
                  </a:cubicBezTo>
                  <a:cubicBezTo>
                    <a:pt x="621" y="306"/>
                    <a:pt x="616" y="306"/>
                    <a:pt x="618" y="304"/>
                  </a:cubicBezTo>
                  <a:cubicBezTo>
                    <a:pt x="612" y="307"/>
                    <a:pt x="605" y="315"/>
                    <a:pt x="603" y="322"/>
                  </a:cubicBezTo>
                  <a:cubicBezTo>
                    <a:pt x="616" y="315"/>
                    <a:pt x="630" y="308"/>
                    <a:pt x="644" y="301"/>
                  </a:cubicBezTo>
                  <a:cubicBezTo>
                    <a:pt x="645" y="301"/>
                    <a:pt x="646" y="301"/>
                    <a:pt x="647" y="301"/>
                  </a:cubicBezTo>
                  <a:cubicBezTo>
                    <a:pt x="642" y="299"/>
                    <a:pt x="640" y="296"/>
                    <a:pt x="635" y="296"/>
                  </a:cubicBezTo>
                  <a:close/>
                  <a:moveTo>
                    <a:pt x="647" y="304"/>
                  </a:moveTo>
                  <a:cubicBezTo>
                    <a:pt x="642" y="310"/>
                    <a:pt x="634" y="319"/>
                    <a:pt x="631" y="323"/>
                  </a:cubicBezTo>
                  <a:cubicBezTo>
                    <a:pt x="641" y="317"/>
                    <a:pt x="652" y="312"/>
                    <a:pt x="661" y="306"/>
                  </a:cubicBezTo>
                  <a:cubicBezTo>
                    <a:pt x="657" y="305"/>
                    <a:pt x="651" y="300"/>
                    <a:pt x="647" y="304"/>
                  </a:cubicBezTo>
                  <a:close/>
                  <a:moveTo>
                    <a:pt x="1085" y="306"/>
                  </a:moveTo>
                  <a:cubicBezTo>
                    <a:pt x="1086" y="303"/>
                    <a:pt x="1090" y="304"/>
                    <a:pt x="1091" y="302"/>
                  </a:cubicBezTo>
                  <a:cubicBezTo>
                    <a:pt x="1088" y="302"/>
                    <a:pt x="1083" y="304"/>
                    <a:pt x="1085" y="306"/>
                  </a:cubicBezTo>
                  <a:close/>
                  <a:moveTo>
                    <a:pt x="1061" y="311"/>
                  </a:moveTo>
                  <a:cubicBezTo>
                    <a:pt x="1062" y="314"/>
                    <a:pt x="1061" y="317"/>
                    <a:pt x="1059" y="318"/>
                  </a:cubicBezTo>
                  <a:cubicBezTo>
                    <a:pt x="1058" y="317"/>
                    <a:pt x="1057" y="315"/>
                    <a:pt x="1058" y="314"/>
                  </a:cubicBezTo>
                  <a:cubicBezTo>
                    <a:pt x="1056" y="314"/>
                    <a:pt x="1055" y="316"/>
                    <a:pt x="1053" y="316"/>
                  </a:cubicBezTo>
                  <a:cubicBezTo>
                    <a:pt x="1052" y="319"/>
                    <a:pt x="1053" y="320"/>
                    <a:pt x="1052" y="323"/>
                  </a:cubicBezTo>
                  <a:cubicBezTo>
                    <a:pt x="1059" y="320"/>
                    <a:pt x="1064" y="318"/>
                    <a:pt x="1069" y="313"/>
                  </a:cubicBezTo>
                  <a:cubicBezTo>
                    <a:pt x="1068" y="311"/>
                    <a:pt x="1071" y="309"/>
                    <a:pt x="1072" y="306"/>
                  </a:cubicBezTo>
                  <a:cubicBezTo>
                    <a:pt x="1067" y="307"/>
                    <a:pt x="1065" y="310"/>
                    <a:pt x="1061" y="311"/>
                  </a:cubicBezTo>
                  <a:close/>
                  <a:moveTo>
                    <a:pt x="187" y="328"/>
                  </a:moveTo>
                  <a:cubicBezTo>
                    <a:pt x="168" y="322"/>
                    <a:pt x="153" y="311"/>
                    <a:pt x="132" y="308"/>
                  </a:cubicBezTo>
                  <a:cubicBezTo>
                    <a:pt x="150" y="315"/>
                    <a:pt x="166" y="326"/>
                    <a:pt x="187" y="328"/>
                  </a:cubicBezTo>
                  <a:close/>
                  <a:moveTo>
                    <a:pt x="585" y="325"/>
                  </a:moveTo>
                  <a:cubicBezTo>
                    <a:pt x="586" y="325"/>
                    <a:pt x="587" y="325"/>
                    <a:pt x="589" y="325"/>
                  </a:cubicBezTo>
                  <a:cubicBezTo>
                    <a:pt x="589" y="323"/>
                    <a:pt x="591" y="323"/>
                    <a:pt x="593" y="322"/>
                  </a:cubicBezTo>
                  <a:cubicBezTo>
                    <a:pt x="592" y="326"/>
                    <a:pt x="589" y="327"/>
                    <a:pt x="587" y="329"/>
                  </a:cubicBezTo>
                  <a:cubicBezTo>
                    <a:pt x="592" y="327"/>
                    <a:pt x="595" y="325"/>
                    <a:pt x="600" y="324"/>
                  </a:cubicBezTo>
                  <a:cubicBezTo>
                    <a:pt x="600" y="318"/>
                    <a:pt x="606" y="312"/>
                    <a:pt x="607" y="308"/>
                  </a:cubicBezTo>
                  <a:cubicBezTo>
                    <a:pt x="600" y="314"/>
                    <a:pt x="587" y="314"/>
                    <a:pt x="585" y="325"/>
                  </a:cubicBezTo>
                  <a:close/>
                  <a:moveTo>
                    <a:pt x="629" y="348"/>
                  </a:moveTo>
                  <a:cubicBezTo>
                    <a:pt x="642" y="343"/>
                    <a:pt x="648" y="332"/>
                    <a:pt x="656" y="323"/>
                  </a:cubicBezTo>
                  <a:cubicBezTo>
                    <a:pt x="655" y="323"/>
                    <a:pt x="655" y="322"/>
                    <a:pt x="655" y="322"/>
                  </a:cubicBezTo>
                  <a:cubicBezTo>
                    <a:pt x="661" y="322"/>
                    <a:pt x="664" y="311"/>
                    <a:pt x="671" y="311"/>
                  </a:cubicBezTo>
                  <a:cubicBezTo>
                    <a:pt x="665" y="321"/>
                    <a:pt x="655" y="327"/>
                    <a:pt x="649" y="336"/>
                  </a:cubicBezTo>
                  <a:cubicBezTo>
                    <a:pt x="662" y="330"/>
                    <a:pt x="674" y="322"/>
                    <a:pt x="686" y="315"/>
                  </a:cubicBezTo>
                  <a:cubicBezTo>
                    <a:pt x="695" y="319"/>
                    <a:pt x="683" y="328"/>
                    <a:pt x="677" y="324"/>
                  </a:cubicBezTo>
                  <a:cubicBezTo>
                    <a:pt x="672" y="332"/>
                    <a:pt x="661" y="335"/>
                    <a:pt x="659" y="345"/>
                  </a:cubicBezTo>
                  <a:cubicBezTo>
                    <a:pt x="670" y="340"/>
                    <a:pt x="681" y="335"/>
                    <a:pt x="690" y="328"/>
                  </a:cubicBezTo>
                  <a:cubicBezTo>
                    <a:pt x="692" y="327"/>
                    <a:pt x="693" y="329"/>
                    <a:pt x="693" y="330"/>
                  </a:cubicBezTo>
                  <a:cubicBezTo>
                    <a:pt x="698" y="327"/>
                    <a:pt x="704" y="326"/>
                    <a:pt x="710" y="324"/>
                  </a:cubicBezTo>
                  <a:cubicBezTo>
                    <a:pt x="706" y="322"/>
                    <a:pt x="695" y="324"/>
                    <a:pt x="698" y="317"/>
                  </a:cubicBezTo>
                  <a:cubicBezTo>
                    <a:pt x="688" y="314"/>
                    <a:pt x="678" y="310"/>
                    <a:pt x="668" y="308"/>
                  </a:cubicBezTo>
                  <a:cubicBezTo>
                    <a:pt x="665" y="312"/>
                    <a:pt x="659" y="314"/>
                    <a:pt x="654" y="316"/>
                  </a:cubicBezTo>
                  <a:cubicBezTo>
                    <a:pt x="649" y="317"/>
                    <a:pt x="644" y="319"/>
                    <a:pt x="638" y="322"/>
                  </a:cubicBezTo>
                  <a:cubicBezTo>
                    <a:pt x="633" y="325"/>
                    <a:pt x="627" y="327"/>
                    <a:pt x="625" y="329"/>
                  </a:cubicBezTo>
                  <a:cubicBezTo>
                    <a:pt x="621" y="333"/>
                    <a:pt x="614" y="346"/>
                    <a:pt x="616" y="352"/>
                  </a:cubicBezTo>
                  <a:cubicBezTo>
                    <a:pt x="621" y="354"/>
                    <a:pt x="627" y="346"/>
                    <a:pt x="629" y="348"/>
                  </a:cubicBezTo>
                  <a:close/>
                  <a:moveTo>
                    <a:pt x="306" y="341"/>
                  </a:moveTo>
                  <a:cubicBezTo>
                    <a:pt x="307" y="342"/>
                    <a:pt x="307" y="340"/>
                    <a:pt x="308" y="341"/>
                  </a:cubicBezTo>
                  <a:cubicBezTo>
                    <a:pt x="305" y="344"/>
                    <a:pt x="306" y="351"/>
                    <a:pt x="307" y="356"/>
                  </a:cubicBezTo>
                  <a:cubicBezTo>
                    <a:pt x="308" y="356"/>
                    <a:pt x="310" y="355"/>
                    <a:pt x="312" y="353"/>
                  </a:cubicBezTo>
                  <a:cubicBezTo>
                    <a:pt x="311" y="339"/>
                    <a:pt x="311" y="326"/>
                    <a:pt x="306" y="312"/>
                  </a:cubicBezTo>
                  <a:cubicBezTo>
                    <a:pt x="304" y="320"/>
                    <a:pt x="308" y="334"/>
                    <a:pt x="306" y="341"/>
                  </a:cubicBezTo>
                  <a:close/>
                  <a:moveTo>
                    <a:pt x="710" y="319"/>
                  </a:moveTo>
                  <a:cubicBezTo>
                    <a:pt x="714" y="320"/>
                    <a:pt x="720" y="319"/>
                    <a:pt x="722" y="323"/>
                  </a:cubicBezTo>
                  <a:cubicBezTo>
                    <a:pt x="727" y="323"/>
                    <a:pt x="733" y="329"/>
                    <a:pt x="736" y="328"/>
                  </a:cubicBezTo>
                  <a:cubicBezTo>
                    <a:pt x="728" y="320"/>
                    <a:pt x="713" y="317"/>
                    <a:pt x="703" y="315"/>
                  </a:cubicBezTo>
                  <a:cubicBezTo>
                    <a:pt x="706" y="316"/>
                    <a:pt x="708" y="317"/>
                    <a:pt x="710" y="319"/>
                  </a:cubicBezTo>
                  <a:close/>
                  <a:moveTo>
                    <a:pt x="1028" y="331"/>
                  </a:moveTo>
                  <a:cubicBezTo>
                    <a:pt x="1031" y="331"/>
                    <a:pt x="1029" y="333"/>
                    <a:pt x="1028" y="334"/>
                  </a:cubicBezTo>
                  <a:cubicBezTo>
                    <a:pt x="1035" y="331"/>
                    <a:pt x="1043" y="328"/>
                    <a:pt x="1050" y="324"/>
                  </a:cubicBezTo>
                  <a:cubicBezTo>
                    <a:pt x="1049" y="323"/>
                    <a:pt x="1048" y="322"/>
                    <a:pt x="1048" y="320"/>
                  </a:cubicBezTo>
                  <a:cubicBezTo>
                    <a:pt x="1040" y="324"/>
                    <a:pt x="1035" y="326"/>
                    <a:pt x="1028" y="331"/>
                  </a:cubicBezTo>
                  <a:close/>
                  <a:moveTo>
                    <a:pt x="198" y="329"/>
                  </a:moveTo>
                  <a:cubicBezTo>
                    <a:pt x="194" y="326"/>
                    <a:pt x="187" y="323"/>
                    <a:pt x="182" y="323"/>
                  </a:cubicBezTo>
                  <a:cubicBezTo>
                    <a:pt x="188" y="324"/>
                    <a:pt x="192" y="327"/>
                    <a:pt x="198" y="329"/>
                  </a:cubicBezTo>
                  <a:close/>
                  <a:moveTo>
                    <a:pt x="873" y="324"/>
                  </a:moveTo>
                  <a:cubicBezTo>
                    <a:pt x="874" y="326"/>
                    <a:pt x="872" y="326"/>
                    <a:pt x="871" y="327"/>
                  </a:cubicBezTo>
                  <a:cubicBezTo>
                    <a:pt x="876" y="328"/>
                    <a:pt x="886" y="326"/>
                    <a:pt x="892" y="327"/>
                  </a:cubicBezTo>
                  <a:cubicBezTo>
                    <a:pt x="891" y="326"/>
                    <a:pt x="890" y="325"/>
                    <a:pt x="890" y="324"/>
                  </a:cubicBezTo>
                  <a:cubicBezTo>
                    <a:pt x="887" y="324"/>
                    <a:pt x="883" y="325"/>
                    <a:pt x="882" y="323"/>
                  </a:cubicBezTo>
                  <a:cubicBezTo>
                    <a:pt x="880" y="325"/>
                    <a:pt x="876" y="324"/>
                    <a:pt x="873" y="324"/>
                  </a:cubicBezTo>
                  <a:close/>
                  <a:moveTo>
                    <a:pt x="807" y="329"/>
                  </a:moveTo>
                  <a:cubicBezTo>
                    <a:pt x="813" y="328"/>
                    <a:pt x="819" y="327"/>
                    <a:pt x="823" y="325"/>
                  </a:cubicBezTo>
                  <a:cubicBezTo>
                    <a:pt x="818" y="325"/>
                    <a:pt x="814" y="326"/>
                    <a:pt x="809" y="324"/>
                  </a:cubicBezTo>
                  <a:cubicBezTo>
                    <a:pt x="808" y="325"/>
                    <a:pt x="807" y="327"/>
                    <a:pt x="807" y="329"/>
                  </a:cubicBezTo>
                  <a:close/>
                  <a:moveTo>
                    <a:pt x="840" y="326"/>
                  </a:moveTo>
                  <a:cubicBezTo>
                    <a:pt x="842" y="325"/>
                    <a:pt x="844" y="326"/>
                    <a:pt x="844" y="324"/>
                  </a:cubicBezTo>
                  <a:cubicBezTo>
                    <a:pt x="843" y="325"/>
                    <a:pt x="841" y="324"/>
                    <a:pt x="840" y="326"/>
                  </a:cubicBezTo>
                  <a:close/>
                  <a:moveTo>
                    <a:pt x="793" y="327"/>
                  </a:moveTo>
                  <a:cubicBezTo>
                    <a:pt x="786" y="327"/>
                    <a:pt x="778" y="328"/>
                    <a:pt x="772" y="331"/>
                  </a:cubicBezTo>
                  <a:cubicBezTo>
                    <a:pt x="781" y="331"/>
                    <a:pt x="786" y="330"/>
                    <a:pt x="793" y="327"/>
                  </a:cubicBezTo>
                  <a:close/>
                  <a:moveTo>
                    <a:pt x="847" y="328"/>
                  </a:moveTo>
                  <a:cubicBezTo>
                    <a:pt x="850" y="328"/>
                    <a:pt x="853" y="329"/>
                    <a:pt x="854" y="327"/>
                  </a:cubicBezTo>
                  <a:cubicBezTo>
                    <a:pt x="849" y="327"/>
                    <a:pt x="850" y="327"/>
                    <a:pt x="847" y="328"/>
                  </a:cubicBezTo>
                  <a:close/>
                  <a:moveTo>
                    <a:pt x="223" y="338"/>
                  </a:moveTo>
                  <a:cubicBezTo>
                    <a:pt x="216" y="334"/>
                    <a:pt x="208" y="331"/>
                    <a:pt x="199" y="329"/>
                  </a:cubicBezTo>
                  <a:cubicBezTo>
                    <a:pt x="206" y="333"/>
                    <a:pt x="214" y="336"/>
                    <a:pt x="223" y="338"/>
                  </a:cubicBezTo>
                  <a:close/>
                  <a:moveTo>
                    <a:pt x="366" y="336"/>
                  </a:moveTo>
                  <a:cubicBezTo>
                    <a:pt x="372" y="336"/>
                    <a:pt x="378" y="332"/>
                    <a:pt x="384" y="329"/>
                  </a:cubicBezTo>
                  <a:cubicBezTo>
                    <a:pt x="378" y="332"/>
                    <a:pt x="372" y="334"/>
                    <a:pt x="366" y="336"/>
                  </a:cubicBezTo>
                  <a:close/>
                  <a:moveTo>
                    <a:pt x="361" y="340"/>
                  </a:moveTo>
                  <a:cubicBezTo>
                    <a:pt x="363" y="339"/>
                    <a:pt x="365" y="338"/>
                    <a:pt x="367" y="337"/>
                  </a:cubicBezTo>
                  <a:cubicBezTo>
                    <a:pt x="365" y="336"/>
                    <a:pt x="362" y="338"/>
                    <a:pt x="361" y="340"/>
                  </a:cubicBezTo>
                  <a:close/>
                  <a:moveTo>
                    <a:pt x="647" y="341"/>
                  </a:moveTo>
                  <a:cubicBezTo>
                    <a:pt x="652" y="340"/>
                    <a:pt x="654" y="340"/>
                    <a:pt x="660" y="337"/>
                  </a:cubicBezTo>
                  <a:cubicBezTo>
                    <a:pt x="660" y="336"/>
                    <a:pt x="659" y="336"/>
                    <a:pt x="659" y="336"/>
                  </a:cubicBezTo>
                  <a:cubicBezTo>
                    <a:pt x="660" y="334"/>
                    <a:pt x="665" y="333"/>
                    <a:pt x="664" y="331"/>
                  </a:cubicBezTo>
                  <a:cubicBezTo>
                    <a:pt x="659" y="335"/>
                    <a:pt x="652" y="337"/>
                    <a:pt x="647" y="341"/>
                  </a:cubicBezTo>
                  <a:close/>
                  <a:moveTo>
                    <a:pt x="911" y="335"/>
                  </a:moveTo>
                  <a:cubicBezTo>
                    <a:pt x="921" y="334"/>
                    <a:pt x="927" y="338"/>
                    <a:pt x="934" y="335"/>
                  </a:cubicBezTo>
                  <a:cubicBezTo>
                    <a:pt x="938" y="337"/>
                    <a:pt x="948" y="339"/>
                    <a:pt x="953" y="337"/>
                  </a:cubicBezTo>
                  <a:cubicBezTo>
                    <a:pt x="944" y="336"/>
                    <a:pt x="934" y="328"/>
                    <a:pt x="927" y="334"/>
                  </a:cubicBezTo>
                  <a:cubicBezTo>
                    <a:pt x="925" y="330"/>
                    <a:pt x="913" y="330"/>
                    <a:pt x="911" y="335"/>
                  </a:cubicBezTo>
                  <a:close/>
                  <a:moveTo>
                    <a:pt x="862" y="337"/>
                  </a:moveTo>
                  <a:cubicBezTo>
                    <a:pt x="873" y="337"/>
                    <a:pt x="883" y="339"/>
                    <a:pt x="890" y="333"/>
                  </a:cubicBezTo>
                  <a:cubicBezTo>
                    <a:pt x="879" y="333"/>
                    <a:pt x="869" y="333"/>
                    <a:pt x="862" y="337"/>
                  </a:cubicBezTo>
                  <a:close/>
                  <a:moveTo>
                    <a:pt x="889" y="337"/>
                  </a:moveTo>
                  <a:cubicBezTo>
                    <a:pt x="893" y="336"/>
                    <a:pt x="898" y="338"/>
                    <a:pt x="903" y="337"/>
                  </a:cubicBezTo>
                  <a:cubicBezTo>
                    <a:pt x="903" y="329"/>
                    <a:pt x="892" y="335"/>
                    <a:pt x="889" y="337"/>
                  </a:cubicBezTo>
                  <a:close/>
                  <a:moveTo>
                    <a:pt x="981" y="339"/>
                  </a:moveTo>
                  <a:cubicBezTo>
                    <a:pt x="972" y="335"/>
                    <a:pt x="963" y="333"/>
                    <a:pt x="951" y="334"/>
                  </a:cubicBezTo>
                  <a:cubicBezTo>
                    <a:pt x="961" y="335"/>
                    <a:pt x="971" y="341"/>
                    <a:pt x="981" y="339"/>
                  </a:cubicBezTo>
                  <a:close/>
                  <a:moveTo>
                    <a:pt x="1011" y="340"/>
                  </a:moveTo>
                  <a:cubicBezTo>
                    <a:pt x="1010" y="341"/>
                    <a:pt x="1012" y="341"/>
                    <a:pt x="1011" y="343"/>
                  </a:cubicBezTo>
                  <a:cubicBezTo>
                    <a:pt x="1010" y="343"/>
                    <a:pt x="1010" y="344"/>
                    <a:pt x="1008" y="343"/>
                  </a:cubicBezTo>
                  <a:cubicBezTo>
                    <a:pt x="1008" y="345"/>
                    <a:pt x="1009" y="346"/>
                    <a:pt x="1008" y="348"/>
                  </a:cubicBezTo>
                  <a:cubicBezTo>
                    <a:pt x="1009" y="349"/>
                    <a:pt x="1009" y="347"/>
                    <a:pt x="1010" y="348"/>
                  </a:cubicBezTo>
                  <a:cubicBezTo>
                    <a:pt x="1011" y="339"/>
                    <a:pt x="1022" y="340"/>
                    <a:pt x="1026" y="335"/>
                  </a:cubicBezTo>
                  <a:cubicBezTo>
                    <a:pt x="1024" y="336"/>
                    <a:pt x="1024" y="333"/>
                    <a:pt x="1023" y="333"/>
                  </a:cubicBezTo>
                  <a:cubicBezTo>
                    <a:pt x="1020" y="337"/>
                    <a:pt x="1016" y="339"/>
                    <a:pt x="1011" y="340"/>
                  </a:cubicBezTo>
                  <a:close/>
                  <a:moveTo>
                    <a:pt x="1036" y="337"/>
                  </a:moveTo>
                  <a:cubicBezTo>
                    <a:pt x="1038" y="337"/>
                    <a:pt x="1038" y="336"/>
                    <a:pt x="1040" y="336"/>
                  </a:cubicBezTo>
                  <a:cubicBezTo>
                    <a:pt x="1040" y="332"/>
                    <a:pt x="1035" y="338"/>
                    <a:pt x="1036" y="337"/>
                  </a:cubicBezTo>
                  <a:close/>
                  <a:moveTo>
                    <a:pt x="346" y="345"/>
                  </a:moveTo>
                  <a:cubicBezTo>
                    <a:pt x="352" y="345"/>
                    <a:pt x="356" y="342"/>
                    <a:pt x="360" y="340"/>
                  </a:cubicBezTo>
                  <a:cubicBezTo>
                    <a:pt x="356" y="342"/>
                    <a:pt x="350" y="343"/>
                    <a:pt x="346" y="345"/>
                  </a:cubicBezTo>
                  <a:close/>
                  <a:moveTo>
                    <a:pt x="272" y="367"/>
                  </a:moveTo>
                  <a:cubicBezTo>
                    <a:pt x="270" y="366"/>
                    <a:pt x="269" y="365"/>
                    <a:pt x="271" y="362"/>
                  </a:cubicBezTo>
                  <a:cubicBezTo>
                    <a:pt x="252" y="354"/>
                    <a:pt x="230" y="346"/>
                    <a:pt x="212" y="342"/>
                  </a:cubicBezTo>
                  <a:cubicBezTo>
                    <a:pt x="232" y="350"/>
                    <a:pt x="252" y="359"/>
                    <a:pt x="272" y="367"/>
                  </a:cubicBezTo>
                  <a:close/>
                  <a:moveTo>
                    <a:pt x="924" y="342"/>
                  </a:moveTo>
                  <a:cubicBezTo>
                    <a:pt x="890" y="358"/>
                    <a:pt x="853" y="371"/>
                    <a:pt x="820" y="388"/>
                  </a:cubicBezTo>
                  <a:cubicBezTo>
                    <a:pt x="832" y="386"/>
                    <a:pt x="843" y="388"/>
                    <a:pt x="853" y="385"/>
                  </a:cubicBezTo>
                  <a:cubicBezTo>
                    <a:pt x="860" y="383"/>
                    <a:pt x="868" y="378"/>
                    <a:pt x="875" y="374"/>
                  </a:cubicBezTo>
                  <a:cubicBezTo>
                    <a:pt x="897" y="363"/>
                    <a:pt x="920" y="353"/>
                    <a:pt x="944" y="345"/>
                  </a:cubicBezTo>
                  <a:cubicBezTo>
                    <a:pt x="937" y="342"/>
                    <a:pt x="930" y="344"/>
                    <a:pt x="924" y="342"/>
                  </a:cubicBezTo>
                  <a:close/>
                  <a:moveTo>
                    <a:pt x="990" y="344"/>
                  </a:moveTo>
                  <a:cubicBezTo>
                    <a:pt x="991" y="348"/>
                    <a:pt x="987" y="346"/>
                    <a:pt x="985" y="347"/>
                  </a:cubicBezTo>
                  <a:cubicBezTo>
                    <a:pt x="989" y="350"/>
                    <a:pt x="996" y="347"/>
                    <a:pt x="1000" y="351"/>
                  </a:cubicBezTo>
                  <a:cubicBezTo>
                    <a:pt x="1002" y="350"/>
                    <a:pt x="1005" y="350"/>
                    <a:pt x="1007" y="349"/>
                  </a:cubicBezTo>
                  <a:cubicBezTo>
                    <a:pt x="1004" y="348"/>
                    <a:pt x="1003" y="351"/>
                    <a:pt x="1002" y="349"/>
                  </a:cubicBezTo>
                  <a:cubicBezTo>
                    <a:pt x="1003" y="349"/>
                    <a:pt x="1003" y="349"/>
                    <a:pt x="1004" y="349"/>
                  </a:cubicBezTo>
                  <a:cubicBezTo>
                    <a:pt x="1004" y="347"/>
                    <a:pt x="1002" y="348"/>
                    <a:pt x="1003" y="346"/>
                  </a:cubicBezTo>
                  <a:cubicBezTo>
                    <a:pt x="1000" y="346"/>
                    <a:pt x="999" y="347"/>
                    <a:pt x="997" y="347"/>
                  </a:cubicBezTo>
                  <a:cubicBezTo>
                    <a:pt x="995" y="347"/>
                    <a:pt x="996" y="343"/>
                    <a:pt x="994" y="343"/>
                  </a:cubicBezTo>
                  <a:cubicBezTo>
                    <a:pt x="993" y="346"/>
                    <a:pt x="993" y="344"/>
                    <a:pt x="990" y="344"/>
                  </a:cubicBezTo>
                  <a:close/>
                  <a:moveTo>
                    <a:pt x="320" y="356"/>
                  </a:moveTo>
                  <a:cubicBezTo>
                    <a:pt x="321" y="358"/>
                    <a:pt x="317" y="358"/>
                    <a:pt x="319" y="359"/>
                  </a:cubicBezTo>
                  <a:cubicBezTo>
                    <a:pt x="328" y="355"/>
                    <a:pt x="337" y="350"/>
                    <a:pt x="346" y="346"/>
                  </a:cubicBezTo>
                  <a:cubicBezTo>
                    <a:pt x="337" y="346"/>
                    <a:pt x="330" y="354"/>
                    <a:pt x="320" y="356"/>
                  </a:cubicBezTo>
                  <a:close/>
                  <a:moveTo>
                    <a:pt x="981" y="347"/>
                  </a:moveTo>
                  <a:cubicBezTo>
                    <a:pt x="979" y="347"/>
                    <a:pt x="984" y="348"/>
                    <a:pt x="985" y="347"/>
                  </a:cubicBezTo>
                  <a:cubicBezTo>
                    <a:pt x="984" y="345"/>
                    <a:pt x="982" y="346"/>
                    <a:pt x="981" y="347"/>
                  </a:cubicBezTo>
                  <a:close/>
                  <a:moveTo>
                    <a:pt x="308" y="365"/>
                  </a:moveTo>
                  <a:cubicBezTo>
                    <a:pt x="309" y="363"/>
                    <a:pt x="311" y="364"/>
                    <a:pt x="311" y="361"/>
                  </a:cubicBezTo>
                  <a:cubicBezTo>
                    <a:pt x="309" y="360"/>
                    <a:pt x="309" y="359"/>
                    <a:pt x="308" y="357"/>
                  </a:cubicBezTo>
                  <a:cubicBezTo>
                    <a:pt x="309" y="360"/>
                    <a:pt x="307" y="363"/>
                    <a:pt x="308" y="365"/>
                  </a:cubicBezTo>
                  <a:close/>
                  <a:moveTo>
                    <a:pt x="791" y="398"/>
                  </a:moveTo>
                  <a:cubicBezTo>
                    <a:pt x="797" y="394"/>
                    <a:pt x="807" y="394"/>
                    <a:pt x="814" y="391"/>
                  </a:cubicBezTo>
                  <a:cubicBezTo>
                    <a:pt x="806" y="393"/>
                    <a:pt x="793" y="391"/>
                    <a:pt x="791" y="398"/>
                  </a:cubicBezTo>
                  <a:close/>
                  <a:moveTo>
                    <a:pt x="773" y="399"/>
                  </a:moveTo>
                  <a:cubicBezTo>
                    <a:pt x="773" y="403"/>
                    <a:pt x="769" y="403"/>
                    <a:pt x="767" y="406"/>
                  </a:cubicBezTo>
                  <a:cubicBezTo>
                    <a:pt x="772" y="404"/>
                    <a:pt x="778" y="402"/>
                    <a:pt x="783" y="400"/>
                  </a:cubicBezTo>
                  <a:cubicBezTo>
                    <a:pt x="783" y="399"/>
                    <a:pt x="788" y="397"/>
                    <a:pt x="785" y="396"/>
                  </a:cubicBezTo>
                  <a:cubicBezTo>
                    <a:pt x="782" y="397"/>
                    <a:pt x="777" y="398"/>
                    <a:pt x="773" y="399"/>
                  </a:cubicBezTo>
                  <a:close/>
                  <a:moveTo>
                    <a:pt x="765" y="442"/>
                  </a:moveTo>
                  <a:cubicBezTo>
                    <a:pt x="767" y="443"/>
                    <a:pt x="770" y="443"/>
                    <a:pt x="772" y="444"/>
                  </a:cubicBezTo>
                  <a:cubicBezTo>
                    <a:pt x="786" y="430"/>
                    <a:pt x="800" y="417"/>
                    <a:pt x="814" y="402"/>
                  </a:cubicBezTo>
                  <a:cubicBezTo>
                    <a:pt x="808" y="404"/>
                    <a:pt x="804" y="402"/>
                    <a:pt x="801" y="404"/>
                  </a:cubicBezTo>
                  <a:cubicBezTo>
                    <a:pt x="802" y="399"/>
                    <a:pt x="805" y="398"/>
                    <a:pt x="809" y="398"/>
                  </a:cubicBezTo>
                  <a:cubicBezTo>
                    <a:pt x="810" y="396"/>
                    <a:pt x="806" y="397"/>
                    <a:pt x="806" y="397"/>
                  </a:cubicBezTo>
                  <a:cubicBezTo>
                    <a:pt x="799" y="398"/>
                    <a:pt x="790" y="403"/>
                    <a:pt x="783" y="404"/>
                  </a:cubicBezTo>
                  <a:cubicBezTo>
                    <a:pt x="779" y="409"/>
                    <a:pt x="773" y="413"/>
                    <a:pt x="769" y="418"/>
                  </a:cubicBezTo>
                  <a:cubicBezTo>
                    <a:pt x="761" y="424"/>
                    <a:pt x="753" y="432"/>
                    <a:pt x="748" y="439"/>
                  </a:cubicBezTo>
                  <a:cubicBezTo>
                    <a:pt x="750" y="439"/>
                    <a:pt x="751" y="439"/>
                    <a:pt x="752" y="439"/>
                  </a:cubicBezTo>
                  <a:cubicBezTo>
                    <a:pt x="754" y="440"/>
                    <a:pt x="762" y="439"/>
                    <a:pt x="761" y="441"/>
                  </a:cubicBezTo>
                  <a:cubicBezTo>
                    <a:pt x="769" y="436"/>
                    <a:pt x="776" y="425"/>
                    <a:pt x="784" y="418"/>
                  </a:cubicBezTo>
                  <a:cubicBezTo>
                    <a:pt x="785" y="417"/>
                    <a:pt x="787" y="417"/>
                    <a:pt x="788" y="416"/>
                  </a:cubicBezTo>
                  <a:cubicBezTo>
                    <a:pt x="792" y="412"/>
                    <a:pt x="796" y="405"/>
                    <a:pt x="800" y="404"/>
                  </a:cubicBezTo>
                  <a:cubicBezTo>
                    <a:pt x="801" y="404"/>
                    <a:pt x="802" y="406"/>
                    <a:pt x="803" y="404"/>
                  </a:cubicBezTo>
                  <a:cubicBezTo>
                    <a:pt x="790" y="417"/>
                    <a:pt x="776" y="428"/>
                    <a:pt x="765" y="442"/>
                  </a:cubicBezTo>
                  <a:close/>
                  <a:moveTo>
                    <a:pt x="839" y="399"/>
                  </a:moveTo>
                  <a:cubicBezTo>
                    <a:pt x="834" y="404"/>
                    <a:pt x="829" y="408"/>
                    <a:pt x="824" y="413"/>
                  </a:cubicBezTo>
                  <a:cubicBezTo>
                    <a:pt x="820" y="417"/>
                    <a:pt x="815" y="422"/>
                    <a:pt x="811" y="426"/>
                  </a:cubicBezTo>
                  <a:cubicBezTo>
                    <a:pt x="804" y="433"/>
                    <a:pt x="797" y="440"/>
                    <a:pt x="793" y="446"/>
                  </a:cubicBezTo>
                  <a:cubicBezTo>
                    <a:pt x="793" y="447"/>
                    <a:pt x="793" y="447"/>
                    <a:pt x="792" y="448"/>
                  </a:cubicBezTo>
                  <a:cubicBezTo>
                    <a:pt x="800" y="447"/>
                    <a:pt x="801" y="441"/>
                    <a:pt x="807" y="439"/>
                  </a:cubicBezTo>
                  <a:cubicBezTo>
                    <a:pt x="821" y="424"/>
                    <a:pt x="838" y="412"/>
                    <a:pt x="849" y="398"/>
                  </a:cubicBezTo>
                  <a:cubicBezTo>
                    <a:pt x="847" y="397"/>
                    <a:pt x="843" y="398"/>
                    <a:pt x="839" y="399"/>
                  </a:cubicBezTo>
                  <a:close/>
                  <a:moveTo>
                    <a:pt x="857" y="398"/>
                  </a:moveTo>
                  <a:cubicBezTo>
                    <a:pt x="841" y="411"/>
                    <a:pt x="826" y="426"/>
                    <a:pt x="815" y="445"/>
                  </a:cubicBezTo>
                  <a:cubicBezTo>
                    <a:pt x="825" y="439"/>
                    <a:pt x="833" y="431"/>
                    <a:pt x="840" y="424"/>
                  </a:cubicBezTo>
                  <a:cubicBezTo>
                    <a:pt x="844" y="421"/>
                    <a:pt x="845" y="417"/>
                    <a:pt x="848" y="413"/>
                  </a:cubicBezTo>
                  <a:cubicBezTo>
                    <a:pt x="852" y="407"/>
                    <a:pt x="858" y="404"/>
                    <a:pt x="861" y="398"/>
                  </a:cubicBezTo>
                  <a:cubicBezTo>
                    <a:pt x="860" y="399"/>
                    <a:pt x="858" y="399"/>
                    <a:pt x="857" y="398"/>
                  </a:cubicBezTo>
                  <a:close/>
                  <a:moveTo>
                    <a:pt x="708" y="403"/>
                  </a:moveTo>
                  <a:cubicBezTo>
                    <a:pt x="708" y="404"/>
                    <a:pt x="708" y="405"/>
                    <a:pt x="708" y="405"/>
                  </a:cubicBezTo>
                  <a:cubicBezTo>
                    <a:pt x="715" y="404"/>
                    <a:pt x="721" y="403"/>
                    <a:pt x="726" y="400"/>
                  </a:cubicBezTo>
                  <a:cubicBezTo>
                    <a:pt x="720" y="399"/>
                    <a:pt x="714" y="403"/>
                    <a:pt x="708" y="403"/>
                  </a:cubicBezTo>
                  <a:close/>
                  <a:moveTo>
                    <a:pt x="822" y="400"/>
                  </a:moveTo>
                  <a:cubicBezTo>
                    <a:pt x="806" y="415"/>
                    <a:pt x="789" y="430"/>
                    <a:pt x="776" y="446"/>
                  </a:cubicBezTo>
                  <a:cubicBezTo>
                    <a:pt x="778" y="443"/>
                    <a:pt x="782" y="443"/>
                    <a:pt x="784" y="442"/>
                  </a:cubicBezTo>
                  <a:cubicBezTo>
                    <a:pt x="783" y="444"/>
                    <a:pt x="779" y="446"/>
                    <a:pt x="780" y="448"/>
                  </a:cubicBezTo>
                  <a:cubicBezTo>
                    <a:pt x="783" y="446"/>
                    <a:pt x="785" y="447"/>
                    <a:pt x="789" y="447"/>
                  </a:cubicBezTo>
                  <a:cubicBezTo>
                    <a:pt x="793" y="440"/>
                    <a:pt x="801" y="435"/>
                    <a:pt x="805" y="427"/>
                  </a:cubicBezTo>
                  <a:cubicBezTo>
                    <a:pt x="806" y="427"/>
                    <a:pt x="806" y="428"/>
                    <a:pt x="807" y="427"/>
                  </a:cubicBezTo>
                  <a:cubicBezTo>
                    <a:pt x="810" y="421"/>
                    <a:pt x="816" y="419"/>
                    <a:pt x="819" y="413"/>
                  </a:cubicBezTo>
                  <a:cubicBezTo>
                    <a:pt x="824" y="411"/>
                    <a:pt x="829" y="405"/>
                    <a:pt x="833" y="400"/>
                  </a:cubicBezTo>
                  <a:cubicBezTo>
                    <a:pt x="827" y="400"/>
                    <a:pt x="827" y="401"/>
                    <a:pt x="822" y="400"/>
                  </a:cubicBezTo>
                  <a:close/>
                  <a:moveTo>
                    <a:pt x="764" y="402"/>
                  </a:moveTo>
                  <a:cubicBezTo>
                    <a:pt x="765" y="403"/>
                    <a:pt x="766" y="401"/>
                    <a:pt x="767" y="400"/>
                  </a:cubicBezTo>
                  <a:cubicBezTo>
                    <a:pt x="766" y="401"/>
                    <a:pt x="764" y="401"/>
                    <a:pt x="764" y="402"/>
                  </a:cubicBezTo>
                  <a:close/>
                  <a:moveTo>
                    <a:pt x="843" y="429"/>
                  </a:moveTo>
                  <a:cubicBezTo>
                    <a:pt x="841" y="429"/>
                    <a:pt x="840" y="429"/>
                    <a:pt x="840" y="430"/>
                  </a:cubicBezTo>
                  <a:cubicBezTo>
                    <a:pt x="842" y="434"/>
                    <a:pt x="837" y="437"/>
                    <a:pt x="836" y="442"/>
                  </a:cubicBezTo>
                  <a:cubicBezTo>
                    <a:pt x="840" y="441"/>
                    <a:pt x="841" y="437"/>
                    <a:pt x="843" y="433"/>
                  </a:cubicBezTo>
                  <a:cubicBezTo>
                    <a:pt x="849" y="430"/>
                    <a:pt x="851" y="422"/>
                    <a:pt x="856" y="418"/>
                  </a:cubicBezTo>
                  <a:cubicBezTo>
                    <a:pt x="856" y="418"/>
                    <a:pt x="856" y="416"/>
                    <a:pt x="857" y="416"/>
                  </a:cubicBezTo>
                  <a:cubicBezTo>
                    <a:pt x="857" y="414"/>
                    <a:pt x="858" y="410"/>
                    <a:pt x="860" y="408"/>
                  </a:cubicBezTo>
                  <a:cubicBezTo>
                    <a:pt x="861" y="408"/>
                    <a:pt x="862" y="408"/>
                    <a:pt x="863" y="409"/>
                  </a:cubicBezTo>
                  <a:cubicBezTo>
                    <a:pt x="863" y="407"/>
                    <a:pt x="867" y="404"/>
                    <a:pt x="864" y="402"/>
                  </a:cubicBezTo>
                  <a:cubicBezTo>
                    <a:pt x="861" y="404"/>
                    <a:pt x="858" y="407"/>
                    <a:pt x="856" y="410"/>
                  </a:cubicBezTo>
                  <a:cubicBezTo>
                    <a:pt x="858" y="410"/>
                    <a:pt x="857" y="411"/>
                    <a:pt x="858" y="412"/>
                  </a:cubicBezTo>
                  <a:cubicBezTo>
                    <a:pt x="853" y="418"/>
                    <a:pt x="847" y="422"/>
                    <a:pt x="843" y="429"/>
                  </a:cubicBezTo>
                  <a:close/>
                  <a:moveTo>
                    <a:pt x="743" y="409"/>
                  </a:moveTo>
                  <a:cubicBezTo>
                    <a:pt x="744" y="409"/>
                    <a:pt x="746" y="408"/>
                    <a:pt x="743" y="408"/>
                  </a:cubicBezTo>
                  <a:cubicBezTo>
                    <a:pt x="741" y="412"/>
                    <a:pt x="737" y="413"/>
                    <a:pt x="736" y="417"/>
                  </a:cubicBezTo>
                  <a:cubicBezTo>
                    <a:pt x="733" y="417"/>
                    <a:pt x="733" y="419"/>
                    <a:pt x="731" y="419"/>
                  </a:cubicBezTo>
                  <a:cubicBezTo>
                    <a:pt x="730" y="423"/>
                    <a:pt x="723" y="425"/>
                    <a:pt x="724" y="429"/>
                  </a:cubicBezTo>
                  <a:cubicBezTo>
                    <a:pt x="730" y="426"/>
                    <a:pt x="730" y="432"/>
                    <a:pt x="734" y="432"/>
                  </a:cubicBezTo>
                  <a:cubicBezTo>
                    <a:pt x="741" y="423"/>
                    <a:pt x="751" y="417"/>
                    <a:pt x="758" y="407"/>
                  </a:cubicBezTo>
                  <a:cubicBezTo>
                    <a:pt x="752" y="407"/>
                    <a:pt x="747" y="410"/>
                    <a:pt x="743" y="409"/>
                  </a:cubicBezTo>
                  <a:close/>
                  <a:moveTo>
                    <a:pt x="768" y="413"/>
                  </a:moveTo>
                  <a:cubicBezTo>
                    <a:pt x="770" y="413"/>
                    <a:pt x="775" y="408"/>
                    <a:pt x="774" y="408"/>
                  </a:cubicBezTo>
                  <a:cubicBezTo>
                    <a:pt x="771" y="410"/>
                    <a:pt x="766" y="410"/>
                    <a:pt x="763" y="411"/>
                  </a:cubicBezTo>
                  <a:cubicBezTo>
                    <a:pt x="761" y="411"/>
                    <a:pt x="761" y="410"/>
                    <a:pt x="760" y="410"/>
                  </a:cubicBezTo>
                  <a:cubicBezTo>
                    <a:pt x="751" y="418"/>
                    <a:pt x="744" y="426"/>
                    <a:pt x="736" y="434"/>
                  </a:cubicBezTo>
                  <a:cubicBezTo>
                    <a:pt x="740" y="435"/>
                    <a:pt x="740" y="438"/>
                    <a:pt x="744" y="437"/>
                  </a:cubicBezTo>
                  <a:cubicBezTo>
                    <a:pt x="751" y="430"/>
                    <a:pt x="760" y="423"/>
                    <a:pt x="765" y="416"/>
                  </a:cubicBezTo>
                  <a:cubicBezTo>
                    <a:pt x="765" y="416"/>
                    <a:pt x="764" y="416"/>
                    <a:pt x="764" y="416"/>
                  </a:cubicBezTo>
                  <a:cubicBezTo>
                    <a:pt x="766" y="415"/>
                    <a:pt x="767" y="415"/>
                    <a:pt x="768" y="413"/>
                  </a:cubicBezTo>
                  <a:close/>
                  <a:moveTo>
                    <a:pt x="692" y="415"/>
                  </a:moveTo>
                  <a:cubicBezTo>
                    <a:pt x="700" y="417"/>
                    <a:pt x="709" y="413"/>
                    <a:pt x="716" y="410"/>
                  </a:cubicBezTo>
                  <a:cubicBezTo>
                    <a:pt x="718" y="410"/>
                    <a:pt x="723" y="409"/>
                    <a:pt x="720" y="409"/>
                  </a:cubicBezTo>
                  <a:cubicBezTo>
                    <a:pt x="713" y="410"/>
                    <a:pt x="706" y="410"/>
                    <a:pt x="699" y="412"/>
                  </a:cubicBezTo>
                  <a:cubicBezTo>
                    <a:pt x="698" y="412"/>
                    <a:pt x="698" y="414"/>
                    <a:pt x="697" y="413"/>
                  </a:cubicBezTo>
                  <a:cubicBezTo>
                    <a:pt x="695" y="412"/>
                    <a:pt x="692" y="412"/>
                    <a:pt x="691" y="413"/>
                  </a:cubicBezTo>
                  <a:cubicBezTo>
                    <a:pt x="692" y="413"/>
                    <a:pt x="692" y="414"/>
                    <a:pt x="692" y="415"/>
                  </a:cubicBezTo>
                  <a:close/>
                  <a:moveTo>
                    <a:pt x="733" y="410"/>
                  </a:moveTo>
                  <a:cubicBezTo>
                    <a:pt x="734" y="414"/>
                    <a:pt x="736" y="410"/>
                    <a:pt x="738" y="412"/>
                  </a:cubicBezTo>
                  <a:cubicBezTo>
                    <a:pt x="738" y="411"/>
                    <a:pt x="738" y="410"/>
                    <a:pt x="739" y="409"/>
                  </a:cubicBezTo>
                  <a:cubicBezTo>
                    <a:pt x="736" y="409"/>
                    <a:pt x="735" y="410"/>
                    <a:pt x="733" y="410"/>
                  </a:cubicBezTo>
                  <a:close/>
                  <a:moveTo>
                    <a:pt x="717" y="419"/>
                  </a:moveTo>
                  <a:cubicBezTo>
                    <a:pt x="721" y="419"/>
                    <a:pt x="718" y="422"/>
                    <a:pt x="717" y="424"/>
                  </a:cubicBezTo>
                  <a:cubicBezTo>
                    <a:pt x="719" y="424"/>
                    <a:pt x="719" y="426"/>
                    <a:pt x="721" y="426"/>
                  </a:cubicBezTo>
                  <a:cubicBezTo>
                    <a:pt x="724" y="423"/>
                    <a:pt x="727" y="420"/>
                    <a:pt x="731" y="418"/>
                  </a:cubicBezTo>
                  <a:cubicBezTo>
                    <a:pt x="730" y="411"/>
                    <a:pt x="719" y="415"/>
                    <a:pt x="717" y="419"/>
                  </a:cubicBezTo>
                  <a:close/>
                  <a:moveTo>
                    <a:pt x="709" y="420"/>
                  </a:moveTo>
                  <a:cubicBezTo>
                    <a:pt x="713" y="420"/>
                    <a:pt x="714" y="417"/>
                    <a:pt x="716" y="416"/>
                  </a:cubicBezTo>
                  <a:cubicBezTo>
                    <a:pt x="714" y="415"/>
                    <a:pt x="711" y="418"/>
                    <a:pt x="709" y="420"/>
                  </a:cubicBezTo>
                  <a:close/>
                  <a:moveTo>
                    <a:pt x="871" y="428"/>
                  </a:moveTo>
                  <a:cubicBezTo>
                    <a:pt x="871" y="425"/>
                    <a:pt x="872" y="423"/>
                    <a:pt x="871" y="421"/>
                  </a:cubicBezTo>
                  <a:cubicBezTo>
                    <a:pt x="871" y="423"/>
                    <a:pt x="869" y="427"/>
                    <a:pt x="871" y="428"/>
                  </a:cubicBezTo>
                  <a:close/>
                  <a:moveTo>
                    <a:pt x="865" y="424"/>
                  </a:moveTo>
                  <a:cubicBezTo>
                    <a:pt x="864" y="424"/>
                    <a:pt x="864" y="422"/>
                    <a:pt x="862" y="422"/>
                  </a:cubicBezTo>
                  <a:cubicBezTo>
                    <a:pt x="862" y="424"/>
                    <a:pt x="864" y="426"/>
                    <a:pt x="865" y="424"/>
                  </a:cubicBezTo>
                  <a:close/>
                  <a:moveTo>
                    <a:pt x="856" y="426"/>
                  </a:moveTo>
                  <a:cubicBezTo>
                    <a:pt x="857" y="425"/>
                    <a:pt x="860" y="426"/>
                    <a:pt x="860" y="423"/>
                  </a:cubicBezTo>
                  <a:cubicBezTo>
                    <a:pt x="857" y="422"/>
                    <a:pt x="857" y="427"/>
                    <a:pt x="856" y="426"/>
                  </a:cubicBezTo>
                  <a:close/>
                  <a:moveTo>
                    <a:pt x="694" y="430"/>
                  </a:moveTo>
                  <a:cubicBezTo>
                    <a:pt x="696" y="430"/>
                    <a:pt x="697" y="430"/>
                    <a:pt x="698" y="429"/>
                  </a:cubicBezTo>
                  <a:cubicBezTo>
                    <a:pt x="703" y="433"/>
                    <a:pt x="705" y="441"/>
                    <a:pt x="703" y="448"/>
                  </a:cubicBezTo>
                  <a:cubicBezTo>
                    <a:pt x="706" y="447"/>
                    <a:pt x="703" y="453"/>
                    <a:pt x="706" y="453"/>
                  </a:cubicBezTo>
                  <a:cubicBezTo>
                    <a:pt x="706" y="443"/>
                    <a:pt x="708" y="434"/>
                    <a:pt x="709" y="427"/>
                  </a:cubicBezTo>
                  <a:cubicBezTo>
                    <a:pt x="707" y="428"/>
                    <a:pt x="705" y="427"/>
                    <a:pt x="703" y="428"/>
                  </a:cubicBezTo>
                  <a:cubicBezTo>
                    <a:pt x="702" y="426"/>
                    <a:pt x="700" y="426"/>
                    <a:pt x="700" y="423"/>
                  </a:cubicBezTo>
                  <a:cubicBezTo>
                    <a:pt x="698" y="424"/>
                    <a:pt x="695" y="425"/>
                    <a:pt x="693" y="423"/>
                  </a:cubicBezTo>
                  <a:cubicBezTo>
                    <a:pt x="693" y="426"/>
                    <a:pt x="694" y="428"/>
                    <a:pt x="694" y="430"/>
                  </a:cubicBezTo>
                  <a:close/>
                  <a:moveTo>
                    <a:pt x="926" y="428"/>
                  </a:moveTo>
                  <a:cubicBezTo>
                    <a:pt x="921" y="433"/>
                    <a:pt x="919" y="445"/>
                    <a:pt x="916" y="453"/>
                  </a:cubicBezTo>
                  <a:cubicBezTo>
                    <a:pt x="914" y="456"/>
                    <a:pt x="912" y="459"/>
                    <a:pt x="912" y="462"/>
                  </a:cubicBezTo>
                  <a:cubicBezTo>
                    <a:pt x="922" y="453"/>
                    <a:pt x="924" y="436"/>
                    <a:pt x="933" y="426"/>
                  </a:cubicBezTo>
                  <a:cubicBezTo>
                    <a:pt x="931" y="426"/>
                    <a:pt x="926" y="426"/>
                    <a:pt x="926" y="428"/>
                  </a:cubicBezTo>
                  <a:close/>
                  <a:moveTo>
                    <a:pt x="1042" y="426"/>
                  </a:moveTo>
                  <a:cubicBezTo>
                    <a:pt x="1035" y="434"/>
                    <a:pt x="1023" y="431"/>
                    <a:pt x="1012" y="429"/>
                  </a:cubicBezTo>
                  <a:cubicBezTo>
                    <a:pt x="1011" y="429"/>
                    <a:pt x="1011" y="428"/>
                    <a:pt x="1011" y="428"/>
                  </a:cubicBezTo>
                  <a:cubicBezTo>
                    <a:pt x="1001" y="428"/>
                    <a:pt x="997" y="429"/>
                    <a:pt x="987" y="428"/>
                  </a:cubicBezTo>
                  <a:cubicBezTo>
                    <a:pt x="988" y="428"/>
                    <a:pt x="988" y="428"/>
                    <a:pt x="987" y="428"/>
                  </a:cubicBezTo>
                  <a:cubicBezTo>
                    <a:pt x="982" y="427"/>
                    <a:pt x="975" y="428"/>
                    <a:pt x="970" y="429"/>
                  </a:cubicBezTo>
                  <a:cubicBezTo>
                    <a:pt x="976" y="432"/>
                    <a:pt x="990" y="434"/>
                    <a:pt x="995" y="441"/>
                  </a:cubicBezTo>
                  <a:cubicBezTo>
                    <a:pt x="997" y="442"/>
                    <a:pt x="1000" y="442"/>
                    <a:pt x="1000" y="444"/>
                  </a:cubicBezTo>
                  <a:cubicBezTo>
                    <a:pt x="999" y="444"/>
                    <a:pt x="997" y="445"/>
                    <a:pt x="996" y="446"/>
                  </a:cubicBezTo>
                  <a:cubicBezTo>
                    <a:pt x="998" y="449"/>
                    <a:pt x="1002" y="450"/>
                    <a:pt x="1004" y="453"/>
                  </a:cubicBezTo>
                  <a:cubicBezTo>
                    <a:pt x="1006" y="452"/>
                    <a:pt x="1008" y="451"/>
                    <a:pt x="1009" y="453"/>
                  </a:cubicBezTo>
                  <a:cubicBezTo>
                    <a:pt x="1009" y="454"/>
                    <a:pt x="1007" y="454"/>
                    <a:pt x="1008" y="456"/>
                  </a:cubicBezTo>
                  <a:cubicBezTo>
                    <a:pt x="1010" y="456"/>
                    <a:pt x="1011" y="459"/>
                    <a:pt x="1014" y="459"/>
                  </a:cubicBezTo>
                  <a:cubicBezTo>
                    <a:pt x="1016" y="457"/>
                    <a:pt x="1019" y="452"/>
                    <a:pt x="1022" y="455"/>
                  </a:cubicBezTo>
                  <a:cubicBezTo>
                    <a:pt x="1020" y="457"/>
                    <a:pt x="1019" y="459"/>
                    <a:pt x="1017" y="462"/>
                  </a:cubicBezTo>
                  <a:cubicBezTo>
                    <a:pt x="1025" y="469"/>
                    <a:pt x="1030" y="457"/>
                    <a:pt x="1035" y="457"/>
                  </a:cubicBezTo>
                  <a:cubicBezTo>
                    <a:pt x="1040" y="447"/>
                    <a:pt x="1046" y="438"/>
                    <a:pt x="1050" y="428"/>
                  </a:cubicBezTo>
                  <a:cubicBezTo>
                    <a:pt x="1048" y="426"/>
                    <a:pt x="1045" y="426"/>
                    <a:pt x="1042" y="426"/>
                  </a:cubicBezTo>
                  <a:close/>
                  <a:moveTo>
                    <a:pt x="934" y="436"/>
                  </a:moveTo>
                  <a:cubicBezTo>
                    <a:pt x="930" y="447"/>
                    <a:pt x="924" y="456"/>
                    <a:pt x="919" y="466"/>
                  </a:cubicBezTo>
                  <a:cubicBezTo>
                    <a:pt x="931" y="458"/>
                    <a:pt x="939" y="445"/>
                    <a:pt x="947" y="432"/>
                  </a:cubicBezTo>
                  <a:cubicBezTo>
                    <a:pt x="944" y="431"/>
                    <a:pt x="941" y="429"/>
                    <a:pt x="937" y="428"/>
                  </a:cubicBezTo>
                  <a:cubicBezTo>
                    <a:pt x="939" y="432"/>
                    <a:pt x="937" y="441"/>
                    <a:pt x="934" y="436"/>
                  </a:cubicBezTo>
                  <a:close/>
                  <a:moveTo>
                    <a:pt x="982" y="439"/>
                  </a:moveTo>
                  <a:cubicBezTo>
                    <a:pt x="978" y="433"/>
                    <a:pt x="966" y="430"/>
                    <a:pt x="957" y="430"/>
                  </a:cubicBezTo>
                  <a:cubicBezTo>
                    <a:pt x="963" y="435"/>
                    <a:pt x="975" y="434"/>
                    <a:pt x="982" y="439"/>
                  </a:cubicBezTo>
                  <a:close/>
                  <a:moveTo>
                    <a:pt x="864" y="441"/>
                  </a:moveTo>
                  <a:cubicBezTo>
                    <a:pt x="864" y="436"/>
                    <a:pt x="865" y="435"/>
                    <a:pt x="864" y="430"/>
                  </a:cubicBezTo>
                  <a:cubicBezTo>
                    <a:pt x="860" y="430"/>
                    <a:pt x="857" y="436"/>
                    <a:pt x="856" y="431"/>
                  </a:cubicBezTo>
                  <a:cubicBezTo>
                    <a:pt x="853" y="437"/>
                    <a:pt x="846" y="440"/>
                    <a:pt x="844" y="446"/>
                  </a:cubicBezTo>
                  <a:cubicBezTo>
                    <a:pt x="849" y="441"/>
                    <a:pt x="853" y="435"/>
                    <a:pt x="862" y="433"/>
                  </a:cubicBezTo>
                  <a:cubicBezTo>
                    <a:pt x="863" y="435"/>
                    <a:pt x="864" y="438"/>
                    <a:pt x="862" y="440"/>
                  </a:cubicBezTo>
                  <a:cubicBezTo>
                    <a:pt x="862" y="440"/>
                    <a:pt x="862" y="439"/>
                    <a:pt x="862" y="440"/>
                  </a:cubicBezTo>
                  <a:cubicBezTo>
                    <a:pt x="863" y="440"/>
                    <a:pt x="862" y="441"/>
                    <a:pt x="864" y="441"/>
                  </a:cubicBezTo>
                  <a:close/>
                  <a:moveTo>
                    <a:pt x="826" y="453"/>
                  </a:moveTo>
                  <a:cubicBezTo>
                    <a:pt x="828" y="446"/>
                    <a:pt x="833" y="439"/>
                    <a:pt x="835" y="434"/>
                  </a:cubicBezTo>
                  <a:cubicBezTo>
                    <a:pt x="828" y="440"/>
                    <a:pt x="820" y="445"/>
                    <a:pt x="812" y="450"/>
                  </a:cubicBezTo>
                  <a:cubicBezTo>
                    <a:pt x="811" y="449"/>
                    <a:pt x="810" y="448"/>
                    <a:pt x="810" y="447"/>
                  </a:cubicBezTo>
                  <a:cubicBezTo>
                    <a:pt x="813" y="441"/>
                    <a:pt x="817" y="436"/>
                    <a:pt x="821" y="431"/>
                  </a:cubicBezTo>
                  <a:cubicBezTo>
                    <a:pt x="813" y="436"/>
                    <a:pt x="806" y="443"/>
                    <a:pt x="799" y="449"/>
                  </a:cubicBezTo>
                  <a:cubicBezTo>
                    <a:pt x="811" y="449"/>
                    <a:pt x="818" y="451"/>
                    <a:pt x="826" y="453"/>
                  </a:cubicBezTo>
                  <a:close/>
                  <a:moveTo>
                    <a:pt x="951" y="436"/>
                  </a:moveTo>
                  <a:cubicBezTo>
                    <a:pt x="946" y="442"/>
                    <a:pt x="943" y="450"/>
                    <a:pt x="937" y="455"/>
                  </a:cubicBezTo>
                  <a:cubicBezTo>
                    <a:pt x="935" y="461"/>
                    <a:pt x="929" y="466"/>
                    <a:pt x="928" y="472"/>
                  </a:cubicBezTo>
                  <a:cubicBezTo>
                    <a:pt x="940" y="461"/>
                    <a:pt x="952" y="451"/>
                    <a:pt x="961" y="438"/>
                  </a:cubicBezTo>
                  <a:cubicBezTo>
                    <a:pt x="957" y="437"/>
                    <a:pt x="955" y="434"/>
                    <a:pt x="951" y="436"/>
                  </a:cubicBezTo>
                  <a:close/>
                  <a:moveTo>
                    <a:pt x="1103" y="445"/>
                  </a:moveTo>
                  <a:cubicBezTo>
                    <a:pt x="1105" y="443"/>
                    <a:pt x="1108" y="443"/>
                    <a:pt x="1109" y="442"/>
                  </a:cubicBezTo>
                  <a:cubicBezTo>
                    <a:pt x="1107" y="440"/>
                    <a:pt x="1107" y="437"/>
                    <a:pt x="1104" y="436"/>
                  </a:cubicBezTo>
                  <a:cubicBezTo>
                    <a:pt x="1106" y="439"/>
                    <a:pt x="1103" y="442"/>
                    <a:pt x="1103" y="445"/>
                  </a:cubicBezTo>
                  <a:close/>
                  <a:moveTo>
                    <a:pt x="715" y="438"/>
                  </a:moveTo>
                  <a:cubicBezTo>
                    <a:pt x="716" y="438"/>
                    <a:pt x="717" y="438"/>
                    <a:pt x="718" y="437"/>
                  </a:cubicBezTo>
                  <a:cubicBezTo>
                    <a:pt x="717" y="436"/>
                    <a:pt x="715" y="437"/>
                    <a:pt x="715" y="438"/>
                  </a:cubicBezTo>
                  <a:close/>
                  <a:moveTo>
                    <a:pt x="762" y="504"/>
                  </a:moveTo>
                  <a:cubicBezTo>
                    <a:pt x="760" y="503"/>
                    <a:pt x="758" y="498"/>
                    <a:pt x="760" y="496"/>
                  </a:cubicBezTo>
                  <a:cubicBezTo>
                    <a:pt x="757" y="494"/>
                    <a:pt x="756" y="491"/>
                    <a:pt x="755" y="487"/>
                  </a:cubicBezTo>
                  <a:cubicBezTo>
                    <a:pt x="755" y="485"/>
                    <a:pt x="756" y="483"/>
                    <a:pt x="756" y="482"/>
                  </a:cubicBezTo>
                  <a:cubicBezTo>
                    <a:pt x="755" y="480"/>
                    <a:pt x="752" y="478"/>
                    <a:pt x="751" y="475"/>
                  </a:cubicBezTo>
                  <a:cubicBezTo>
                    <a:pt x="748" y="467"/>
                    <a:pt x="746" y="457"/>
                    <a:pt x="749" y="449"/>
                  </a:cubicBezTo>
                  <a:cubicBezTo>
                    <a:pt x="746" y="448"/>
                    <a:pt x="744" y="447"/>
                    <a:pt x="741" y="446"/>
                  </a:cubicBezTo>
                  <a:cubicBezTo>
                    <a:pt x="740" y="447"/>
                    <a:pt x="739" y="450"/>
                    <a:pt x="740" y="450"/>
                  </a:cubicBezTo>
                  <a:cubicBezTo>
                    <a:pt x="740" y="450"/>
                    <a:pt x="743" y="449"/>
                    <a:pt x="744" y="450"/>
                  </a:cubicBezTo>
                  <a:cubicBezTo>
                    <a:pt x="743" y="453"/>
                    <a:pt x="740" y="456"/>
                    <a:pt x="736" y="454"/>
                  </a:cubicBezTo>
                  <a:cubicBezTo>
                    <a:pt x="734" y="450"/>
                    <a:pt x="737" y="447"/>
                    <a:pt x="738" y="444"/>
                  </a:cubicBezTo>
                  <a:cubicBezTo>
                    <a:pt x="735" y="444"/>
                    <a:pt x="735" y="442"/>
                    <a:pt x="734" y="442"/>
                  </a:cubicBezTo>
                  <a:cubicBezTo>
                    <a:pt x="732" y="443"/>
                    <a:pt x="731" y="444"/>
                    <a:pt x="729" y="444"/>
                  </a:cubicBezTo>
                  <a:cubicBezTo>
                    <a:pt x="727" y="443"/>
                    <a:pt x="728" y="439"/>
                    <a:pt x="729" y="438"/>
                  </a:cubicBezTo>
                  <a:cubicBezTo>
                    <a:pt x="722" y="435"/>
                    <a:pt x="721" y="442"/>
                    <a:pt x="712" y="442"/>
                  </a:cubicBezTo>
                  <a:cubicBezTo>
                    <a:pt x="712" y="441"/>
                    <a:pt x="712" y="439"/>
                    <a:pt x="711" y="439"/>
                  </a:cubicBezTo>
                  <a:cubicBezTo>
                    <a:pt x="708" y="457"/>
                    <a:pt x="709" y="471"/>
                    <a:pt x="713" y="488"/>
                  </a:cubicBezTo>
                  <a:cubicBezTo>
                    <a:pt x="712" y="488"/>
                    <a:pt x="712" y="488"/>
                    <a:pt x="711" y="488"/>
                  </a:cubicBezTo>
                  <a:cubicBezTo>
                    <a:pt x="711" y="490"/>
                    <a:pt x="711" y="491"/>
                    <a:pt x="710" y="493"/>
                  </a:cubicBezTo>
                  <a:cubicBezTo>
                    <a:pt x="713" y="495"/>
                    <a:pt x="719" y="498"/>
                    <a:pt x="722" y="497"/>
                  </a:cubicBezTo>
                  <a:cubicBezTo>
                    <a:pt x="720" y="497"/>
                    <a:pt x="722" y="499"/>
                    <a:pt x="723" y="499"/>
                  </a:cubicBezTo>
                  <a:cubicBezTo>
                    <a:pt x="727" y="497"/>
                    <a:pt x="736" y="505"/>
                    <a:pt x="742" y="506"/>
                  </a:cubicBezTo>
                  <a:cubicBezTo>
                    <a:pt x="744" y="506"/>
                    <a:pt x="746" y="505"/>
                    <a:pt x="748" y="505"/>
                  </a:cubicBezTo>
                  <a:cubicBezTo>
                    <a:pt x="756" y="506"/>
                    <a:pt x="765" y="511"/>
                    <a:pt x="773" y="512"/>
                  </a:cubicBezTo>
                  <a:cubicBezTo>
                    <a:pt x="779" y="512"/>
                    <a:pt x="782" y="513"/>
                    <a:pt x="786" y="513"/>
                  </a:cubicBezTo>
                  <a:cubicBezTo>
                    <a:pt x="782" y="504"/>
                    <a:pt x="783" y="490"/>
                    <a:pt x="779" y="479"/>
                  </a:cubicBezTo>
                  <a:cubicBezTo>
                    <a:pt x="779" y="483"/>
                    <a:pt x="778" y="485"/>
                    <a:pt x="777" y="488"/>
                  </a:cubicBezTo>
                  <a:cubicBezTo>
                    <a:pt x="777" y="487"/>
                    <a:pt x="775" y="488"/>
                    <a:pt x="775" y="486"/>
                  </a:cubicBezTo>
                  <a:cubicBezTo>
                    <a:pt x="775" y="478"/>
                    <a:pt x="778" y="468"/>
                    <a:pt x="779" y="460"/>
                  </a:cubicBezTo>
                  <a:cubicBezTo>
                    <a:pt x="770" y="456"/>
                    <a:pt x="762" y="453"/>
                    <a:pt x="753" y="450"/>
                  </a:cubicBezTo>
                  <a:cubicBezTo>
                    <a:pt x="751" y="453"/>
                    <a:pt x="750" y="463"/>
                    <a:pt x="754" y="465"/>
                  </a:cubicBezTo>
                  <a:cubicBezTo>
                    <a:pt x="751" y="472"/>
                    <a:pt x="759" y="479"/>
                    <a:pt x="757" y="487"/>
                  </a:cubicBezTo>
                  <a:cubicBezTo>
                    <a:pt x="759" y="487"/>
                    <a:pt x="758" y="490"/>
                    <a:pt x="760" y="490"/>
                  </a:cubicBezTo>
                  <a:cubicBezTo>
                    <a:pt x="759" y="482"/>
                    <a:pt x="759" y="467"/>
                    <a:pt x="762" y="460"/>
                  </a:cubicBezTo>
                  <a:cubicBezTo>
                    <a:pt x="763" y="460"/>
                    <a:pt x="764" y="460"/>
                    <a:pt x="765" y="460"/>
                  </a:cubicBezTo>
                  <a:cubicBezTo>
                    <a:pt x="764" y="476"/>
                    <a:pt x="767" y="489"/>
                    <a:pt x="770" y="502"/>
                  </a:cubicBezTo>
                  <a:cubicBezTo>
                    <a:pt x="767" y="501"/>
                    <a:pt x="766" y="497"/>
                    <a:pt x="766" y="495"/>
                  </a:cubicBezTo>
                  <a:cubicBezTo>
                    <a:pt x="765" y="499"/>
                    <a:pt x="766" y="503"/>
                    <a:pt x="762" y="504"/>
                  </a:cubicBezTo>
                  <a:close/>
                  <a:moveTo>
                    <a:pt x="955" y="455"/>
                  </a:moveTo>
                  <a:cubicBezTo>
                    <a:pt x="950" y="458"/>
                    <a:pt x="947" y="465"/>
                    <a:pt x="944" y="470"/>
                  </a:cubicBezTo>
                  <a:cubicBezTo>
                    <a:pt x="959" y="464"/>
                    <a:pt x="967" y="452"/>
                    <a:pt x="977" y="441"/>
                  </a:cubicBezTo>
                  <a:cubicBezTo>
                    <a:pt x="972" y="441"/>
                    <a:pt x="969" y="440"/>
                    <a:pt x="965" y="438"/>
                  </a:cubicBezTo>
                  <a:cubicBezTo>
                    <a:pt x="962" y="444"/>
                    <a:pt x="956" y="447"/>
                    <a:pt x="955" y="455"/>
                  </a:cubicBezTo>
                  <a:close/>
                  <a:moveTo>
                    <a:pt x="870" y="443"/>
                  </a:moveTo>
                  <a:cubicBezTo>
                    <a:pt x="869" y="442"/>
                    <a:pt x="870" y="439"/>
                    <a:pt x="869" y="439"/>
                  </a:cubicBezTo>
                  <a:cubicBezTo>
                    <a:pt x="869" y="441"/>
                    <a:pt x="868" y="443"/>
                    <a:pt x="870" y="443"/>
                  </a:cubicBezTo>
                  <a:close/>
                  <a:moveTo>
                    <a:pt x="859" y="484"/>
                  </a:moveTo>
                  <a:cubicBezTo>
                    <a:pt x="860" y="472"/>
                    <a:pt x="860" y="455"/>
                    <a:pt x="858" y="441"/>
                  </a:cubicBezTo>
                  <a:cubicBezTo>
                    <a:pt x="858" y="442"/>
                    <a:pt x="858" y="443"/>
                    <a:pt x="857" y="443"/>
                  </a:cubicBezTo>
                  <a:cubicBezTo>
                    <a:pt x="852" y="441"/>
                    <a:pt x="846" y="448"/>
                    <a:pt x="843" y="453"/>
                  </a:cubicBezTo>
                  <a:cubicBezTo>
                    <a:pt x="843" y="453"/>
                    <a:pt x="844" y="453"/>
                    <a:pt x="844" y="454"/>
                  </a:cubicBezTo>
                  <a:cubicBezTo>
                    <a:pt x="843" y="454"/>
                    <a:pt x="842" y="454"/>
                    <a:pt x="841" y="454"/>
                  </a:cubicBezTo>
                  <a:cubicBezTo>
                    <a:pt x="841" y="455"/>
                    <a:pt x="840" y="456"/>
                    <a:pt x="840" y="458"/>
                  </a:cubicBezTo>
                  <a:cubicBezTo>
                    <a:pt x="839" y="459"/>
                    <a:pt x="839" y="457"/>
                    <a:pt x="838" y="458"/>
                  </a:cubicBezTo>
                  <a:cubicBezTo>
                    <a:pt x="837" y="459"/>
                    <a:pt x="837" y="461"/>
                    <a:pt x="837" y="461"/>
                  </a:cubicBezTo>
                  <a:cubicBezTo>
                    <a:pt x="830" y="464"/>
                    <a:pt x="829" y="472"/>
                    <a:pt x="823" y="475"/>
                  </a:cubicBezTo>
                  <a:cubicBezTo>
                    <a:pt x="823" y="476"/>
                    <a:pt x="823" y="477"/>
                    <a:pt x="823" y="478"/>
                  </a:cubicBezTo>
                  <a:cubicBezTo>
                    <a:pt x="819" y="481"/>
                    <a:pt x="817" y="487"/>
                    <a:pt x="816" y="491"/>
                  </a:cubicBezTo>
                  <a:cubicBezTo>
                    <a:pt x="812" y="492"/>
                    <a:pt x="814" y="500"/>
                    <a:pt x="816" y="502"/>
                  </a:cubicBezTo>
                  <a:cubicBezTo>
                    <a:pt x="816" y="505"/>
                    <a:pt x="818" y="514"/>
                    <a:pt x="821" y="516"/>
                  </a:cubicBezTo>
                  <a:cubicBezTo>
                    <a:pt x="824" y="506"/>
                    <a:pt x="823" y="492"/>
                    <a:pt x="829" y="483"/>
                  </a:cubicBezTo>
                  <a:cubicBezTo>
                    <a:pt x="827" y="497"/>
                    <a:pt x="826" y="506"/>
                    <a:pt x="827" y="521"/>
                  </a:cubicBezTo>
                  <a:cubicBezTo>
                    <a:pt x="835" y="512"/>
                    <a:pt x="846" y="504"/>
                    <a:pt x="848" y="490"/>
                  </a:cubicBezTo>
                  <a:cubicBezTo>
                    <a:pt x="850" y="492"/>
                    <a:pt x="847" y="496"/>
                    <a:pt x="848" y="498"/>
                  </a:cubicBezTo>
                  <a:cubicBezTo>
                    <a:pt x="852" y="494"/>
                    <a:pt x="855" y="486"/>
                    <a:pt x="859" y="484"/>
                  </a:cubicBezTo>
                  <a:close/>
                  <a:moveTo>
                    <a:pt x="973" y="453"/>
                  </a:moveTo>
                  <a:cubicBezTo>
                    <a:pt x="970" y="460"/>
                    <a:pt x="960" y="464"/>
                    <a:pt x="957" y="471"/>
                  </a:cubicBezTo>
                  <a:cubicBezTo>
                    <a:pt x="956" y="472"/>
                    <a:pt x="958" y="471"/>
                    <a:pt x="958" y="473"/>
                  </a:cubicBezTo>
                  <a:cubicBezTo>
                    <a:pt x="957" y="473"/>
                    <a:pt x="956" y="472"/>
                    <a:pt x="955" y="472"/>
                  </a:cubicBezTo>
                  <a:cubicBezTo>
                    <a:pt x="955" y="475"/>
                    <a:pt x="951" y="477"/>
                    <a:pt x="952" y="480"/>
                  </a:cubicBezTo>
                  <a:cubicBezTo>
                    <a:pt x="965" y="469"/>
                    <a:pt x="980" y="459"/>
                    <a:pt x="987" y="446"/>
                  </a:cubicBezTo>
                  <a:cubicBezTo>
                    <a:pt x="981" y="442"/>
                    <a:pt x="978" y="451"/>
                    <a:pt x="973" y="453"/>
                  </a:cubicBezTo>
                  <a:close/>
                  <a:moveTo>
                    <a:pt x="832" y="449"/>
                  </a:moveTo>
                  <a:cubicBezTo>
                    <a:pt x="833" y="447"/>
                    <a:pt x="834" y="447"/>
                    <a:pt x="835" y="445"/>
                  </a:cubicBezTo>
                  <a:cubicBezTo>
                    <a:pt x="833" y="445"/>
                    <a:pt x="832" y="449"/>
                    <a:pt x="832" y="449"/>
                  </a:cubicBezTo>
                  <a:close/>
                  <a:moveTo>
                    <a:pt x="1109" y="463"/>
                  </a:moveTo>
                  <a:cubicBezTo>
                    <a:pt x="1118" y="460"/>
                    <a:pt x="1132" y="460"/>
                    <a:pt x="1141" y="462"/>
                  </a:cubicBezTo>
                  <a:cubicBezTo>
                    <a:pt x="1142" y="461"/>
                    <a:pt x="1141" y="460"/>
                    <a:pt x="1142" y="460"/>
                  </a:cubicBezTo>
                  <a:cubicBezTo>
                    <a:pt x="1142" y="462"/>
                    <a:pt x="1143" y="462"/>
                    <a:pt x="1144" y="461"/>
                  </a:cubicBezTo>
                  <a:cubicBezTo>
                    <a:pt x="1139" y="458"/>
                    <a:pt x="1130" y="457"/>
                    <a:pt x="1124" y="456"/>
                  </a:cubicBezTo>
                  <a:cubicBezTo>
                    <a:pt x="1120" y="452"/>
                    <a:pt x="1115" y="450"/>
                    <a:pt x="1112" y="446"/>
                  </a:cubicBezTo>
                  <a:cubicBezTo>
                    <a:pt x="1111" y="453"/>
                    <a:pt x="1108" y="458"/>
                    <a:pt x="1109" y="463"/>
                  </a:cubicBezTo>
                  <a:close/>
                  <a:moveTo>
                    <a:pt x="993" y="449"/>
                  </a:moveTo>
                  <a:cubicBezTo>
                    <a:pt x="990" y="453"/>
                    <a:pt x="986" y="454"/>
                    <a:pt x="984" y="457"/>
                  </a:cubicBezTo>
                  <a:cubicBezTo>
                    <a:pt x="982" y="458"/>
                    <a:pt x="982" y="461"/>
                    <a:pt x="981" y="463"/>
                  </a:cubicBezTo>
                  <a:cubicBezTo>
                    <a:pt x="980" y="463"/>
                    <a:pt x="979" y="463"/>
                    <a:pt x="978" y="463"/>
                  </a:cubicBezTo>
                  <a:cubicBezTo>
                    <a:pt x="974" y="468"/>
                    <a:pt x="969" y="475"/>
                    <a:pt x="968" y="482"/>
                  </a:cubicBezTo>
                  <a:cubicBezTo>
                    <a:pt x="980" y="474"/>
                    <a:pt x="990" y="465"/>
                    <a:pt x="1001" y="456"/>
                  </a:cubicBezTo>
                  <a:cubicBezTo>
                    <a:pt x="998" y="453"/>
                    <a:pt x="996" y="451"/>
                    <a:pt x="993" y="449"/>
                  </a:cubicBezTo>
                  <a:close/>
                  <a:moveTo>
                    <a:pt x="1105" y="449"/>
                  </a:moveTo>
                  <a:cubicBezTo>
                    <a:pt x="1100" y="452"/>
                    <a:pt x="1093" y="459"/>
                    <a:pt x="1089" y="466"/>
                  </a:cubicBezTo>
                  <a:cubicBezTo>
                    <a:pt x="1095" y="466"/>
                    <a:pt x="1099" y="464"/>
                    <a:pt x="1104" y="463"/>
                  </a:cubicBezTo>
                  <a:cubicBezTo>
                    <a:pt x="1103" y="460"/>
                    <a:pt x="1108" y="453"/>
                    <a:pt x="1105" y="449"/>
                  </a:cubicBezTo>
                  <a:close/>
                  <a:moveTo>
                    <a:pt x="759" y="450"/>
                  </a:moveTo>
                  <a:cubicBezTo>
                    <a:pt x="759" y="450"/>
                    <a:pt x="756" y="449"/>
                    <a:pt x="756" y="450"/>
                  </a:cubicBezTo>
                  <a:cubicBezTo>
                    <a:pt x="757" y="451"/>
                    <a:pt x="758" y="452"/>
                    <a:pt x="759" y="450"/>
                  </a:cubicBezTo>
                  <a:close/>
                  <a:moveTo>
                    <a:pt x="773" y="452"/>
                  </a:moveTo>
                  <a:cubicBezTo>
                    <a:pt x="774" y="454"/>
                    <a:pt x="780" y="454"/>
                    <a:pt x="781" y="452"/>
                  </a:cubicBezTo>
                  <a:cubicBezTo>
                    <a:pt x="778" y="453"/>
                    <a:pt x="778" y="451"/>
                    <a:pt x="777" y="450"/>
                  </a:cubicBezTo>
                  <a:cubicBezTo>
                    <a:pt x="776" y="450"/>
                    <a:pt x="775" y="452"/>
                    <a:pt x="773" y="452"/>
                  </a:cubicBezTo>
                  <a:close/>
                  <a:moveTo>
                    <a:pt x="801" y="455"/>
                  </a:moveTo>
                  <a:cubicBezTo>
                    <a:pt x="796" y="455"/>
                    <a:pt x="793" y="452"/>
                    <a:pt x="791" y="456"/>
                  </a:cubicBezTo>
                  <a:cubicBezTo>
                    <a:pt x="797" y="459"/>
                    <a:pt x="803" y="461"/>
                    <a:pt x="809" y="464"/>
                  </a:cubicBezTo>
                  <a:cubicBezTo>
                    <a:pt x="811" y="462"/>
                    <a:pt x="809" y="460"/>
                    <a:pt x="810" y="458"/>
                  </a:cubicBezTo>
                  <a:cubicBezTo>
                    <a:pt x="806" y="459"/>
                    <a:pt x="801" y="451"/>
                    <a:pt x="801" y="455"/>
                  </a:cubicBezTo>
                  <a:close/>
                  <a:moveTo>
                    <a:pt x="803" y="455"/>
                  </a:moveTo>
                  <a:cubicBezTo>
                    <a:pt x="804" y="455"/>
                    <a:pt x="804" y="455"/>
                    <a:pt x="805" y="455"/>
                  </a:cubicBezTo>
                  <a:cubicBezTo>
                    <a:pt x="805" y="455"/>
                    <a:pt x="805" y="454"/>
                    <a:pt x="805" y="454"/>
                  </a:cubicBezTo>
                  <a:cubicBezTo>
                    <a:pt x="804" y="454"/>
                    <a:pt x="803" y="454"/>
                    <a:pt x="803" y="455"/>
                  </a:cubicBezTo>
                  <a:close/>
                  <a:moveTo>
                    <a:pt x="704" y="483"/>
                  </a:moveTo>
                  <a:cubicBezTo>
                    <a:pt x="703" y="473"/>
                    <a:pt x="703" y="464"/>
                    <a:pt x="699" y="456"/>
                  </a:cubicBezTo>
                  <a:cubicBezTo>
                    <a:pt x="699" y="466"/>
                    <a:pt x="699" y="477"/>
                    <a:pt x="704" y="483"/>
                  </a:cubicBezTo>
                  <a:close/>
                  <a:moveTo>
                    <a:pt x="823" y="457"/>
                  </a:moveTo>
                  <a:cubicBezTo>
                    <a:pt x="823" y="455"/>
                    <a:pt x="819" y="456"/>
                    <a:pt x="819" y="456"/>
                  </a:cubicBezTo>
                  <a:cubicBezTo>
                    <a:pt x="820" y="456"/>
                    <a:pt x="821" y="457"/>
                    <a:pt x="823" y="457"/>
                  </a:cubicBezTo>
                  <a:close/>
                  <a:moveTo>
                    <a:pt x="817" y="459"/>
                  </a:moveTo>
                  <a:cubicBezTo>
                    <a:pt x="817" y="458"/>
                    <a:pt x="816" y="457"/>
                    <a:pt x="815" y="456"/>
                  </a:cubicBezTo>
                  <a:cubicBezTo>
                    <a:pt x="815" y="458"/>
                    <a:pt x="817" y="460"/>
                    <a:pt x="817" y="459"/>
                  </a:cubicBezTo>
                  <a:close/>
                  <a:moveTo>
                    <a:pt x="1004" y="458"/>
                  </a:moveTo>
                  <a:cubicBezTo>
                    <a:pt x="994" y="467"/>
                    <a:pt x="984" y="475"/>
                    <a:pt x="977" y="487"/>
                  </a:cubicBezTo>
                  <a:cubicBezTo>
                    <a:pt x="985" y="483"/>
                    <a:pt x="990" y="477"/>
                    <a:pt x="999" y="475"/>
                  </a:cubicBezTo>
                  <a:cubicBezTo>
                    <a:pt x="1002" y="470"/>
                    <a:pt x="1007" y="467"/>
                    <a:pt x="1010" y="462"/>
                  </a:cubicBezTo>
                  <a:cubicBezTo>
                    <a:pt x="1008" y="461"/>
                    <a:pt x="1007" y="459"/>
                    <a:pt x="1004" y="458"/>
                  </a:cubicBezTo>
                  <a:close/>
                  <a:moveTo>
                    <a:pt x="929" y="478"/>
                  </a:moveTo>
                  <a:cubicBezTo>
                    <a:pt x="935" y="479"/>
                    <a:pt x="939" y="483"/>
                    <a:pt x="946" y="483"/>
                  </a:cubicBezTo>
                  <a:cubicBezTo>
                    <a:pt x="948" y="478"/>
                    <a:pt x="951" y="474"/>
                    <a:pt x="953" y="469"/>
                  </a:cubicBezTo>
                  <a:cubicBezTo>
                    <a:pt x="948" y="471"/>
                    <a:pt x="946" y="475"/>
                    <a:pt x="939" y="477"/>
                  </a:cubicBezTo>
                  <a:cubicBezTo>
                    <a:pt x="937" y="470"/>
                    <a:pt x="946" y="464"/>
                    <a:pt x="945" y="461"/>
                  </a:cubicBezTo>
                  <a:cubicBezTo>
                    <a:pt x="940" y="467"/>
                    <a:pt x="933" y="471"/>
                    <a:pt x="929" y="478"/>
                  </a:cubicBezTo>
                  <a:close/>
                  <a:moveTo>
                    <a:pt x="784" y="462"/>
                  </a:moveTo>
                  <a:cubicBezTo>
                    <a:pt x="778" y="476"/>
                    <a:pt x="787" y="488"/>
                    <a:pt x="786" y="501"/>
                  </a:cubicBezTo>
                  <a:cubicBezTo>
                    <a:pt x="786" y="495"/>
                    <a:pt x="791" y="488"/>
                    <a:pt x="790" y="481"/>
                  </a:cubicBezTo>
                  <a:cubicBezTo>
                    <a:pt x="790" y="476"/>
                    <a:pt x="783" y="473"/>
                    <a:pt x="785" y="468"/>
                  </a:cubicBezTo>
                  <a:cubicBezTo>
                    <a:pt x="790" y="470"/>
                    <a:pt x="795" y="467"/>
                    <a:pt x="798" y="467"/>
                  </a:cubicBezTo>
                  <a:cubicBezTo>
                    <a:pt x="795" y="464"/>
                    <a:pt x="789" y="464"/>
                    <a:pt x="784" y="462"/>
                  </a:cubicBezTo>
                  <a:close/>
                  <a:moveTo>
                    <a:pt x="919" y="473"/>
                  </a:moveTo>
                  <a:cubicBezTo>
                    <a:pt x="920" y="474"/>
                    <a:pt x="922" y="474"/>
                    <a:pt x="923" y="474"/>
                  </a:cubicBezTo>
                  <a:cubicBezTo>
                    <a:pt x="924" y="470"/>
                    <a:pt x="928" y="466"/>
                    <a:pt x="928" y="462"/>
                  </a:cubicBezTo>
                  <a:cubicBezTo>
                    <a:pt x="926" y="466"/>
                    <a:pt x="921" y="468"/>
                    <a:pt x="919" y="473"/>
                  </a:cubicBezTo>
                  <a:close/>
                  <a:moveTo>
                    <a:pt x="1030" y="466"/>
                  </a:moveTo>
                  <a:cubicBezTo>
                    <a:pt x="1031" y="466"/>
                    <a:pt x="1033" y="467"/>
                    <a:pt x="1033" y="465"/>
                  </a:cubicBezTo>
                  <a:cubicBezTo>
                    <a:pt x="1031" y="465"/>
                    <a:pt x="1034" y="463"/>
                    <a:pt x="1032" y="462"/>
                  </a:cubicBezTo>
                  <a:cubicBezTo>
                    <a:pt x="1031" y="463"/>
                    <a:pt x="1030" y="464"/>
                    <a:pt x="1030" y="466"/>
                  </a:cubicBezTo>
                  <a:close/>
                  <a:moveTo>
                    <a:pt x="913" y="470"/>
                  </a:moveTo>
                  <a:cubicBezTo>
                    <a:pt x="913" y="468"/>
                    <a:pt x="914" y="467"/>
                    <a:pt x="915" y="465"/>
                  </a:cubicBezTo>
                  <a:cubicBezTo>
                    <a:pt x="913" y="465"/>
                    <a:pt x="913" y="467"/>
                    <a:pt x="911" y="466"/>
                  </a:cubicBezTo>
                  <a:cubicBezTo>
                    <a:pt x="911" y="465"/>
                    <a:pt x="912" y="463"/>
                    <a:pt x="911" y="463"/>
                  </a:cubicBezTo>
                  <a:cubicBezTo>
                    <a:pt x="909" y="466"/>
                    <a:pt x="908" y="470"/>
                    <a:pt x="913" y="470"/>
                  </a:cubicBezTo>
                  <a:close/>
                  <a:moveTo>
                    <a:pt x="1014" y="465"/>
                  </a:moveTo>
                  <a:cubicBezTo>
                    <a:pt x="1005" y="472"/>
                    <a:pt x="997" y="481"/>
                    <a:pt x="993" y="491"/>
                  </a:cubicBezTo>
                  <a:cubicBezTo>
                    <a:pt x="997" y="492"/>
                    <a:pt x="998" y="488"/>
                    <a:pt x="1000" y="487"/>
                  </a:cubicBezTo>
                  <a:cubicBezTo>
                    <a:pt x="1001" y="486"/>
                    <a:pt x="1003" y="484"/>
                    <a:pt x="1004" y="483"/>
                  </a:cubicBezTo>
                  <a:cubicBezTo>
                    <a:pt x="1011" y="479"/>
                    <a:pt x="1018" y="474"/>
                    <a:pt x="1022" y="468"/>
                  </a:cubicBezTo>
                  <a:cubicBezTo>
                    <a:pt x="1018" y="468"/>
                    <a:pt x="1017" y="465"/>
                    <a:pt x="1014" y="465"/>
                  </a:cubicBezTo>
                  <a:close/>
                  <a:moveTo>
                    <a:pt x="1113" y="467"/>
                  </a:moveTo>
                  <a:cubicBezTo>
                    <a:pt x="1111" y="468"/>
                    <a:pt x="1110" y="464"/>
                    <a:pt x="1110" y="467"/>
                  </a:cubicBezTo>
                  <a:cubicBezTo>
                    <a:pt x="1116" y="468"/>
                    <a:pt x="1122" y="472"/>
                    <a:pt x="1127" y="468"/>
                  </a:cubicBezTo>
                  <a:cubicBezTo>
                    <a:pt x="1124" y="464"/>
                    <a:pt x="1118" y="467"/>
                    <a:pt x="1115" y="465"/>
                  </a:cubicBezTo>
                  <a:cubicBezTo>
                    <a:pt x="1115" y="466"/>
                    <a:pt x="1115" y="467"/>
                    <a:pt x="1114" y="467"/>
                  </a:cubicBezTo>
                  <a:cubicBezTo>
                    <a:pt x="1113" y="467"/>
                    <a:pt x="1112" y="464"/>
                    <a:pt x="1112" y="466"/>
                  </a:cubicBezTo>
                  <a:cubicBezTo>
                    <a:pt x="1112" y="466"/>
                    <a:pt x="1112" y="466"/>
                    <a:pt x="1113" y="467"/>
                  </a:cubicBezTo>
                  <a:close/>
                  <a:moveTo>
                    <a:pt x="862" y="483"/>
                  </a:moveTo>
                  <a:cubicBezTo>
                    <a:pt x="868" y="482"/>
                    <a:pt x="871" y="474"/>
                    <a:pt x="866" y="469"/>
                  </a:cubicBezTo>
                  <a:cubicBezTo>
                    <a:pt x="864" y="474"/>
                    <a:pt x="864" y="480"/>
                    <a:pt x="862" y="483"/>
                  </a:cubicBezTo>
                  <a:close/>
                  <a:moveTo>
                    <a:pt x="1032" y="493"/>
                  </a:moveTo>
                  <a:cubicBezTo>
                    <a:pt x="1031" y="494"/>
                    <a:pt x="1031" y="496"/>
                    <a:pt x="1029" y="496"/>
                  </a:cubicBezTo>
                  <a:cubicBezTo>
                    <a:pt x="1025" y="494"/>
                    <a:pt x="1030" y="491"/>
                    <a:pt x="1030" y="487"/>
                  </a:cubicBezTo>
                  <a:cubicBezTo>
                    <a:pt x="1028" y="487"/>
                    <a:pt x="1028" y="490"/>
                    <a:pt x="1027" y="489"/>
                  </a:cubicBezTo>
                  <a:cubicBezTo>
                    <a:pt x="1028" y="485"/>
                    <a:pt x="1029" y="482"/>
                    <a:pt x="1031" y="478"/>
                  </a:cubicBezTo>
                  <a:cubicBezTo>
                    <a:pt x="1022" y="486"/>
                    <a:pt x="1019" y="499"/>
                    <a:pt x="1007" y="503"/>
                  </a:cubicBezTo>
                  <a:cubicBezTo>
                    <a:pt x="1004" y="494"/>
                    <a:pt x="1010" y="486"/>
                    <a:pt x="1015" y="482"/>
                  </a:cubicBezTo>
                  <a:cubicBezTo>
                    <a:pt x="1014" y="483"/>
                    <a:pt x="1016" y="482"/>
                    <a:pt x="1016" y="483"/>
                  </a:cubicBezTo>
                  <a:cubicBezTo>
                    <a:pt x="1014" y="487"/>
                    <a:pt x="1010" y="491"/>
                    <a:pt x="1011" y="496"/>
                  </a:cubicBezTo>
                  <a:cubicBezTo>
                    <a:pt x="1014" y="492"/>
                    <a:pt x="1023" y="484"/>
                    <a:pt x="1026" y="479"/>
                  </a:cubicBezTo>
                  <a:cubicBezTo>
                    <a:pt x="1028" y="475"/>
                    <a:pt x="1031" y="471"/>
                    <a:pt x="1028" y="469"/>
                  </a:cubicBezTo>
                  <a:cubicBezTo>
                    <a:pt x="1026" y="471"/>
                    <a:pt x="1021" y="471"/>
                    <a:pt x="1024" y="473"/>
                  </a:cubicBezTo>
                  <a:cubicBezTo>
                    <a:pt x="1022" y="475"/>
                    <a:pt x="1021" y="478"/>
                    <a:pt x="1019" y="479"/>
                  </a:cubicBezTo>
                  <a:cubicBezTo>
                    <a:pt x="1018" y="479"/>
                    <a:pt x="1017" y="478"/>
                    <a:pt x="1016" y="478"/>
                  </a:cubicBezTo>
                  <a:cubicBezTo>
                    <a:pt x="1013" y="481"/>
                    <a:pt x="1010" y="484"/>
                    <a:pt x="1007" y="486"/>
                  </a:cubicBezTo>
                  <a:cubicBezTo>
                    <a:pt x="1002" y="490"/>
                    <a:pt x="997" y="495"/>
                    <a:pt x="990" y="496"/>
                  </a:cubicBezTo>
                  <a:cubicBezTo>
                    <a:pt x="988" y="489"/>
                    <a:pt x="993" y="483"/>
                    <a:pt x="996" y="478"/>
                  </a:cubicBezTo>
                  <a:cubicBezTo>
                    <a:pt x="994" y="479"/>
                    <a:pt x="994" y="481"/>
                    <a:pt x="990" y="481"/>
                  </a:cubicBezTo>
                  <a:cubicBezTo>
                    <a:pt x="987" y="487"/>
                    <a:pt x="980" y="488"/>
                    <a:pt x="976" y="493"/>
                  </a:cubicBezTo>
                  <a:cubicBezTo>
                    <a:pt x="989" y="496"/>
                    <a:pt x="1001" y="502"/>
                    <a:pt x="1012" y="506"/>
                  </a:cubicBezTo>
                  <a:cubicBezTo>
                    <a:pt x="1014" y="509"/>
                    <a:pt x="1018" y="511"/>
                    <a:pt x="1023" y="512"/>
                  </a:cubicBezTo>
                  <a:cubicBezTo>
                    <a:pt x="1021" y="509"/>
                    <a:pt x="1019" y="507"/>
                    <a:pt x="1019" y="503"/>
                  </a:cubicBezTo>
                  <a:cubicBezTo>
                    <a:pt x="1020" y="503"/>
                    <a:pt x="1020" y="502"/>
                    <a:pt x="1022" y="502"/>
                  </a:cubicBezTo>
                  <a:cubicBezTo>
                    <a:pt x="1023" y="504"/>
                    <a:pt x="1023" y="509"/>
                    <a:pt x="1026" y="510"/>
                  </a:cubicBezTo>
                  <a:cubicBezTo>
                    <a:pt x="1028" y="505"/>
                    <a:pt x="1031" y="497"/>
                    <a:pt x="1032" y="493"/>
                  </a:cubicBezTo>
                  <a:close/>
                  <a:moveTo>
                    <a:pt x="796" y="484"/>
                  </a:moveTo>
                  <a:cubicBezTo>
                    <a:pt x="799" y="483"/>
                    <a:pt x="797" y="481"/>
                    <a:pt x="798" y="478"/>
                  </a:cubicBezTo>
                  <a:cubicBezTo>
                    <a:pt x="801" y="476"/>
                    <a:pt x="803" y="475"/>
                    <a:pt x="804" y="471"/>
                  </a:cubicBezTo>
                  <a:cubicBezTo>
                    <a:pt x="803" y="472"/>
                    <a:pt x="799" y="470"/>
                    <a:pt x="796" y="470"/>
                  </a:cubicBezTo>
                  <a:cubicBezTo>
                    <a:pt x="797" y="477"/>
                    <a:pt x="795" y="479"/>
                    <a:pt x="796" y="484"/>
                  </a:cubicBezTo>
                  <a:close/>
                  <a:moveTo>
                    <a:pt x="953" y="485"/>
                  </a:moveTo>
                  <a:cubicBezTo>
                    <a:pt x="958" y="486"/>
                    <a:pt x="966" y="488"/>
                    <a:pt x="971" y="490"/>
                  </a:cubicBezTo>
                  <a:cubicBezTo>
                    <a:pt x="973" y="486"/>
                    <a:pt x="977" y="482"/>
                    <a:pt x="978" y="479"/>
                  </a:cubicBezTo>
                  <a:cubicBezTo>
                    <a:pt x="973" y="481"/>
                    <a:pt x="969" y="487"/>
                    <a:pt x="963" y="487"/>
                  </a:cubicBezTo>
                  <a:cubicBezTo>
                    <a:pt x="961" y="480"/>
                    <a:pt x="967" y="475"/>
                    <a:pt x="967" y="471"/>
                  </a:cubicBezTo>
                  <a:cubicBezTo>
                    <a:pt x="964" y="477"/>
                    <a:pt x="955" y="479"/>
                    <a:pt x="953" y="485"/>
                  </a:cubicBezTo>
                  <a:close/>
                  <a:moveTo>
                    <a:pt x="1050" y="474"/>
                  </a:moveTo>
                  <a:cubicBezTo>
                    <a:pt x="1052" y="475"/>
                    <a:pt x="1052" y="473"/>
                    <a:pt x="1053" y="472"/>
                  </a:cubicBezTo>
                  <a:cubicBezTo>
                    <a:pt x="1051" y="472"/>
                    <a:pt x="1051" y="473"/>
                    <a:pt x="1050" y="474"/>
                  </a:cubicBezTo>
                  <a:close/>
                  <a:moveTo>
                    <a:pt x="1092" y="477"/>
                  </a:moveTo>
                  <a:cubicBezTo>
                    <a:pt x="1096" y="476"/>
                    <a:pt x="1100" y="476"/>
                    <a:pt x="1101" y="474"/>
                  </a:cubicBezTo>
                  <a:cubicBezTo>
                    <a:pt x="1101" y="473"/>
                    <a:pt x="1101" y="473"/>
                    <a:pt x="1101" y="472"/>
                  </a:cubicBezTo>
                  <a:cubicBezTo>
                    <a:pt x="1097" y="473"/>
                    <a:pt x="1096" y="476"/>
                    <a:pt x="1092" y="477"/>
                  </a:cubicBezTo>
                  <a:close/>
                  <a:moveTo>
                    <a:pt x="1085" y="477"/>
                  </a:moveTo>
                  <a:cubicBezTo>
                    <a:pt x="1088" y="477"/>
                    <a:pt x="1090" y="477"/>
                    <a:pt x="1091" y="476"/>
                  </a:cubicBezTo>
                  <a:cubicBezTo>
                    <a:pt x="1088" y="476"/>
                    <a:pt x="1089" y="473"/>
                    <a:pt x="1087" y="473"/>
                  </a:cubicBezTo>
                  <a:cubicBezTo>
                    <a:pt x="1087" y="474"/>
                    <a:pt x="1085" y="475"/>
                    <a:pt x="1085" y="477"/>
                  </a:cubicBezTo>
                  <a:close/>
                  <a:moveTo>
                    <a:pt x="1037" y="499"/>
                  </a:moveTo>
                  <a:cubicBezTo>
                    <a:pt x="1041" y="501"/>
                    <a:pt x="1043" y="497"/>
                    <a:pt x="1046" y="495"/>
                  </a:cubicBezTo>
                  <a:cubicBezTo>
                    <a:pt x="1050" y="491"/>
                    <a:pt x="1055" y="488"/>
                    <a:pt x="1062" y="486"/>
                  </a:cubicBezTo>
                  <a:cubicBezTo>
                    <a:pt x="1061" y="482"/>
                    <a:pt x="1068" y="483"/>
                    <a:pt x="1067" y="480"/>
                  </a:cubicBezTo>
                  <a:cubicBezTo>
                    <a:pt x="1057" y="486"/>
                    <a:pt x="1045" y="491"/>
                    <a:pt x="1037" y="499"/>
                  </a:cubicBezTo>
                  <a:close/>
                  <a:moveTo>
                    <a:pt x="1090" y="485"/>
                  </a:moveTo>
                  <a:cubicBezTo>
                    <a:pt x="1091" y="485"/>
                    <a:pt x="1092" y="486"/>
                    <a:pt x="1093" y="486"/>
                  </a:cubicBezTo>
                  <a:cubicBezTo>
                    <a:pt x="1093" y="485"/>
                    <a:pt x="1093" y="483"/>
                    <a:pt x="1092" y="483"/>
                  </a:cubicBezTo>
                  <a:cubicBezTo>
                    <a:pt x="1092" y="484"/>
                    <a:pt x="1090" y="484"/>
                    <a:pt x="1090" y="485"/>
                  </a:cubicBezTo>
                  <a:close/>
                  <a:moveTo>
                    <a:pt x="864" y="494"/>
                  </a:moveTo>
                  <a:cubicBezTo>
                    <a:pt x="865" y="498"/>
                    <a:pt x="858" y="499"/>
                    <a:pt x="860" y="501"/>
                  </a:cubicBezTo>
                  <a:cubicBezTo>
                    <a:pt x="858" y="502"/>
                    <a:pt x="855" y="504"/>
                    <a:pt x="856" y="506"/>
                  </a:cubicBezTo>
                  <a:cubicBezTo>
                    <a:pt x="859" y="504"/>
                    <a:pt x="860" y="500"/>
                    <a:pt x="863" y="497"/>
                  </a:cubicBezTo>
                  <a:cubicBezTo>
                    <a:pt x="865" y="495"/>
                    <a:pt x="868" y="492"/>
                    <a:pt x="870" y="490"/>
                  </a:cubicBezTo>
                  <a:cubicBezTo>
                    <a:pt x="871" y="488"/>
                    <a:pt x="873" y="486"/>
                    <a:pt x="872" y="485"/>
                  </a:cubicBezTo>
                  <a:cubicBezTo>
                    <a:pt x="870" y="488"/>
                    <a:pt x="868" y="491"/>
                    <a:pt x="864" y="494"/>
                  </a:cubicBezTo>
                  <a:close/>
                  <a:moveTo>
                    <a:pt x="1049" y="497"/>
                  </a:moveTo>
                  <a:cubicBezTo>
                    <a:pt x="1050" y="496"/>
                    <a:pt x="1052" y="497"/>
                    <a:pt x="1054" y="497"/>
                  </a:cubicBezTo>
                  <a:cubicBezTo>
                    <a:pt x="1054" y="496"/>
                    <a:pt x="1053" y="496"/>
                    <a:pt x="1053" y="494"/>
                  </a:cubicBezTo>
                  <a:cubicBezTo>
                    <a:pt x="1055" y="494"/>
                    <a:pt x="1056" y="493"/>
                    <a:pt x="1058" y="494"/>
                  </a:cubicBezTo>
                  <a:cubicBezTo>
                    <a:pt x="1060" y="489"/>
                    <a:pt x="1067" y="490"/>
                    <a:pt x="1068" y="486"/>
                  </a:cubicBezTo>
                  <a:cubicBezTo>
                    <a:pt x="1067" y="486"/>
                    <a:pt x="1066" y="487"/>
                    <a:pt x="1065" y="487"/>
                  </a:cubicBezTo>
                  <a:cubicBezTo>
                    <a:pt x="1065" y="487"/>
                    <a:pt x="1065" y="486"/>
                    <a:pt x="1064" y="486"/>
                  </a:cubicBezTo>
                  <a:cubicBezTo>
                    <a:pt x="1058" y="489"/>
                    <a:pt x="1053" y="492"/>
                    <a:pt x="1049" y="497"/>
                  </a:cubicBezTo>
                  <a:close/>
                  <a:moveTo>
                    <a:pt x="1036" y="513"/>
                  </a:moveTo>
                  <a:cubicBezTo>
                    <a:pt x="1037" y="513"/>
                    <a:pt x="1036" y="511"/>
                    <a:pt x="1038" y="511"/>
                  </a:cubicBezTo>
                  <a:cubicBezTo>
                    <a:pt x="1040" y="511"/>
                    <a:pt x="1040" y="511"/>
                    <a:pt x="1042" y="510"/>
                  </a:cubicBezTo>
                  <a:cubicBezTo>
                    <a:pt x="1042" y="509"/>
                    <a:pt x="1042" y="509"/>
                    <a:pt x="1042" y="508"/>
                  </a:cubicBezTo>
                  <a:cubicBezTo>
                    <a:pt x="1046" y="506"/>
                    <a:pt x="1050" y="503"/>
                    <a:pt x="1055" y="502"/>
                  </a:cubicBezTo>
                  <a:cubicBezTo>
                    <a:pt x="1057" y="500"/>
                    <a:pt x="1059" y="499"/>
                    <a:pt x="1062" y="498"/>
                  </a:cubicBezTo>
                  <a:cubicBezTo>
                    <a:pt x="1064" y="493"/>
                    <a:pt x="1074" y="493"/>
                    <a:pt x="1073" y="487"/>
                  </a:cubicBezTo>
                  <a:cubicBezTo>
                    <a:pt x="1064" y="494"/>
                    <a:pt x="1051" y="497"/>
                    <a:pt x="1040" y="505"/>
                  </a:cubicBezTo>
                  <a:cubicBezTo>
                    <a:pt x="1034" y="505"/>
                    <a:pt x="1032" y="508"/>
                    <a:pt x="1031" y="513"/>
                  </a:cubicBezTo>
                  <a:cubicBezTo>
                    <a:pt x="1032" y="514"/>
                    <a:pt x="1032" y="513"/>
                    <a:pt x="1034" y="514"/>
                  </a:cubicBezTo>
                  <a:cubicBezTo>
                    <a:pt x="1035" y="513"/>
                    <a:pt x="1034" y="512"/>
                    <a:pt x="1034" y="512"/>
                  </a:cubicBezTo>
                  <a:cubicBezTo>
                    <a:pt x="1034" y="513"/>
                    <a:pt x="1036" y="513"/>
                    <a:pt x="1036" y="513"/>
                  </a:cubicBezTo>
                  <a:close/>
                  <a:moveTo>
                    <a:pt x="869" y="499"/>
                  </a:moveTo>
                  <a:cubicBezTo>
                    <a:pt x="870" y="496"/>
                    <a:pt x="873" y="493"/>
                    <a:pt x="876" y="491"/>
                  </a:cubicBezTo>
                  <a:cubicBezTo>
                    <a:pt x="876" y="492"/>
                    <a:pt x="877" y="493"/>
                    <a:pt x="877" y="494"/>
                  </a:cubicBezTo>
                  <a:cubicBezTo>
                    <a:pt x="875" y="495"/>
                    <a:pt x="874" y="497"/>
                    <a:pt x="872" y="498"/>
                  </a:cubicBezTo>
                  <a:cubicBezTo>
                    <a:pt x="876" y="496"/>
                    <a:pt x="879" y="493"/>
                    <a:pt x="881" y="490"/>
                  </a:cubicBezTo>
                  <a:cubicBezTo>
                    <a:pt x="879" y="489"/>
                    <a:pt x="879" y="493"/>
                    <a:pt x="877" y="491"/>
                  </a:cubicBezTo>
                  <a:cubicBezTo>
                    <a:pt x="877" y="489"/>
                    <a:pt x="879" y="489"/>
                    <a:pt x="880" y="488"/>
                  </a:cubicBezTo>
                  <a:cubicBezTo>
                    <a:pt x="875" y="489"/>
                    <a:pt x="869" y="494"/>
                    <a:pt x="866" y="499"/>
                  </a:cubicBezTo>
                  <a:cubicBezTo>
                    <a:pt x="869" y="501"/>
                    <a:pt x="871" y="499"/>
                    <a:pt x="872" y="497"/>
                  </a:cubicBezTo>
                  <a:cubicBezTo>
                    <a:pt x="870" y="497"/>
                    <a:pt x="870" y="499"/>
                    <a:pt x="869" y="499"/>
                  </a:cubicBezTo>
                  <a:close/>
                  <a:moveTo>
                    <a:pt x="1042" y="514"/>
                  </a:moveTo>
                  <a:cubicBezTo>
                    <a:pt x="1058" y="507"/>
                    <a:pt x="1073" y="499"/>
                    <a:pt x="1085" y="490"/>
                  </a:cubicBezTo>
                  <a:cubicBezTo>
                    <a:pt x="1070" y="497"/>
                    <a:pt x="1055" y="504"/>
                    <a:pt x="1042" y="514"/>
                  </a:cubicBezTo>
                  <a:close/>
                  <a:moveTo>
                    <a:pt x="792" y="515"/>
                  </a:moveTo>
                  <a:cubicBezTo>
                    <a:pt x="795" y="515"/>
                    <a:pt x="796" y="517"/>
                    <a:pt x="798" y="517"/>
                  </a:cubicBezTo>
                  <a:cubicBezTo>
                    <a:pt x="796" y="515"/>
                    <a:pt x="799" y="515"/>
                    <a:pt x="799" y="513"/>
                  </a:cubicBezTo>
                  <a:cubicBezTo>
                    <a:pt x="797" y="514"/>
                    <a:pt x="797" y="513"/>
                    <a:pt x="796" y="512"/>
                  </a:cubicBezTo>
                  <a:cubicBezTo>
                    <a:pt x="794" y="505"/>
                    <a:pt x="794" y="500"/>
                    <a:pt x="792" y="495"/>
                  </a:cubicBezTo>
                  <a:cubicBezTo>
                    <a:pt x="791" y="503"/>
                    <a:pt x="792" y="510"/>
                    <a:pt x="792" y="515"/>
                  </a:cubicBezTo>
                  <a:close/>
                  <a:moveTo>
                    <a:pt x="799" y="504"/>
                  </a:moveTo>
                  <a:cubicBezTo>
                    <a:pt x="798" y="502"/>
                    <a:pt x="799" y="494"/>
                    <a:pt x="796" y="496"/>
                  </a:cubicBezTo>
                  <a:cubicBezTo>
                    <a:pt x="799" y="497"/>
                    <a:pt x="795" y="500"/>
                    <a:pt x="796" y="504"/>
                  </a:cubicBezTo>
                  <a:cubicBezTo>
                    <a:pt x="797" y="503"/>
                    <a:pt x="797" y="506"/>
                    <a:pt x="798" y="504"/>
                  </a:cubicBezTo>
                  <a:cubicBezTo>
                    <a:pt x="798" y="504"/>
                    <a:pt x="798" y="504"/>
                    <a:pt x="798" y="504"/>
                  </a:cubicBezTo>
                  <a:cubicBezTo>
                    <a:pt x="798" y="504"/>
                    <a:pt x="798" y="504"/>
                    <a:pt x="799" y="504"/>
                  </a:cubicBezTo>
                  <a:close/>
                  <a:moveTo>
                    <a:pt x="809" y="521"/>
                  </a:moveTo>
                  <a:cubicBezTo>
                    <a:pt x="815" y="521"/>
                    <a:pt x="817" y="524"/>
                    <a:pt x="815" y="528"/>
                  </a:cubicBezTo>
                  <a:cubicBezTo>
                    <a:pt x="813" y="529"/>
                    <a:pt x="813" y="529"/>
                    <a:pt x="811" y="529"/>
                  </a:cubicBezTo>
                  <a:cubicBezTo>
                    <a:pt x="811" y="530"/>
                    <a:pt x="812" y="531"/>
                    <a:pt x="812" y="532"/>
                  </a:cubicBezTo>
                  <a:cubicBezTo>
                    <a:pt x="817" y="531"/>
                    <a:pt x="821" y="530"/>
                    <a:pt x="822" y="525"/>
                  </a:cubicBezTo>
                  <a:cubicBezTo>
                    <a:pt x="816" y="518"/>
                    <a:pt x="814" y="506"/>
                    <a:pt x="811" y="496"/>
                  </a:cubicBezTo>
                  <a:cubicBezTo>
                    <a:pt x="809" y="504"/>
                    <a:pt x="806" y="513"/>
                    <a:pt x="809" y="521"/>
                  </a:cubicBezTo>
                  <a:close/>
                  <a:moveTo>
                    <a:pt x="845" y="511"/>
                  </a:moveTo>
                  <a:cubicBezTo>
                    <a:pt x="847" y="508"/>
                    <a:pt x="854" y="503"/>
                    <a:pt x="853" y="500"/>
                  </a:cubicBezTo>
                  <a:cubicBezTo>
                    <a:pt x="851" y="504"/>
                    <a:pt x="845" y="507"/>
                    <a:pt x="845" y="511"/>
                  </a:cubicBezTo>
                  <a:close/>
                  <a:moveTo>
                    <a:pt x="718" y="502"/>
                  </a:moveTo>
                  <a:cubicBezTo>
                    <a:pt x="716" y="502"/>
                    <a:pt x="714" y="501"/>
                    <a:pt x="712" y="501"/>
                  </a:cubicBezTo>
                  <a:cubicBezTo>
                    <a:pt x="712" y="503"/>
                    <a:pt x="717" y="503"/>
                    <a:pt x="718" y="502"/>
                  </a:cubicBezTo>
                  <a:close/>
                  <a:moveTo>
                    <a:pt x="799" y="510"/>
                  </a:moveTo>
                  <a:cubicBezTo>
                    <a:pt x="799" y="508"/>
                    <a:pt x="800" y="505"/>
                    <a:pt x="798" y="505"/>
                  </a:cubicBezTo>
                  <a:cubicBezTo>
                    <a:pt x="796" y="507"/>
                    <a:pt x="799" y="508"/>
                    <a:pt x="799" y="510"/>
                  </a:cubicBezTo>
                  <a:close/>
                  <a:moveTo>
                    <a:pt x="833" y="538"/>
                  </a:moveTo>
                  <a:cubicBezTo>
                    <a:pt x="841" y="530"/>
                    <a:pt x="848" y="522"/>
                    <a:pt x="856" y="514"/>
                  </a:cubicBezTo>
                  <a:cubicBezTo>
                    <a:pt x="847" y="521"/>
                    <a:pt x="840" y="529"/>
                    <a:pt x="833" y="538"/>
                  </a:cubicBezTo>
                  <a:close/>
                  <a:moveTo>
                    <a:pt x="822" y="535"/>
                  </a:moveTo>
                  <a:cubicBezTo>
                    <a:pt x="823" y="534"/>
                    <a:pt x="827" y="532"/>
                    <a:pt x="824" y="531"/>
                  </a:cubicBezTo>
                  <a:cubicBezTo>
                    <a:pt x="823" y="532"/>
                    <a:pt x="822" y="533"/>
                    <a:pt x="822" y="535"/>
                  </a:cubicBezTo>
                  <a:close/>
                  <a:moveTo>
                    <a:pt x="813" y="534"/>
                  </a:moveTo>
                  <a:cubicBezTo>
                    <a:pt x="814" y="533"/>
                    <a:pt x="816" y="536"/>
                    <a:pt x="816" y="534"/>
                  </a:cubicBezTo>
                  <a:cubicBezTo>
                    <a:pt x="816" y="533"/>
                    <a:pt x="812" y="533"/>
                    <a:pt x="813" y="53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7" name="Freeform 1745"/>
            <p:cNvSpPr/>
            <p:nvPr/>
          </p:nvSpPr>
          <p:spPr bwMode="auto">
            <a:xfrm>
              <a:off x="6323013" y="2841625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6" y="1"/>
                    <a:pt x="2" y="4"/>
                    <a:pt x="0" y="4"/>
                  </a:cubicBezTo>
                  <a:cubicBezTo>
                    <a:pt x="0" y="1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8" name="Freeform 1746"/>
            <p:cNvSpPr/>
            <p:nvPr/>
          </p:nvSpPr>
          <p:spPr bwMode="auto">
            <a:xfrm>
              <a:off x="3792538" y="1884363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4 h 4"/>
                <a:gd name="T4" fmla="*/ 3 w 3"/>
                <a:gd name="T5" fmla="*/ 0 h 4"/>
                <a:gd name="T6" fmla="*/ 3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4"/>
                    <a:pt x="2" y="3"/>
                    <a:pt x="2" y="4"/>
                  </a:cubicBezTo>
                  <a:cubicBezTo>
                    <a:pt x="2" y="3"/>
                    <a:pt x="0" y="1"/>
                    <a:pt x="3" y="0"/>
                  </a:cubicBezTo>
                  <a:cubicBezTo>
                    <a:pt x="3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9" name="Freeform 1747"/>
            <p:cNvSpPr/>
            <p:nvPr/>
          </p:nvSpPr>
          <p:spPr bwMode="auto">
            <a:xfrm>
              <a:off x="4646613" y="1917700"/>
              <a:ext cx="11113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2 h 4"/>
                <a:gd name="T4" fmla="*/ 3 w 3"/>
                <a:gd name="T5" fmla="*/ 4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1" y="2"/>
                    <a:pt x="3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0" name="Freeform 1748"/>
            <p:cNvSpPr/>
            <p:nvPr/>
          </p:nvSpPr>
          <p:spPr bwMode="auto">
            <a:xfrm>
              <a:off x="5014913" y="1990725"/>
              <a:ext cx="307975" cy="90488"/>
            </a:xfrm>
            <a:custGeom>
              <a:avLst/>
              <a:gdLst>
                <a:gd name="T0" fmla="*/ 3 w 82"/>
                <a:gd name="T1" fmla="*/ 2 h 24"/>
                <a:gd name="T2" fmla="*/ 1 w 82"/>
                <a:gd name="T3" fmla="*/ 3 h 24"/>
                <a:gd name="T4" fmla="*/ 1 w 82"/>
                <a:gd name="T5" fmla="*/ 2 h 24"/>
                <a:gd name="T6" fmla="*/ 0 w 82"/>
                <a:gd name="T7" fmla="*/ 1 h 24"/>
                <a:gd name="T8" fmla="*/ 4 w 82"/>
                <a:gd name="T9" fmla="*/ 3 h 24"/>
                <a:gd name="T10" fmla="*/ 10 w 82"/>
                <a:gd name="T11" fmla="*/ 3 h 24"/>
                <a:gd name="T12" fmla="*/ 10 w 82"/>
                <a:gd name="T13" fmla="*/ 4 h 24"/>
                <a:gd name="T14" fmla="*/ 30 w 82"/>
                <a:gd name="T15" fmla="*/ 9 h 24"/>
                <a:gd name="T16" fmla="*/ 69 w 82"/>
                <a:gd name="T17" fmla="*/ 18 h 24"/>
                <a:gd name="T18" fmla="*/ 68 w 82"/>
                <a:gd name="T19" fmla="*/ 20 h 24"/>
                <a:gd name="T20" fmla="*/ 82 w 82"/>
                <a:gd name="T21" fmla="*/ 24 h 24"/>
                <a:gd name="T22" fmla="*/ 3 w 82"/>
                <a:gd name="T23" fmla="*/ 3 h 24"/>
                <a:gd name="T24" fmla="*/ 3 w 82"/>
                <a:gd name="T2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24">
                  <a:moveTo>
                    <a:pt x="3" y="2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0"/>
                    <a:pt x="5" y="2"/>
                    <a:pt x="4" y="3"/>
                  </a:cubicBezTo>
                  <a:cubicBezTo>
                    <a:pt x="7" y="3"/>
                    <a:pt x="8" y="5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7" y="5"/>
                    <a:pt x="24" y="6"/>
                    <a:pt x="30" y="9"/>
                  </a:cubicBezTo>
                  <a:cubicBezTo>
                    <a:pt x="44" y="10"/>
                    <a:pt x="55" y="16"/>
                    <a:pt x="69" y="18"/>
                  </a:cubicBezTo>
                  <a:cubicBezTo>
                    <a:pt x="69" y="19"/>
                    <a:pt x="68" y="19"/>
                    <a:pt x="68" y="20"/>
                  </a:cubicBezTo>
                  <a:cubicBezTo>
                    <a:pt x="74" y="19"/>
                    <a:pt x="78" y="21"/>
                    <a:pt x="82" y="24"/>
                  </a:cubicBezTo>
                  <a:cubicBezTo>
                    <a:pt x="57" y="18"/>
                    <a:pt x="26" y="9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1" name="Freeform 1749"/>
            <p:cNvSpPr/>
            <p:nvPr/>
          </p:nvSpPr>
          <p:spPr bwMode="auto">
            <a:xfrm>
              <a:off x="4379913" y="2076450"/>
              <a:ext cx="25400" cy="1111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2" name="Freeform 1750"/>
            <p:cNvSpPr/>
            <p:nvPr/>
          </p:nvSpPr>
          <p:spPr bwMode="auto">
            <a:xfrm>
              <a:off x="5322888" y="2076450"/>
              <a:ext cx="63500" cy="26988"/>
            </a:xfrm>
            <a:custGeom>
              <a:avLst/>
              <a:gdLst>
                <a:gd name="T0" fmla="*/ 0 w 17"/>
                <a:gd name="T1" fmla="*/ 2 h 7"/>
                <a:gd name="T2" fmla="*/ 1 w 17"/>
                <a:gd name="T3" fmla="*/ 0 h 7"/>
                <a:gd name="T4" fmla="*/ 4 w 17"/>
                <a:gd name="T5" fmla="*/ 1 h 7"/>
                <a:gd name="T6" fmla="*/ 3 w 17"/>
                <a:gd name="T7" fmla="*/ 2 h 7"/>
                <a:gd name="T8" fmla="*/ 11 w 17"/>
                <a:gd name="T9" fmla="*/ 3 h 7"/>
                <a:gd name="T10" fmla="*/ 17 w 17"/>
                <a:gd name="T11" fmla="*/ 6 h 7"/>
                <a:gd name="T12" fmla="*/ 0 w 17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7" y="4"/>
                    <a:pt x="8" y="1"/>
                    <a:pt x="11" y="3"/>
                  </a:cubicBezTo>
                  <a:cubicBezTo>
                    <a:pt x="8" y="5"/>
                    <a:pt x="15" y="6"/>
                    <a:pt x="17" y="6"/>
                  </a:cubicBezTo>
                  <a:cubicBezTo>
                    <a:pt x="11" y="7"/>
                    <a:pt x="6" y="3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3" name="Freeform 1751"/>
            <p:cNvSpPr/>
            <p:nvPr/>
          </p:nvSpPr>
          <p:spPr bwMode="auto">
            <a:xfrm>
              <a:off x="4338638" y="2095500"/>
              <a:ext cx="17463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5" y="1"/>
                    <a:pt x="2" y="2"/>
                    <a:pt x="1" y="2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4" name="Freeform 1752"/>
            <p:cNvSpPr/>
            <p:nvPr/>
          </p:nvSpPr>
          <p:spPr bwMode="auto">
            <a:xfrm>
              <a:off x="4619625" y="2201863"/>
              <a:ext cx="87313" cy="44450"/>
            </a:xfrm>
            <a:custGeom>
              <a:avLst/>
              <a:gdLst>
                <a:gd name="T0" fmla="*/ 15 w 23"/>
                <a:gd name="T1" fmla="*/ 5 h 12"/>
                <a:gd name="T2" fmla="*/ 23 w 23"/>
                <a:gd name="T3" fmla="*/ 3 h 12"/>
                <a:gd name="T4" fmla="*/ 0 w 23"/>
                <a:gd name="T5" fmla="*/ 12 h 12"/>
                <a:gd name="T6" fmla="*/ 11 w 23"/>
                <a:gd name="T7" fmla="*/ 7 h 12"/>
                <a:gd name="T8" fmla="*/ 14 w 23"/>
                <a:gd name="T9" fmla="*/ 4 h 12"/>
                <a:gd name="T10" fmla="*/ 15 w 23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15" y="5"/>
                  </a:moveTo>
                  <a:cubicBezTo>
                    <a:pt x="18" y="6"/>
                    <a:pt x="19" y="0"/>
                    <a:pt x="23" y="3"/>
                  </a:cubicBezTo>
                  <a:cubicBezTo>
                    <a:pt x="15" y="7"/>
                    <a:pt x="8" y="10"/>
                    <a:pt x="0" y="12"/>
                  </a:cubicBezTo>
                  <a:cubicBezTo>
                    <a:pt x="1" y="9"/>
                    <a:pt x="8" y="5"/>
                    <a:pt x="11" y="7"/>
                  </a:cubicBezTo>
                  <a:cubicBezTo>
                    <a:pt x="14" y="7"/>
                    <a:pt x="14" y="5"/>
                    <a:pt x="14" y="4"/>
                  </a:cubicBezTo>
                  <a:cubicBezTo>
                    <a:pt x="16" y="4"/>
                    <a:pt x="17" y="4"/>
                    <a:pt x="15" y="5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5" name="Freeform 1753"/>
            <p:cNvSpPr/>
            <p:nvPr/>
          </p:nvSpPr>
          <p:spPr bwMode="auto">
            <a:xfrm>
              <a:off x="5800725" y="2333625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2 h 5"/>
                <a:gd name="T4" fmla="*/ 0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4" y="5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6" name="Freeform 1754"/>
            <p:cNvSpPr/>
            <p:nvPr/>
          </p:nvSpPr>
          <p:spPr bwMode="auto">
            <a:xfrm>
              <a:off x="3698875" y="2355850"/>
              <a:ext cx="146050" cy="104775"/>
            </a:xfrm>
            <a:custGeom>
              <a:avLst/>
              <a:gdLst>
                <a:gd name="T0" fmla="*/ 30 w 39"/>
                <a:gd name="T1" fmla="*/ 4 h 28"/>
                <a:gd name="T2" fmla="*/ 36 w 39"/>
                <a:gd name="T3" fmla="*/ 1 h 28"/>
                <a:gd name="T4" fmla="*/ 39 w 39"/>
                <a:gd name="T5" fmla="*/ 2 h 28"/>
                <a:gd name="T6" fmla="*/ 15 w 39"/>
                <a:gd name="T7" fmla="*/ 17 h 28"/>
                <a:gd name="T8" fmla="*/ 16 w 39"/>
                <a:gd name="T9" fmla="*/ 18 h 28"/>
                <a:gd name="T10" fmla="*/ 4 w 39"/>
                <a:gd name="T11" fmla="*/ 23 h 28"/>
                <a:gd name="T12" fmla="*/ 5 w 39"/>
                <a:gd name="T13" fmla="*/ 27 h 28"/>
                <a:gd name="T14" fmla="*/ 1 w 39"/>
                <a:gd name="T15" fmla="*/ 26 h 28"/>
                <a:gd name="T16" fmla="*/ 3 w 39"/>
                <a:gd name="T17" fmla="*/ 20 h 28"/>
                <a:gd name="T18" fmla="*/ 1 w 39"/>
                <a:gd name="T19" fmla="*/ 17 h 28"/>
                <a:gd name="T20" fmla="*/ 14 w 39"/>
                <a:gd name="T21" fmla="*/ 11 h 28"/>
                <a:gd name="T22" fmla="*/ 9 w 39"/>
                <a:gd name="T23" fmla="*/ 16 h 28"/>
                <a:gd name="T24" fmla="*/ 22 w 39"/>
                <a:gd name="T25" fmla="*/ 10 h 28"/>
                <a:gd name="T26" fmla="*/ 16 w 39"/>
                <a:gd name="T27" fmla="*/ 12 h 28"/>
                <a:gd name="T28" fmla="*/ 34 w 39"/>
                <a:gd name="T29" fmla="*/ 0 h 28"/>
                <a:gd name="T30" fmla="*/ 30 w 39"/>
                <a:gd name="T3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8">
                  <a:moveTo>
                    <a:pt x="30" y="4"/>
                  </a:moveTo>
                  <a:cubicBezTo>
                    <a:pt x="32" y="6"/>
                    <a:pt x="34" y="1"/>
                    <a:pt x="36" y="1"/>
                  </a:cubicBezTo>
                  <a:cubicBezTo>
                    <a:pt x="37" y="1"/>
                    <a:pt x="38" y="1"/>
                    <a:pt x="39" y="2"/>
                  </a:cubicBezTo>
                  <a:cubicBezTo>
                    <a:pt x="34" y="10"/>
                    <a:pt x="23" y="12"/>
                    <a:pt x="15" y="17"/>
                  </a:cubicBezTo>
                  <a:cubicBezTo>
                    <a:pt x="15" y="17"/>
                    <a:pt x="16" y="17"/>
                    <a:pt x="16" y="18"/>
                  </a:cubicBezTo>
                  <a:cubicBezTo>
                    <a:pt x="12" y="19"/>
                    <a:pt x="7" y="20"/>
                    <a:pt x="4" y="23"/>
                  </a:cubicBezTo>
                  <a:cubicBezTo>
                    <a:pt x="3" y="25"/>
                    <a:pt x="6" y="25"/>
                    <a:pt x="5" y="27"/>
                  </a:cubicBezTo>
                  <a:cubicBezTo>
                    <a:pt x="3" y="28"/>
                    <a:pt x="2" y="27"/>
                    <a:pt x="1" y="26"/>
                  </a:cubicBezTo>
                  <a:cubicBezTo>
                    <a:pt x="0" y="24"/>
                    <a:pt x="1" y="21"/>
                    <a:pt x="3" y="20"/>
                  </a:cubicBezTo>
                  <a:cubicBezTo>
                    <a:pt x="1" y="19"/>
                    <a:pt x="2" y="18"/>
                    <a:pt x="1" y="17"/>
                  </a:cubicBezTo>
                  <a:cubicBezTo>
                    <a:pt x="5" y="13"/>
                    <a:pt x="8" y="12"/>
                    <a:pt x="14" y="11"/>
                  </a:cubicBezTo>
                  <a:cubicBezTo>
                    <a:pt x="12" y="13"/>
                    <a:pt x="12" y="16"/>
                    <a:pt x="9" y="16"/>
                  </a:cubicBezTo>
                  <a:cubicBezTo>
                    <a:pt x="13" y="16"/>
                    <a:pt x="18" y="12"/>
                    <a:pt x="22" y="10"/>
                  </a:cubicBezTo>
                  <a:cubicBezTo>
                    <a:pt x="20" y="9"/>
                    <a:pt x="19" y="13"/>
                    <a:pt x="16" y="12"/>
                  </a:cubicBezTo>
                  <a:cubicBezTo>
                    <a:pt x="21" y="7"/>
                    <a:pt x="27" y="1"/>
                    <a:pt x="34" y="0"/>
                  </a:cubicBezTo>
                  <a:cubicBezTo>
                    <a:pt x="34" y="1"/>
                    <a:pt x="32" y="4"/>
                    <a:pt x="30" y="4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7" name="Freeform 1755"/>
            <p:cNvSpPr/>
            <p:nvPr/>
          </p:nvSpPr>
          <p:spPr bwMode="auto">
            <a:xfrm>
              <a:off x="3875088" y="2397125"/>
              <a:ext cx="376238" cy="177800"/>
            </a:xfrm>
            <a:custGeom>
              <a:avLst/>
              <a:gdLst>
                <a:gd name="T0" fmla="*/ 64 w 100"/>
                <a:gd name="T1" fmla="*/ 47 h 47"/>
                <a:gd name="T2" fmla="*/ 68 w 100"/>
                <a:gd name="T3" fmla="*/ 41 h 47"/>
                <a:gd name="T4" fmla="*/ 94 w 100"/>
                <a:gd name="T5" fmla="*/ 26 h 47"/>
                <a:gd name="T6" fmla="*/ 30 w 100"/>
                <a:gd name="T7" fmla="*/ 40 h 47"/>
                <a:gd name="T8" fmla="*/ 62 w 100"/>
                <a:gd name="T9" fmla="*/ 14 h 47"/>
                <a:gd name="T10" fmla="*/ 0 w 100"/>
                <a:gd name="T11" fmla="*/ 28 h 47"/>
                <a:gd name="T12" fmla="*/ 13 w 100"/>
                <a:gd name="T13" fmla="*/ 16 h 47"/>
                <a:gd name="T14" fmla="*/ 20 w 100"/>
                <a:gd name="T15" fmla="*/ 13 h 47"/>
                <a:gd name="T16" fmla="*/ 30 w 100"/>
                <a:gd name="T17" fmla="*/ 5 h 47"/>
                <a:gd name="T18" fmla="*/ 42 w 100"/>
                <a:gd name="T19" fmla="*/ 3 h 47"/>
                <a:gd name="T20" fmla="*/ 38 w 100"/>
                <a:gd name="T21" fmla="*/ 8 h 47"/>
                <a:gd name="T22" fmla="*/ 11 w 100"/>
                <a:gd name="T23" fmla="*/ 20 h 47"/>
                <a:gd name="T24" fmla="*/ 6 w 100"/>
                <a:gd name="T25" fmla="*/ 25 h 47"/>
                <a:gd name="T26" fmla="*/ 51 w 100"/>
                <a:gd name="T27" fmla="*/ 14 h 47"/>
                <a:gd name="T28" fmla="*/ 69 w 100"/>
                <a:gd name="T29" fmla="*/ 12 h 47"/>
                <a:gd name="T30" fmla="*/ 36 w 100"/>
                <a:gd name="T31" fmla="*/ 37 h 47"/>
                <a:gd name="T32" fmla="*/ 65 w 100"/>
                <a:gd name="T33" fmla="*/ 32 h 47"/>
                <a:gd name="T34" fmla="*/ 67 w 100"/>
                <a:gd name="T35" fmla="*/ 30 h 47"/>
                <a:gd name="T36" fmla="*/ 100 w 100"/>
                <a:gd name="T37" fmla="*/ 24 h 47"/>
                <a:gd name="T38" fmla="*/ 91 w 100"/>
                <a:gd name="T39" fmla="*/ 34 h 47"/>
                <a:gd name="T40" fmla="*/ 64 w 100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47">
                  <a:moveTo>
                    <a:pt x="64" y="47"/>
                  </a:moveTo>
                  <a:cubicBezTo>
                    <a:pt x="63" y="45"/>
                    <a:pt x="66" y="43"/>
                    <a:pt x="68" y="41"/>
                  </a:cubicBezTo>
                  <a:cubicBezTo>
                    <a:pt x="75" y="36"/>
                    <a:pt x="87" y="32"/>
                    <a:pt x="94" y="26"/>
                  </a:cubicBezTo>
                  <a:cubicBezTo>
                    <a:pt x="71" y="27"/>
                    <a:pt x="54" y="42"/>
                    <a:pt x="30" y="40"/>
                  </a:cubicBezTo>
                  <a:cubicBezTo>
                    <a:pt x="36" y="28"/>
                    <a:pt x="53" y="24"/>
                    <a:pt x="62" y="14"/>
                  </a:cubicBezTo>
                  <a:cubicBezTo>
                    <a:pt x="42" y="16"/>
                    <a:pt x="22" y="29"/>
                    <a:pt x="0" y="28"/>
                  </a:cubicBezTo>
                  <a:cubicBezTo>
                    <a:pt x="0" y="20"/>
                    <a:pt x="10" y="21"/>
                    <a:pt x="13" y="16"/>
                  </a:cubicBezTo>
                  <a:cubicBezTo>
                    <a:pt x="16" y="15"/>
                    <a:pt x="18" y="14"/>
                    <a:pt x="20" y="13"/>
                  </a:cubicBezTo>
                  <a:cubicBezTo>
                    <a:pt x="22" y="9"/>
                    <a:pt x="28" y="9"/>
                    <a:pt x="30" y="5"/>
                  </a:cubicBezTo>
                  <a:cubicBezTo>
                    <a:pt x="35" y="6"/>
                    <a:pt x="38" y="0"/>
                    <a:pt x="42" y="3"/>
                  </a:cubicBezTo>
                  <a:cubicBezTo>
                    <a:pt x="41" y="5"/>
                    <a:pt x="39" y="5"/>
                    <a:pt x="38" y="8"/>
                  </a:cubicBezTo>
                  <a:cubicBezTo>
                    <a:pt x="26" y="9"/>
                    <a:pt x="20" y="18"/>
                    <a:pt x="11" y="20"/>
                  </a:cubicBezTo>
                  <a:cubicBezTo>
                    <a:pt x="11" y="22"/>
                    <a:pt x="7" y="23"/>
                    <a:pt x="6" y="25"/>
                  </a:cubicBezTo>
                  <a:cubicBezTo>
                    <a:pt x="21" y="22"/>
                    <a:pt x="33" y="20"/>
                    <a:pt x="51" y="14"/>
                  </a:cubicBezTo>
                  <a:cubicBezTo>
                    <a:pt x="57" y="12"/>
                    <a:pt x="64" y="8"/>
                    <a:pt x="69" y="12"/>
                  </a:cubicBezTo>
                  <a:cubicBezTo>
                    <a:pt x="61" y="23"/>
                    <a:pt x="45" y="27"/>
                    <a:pt x="36" y="37"/>
                  </a:cubicBezTo>
                  <a:cubicBezTo>
                    <a:pt x="45" y="38"/>
                    <a:pt x="55" y="32"/>
                    <a:pt x="65" y="32"/>
                  </a:cubicBezTo>
                  <a:cubicBezTo>
                    <a:pt x="67" y="32"/>
                    <a:pt x="66" y="30"/>
                    <a:pt x="67" y="30"/>
                  </a:cubicBezTo>
                  <a:cubicBezTo>
                    <a:pt x="78" y="29"/>
                    <a:pt x="88" y="19"/>
                    <a:pt x="100" y="24"/>
                  </a:cubicBezTo>
                  <a:cubicBezTo>
                    <a:pt x="100" y="30"/>
                    <a:pt x="91" y="30"/>
                    <a:pt x="91" y="34"/>
                  </a:cubicBezTo>
                  <a:cubicBezTo>
                    <a:pt x="81" y="36"/>
                    <a:pt x="73" y="43"/>
                    <a:pt x="64" y="4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8" name="Freeform 1756"/>
            <p:cNvSpPr/>
            <p:nvPr/>
          </p:nvSpPr>
          <p:spPr bwMode="auto">
            <a:xfrm>
              <a:off x="6364288" y="2701925"/>
              <a:ext cx="7938" cy="15875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1" y="4"/>
                    <a:pt x="1" y="4"/>
                  </a:cubicBezTo>
                  <a:cubicBezTo>
                    <a:pt x="0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9" name="Freeform 1757"/>
            <p:cNvSpPr/>
            <p:nvPr/>
          </p:nvSpPr>
          <p:spPr bwMode="auto">
            <a:xfrm>
              <a:off x="5149850" y="2728913"/>
              <a:ext cx="22225" cy="68263"/>
            </a:xfrm>
            <a:custGeom>
              <a:avLst/>
              <a:gdLst>
                <a:gd name="T0" fmla="*/ 4 w 6"/>
                <a:gd name="T1" fmla="*/ 0 h 18"/>
                <a:gd name="T2" fmla="*/ 6 w 6"/>
                <a:gd name="T3" fmla="*/ 1 h 18"/>
                <a:gd name="T4" fmla="*/ 5 w 6"/>
                <a:gd name="T5" fmla="*/ 8 h 18"/>
                <a:gd name="T6" fmla="*/ 2 w 6"/>
                <a:gd name="T7" fmla="*/ 10 h 18"/>
                <a:gd name="T8" fmla="*/ 4 w 6"/>
                <a:gd name="T9" fmla="*/ 12 h 18"/>
                <a:gd name="T10" fmla="*/ 0 w 6"/>
                <a:gd name="T11" fmla="*/ 17 h 18"/>
                <a:gd name="T12" fmla="*/ 0 w 6"/>
                <a:gd name="T13" fmla="*/ 14 h 18"/>
                <a:gd name="T14" fmla="*/ 3 w 6"/>
                <a:gd name="T15" fmla="*/ 12 h 18"/>
                <a:gd name="T16" fmla="*/ 4 w 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cubicBezTo>
                    <a:pt x="4" y="0"/>
                    <a:pt x="5" y="1"/>
                    <a:pt x="6" y="1"/>
                  </a:cubicBezTo>
                  <a:cubicBezTo>
                    <a:pt x="6" y="4"/>
                    <a:pt x="5" y="4"/>
                    <a:pt x="5" y="8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2" y="12"/>
                    <a:pt x="4" y="11"/>
                    <a:pt x="4" y="12"/>
                  </a:cubicBezTo>
                  <a:cubicBezTo>
                    <a:pt x="3" y="14"/>
                    <a:pt x="4" y="18"/>
                    <a:pt x="0" y="17"/>
                  </a:cubicBezTo>
                  <a:cubicBezTo>
                    <a:pt x="0" y="15"/>
                    <a:pt x="1" y="15"/>
                    <a:pt x="0" y="14"/>
                  </a:cubicBezTo>
                  <a:cubicBezTo>
                    <a:pt x="1" y="13"/>
                    <a:pt x="2" y="13"/>
                    <a:pt x="3" y="12"/>
                  </a:cubicBezTo>
                  <a:cubicBezTo>
                    <a:pt x="0" y="11"/>
                    <a:pt x="3" y="3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0" name="Freeform 1758"/>
            <p:cNvSpPr/>
            <p:nvPr/>
          </p:nvSpPr>
          <p:spPr bwMode="auto">
            <a:xfrm>
              <a:off x="6537325" y="2732088"/>
              <a:ext cx="34925" cy="30163"/>
            </a:xfrm>
            <a:custGeom>
              <a:avLst/>
              <a:gdLst>
                <a:gd name="T0" fmla="*/ 4 w 9"/>
                <a:gd name="T1" fmla="*/ 7 h 8"/>
                <a:gd name="T2" fmla="*/ 0 w 9"/>
                <a:gd name="T3" fmla="*/ 4 h 8"/>
                <a:gd name="T4" fmla="*/ 9 w 9"/>
                <a:gd name="T5" fmla="*/ 3 h 8"/>
                <a:gd name="T6" fmla="*/ 2 w 9"/>
                <a:gd name="T7" fmla="*/ 8 h 8"/>
                <a:gd name="T8" fmla="*/ 4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0" y="6"/>
                    <a:pt x="0" y="4"/>
                  </a:cubicBezTo>
                  <a:cubicBezTo>
                    <a:pt x="2" y="0"/>
                    <a:pt x="7" y="4"/>
                    <a:pt x="9" y="3"/>
                  </a:cubicBezTo>
                  <a:cubicBezTo>
                    <a:pt x="8" y="7"/>
                    <a:pt x="5" y="7"/>
                    <a:pt x="2" y="8"/>
                  </a:cubicBezTo>
                  <a:cubicBezTo>
                    <a:pt x="2" y="8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1" name="Freeform 1759"/>
            <p:cNvSpPr/>
            <p:nvPr/>
          </p:nvSpPr>
          <p:spPr bwMode="auto">
            <a:xfrm>
              <a:off x="3382963" y="2759075"/>
              <a:ext cx="14288" cy="41275"/>
            </a:xfrm>
            <a:custGeom>
              <a:avLst/>
              <a:gdLst>
                <a:gd name="T0" fmla="*/ 0 w 4"/>
                <a:gd name="T1" fmla="*/ 11 h 11"/>
                <a:gd name="T2" fmla="*/ 1 w 4"/>
                <a:gd name="T3" fmla="*/ 0 h 11"/>
                <a:gd name="T4" fmla="*/ 0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6"/>
                    <a:pt x="1" y="5"/>
                    <a:pt x="1" y="0"/>
                  </a:cubicBezTo>
                  <a:cubicBezTo>
                    <a:pt x="4" y="2"/>
                    <a:pt x="3" y="10"/>
                    <a:pt x="0" y="1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2" name="Freeform 1760"/>
            <p:cNvSpPr/>
            <p:nvPr/>
          </p:nvSpPr>
          <p:spPr bwMode="auto">
            <a:xfrm>
              <a:off x="6237288" y="2789238"/>
              <a:ext cx="288925" cy="153988"/>
            </a:xfrm>
            <a:custGeom>
              <a:avLst/>
              <a:gdLst>
                <a:gd name="T0" fmla="*/ 20 w 77"/>
                <a:gd name="T1" fmla="*/ 22 h 41"/>
                <a:gd name="T2" fmla="*/ 19 w 77"/>
                <a:gd name="T3" fmla="*/ 23 h 41"/>
                <a:gd name="T4" fmla="*/ 21 w 77"/>
                <a:gd name="T5" fmla="*/ 25 h 41"/>
                <a:gd name="T6" fmla="*/ 19 w 77"/>
                <a:gd name="T7" fmla="*/ 30 h 41"/>
                <a:gd name="T8" fmla="*/ 64 w 77"/>
                <a:gd name="T9" fmla="*/ 7 h 41"/>
                <a:gd name="T10" fmla="*/ 77 w 77"/>
                <a:gd name="T11" fmla="*/ 1 h 41"/>
                <a:gd name="T12" fmla="*/ 73 w 77"/>
                <a:gd name="T13" fmla="*/ 7 h 41"/>
                <a:gd name="T14" fmla="*/ 52 w 77"/>
                <a:gd name="T15" fmla="*/ 14 h 41"/>
                <a:gd name="T16" fmla="*/ 39 w 77"/>
                <a:gd name="T17" fmla="*/ 21 h 41"/>
                <a:gd name="T18" fmla="*/ 34 w 77"/>
                <a:gd name="T19" fmla="*/ 24 h 41"/>
                <a:gd name="T20" fmla="*/ 0 w 77"/>
                <a:gd name="T21" fmla="*/ 41 h 41"/>
                <a:gd name="T22" fmla="*/ 17 w 77"/>
                <a:gd name="T23" fmla="*/ 28 h 41"/>
                <a:gd name="T24" fmla="*/ 16 w 77"/>
                <a:gd name="T25" fmla="*/ 27 h 41"/>
                <a:gd name="T26" fmla="*/ 20 w 77"/>
                <a:gd name="T2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1">
                  <a:moveTo>
                    <a:pt x="20" y="22"/>
                  </a:moveTo>
                  <a:cubicBezTo>
                    <a:pt x="23" y="22"/>
                    <a:pt x="20" y="23"/>
                    <a:pt x="19" y="23"/>
                  </a:cubicBezTo>
                  <a:cubicBezTo>
                    <a:pt x="20" y="22"/>
                    <a:pt x="21" y="25"/>
                    <a:pt x="21" y="25"/>
                  </a:cubicBezTo>
                  <a:cubicBezTo>
                    <a:pt x="23" y="27"/>
                    <a:pt x="20" y="28"/>
                    <a:pt x="19" y="30"/>
                  </a:cubicBezTo>
                  <a:cubicBezTo>
                    <a:pt x="34" y="22"/>
                    <a:pt x="47" y="13"/>
                    <a:pt x="64" y="7"/>
                  </a:cubicBezTo>
                  <a:cubicBezTo>
                    <a:pt x="67" y="3"/>
                    <a:pt x="72" y="0"/>
                    <a:pt x="77" y="1"/>
                  </a:cubicBezTo>
                  <a:cubicBezTo>
                    <a:pt x="77" y="5"/>
                    <a:pt x="74" y="5"/>
                    <a:pt x="73" y="7"/>
                  </a:cubicBezTo>
                  <a:cubicBezTo>
                    <a:pt x="65" y="5"/>
                    <a:pt x="59" y="14"/>
                    <a:pt x="52" y="14"/>
                  </a:cubicBezTo>
                  <a:cubicBezTo>
                    <a:pt x="49" y="17"/>
                    <a:pt x="44" y="21"/>
                    <a:pt x="39" y="21"/>
                  </a:cubicBezTo>
                  <a:cubicBezTo>
                    <a:pt x="39" y="22"/>
                    <a:pt x="37" y="24"/>
                    <a:pt x="34" y="24"/>
                  </a:cubicBezTo>
                  <a:cubicBezTo>
                    <a:pt x="23" y="30"/>
                    <a:pt x="12" y="39"/>
                    <a:pt x="0" y="41"/>
                  </a:cubicBezTo>
                  <a:cubicBezTo>
                    <a:pt x="6" y="37"/>
                    <a:pt x="13" y="34"/>
                    <a:pt x="17" y="28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7" y="25"/>
                    <a:pt x="18" y="24"/>
                    <a:pt x="20" y="2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3" name="Freeform 1761"/>
            <p:cNvSpPr/>
            <p:nvPr/>
          </p:nvSpPr>
          <p:spPr bwMode="auto">
            <a:xfrm>
              <a:off x="2992438" y="2800350"/>
              <a:ext cx="25400" cy="15875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2" y="2"/>
                    <a:pt x="0" y="4"/>
                  </a:cubicBezTo>
                  <a:cubicBezTo>
                    <a:pt x="0" y="2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4" name="Freeform 1762"/>
            <p:cNvSpPr/>
            <p:nvPr/>
          </p:nvSpPr>
          <p:spPr bwMode="auto">
            <a:xfrm>
              <a:off x="6440488" y="2822575"/>
              <a:ext cx="55563" cy="49213"/>
            </a:xfrm>
            <a:custGeom>
              <a:avLst/>
              <a:gdLst>
                <a:gd name="T0" fmla="*/ 15 w 15"/>
                <a:gd name="T1" fmla="*/ 0 h 13"/>
                <a:gd name="T2" fmla="*/ 0 w 15"/>
                <a:gd name="T3" fmla="*/ 13 h 13"/>
                <a:gd name="T4" fmla="*/ 15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11" y="5"/>
                    <a:pt x="6" y="9"/>
                    <a:pt x="0" y="13"/>
                  </a:cubicBezTo>
                  <a:cubicBezTo>
                    <a:pt x="5" y="7"/>
                    <a:pt x="10" y="4"/>
                    <a:pt x="1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5" name="Freeform 1763"/>
            <p:cNvSpPr/>
            <p:nvPr/>
          </p:nvSpPr>
          <p:spPr bwMode="auto">
            <a:xfrm>
              <a:off x="6364288" y="2827338"/>
              <a:ext cx="15875" cy="142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4 h 4"/>
                <a:gd name="T4" fmla="*/ 3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2"/>
                    <a:pt x="1" y="3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6" name="Freeform 1764"/>
            <p:cNvSpPr/>
            <p:nvPr/>
          </p:nvSpPr>
          <p:spPr bwMode="auto">
            <a:xfrm>
              <a:off x="6323013" y="2846388"/>
              <a:ext cx="49213" cy="30163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8 h 8"/>
                <a:gd name="T4" fmla="*/ 6 w 13"/>
                <a:gd name="T5" fmla="*/ 3 h 8"/>
                <a:gd name="T6" fmla="*/ 13 w 1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0" y="4"/>
                    <a:pt x="5" y="6"/>
                    <a:pt x="0" y="8"/>
                  </a:cubicBezTo>
                  <a:cubicBezTo>
                    <a:pt x="0" y="5"/>
                    <a:pt x="3" y="4"/>
                    <a:pt x="6" y="3"/>
                  </a:cubicBezTo>
                  <a:cubicBezTo>
                    <a:pt x="2" y="2"/>
                    <a:pt x="10" y="0"/>
                    <a:pt x="1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7" name="Freeform 1765"/>
            <p:cNvSpPr/>
            <p:nvPr/>
          </p:nvSpPr>
          <p:spPr bwMode="auto">
            <a:xfrm>
              <a:off x="4017963" y="2865438"/>
              <a:ext cx="63500" cy="30163"/>
            </a:xfrm>
            <a:custGeom>
              <a:avLst/>
              <a:gdLst>
                <a:gd name="T0" fmla="*/ 15 w 17"/>
                <a:gd name="T1" fmla="*/ 0 h 8"/>
                <a:gd name="T2" fmla="*/ 17 w 17"/>
                <a:gd name="T3" fmla="*/ 2 h 8"/>
                <a:gd name="T4" fmla="*/ 2 w 17"/>
                <a:gd name="T5" fmla="*/ 8 h 8"/>
                <a:gd name="T6" fmla="*/ 6 w 17"/>
                <a:gd name="T7" fmla="*/ 4 h 8"/>
                <a:gd name="T8" fmla="*/ 8 w 17"/>
                <a:gd name="T9" fmla="*/ 5 h 8"/>
                <a:gd name="T10" fmla="*/ 15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5" y="0"/>
                  </a:moveTo>
                  <a:cubicBezTo>
                    <a:pt x="16" y="2"/>
                    <a:pt x="15" y="2"/>
                    <a:pt x="17" y="2"/>
                  </a:cubicBezTo>
                  <a:cubicBezTo>
                    <a:pt x="13" y="4"/>
                    <a:pt x="6" y="6"/>
                    <a:pt x="2" y="8"/>
                  </a:cubicBezTo>
                  <a:cubicBezTo>
                    <a:pt x="0" y="6"/>
                    <a:pt x="5" y="6"/>
                    <a:pt x="6" y="4"/>
                  </a:cubicBezTo>
                  <a:cubicBezTo>
                    <a:pt x="7" y="4"/>
                    <a:pt x="6" y="6"/>
                    <a:pt x="8" y="5"/>
                  </a:cubicBezTo>
                  <a:cubicBezTo>
                    <a:pt x="9" y="3"/>
                    <a:pt x="12" y="2"/>
                    <a:pt x="1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8" name="Freeform 1766"/>
            <p:cNvSpPr/>
            <p:nvPr/>
          </p:nvSpPr>
          <p:spPr bwMode="auto">
            <a:xfrm>
              <a:off x="3962400" y="2901950"/>
              <a:ext cx="44450" cy="19050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11" y="1"/>
                    <a:pt x="4" y="4"/>
                    <a:pt x="0" y="5"/>
                  </a:cubicBezTo>
                  <a:cubicBezTo>
                    <a:pt x="3" y="3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9" name="Freeform 1767"/>
            <p:cNvSpPr/>
            <p:nvPr/>
          </p:nvSpPr>
          <p:spPr bwMode="auto">
            <a:xfrm>
              <a:off x="6273800" y="2959100"/>
              <a:ext cx="79375" cy="33338"/>
            </a:xfrm>
            <a:custGeom>
              <a:avLst/>
              <a:gdLst>
                <a:gd name="T0" fmla="*/ 10 w 21"/>
                <a:gd name="T1" fmla="*/ 3 h 9"/>
                <a:gd name="T2" fmla="*/ 9 w 21"/>
                <a:gd name="T3" fmla="*/ 4 h 9"/>
                <a:gd name="T4" fmla="*/ 21 w 21"/>
                <a:gd name="T5" fmla="*/ 1 h 9"/>
                <a:gd name="T6" fmla="*/ 3 w 21"/>
                <a:gd name="T7" fmla="*/ 9 h 9"/>
                <a:gd name="T8" fmla="*/ 0 w 21"/>
                <a:gd name="T9" fmla="*/ 8 h 9"/>
                <a:gd name="T10" fmla="*/ 10 w 21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0" y="3"/>
                  </a:moveTo>
                  <a:cubicBezTo>
                    <a:pt x="10" y="3"/>
                    <a:pt x="9" y="3"/>
                    <a:pt x="9" y="4"/>
                  </a:cubicBezTo>
                  <a:cubicBezTo>
                    <a:pt x="13" y="2"/>
                    <a:pt x="16" y="0"/>
                    <a:pt x="21" y="1"/>
                  </a:cubicBezTo>
                  <a:cubicBezTo>
                    <a:pt x="17" y="6"/>
                    <a:pt x="8" y="5"/>
                    <a:pt x="3" y="9"/>
                  </a:cubicBezTo>
                  <a:cubicBezTo>
                    <a:pt x="2" y="9"/>
                    <a:pt x="2" y="8"/>
                    <a:pt x="0" y="8"/>
                  </a:cubicBezTo>
                  <a:cubicBezTo>
                    <a:pt x="5" y="6"/>
                    <a:pt x="5" y="5"/>
                    <a:pt x="10" y="3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0" name="Freeform 1768"/>
            <p:cNvSpPr/>
            <p:nvPr/>
          </p:nvSpPr>
          <p:spPr bwMode="auto">
            <a:xfrm>
              <a:off x="4567238" y="2997200"/>
              <a:ext cx="315913" cy="157163"/>
            </a:xfrm>
            <a:custGeom>
              <a:avLst/>
              <a:gdLst>
                <a:gd name="T0" fmla="*/ 0 w 84"/>
                <a:gd name="T1" fmla="*/ 41 h 42"/>
                <a:gd name="T2" fmla="*/ 3 w 84"/>
                <a:gd name="T3" fmla="*/ 40 h 42"/>
                <a:gd name="T4" fmla="*/ 3 w 84"/>
                <a:gd name="T5" fmla="*/ 37 h 42"/>
                <a:gd name="T6" fmla="*/ 69 w 84"/>
                <a:gd name="T7" fmla="*/ 4 h 42"/>
                <a:gd name="T8" fmla="*/ 84 w 84"/>
                <a:gd name="T9" fmla="*/ 1 h 42"/>
                <a:gd name="T10" fmla="*/ 69 w 84"/>
                <a:gd name="T11" fmla="*/ 10 h 42"/>
                <a:gd name="T12" fmla="*/ 70 w 84"/>
                <a:gd name="T13" fmla="*/ 8 h 42"/>
                <a:gd name="T14" fmla="*/ 25 w 84"/>
                <a:gd name="T15" fmla="*/ 28 h 42"/>
                <a:gd name="T16" fmla="*/ 5 w 84"/>
                <a:gd name="T17" fmla="*/ 41 h 42"/>
                <a:gd name="T18" fmla="*/ 0 w 84"/>
                <a:gd name="T1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2">
                  <a:moveTo>
                    <a:pt x="0" y="41"/>
                  </a:moveTo>
                  <a:cubicBezTo>
                    <a:pt x="0" y="39"/>
                    <a:pt x="2" y="40"/>
                    <a:pt x="3" y="40"/>
                  </a:cubicBezTo>
                  <a:cubicBezTo>
                    <a:pt x="4" y="39"/>
                    <a:pt x="2" y="39"/>
                    <a:pt x="3" y="37"/>
                  </a:cubicBezTo>
                  <a:cubicBezTo>
                    <a:pt x="22" y="26"/>
                    <a:pt x="47" y="14"/>
                    <a:pt x="69" y="4"/>
                  </a:cubicBezTo>
                  <a:cubicBezTo>
                    <a:pt x="73" y="2"/>
                    <a:pt x="79" y="0"/>
                    <a:pt x="84" y="1"/>
                  </a:cubicBezTo>
                  <a:cubicBezTo>
                    <a:pt x="83" y="7"/>
                    <a:pt x="75" y="8"/>
                    <a:pt x="69" y="10"/>
                  </a:cubicBezTo>
                  <a:cubicBezTo>
                    <a:pt x="69" y="9"/>
                    <a:pt x="71" y="9"/>
                    <a:pt x="70" y="8"/>
                  </a:cubicBezTo>
                  <a:cubicBezTo>
                    <a:pt x="56" y="14"/>
                    <a:pt x="40" y="21"/>
                    <a:pt x="25" y="28"/>
                  </a:cubicBezTo>
                  <a:cubicBezTo>
                    <a:pt x="18" y="32"/>
                    <a:pt x="7" y="37"/>
                    <a:pt x="5" y="41"/>
                  </a:cubicBezTo>
                  <a:cubicBezTo>
                    <a:pt x="4" y="41"/>
                    <a:pt x="0" y="42"/>
                    <a:pt x="0" y="4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1" name="Freeform 1769"/>
            <p:cNvSpPr/>
            <p:nvPr/>
          </p:nvSpPr>
          <p:spPr bwMode="auto">
            <a:xfrm>
              <a:off x="4545013" y="3011488"/>
              <a:ext cx="19050" cy="11113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3 h 3"/>
                <a:gd name="T4" fmla="*/ 0 w 5"/>
                <a:gd name="T5" fmla="*/ 3 h 3"/>
                <a:gd name="T6" fmla="*/ 3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5" y="0"/>
                    <a:pt x="2" y="1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2" name="Freeform 1770"/>
            <p:cNvSpPr/>
            <p:nvPr/>
          </p:nvSpPr>
          <p:spPr bwMode="auto">
            <a:xfrm>
              <a:off x="5124450" y="3027363"/>
              <a:ext cx="17463" cy="6350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2 h 2"/>
                <a:gd name="T4" fmla="*/ 4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5" y="1"/>
                    <a:pt x="2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3" name="Freeform 1771"/>
            <p:cNvSpPr/>
            <p:nvPr/>
          </p:nvSpPr>
          <p:spPr bwMode="auto">
            <a:xfrm>
              <a:off x="3292475" y="3049588"/>
              <a:ext cx="15875" cy="33338"/>
            </a:xfrm>
            <a:custGeom>
              <a:avLst/>
              <a:gdLst>
                <a:gd name="T0" fmla="*/ 2 w 4"/>
                <a:gd name="T1" fmla="*/ 0 h 9"/>
                <a:gd name="T2" fmla="*/ 3 w 4"/>
                <a:gd name="T3" fmla="*/ 9 h 9"/>
                <a:gd name="T4" fmla="*/ 2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4" y="2"/>
                    <a:pt x="3" y="5"/>
                    <a:pt x="3" y="9"/>
                  </a:cubicBezTo>
                  <a:cubicBezTo>
                    <a:pt x="0" y="7"/>
                    <a:pt x="3" y="3"/>
                    <a:pt x="2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4" name="Freeform 1772"/>
            <p:cNvSpPr/>
            <p:nvPr/>
          </p:nvSpPr>
          <p:spPr bwMode="auto">
            <a:xfrm>
              <a:off x="4940300" y="3076575"/>
              <a:ext cx="25400" cy="11113"/>
            </a:xfrm>
            <a:custGeom>
              <a:avLst/>
              <a:gdLst>
                <a:gd name="T0" fmla="*/ 6 w 7"/>
                <a:gd name="T1" fmla="*/ 1 h 3"/>
                <a:gd name="T2" fmla="*/ 0 w 7"/>
                <a:gd name="T3" fmla="*/ 3 h 3"/>
                <a:gd name="T4" fmla="*/ 6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7" y="0"/>
                    <a:pt x="2" y="3"/>
                    <a:pt x="0" y="3"/>
                  </a:cubicBezTo>
                  <a:cubicBezTo>
                    <a:pt x="0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5" name="Freeform 1773"/>
            <p:cNvSpPr/>
            <p:nvPr/>
          </p:nvSpPr>
          <p:spPr bwMode="auto">
            <a:xfrm>
              <a:off x="6018213" y="3087688"/>
              <a:ext cx="15875" cy="635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1"/>
                    <a:pt x="3" y="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6" name="Freeform 1774"/>
            <p:cNvSpPr/>
            <p:nvPr/>
          </p:nvSpPr>
          <p:spPr bwMode="auto">
            <a:xfrm>
              <a:off x="4910138" y="3090863"/>
              <a:ext cx="25400" cy="11113"/>
            </a:xfrm>
            <a:custGeom>
              <a:avLst/>
              <a:gdLst>
                <a:gd name="T0" fmla="*/ 7 w 7"/>
                <a:gd name="T1" fmla="*/ 1 h 3"/>
                <a:gd name="T2" fmla="*/ 0 w 7"/>
                <a:gd name="T3" fmla="*/ 3 h 3"/>
                <a:gd name="T4" fmla="*/ 5 w 7"/>
                <a:gd name="T5" fmla="*/ 0 h 3"/>
                <a:gd name="T6" fmla="*/ 7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6" y="2"/>
                    <a:pt x="3" y="2"/>
                    <a:pt x="0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4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7" name="Freeform 1775"/>
            <p:cNvSpPr/>
            <p:nvPr/>
          </p:nvSpPr>
          <p:spPr bwMode="auto">
            <a:xfrm>
              <a:off x="4838700" y="3109913"/>
              <a:ext cx="60325" cy="30163"/>
            </a:xfrm>
            <a:custGeom>
              <a:avLst/>
              <a:gdLst>
                <a:gd name="T0" fmla="*/ 16 w 16"/>
                <a:gd name="T1" fmla="*/ 0 h 8"/>
                <a:gd name="T2" fmla="*/ 10 w 16"/>
                <a:gd name="T3" fmla="*/ 4 h 8"/>
                <a:gd name="T4" fmla="*/ 8 w 16"/>
                <a:gd name="T5" fmla="*/ 4 h 8"/>
                <a:gd name="T6" fmla="*/ 0 w 16"/>
                <a:gd name="T7" fmla="*/ 8 h 8"/>
                <a:gd name="T8" fmla="*/ 9 w 16"/>
                <a:gd name="T9" fmla="*/ 4 h 8"/>
                <a:gd name="T10" fmla="*/ 10 w 16"/>
                <a:gd name="T11" fmla="*/ 1 h 8"/>
                <a:gd name="T12" fmla="*/ 16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cubicBezTo>
                    <a:pt x="16" y="2"/>
                    <a:pt x="12" y="1"/>
                    <a:pt x="10" y="4"/>
                  </a:cubicBezTo>
                  <a:cubicBezTo>
                    <a:pt x="10" y="4"/>
                    <a:pt x="8" y="4"/>
                    <a:pt x="8" y="4"/>
                  </a:cubicBezTo>
                  <a:cubicBezTo>
                    <a:pt x="6" y="5"/>
                    <a:pt x="4" y="8"/>
                    <a:pt x="0" y="8"/>
                  </a:cubicBezTo>
                  <a:cubicBezTo>
                    <a:pt x="1" y="5"/>
                    <a:pt x="7" y="2"/>
                    <a:pt x="9" y="4"/>
                  </a:cubicBezTo>
                  <a:cubicBezTo>
                    <a:pt x="10" y="3"/>
                    <a:pt x="11" y="3"/>
                    <a:pt x="10" y="1"/>
                  </a:cubicBezTo>
                  <a:cubicBezTo>
                    <a:pt x="12" y="0"/>
                    <a:pt x="15" y="2"/>
                    <a:pt x="16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8" name="Freeform 1776"/>
            <p:cNvSpPr/>
            <p:nvPr/>
          </p:nvSpPr>
          <p:spPr bwMode="auto">
            <a:xfrm>
              <a:off x="4894263" y="3109913"/>
              <a:ext cx="33338" cy="14288"/>
            </a:xfrm>
            <a:custGeom>
              <a:avLst/>
              <a:gdLst>
                <a:gd name="T0" fmla="*/ 8 w 9"/>
                <a:gd name="T1" fmla="*/ 1 h 4"/>
                <a:gd name="T2" fmla="*/ 9 w 9"/>
                <a:gd name="T3" fmla="*/ 0 h 4"/>
                <a:gd name="T4" fmla="*/ 8 w 9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8" y="0"/>
                    <a:pt x="9" y="1"/>
                    <a:pt x="9" y="0"/>
                  </a:cubicBezTo>
                  <a:cubicBezTo>
                    <a:pt x="4" y="4"/>
                    <a:pt x="0" y="3"/>
                    <a:pt x="8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9" name="Freeform 1777"/>
            <p:cNvSpPr/>
            <p:nvPr/>
          </p:nvSpPr>
          <p:spPr bwMode="auto">
            <a:xfrm>
              <a:off x="5022850" y="3117850"/>
              <a:ext cx="14288" cy="6350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0" name="Freeform 1778"/>
            <p:cNvSpPr/>
            <p:nvPr/>
          </p:nvSpPr>
          <p:spPr bwMode="auto">
            <a:xfrm>
              <a:off x="4849813" y="3136900"/>
              <a:ext cx="22225" cy="11113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3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1"/>
                    <a:pt x="2" y="2"/>
                    <a:pt x="0" y="3"/>
                  </a:cubicBezTo>
                  <a:cubicBezTo>
                    <a:pt x="0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1" name="Freeform 1779"/>
            <p:cNvSpPr/>
            <p:nvPr/>
          </p:nvSpPr>
          <p:spPr bwMode="auto">
            <a:xfrm>
              <a:off x="4860925" y="3154363"/>
              <a:ext cx="71438" cy="49213"/>
            </a:xfrm>
            <a:custGeom>
              <a:avLst/>
              <a:gdLst>
                <a:gd name="T0" fmla="*/ 14 w 19"/>
                <a:gd name="T1" fmla="*/ 6 h 13"/>
                <a:gd name="T2" fmla="*/ 18 w 19"/>
                <a:gd name="T3" fmla="*/ 4 h 13"/>
                <a:gd name="T4" fmla="*/ 0 w 19"/>
                <a:gd name="T5" fmla="*/ 13 h 13"/>
                <a:gd name="T6" fmla="*/ 9 w 19"/>
                <a:gd name="T7" fmla="*/ 8 h 13"/>
                <a:gd name="T8" fmla="*/ 9 w 19"/>
                <a:gd name="T9" fmla="*/ 6 h 13"/>
                <a:gd name="T10" fmla="*/ 14 w 1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4" y="6"/>
                  </a:moveTo>
                  <a:cubicBezTo>
                    <a:pt x="15" y="5"/>
                    <a:pt x="17" y="5"/>
                    <a:pt x="18" y="4"/>
                  </a:cubicBezTo>
                  <a:cubicBezTo>
                    <a:pt x="13" y="7"/>
                    <a:pt x="8" y="11"/>
                    <a:pt x="0" y="13"/>
                  </a:cubicBezTo>
                  <a:cubicBezTo>
                    <a:pt x="2" y="10"/>
                    <a:pt x="5" y="8"/>
                    <a:pt x="9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11" y="9"/>
                    <a:pt x="19" y="0"/>
                    <a:pt x="14" y="6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2" name="Freeform 1780"/>
            <p:cNvSpPr>
              <a:spLocks noEditPoints="1"/>
            </p:cNvSpPr>
            <p:nvPr/>
          </p:nvSpPr>
          <p:spPr bwMode="auto">
            <a:xfrm>
              <a:off x="5229225" y="3649663"/>
              <a:ext cx="327025" cy="236538"/>
            </a:xfrm>
            <a:custGeom>
              <a:avLst/>
              <a:gdLst>
                <a:gd name="T0" fmla="*/ 72 w 87"/>
                <a:gd name="T1" fmla="*/ 14 h 63"/>
                <a:gd name="T2" fmla="*/ 33 w 87"/>
                <a:gd name="T3" fmla="*/ 48 h 63"/>
                <a:gd name="T4" fmla="*/ 24 w 87"/>
                <a:gd name="T5" fmla="*/ 55 h 63"/>
                <a:gd name="T6" fmla="*/ 34 w 87"/>
                <a:gd name="T7" fmla="*/ 53 h 63"/>
                <a:gd name="T8" fmla="*/ 33 w 87"/>
                <a:gd name="T9" fmla="*/ 56 h 63"/>
                <a:gd name="T10" fmla="*/ 23 w 87"/>
                <a:gd name="T11" fmla="*/ 59 h 63"/>
                <a:gd name="T12" fmla="*/ 27 w 87"/>
                <a:gd name="T13" fmla="*/ 48 h 63"/>
                <a:gd name="T14" fmla="*/ 8 w 87"/>
                <a:gd name="T15" fmla="*/ 59 h 63"/>
                <a:gd name="T16" fmla="*/ 7 w 87"/>
                <a:gd name="T17" fmla="*/ 62 h 63"/>
                <a:gd name="T18" fmla="*/ 2 w 87"/>
                <a:gd name="T19" fmla="*/ 63 h 63"/>
                <a:gd name="T20" fmla="*/ 1 w 87"/>
                <a:gd name="T21" fmla="*/ 59 h 63"/>
                <a:gd name="T22" fmla="*/ 12 w 87"/>
                <a:gd name="T23" fmla="*/ 51 h 63"/>
                <a:gd name="T24" fmla="*/ 8 w 87"/>
                <a:gd name="T25" fmla="*/ 51 h 63"/>
                <a:gd name="T26" fmla="*/ 8 w 87"/>
                <a:gd name="T27" fmla="*/ 48 h 63"/>
                <a:gd name="T28" fmla="*/ 38 w 87"/>
                <a:gd name="T29" fmla="*/ 25 h 63"/>
                <a:gd name="T30" fmla="*/ 42 w 87"/>
                <a:gd name="T31" fmla="*/ 21 h 63"/>
                <a:gd name="T32" fmla="*/ 41 w 87"/>
                <a:gd name="T33" fmla="*/ 22 h 63"/>
                <a:gd name="T34" fmla="*/ 49 w 87"/>
                <a:gd name="T35" fmla="*/ 17 h 63"/>
                <a:gd name="T36" fmla="*/ 51 w 87"/>
                <a:gd name="T37" fmla="*/ 17 h 63"/>
                <a:gd name="T38" fmla="*/ 76 w 87"/>
                <a:gd name="T39" fmla="*/ 0 h 63"/>
                <a:gd name="T40" fmla="*/ 81 w 87"/>
                <a:gd name="T41" fmla="*/ 4 h 63"/>
                <a:gd name="T42" fmla="*/ 87 w 87"/>
                <a:gd name="T43" fmla="*/ 3 h 63"/>
                <a:gd name="T44" fmla="*/ 84 w 87"/>
                <a:gd name="T45" fmla="*/ 8 h 63"/>
                <a:gd name="T46" fmla="*/ 72 w 87"/>
                <a:gd name="T47" fmla="*/ 14 h 63"/>
                <a:gd name="T48" fmla="*/ 65 w 87"/>
                <a:gd name="T49" fmla="*/ 8 h 63"/>
                <a:gd name="T50" fmla="*/ 45 w 87"/>
                <a:gd name="T51" fmla="*/ 22 h 63"/>
                <a:gd name="T52" fmla="*/ 27 w 87"/>
                <a:gd name="T53" fmla="*/ 37 h 63"/>
                <a:gd name="T54" fmla="*/ 58 w 87"/>
                <a:gd name="T55" fmla="*/ 15 h 63"/>
                <a:gd name="T56" fmla="*/ 67 w 87"/>
                <a:gd name="T57" fmla="*/ 15 h 63"/>
                <a:gd name="T58" fmla="*/ 77 w 87"/>
                <a:gd name="T59" fmla="*/ 7 h 63"/>
                <a:gd name="T60" fmla="*/ 65 w 87"/>
                <a:gd name="T61" fmla="*/ 8 h 63"/>
                <a:gd name="T62" fmla="*/ 23 w 87"/>
                <a:gd name="T63" fmla="*/ 41 h 63"/>
                <a:gd name="T64" fmla="*/ 24 w 87"/>
                <a:gd name="T65" fmla="*/ 42 h 63"/>
                <a:gd name="T66" fmla="*/ 26 w 87"/>
                <a:gd name="T67" fmla="*/ 40 h 63"/>
                <a:gd name="T68" fmla="*/ 26 w 87"/>
                <a:gd name="T69" fmla="*/ 38 h 63"/>
                <a:gd name="T70" fmla="*/ 23 w 87"/>
                <a:gd name="T71" fmla="*/ 41 h 63"/>
                <a:gd name="T72" fmla="*/ 15 w 87"/>
                <a:gd name="T73" fmla="*/ 49 h 63"/>
                <a:gd name="T74" fmla="*/ 21 w 87"/>
                <a:gd name="T75" fmla="*/ 44 h 63"/>
                <a:gd name="T76" fmla="*/ 15 w 87"/>
                <a:gd name="T77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63">
                  <a:moveTo>
                    <a:pt x="72" y="14"/>
                  </a:moveTo>
                  <a:cubicBezTo>
                    <a:pt x="61" y="29"/>
                    <a:pt x="43" y="33"/>
                    <a:pt x="33" y="48"/>
                  </a:cubicBezTo>
                  <a:cubicBezTo>
                    <a:pt x="29" y="48"/>
                    <a:pt x="27" y="53"/>
                    <a:pt x="24" y="55"/>
                  </a:cubicBezTo>
                  <a:cubicBezTo>
                    <a:pt x="27" y="55"/>
                    <a:pt x="32" y="55"/>
                    <a:pt x="34" y="53"/>
                  </a:cubicBezTo>
                  <a:cubicBezTo>
                    <a:pt x="33" y="54"/>
                    <a:pt x="34" y="56"/>
                    <a:pt x="33" y="56"/>
                  </a:cubicBezTo>
                  <a:cubicBezTo>
                    <a:pt x="28" y="55"/>
                    <a:pt x="27" y="60"/>
                    <a:pt x="23" y="59"/>
                  </a:cubicBezTo>
                  <a:cubicBezTo>
                    <a:pt x="17" y="58"/>
                    <a:pt x="23" y="50"/>
                    <a:pt x="27" y="48"/>
                  </a:cubicBezTo>
                  <a:cubicBezTo>
                    <a:pt x="21" y="47"/>
                    <a:pt x="13" y="57"/>
                    <a:pt x="8" y="59"/>
                  </a:cubicBezTo>
                  <a:cubicBezTo>
                    <a:pt x="7" y="59"/>
                    <a:pt x="8" y="61"/>
                    <a:pt x="7" y="62"/>
                  </a:cubicBezTo>
                  <a:cubicBezTo>
                    <a:pt x="4" y="59"/>
                    <a:pt x="3" y="63"/>
                    <a:pt x="2" y="63"/>
                  </a:cubicBezTo>
                  <a:cubicBezTo>
                    <a:pt x="0" y="63"/>
                    <a:pt x="1" y="60"/>
                    <a:pt x="1" y="59"/>
                  </a:cubicBezTo>
                  <a:cubicBezTo>
                    <a:pt x="5" y="56"/>
                    <a:pt x="8" y="53"/>
                    <a:pt x="12" y="51"/>
                  </a:cubicBezTo>
                  <a:cubicBezTo>
                    <a:pt x="11" y="50"/>
                    <a:pt x="9" y="53"/>
                    <a:pt x="8" y="51"/>
                  </a:cubicBezTo>
                  <a:cubicBezTo>
                    <a:pt x="7" y="50"/>
                    <a:pt x="9" y="50"/>
                    <a:pt x="8" y="48"/>
                  </a:cubicBezTo>
                  <a:cubicBezTo>
                    <a:pt x="19" y="41"/>
                    <a:pt x="27" y="31"/>
                    <a:pt x="38" y="25"/>
                  </a:cubicBezTo>
                  <a:cubicBezTo>
                    <a:pt x="38" y="22"/>
                    <a:pt x="40" y="22"/>
                    <a:pt x="42" y="21"/>
                  </a:cubicBezTo>
                  <a:cubicBezTo>
                    <a:pt x="42" y="21"/>
                    <a:pt x="41" y="21"/>
                    <a:pt x="41" y="22"/>
                  </a:cubicBezTo>
                  <a:cubicBezTo>
                    <a:pt x="44" y="21"/>
                    <a:pt x="46" y="19"/>
                    <a:pt x="49" y="17"/>
                  </a:cubicBezTo>
                  <a:cubicBezTo>
                    <a:pt x="50" y="17"/>
                    <a:pt x="51" y="17"/>
                    <a:pt x="51" y="17"/>
                  </a:cubicBezTo>
                  <a:cubicBezTo>
                    <a:pt x="57" y="10"/>
                    <a:pt x="66" y="4"/>
                    <a:pt x="76" y="0"/>
                  </a:cubicBezTo>
                  <a:cubicBezTo>
                    <a:pt x="76" y="3"/>
                    <a:pt x="80" y="2"/>
                    <a:pt x="81" y="4"/>
                  </a:cubicBezTo>
                  <a:cubicBezTo>
                    <a:pt x="83" y="4"/>
                    <a:pt x="85" y="2"/>
                    <a:pt x="87" y="3"/>
                  </a:cubicBezTo>
                  <a:cubicBezTo>
                    <a:pt x="87" y="6"/>
                    <a:pt x="83" y="6"/>
                    <a:pt x="84" y="8"/>
                  </a:cubicBezTo>
                  <a:cubicBezTo>
                    <a:pt x="81" y="9"/>
                    <a:pt x="75" y="15"/>
                    <a:pt x="72" y="14"/>
                  </a:cubicBezTo>
                  <a:close/>
                  <a:moveTo>
                    <a:pt x="65" y="8"/>
                  </a:moveTo>
                  <a:cubicBezTo>
                    <a:pt x="59" y="11"/>
                    <a:pt x="52" y="17"/>
                    <a:pt x="45" y="22"/>
                  </a:cubicBezTo>
                  <a:cubicBezTo>
                    <a:pt x="38" y="27"/>
                    <a:pt x="32" y="32"/>
                    <a:pt x="27" y="37"/>
                  </a:cubicBezTo>
                  <a:cubicBezTo>
                    <a:pt x="38" y="34"/>
                    <a:pt x="49" y="20"/>
                    <a:pt x="58" y="15"/>
                  </a:cubicBezTo>
                  <a:cubicBezTo>
                    <a:pt x="61" y="13"/>
                    <a:pt x="65" y="12"/>
                    <a:pt x="67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3" y="6"/>
                    <a:pt x="69" y="7"/>
                    <a:pt x="65" y="8"/>
                  </a:cubicBezTo>
                  <a:close/>
                  <a:moveTo>
                    <a:pt x="23" y="41"/>
                  </a:moveTo>
                  <a:cubicBezTo>
                    <a:pt x="23" y="41"/>
                    <a:pt x="24" y="42"/>
                    <a:pt x="24" y="42"/>
                  </a:cubicBezTo>
                  <a:cubicBezTo>
                    <a:pt x="25" y="42"/>
                    <a:pt x="26" y="42"/>
                    <a:pt x="26" y="40"/>
                  </a:cubicBezTo>
                  <a:cubicBezTo>
                    <a:pt x="24" y="39"/>
                    <a:pt x="27" y="39"/>
                    <a:pt x="26" y="38"/>
                  </a:cubicBezTo>
                  <a:cubicBezTo>
                    <a:pt x="25" y="39"/>
                    <a:pt x="23" y="39"/>
                    <a:pt x="23" y="41"/>
                  </a:cubicBezTo>
                  <a:close/>
                  <a:moveTo>
                    <a:pt x="15" y="49"/>
                  </a:moveTo>
                  <a:cubicBezTo>
                    <a:pt x="18" y="48"/>
                    <a:pt x="20" y="46"/>
                    <a:pt x="21" y="44"/>
                  </a:cubicBezTo>
                  <a:cubicBezTo>
                    <a:pt x="18" y="45"/>
                    <a:pt x="17" y="47"/>
                    <a:pt x="15" y="49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3" name="Freeform 1781"/>
            <p:cNvSpPr/>
            <p:nvPr/>
          </p:nvSpPr>
          <p:spPr bwMode="auto">
            <a:xfrm>
              <a:off x="5399088" y="2103438"/>
              <a:ext cx="28575" cy="14288"/>
            </a:xfrm>
            <a:custGeom>
              <a:avLst/>
              <a:gdLst>
                <a:gd name="T0" fmla="*/ 6 w 8"/>
                <a:gd name="T1" fmla="*/ 1 h 4"/>
                <a:gd name="T2" fmla="*/ 8 w 8"/>
                <a:gd name="T3" fmla="*/ 2 h 4"/>
                <a:gd name="T4" fmla="*/ 8 w 8"/>
                <a:gd name="T5" fmla="*/ 4 h 4"/>
                <a:gd name="T6" fmla="*/ 0 w 8"/>
                <a:gd name="T7" fmla="*/ 2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6" y="1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2" y="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4" name="Freeform 1782"/>
            <p:cNvSpPr/>
            <p:nvPr/>
          </p:nvSpPr>
          <p:spPr bwMode="auto">
            <a:xfrm>
              <a:off x="4970463" y="2386013"/>
              <a:ext cx="52388" cy="30163"/>
            </a:xfrm>
            <a:custGeom>
              <a:avLst/>
              <a:gdLst>
                <a:gd name="T0" fmla="*/ 13 w 14"/>
                <a:gd name="T1" fmla="*/ 0 h 8"/>
                <a:gd name="T2" fmla="*/ 14 w 14"/>
                <a:gd name="T3" fmla="*/ 1 h 8"/>
                <a:gd name="T4" fmla="*/ 4 w 14"/>
                <a:gd name="T5" fmla="*/ 5 h 8"/>
                <a:gd name="T6" fmla="*/ 5 w 14"/>
                <a:gd name="T7" fmla="*/ 8 h 8"/>
                <a:gd name="T8" fmla="*/ 0 w 14"/>
                <a:gd name="T9" fmla="*/ 8 h 8"/>
                <a:gd name="T10" fmla="*/ 1 w 14"/>
                <a:gd name="T11" fmla="*/ 4 h 8"/>
                <a:gd name="T12" fmla="*/ 5 w 14"/>
                <a:gd name="T13" fmla="*/ 4 h 8"/>
                <a:gd name="T14" fmla="*/ 4 w 14"/>
                <a:gd name="T15" fmla="*/ 3 h 8"/>
                <a:gd name="T16" fmla="*/ 13 w 1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3" y="0"/>
                  </a:moveTo>
                  <a:cubicBezTo>
                    <a:pt x="13" y="1"/>
                    <a:pt x="14" y="1"/>
                    <a:pt x="14" y="1"/>
                  </a:cubicBezTo>
                  <a:cubicBezTo>
                    <a:pt x="11" y="3"/>
                    <a:pt x="8" y="4"/>
                    <a:pt x="4" y="5"/>
                  </a:cubicBezTo>
                  <a:cubicBezTo>
                    <a:pt x="3" y="6"/>
                    <a:pt x="5" y="6"/>
                    <a:pt x="5" y="8"/>
                  </a:cubicBezTo>
                  <a:cubicBezTo>
                    <a:pt x="4" y="8"/>
                    <a:pt x="2" y="8"/>
                    <a:pt x="0" y="8"/>
                  </a:cubicBezTo>
                  <a:cubicBezTo>
                    <a:pt x="0" y="6"/>
                    <a:pt x="2" y="6"/>
                    <a:pt x="1" y="4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7" y="2"/>
                    <a:pt x="10" y="1"/>
                    <a:pt x="13" y="0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5" name="Freeform 1783"/>
            <p:cNvSpPr/>
            <p:nvPr/>
          </p:nvSpPr>
          <p:spPr bwMode="auto">
            <a:xfrm>
              <a:off x="2311400" y="2547938"/>
              <a:ext cx="519113" cy="203200"/>
            </a:xfrm>
            <a:custGeom>
              <a:avLst/>
              <a:gdLst>
                <a:gd name="T0" fmla="*/ 133 w 138"/>
                <a:gd name="T1" fmla="*/ 37 h 54"/>
                <a:gd name="T2" fmla="*/ 66 w 138"/>
                <a:gd name="T3" fmla="*/ 54 h 54"/>
                <a:gd name="T4" fmla="*/ 76 w 138"/>
                <a:gd name="T5" fmla="*/ 44 h 54"/>
                <a:gd name="T6" fmla="*/ 97 w 138"/>
                <a:gd name="T7" fmla="*/ 31 h 54"/>
                <a:gd name="T8" fmla="*/ 98 w 138"/>
                <a:gd name="T9" fmla="*/ 26 h 54"/>
                <a:gd name="T10" fmla="*/ 57 w 138"/>
                <a:gd name="T11" fmla="*/ 39 h 54"/>
                <a:gd name="T12" fmla="*/ 23 w 138"/>
                <a:gd name="T13" fmla="*/ 46 h 54"/>
                <a:gd name="T14" fmla="*/ 32 w 138"/>
                <a:gd name="T15" fmla="*/ 37 h 54"/>
                <a:gd name="T16" fmla="*/ 58 w 138"/>
                <a:gd name="T17" fmla="*/ 13 h 54"/>
                <a:gd name="T18" fmla="*/ 62 w 138"/>
                <a:gd name="T19" fmla="*/ 10 h 54"/>
                <a:gd name="T20" fmla="*/ 11 w 138"/>
                <a:gd name="T21" fmla="*/ 27 h 54"/>
                <a:gd name="T22" fmla="*/ 0 w 138"/>
                <a:gd name="T23" fmla="*/ 26 h 54"/>
                <a:gd name="T24" fmla="*/ 22 w 138"/>
                <a:gd name="T25" fmla="*/ 7 h 54"/>
                <a:gd name="T26" fmla="*/ 35 w 138"/>
                <a:gd name="T27" fmla="*/ 3 h 54"/>
                <a:gd name="T28" fmla="*/ 31 w 138"/>
                <a:gd name="T29" fmla="*/ 9 h 54"/>
                <a:gd name="T30" fmla="*/ 32 w 138"/>
                <a:gd name="T31" fmla="*/ 16 h 54"/>
                <a:gd name="T32" fmla="*/ 28 w 138"/>
                <a:gd name="T33" fmla="*/ 10 h 54"/>
                <a:gd name="T34" fmla="*/ 24 w 138"/>
                <a:gd name="T35" fmla="*/ 10 h 54"/>
                <a:gd name="T36" fmla="*/ 25 w 138"/>
                <a:gd name="T37" fmla="*/ 9 h 54"/>
                <a:gd name="T38" fmla="*/ 5 w 138"/>
                <a:gd name="T39" fmla="*/ 22 h 54"/>
                <a:gd name="T40" fmla="*/ 7 w 138"/>
                <a:gd name="T41" fmla="*/ 25 h 54"/>
                <a:gd name="T42" fmla="*/ 13 w 138"/>
                <a:gd name="T43" fmla="*/ 25 h 54"/>
                <a:gd name="T44" fmla="*/ 15 w 138"/>
                <a:gd name="T45" fmla="*/ 23 h 54"/>
                <a:gd name="T46" fmla="*/ 39 w 138"/>
                <a:gd name="T47" fmla="*/ 15 h 54"/>
                <a:gd name="T48" fmla="*/ 70 w 138"/>
                <a:gd name="T49" fmla="*/ 7 h 54"/>
                <a:gd name="T50" fmla="*/ 30 w 138"/>
                <a:gd name="T51" fmla="*/ 42 h 54"/>
                <a:gd name="T52" fmla="*/ 89 w 138"/>
                <a:gd name="T53" fmla="*/ 24 h 54"/>
                <a:gd name="T54" fmla="*/ 91 w 138"/>
                <a:gd name="T55" fmla="*/ 25 h 54"/>
                <a:gd name="T56" fmla="*/ 103 w 138"/>
                <a:gd name="T57" fmla="*/ 24 h 54"/>
                <a:gd name="T58" fmla="*/ 76 w 138"/>
                <a:gd name="T59" fmla="*/ 49 h 54"/>
                <a:gd name="T60" fmla="*/ 124 w 138"/>
                <a:gd name="T61" fmla="*/ 38 h 54"/>
                <a:gd name="T62" fmla="*/ 138 w 138"/>
                <a:gd name="T63" fmla="*/ 34 h 54"/>
                <a:gd name="T64" fmla="*/ 127 w 138"/>
                <a:gd name="T65" fmla="*/ 48 h 54"/>
                <a:gd name="T66" fmla="*/ 133 w 138"/>
                <a:gd name="T6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54">
                  <a:moveTo>
                    <a:pt x="133" y="37"/>
                  </a:moveTo>
                  <a:cubicBezTo>
                    <a:pt x="113" y="45"/>
                    <a:pt x="91" y="51"/>
                    <a:pt x="66" y="54"/>
                  </a:cubicBezTo>
                  <a:cubicBezTo>
                    <a:pt x="65" y="48"/>
                    <a:pt x="73" y="47"/>
                    <a:pt x="76" y="44"/>
                  </a:cubicBezTo>
                  <a:cubicBezTo>
                    <a:pt x="84" y="40"/>
                    <a:pt x="90" y="36"/>
                    <a:pt x="97" y="31"/>
                  </a:cubicBezTo>
                  <a:cubicBezTo>
                    <a:pt x="97" y="29"/>
                    <a:pt x="98" y="28"/>
                    <a:pt x="98" y="26"/>
                  </a:cubicBezTo>
                  <a:cubicBezTo>
                    <a:pt x="83" y="27"/>
                    <a:pt x="70" y="34"/>
                    <a:pt x="57" y="39"/>
                  </a:cubicBezTo>
                  <a:cubicBezTo>
                    <a:pt x="46" y="42"/>
                    <a:pt x="35" y="48"/>
                    <a:pt x="23" y="46"/>
                  </a:cubicBezTo>
                  <a:cubicBezTo>
                    <a:pt x="24" y="41"/>
                    <a:pt x="28" y="40"/>
                    <a:pt x="32" y="37"/>
                  </a:cubicBezTo>
                  <a:cubicBezTo>
                    <a:pt x="41" y="30"/>
                    <a:pt x="50" y="22"/>
                    <a:pt x="58" y="13"/>
                  </a:cubicBezTo>
                  <a:cubicBezTo>
                    <a:pt x="60" y="12"/>
                    <a:pt x="61" y="11"/>
                    <a:pt x="62" y="10"/>
                  </a:cubicBezTo>
                  <a:cubicBezTo>
                    <a:pt x="50" y="13"/>
                    <a:pt x="29" y="24"/>
                    <a:pt x="11" y="27"/>
                  </a:cubicBezTo>
                  <a:cubicBezTo>
                    <a:pt x="7" y="28"/>
                    <a:pt x="3" y="28"/>
                    <a:pt x="0" y="26"/>
                  </a:cubicBezTo>
                  <a:cubicBezTo>
                    <a:pt x="2" y="15"/>
                    <a:pt x="13" y="12"/>
                    <a:pt x="22" y="7"/>
                  </a:cubicBezTo>
                  <a:cubicBezTo>
                    <a:pt x="26" y="4"/>
                    <a:pt x="32" y="0"/>
                    <a:pt x="35" y="3"/>
                  </a:cubicBezTo>
                  <a:cubicBezTo>
                    <a:pt x="34" y="5"/>
                    <a:pt x="33" y="7"/>
                    <a:pt x="31" y="9"/>
                  </a:cubicBezTo>
                  <a:cubicBezTo>
                    <a:pt x="31" y="11"/>
                    <a:pt x="34" y="14"/>
                    <a:pt x="32" y="16"/>
                  </a:cubicBezTo>
                  <a:cubicBezTo>
                    <a:pt x="28" y="16"/>
                    <a:pt x="27" y="13"/>
                    <a:pt x="28" y="10"/>
                  </a:cubicBezTo>
                  <a:cubicBezTo>
                    <a:pt x="27" y="9"/>
                    <a:pt x="26" y="11"/>
                    <a:pt x="24" y="10"/>
                  </a:cubicBezTo>
                  <a:cubicBezTo>
                    <a:pt x="24" y="10"/>
                    <a:pt x="25" y="9"/>
                    <a:pt x="25" y="9"/>
                  </a:cubicBezTo>
                  <a:cubicBezTo>
                    <a:pt x="17" y="12"/>
                    <a:pt x="10" y="16"/>
                    <a:pt x="5" y="22"/>
                  </a:cubicBezTo>
                  <a:cubicBezTo>
                    <a:pt x="5" y="24"/>
                    <a:pt x="6" y="24"/>
                    <a:pt x="7" y="25"/>
                  </a:cubicBezTo>
                  <a:cubicBezTo>
                    <a:pt x="10" y="25"/>
                    <a:pt x="11" y="23"/>
                    <a:pt x="13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24" y="21"/>
                    <a:pt x="32" y="18"/>
                    <a:pt x="39" y="15"/>
                  </a:cubicBezTo>
                  <a:cubicBezTo>
                    <a:pt x="51" y="14"/>
                    <a:pt x="58" y="3"/>
                    <a:pt x="70" y="7"/>
                  </a:cubicBezTo>
                  <a:cubicBezTo>
                    <a:pt x="58" y="20"/>
                    <a:pt x="43" y="30"/>
                    <a:pt x="30" y="42"/>
                  </a:cubicBezTo>
                  <a:cubicBezTo>
                    <a:pt x="51" y="39"/>
                    <a:pt x="71" y="31"/>
                    <a:pt x="89" y="24"/>
                  </a:cubicBezTo>
                  <a:cubicBezTo>
                    <a:pt x="89" y="24"/>
                    <a:pt x="91" y="24"/>
                    <a:pt x="91" y="25"/>
                  </a:cubicBezTo>
                  <a:cubicBezTo>
                    <a:pt x="93" y="22"/>
                    <a:pt x="101" y="21"/>
                    <a:pt x="103" y="24"/>
                  </a:cubicBezTo>
                  <a:cubicBezTo>
                    <a:pt x="102" y="36"/>
                    <a:pt x="86" y="41"/>
                    <a:pt x="76" y="49"/>
                  </a:cubicBezTo>
                  <a:cubicBezTo>
                    <a:pt x="92" y="47"/>
                    <a:pt x="110" y="43"/>
                    <a:pt x="124" y="38"/>
                  </a:cubicBezTo>
                  <a:cubicBezTo>
                    <a:pt x="128" y="36"/>
                    <a:pt x="132" y="33"/>
                    <a:pt x="138" y="34"/>
                  </a:cubicBezTo>
                  <a:cubicBezTo>
                    <a:pt x="137" y="40"/>
                    <a:pt x="130" y="46"/>
                    <a:pt x="127" y="48"/>
                  </a:cubicBezTo>
                  <a:cubicBezTo>
                    <a:pt x="126" y="44"/>
                    <a:pt x="131" y="41"/>
                    <a:pt x="133" y="3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6" name="Freeform 1784"/>
            <p:cNvSpPr/>
            <p:nvPr/>
          </p:nvSpPr>
          <p:spPr bwMode="auto">
            <a:xfrm>
              <a:off x="5322888" y="3694113"/>
              <a:ext cx="277813" cy="233363"/>
            </a:xfrm>
            <a:custGeom>
              <a:avLst/>
              <a:gdLst>
                <a:gd name="T0" fmla="*/ 5 w 74"/>
                <a:gd name="T1" fmla="*/ 57 h 62"/>
                <a:gd name="T2" fmla="*/ 8 w 74"/>
                <a:gd name="T3" fmla="*/ 58 h 62"/>
                <a:gd name="T4" fmla="*/ 1 w 74"/>
                <a:gd name="T5" fmla="*/ 61 h 62"/>
                <a:gd name="T6" fmla="*/ 0 w 74"/>
                <a:gd name="T7" fmla="*/ 60 h 62"/>
                <a:gd name="T8" fmla="*/ 33 w 74"/>
                <a:gd name="T9" fmla="*/ 29 h 62"/>
                <a:gd name="T10" fmla="*/ 29 w 74"/>
                <a:gd name="T11" fmla="*/ 33 h 62"/>
                <a:gd name="T12" fmla="*/ 21 w 74"/>
                <a:gd name="T13" fmla="*/ 34 h 62"/>
                <a:gd name="T14" fmla="*/ 28 w 74"/>
                <a:gd name="T15" fmla="*/ 30 h 62"/>
                <a:gd name="T16" fmla="*/ 48 w 74"/>
                <a:gd name="T17" fmla="*/ 18 h 62"/>
                <a:gd name="T18" fmla="*/ 63 w 74"/>
                <a:gd name="T19" fmla="*/ 6 h 62"/>
                <a:gd name="T20" fmla="*/ 74 w 74"/>
                <a:gd name="T21" fmla="*/ 2 h 62"/>
                <a:gd name="T22" fmla="*/ 72 w 74"/>
                <a:gd name="T23" fmla="*/ 4 h 62"/>
                <a:gd name="T24" fmla="*/ 55 w 74"/>
                <a:gd name="T25" fmla="*/ 19 h 62"/>
                <a:gd name="T26" fmla="*/ 51 w 74"/>
                <a:gd name="T27" fmla="*/ 19 h 62"/>
                <a:gd name="T28" fmla="*/ 5 w 74"/>
                <a:gd name="T2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2">
                  <a:moveTo>
                    <a:pt x="5" y="57"/>
                  </a:moveTo>
                  <a:cubicBezTo>
                    <a:pt x="6" y="58"/>
                    <a:pt x="8" y="57"/>
                    <a:pt x="8" y="58"/>
                  </a:cubicBezTo>
                  <a:cubicBezTo>
                    <a:pt x="8" y="61"/>
                    <a:pt x="3" y="62"/>
                    <a:pt x="1" y="61"/>
                  </a:cubicBezTo>
                  <a:cubicBezTo>
                    <a:pt x="1" y="60"/>
                    <a:pt x="0" y="60"/>
                    <a:pt x="0" y="60"/>
                  </a:cubicBezTo>
                  <a:cubicBezTo>
                    <a:pt x="9" y="48"/>
                    <a:pt x="23" y="40"/>
                    <a:pt x="33" y="29"/>
                  </a:cubicBezTo>
                  <a:cubicBezTo>
                    <a:pt x="30" y="29"/>
                    <a:pt x="29" y="30"/>
                    <a:pt x="29" y="33"/>
                  </a:cubicBezTo>
                  <a:cubicBezTo>
                    <a:pt x="27" y="32"/>
                    <a:pt x="24" y="35"/>
                    <a:pt x="21" y="34"/>
                  </a:cubicBezTo>
                  <a:cubicBezTo>
                    <a:pt x="23" y="32"/>
                    <a:pt x="25" y="30"/>
                    <a:pt x="28" y="30"/>
                  </a:cubicBezTo>
                  <a:cubicBezTo>
                    <a:pt x="34" y="25"/>
                    <a:pt x="42" y="23"/>
                    <a:pt x="48" y="18"/>
                  </a:cubicBezTo>
                  <a:cubicBezTo>
                    <a:pt x="52" y="14"/>
                    <a:pt x="57" y="10"/>
                    <a:pt x="63" y="6"/>
                  </a:cubicBezTo>
                  <a:cubicBezTo>
                    <a:pt x="65" y="4"/>
                    <a:pt x="69" y="0"/>
                    <a:pt x="74" y="2"/>
                  </a:cubicBezTo>
                  <a:cubicBezTo>
                    <a:pt x="74" y="3"/>
                    <a:pt x="72" y="4"/>
                    <a:pt x="72" y="4"/>
                  </a:cubicBezTo>
                  <a:cubicBezTo>
                    <a:pt x="69" y="10"/>
                    <a:pt x="60" y="13"/>
                    <a:pt x="55" y="19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35" y="31"/>
                    <a:pt x="20" y="44"/>
                    <a:pt x="5" y="57"/>
                  </a:cubicBezTo>
                  <a:close/>
                </a:path>
              </a:pathLst>
            </a:custGeom>
            <a:solidFill>
              <a:srgbClr val="643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754526" y="2316798"/>
            <a:ext cx="6948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600">
                <a:solidFill>
                  <a:srgbClr val="643F16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  巧克力，来自中南美洲巧克力的鼻祖是“</a:t>
            </a:r>
            <a:r>
              <a:rPr lang="en-US" altLang="zh-CN" sz="2800" b="1" spc="600">
                <a:solidFill>
                  <a:srgbClr val="643F16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xocolatl”</a:t>
            </a:r>
            <a:r>
              <a:rPr lang="zh-CN" altLang="en-US" sz="2800" b="1" spc="600">
                <a:solidFill>
                  <a:srgbClr val="643F16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意为苦水的意思，其主要原料可可豆产于赤道南北纬</a:t>
            </a:r>
            <a:r>
              <a:rPr lang="en-US" altLang="zh-CN" sz="2800" b="1" spc="600">
                <a:solidFill>
                  <a:srgbClr val="643F16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18</a:t>
            </a:r>
            <a:r>
              <a:rPr lang="zh-CN" altLang="en-US" sz="2800" b="1" spc="600">
                <a:solidFill>
                  <a:srgbClr val="643F16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度以内的狭长地带</a:t>
            </a:r>
          </a:p>
        </p:txBody>
      </p:sp>
      <p:sp>
        <p:nvSpPr>
          <p:cNvPr id="300" name="椭圆 299"/>
          <p:cNvSpPr/>
          <p:nvPr/>
        </p:nvSpPr>
        <p:spPr>
          <a:xfrm rot="900000">
            <a:off x="10545010" y="410560"/>
            <a:ext cx="1074162" cy="1074162"/>
          </a:xfrm>
          <a:prstGeom prst="ellipse">
            <a:avLst/>
          </a:prstGeom>
          <a:solidFill>
            <a:srgbClr val="C4825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301" name="矩形 300"/>
          <p:cNvSpPr/>
          <p:nvPr/>
        </p:nvSpPr>
        <p:spPr>
          <a:xfrm>
            <a:off x="10250378" y="436681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5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至</a:t>
            </a:r>
          </a:p>
        </p:txBody>
      </p:sp>
      <p:sp>
        <p:nvSpPr>
          <p:cNvPr id="302" name="矩形 301"/>
          <p:cNvSpPr/>
          <p:nvPr/>
        </p:nvSpPr>
        <p:spPr>
          <a:xfrm>
            <a:off x="9584408" y="908937"/>
            <a:ext cx="154401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来</a:t>
            </a:r>
            <a:endParaRPr lang="en-US" altLang="zh-CN" sz="4400" spc="600">
              <a:solidFill>
                <a:schemeClr val="bg1"/>
              </a:solidFill>
              <a:effectLst>
                <a:outerShdw blurRad="304800" dist="38100" dir="5400000" algn="t" rotWithShape="0">
                  <a:prstClr val="black">
                    <a:alpha val="77000"/>
                  </a:prst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 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160" y="4576963"/>
            <a:ext cx="39624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rgbClr val="C1497C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 巧克力对多种动物有毒，但对人类来说，可可碱是一种健康的反镇静成分，故食用巧克力有</a:t>
            </a:r>
            <a:r>
              <a:rPr lang="zh-CN" altLang="en-US" spc="300" dirty="0">
                <a:solidFill>
                  <a:srgbClr val="00B0F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提升精神，增强兴奋</a:t>
            </a:r>
            <a:r>
              <a:rPr lang="zh-CN" altLang="en-US" spc="300" dirty="0">
                <a:solidFill>
                  <a:srgbClr val="C1497C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等功效。可可含有苯乙胺，坊间流传着能够使人有</a:t>
            </a:r>
            <a:r>
              <a:rPr lang="zh-CN" altLang="en-US" spc="300" dirty="0">
                <a:solidFill>
                  <a:srgbClr val="00B0F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恋爱的感觉</a:t>
            </a:r>
            <a:r>
              <a:rPr lang="zh-CN" altLang="en-US" spc="300" dirty="0">
                <a:solidFill>
                  <a:srgbClr val="C1497C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的流言</a:t>
            </a:r>
          </a:p>
        </p:txBody>
      </p:sp>
      <p:sp>
        <p:nvSpPr>
          <p:cNvPr id="8" name="椭圆 7"/>
          <p:cNvSpPr/>
          <p:nvPr/>
        </p:nvSpPr>
        <p:spPr>
          <a:xfrm rot="20700000" flipH="1">
            <a:off x="10282010" y="158830"/>
            <a:ext cx="1074162" cy="1074162"/>
          </a:xfrm>
          <a:prstGeom prst="ellipse">
            <a:avLst/>
          </a:prstGeom>
          <a:solidFill>
            <a:srgbClr val="B5007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9973997" y="191382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5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至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8754496" y="749918"/>
            <a:ext cx="243900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</a:t>
            </a:r>
            <a:r>
              <a:rPr lang="zh-CN" altLang="en-US" sz="4400" spc="-3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</a:t>
            </a:r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浓</a:t>
            </a:r>
            <a:endParaRPr lang="en-US" altLang="zh-CN" sz="4400" spc="600">
              <a:solidFill>
                <a:schemeClr val="bg1"/>
              </a:solidFill>
              <a:effectLst>
                <a:outerShdw blurRad="304800" dist="38100" dir="5400000" algn="t" rotWithShape="0">
                  <a:prstClr val="black">
                    <a:alpha val="77000"/>
                  </a:prst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   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396034" y="2270925"/>
            <a:ext cx="1420762" cy="283875"/>
          </a:xfrm>
          <a:prstGeom prst="roundRect">
            <a:avLst>
              <a:gd name="adj" fmla="val 15622"/>
            </a:avLst>
          </a:prstGeom>
          <a:solidFill>
            <a:srgbClr val="C5B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>
                <a:solidFill>
                  <a:prstClr val="white"/>
                </a:solidFill>
              </a:rPr>
              <a:t>天然可可脂巧克力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15815" y="2711652"/>
            <a:ext cx="1984266" cy="3995353"/>
            <a:chOff x="2853879" y="2562435"/>
            <a:chExt cx="1984266" cy="3995353"/>
          </a:xfrm>
        </p:grpSpPr>
        <p:sp>
          <p:nvSpPr>
            <p:cNvPr id="9" name="立方体 8"/>
            <p:cNvSpPr/>
            <p:nvPr/>
          </p:nvSpPr>
          <p:spPr>
            <a:xfrm>
              <a:off x="2853879" y="5832575"/>
              <a:ext cx="1981200" cy="725213"/>
            </a:xfrm>
            <a:prstGeom prst="cube">
              <a:avLst>
                <a:gd name="adj" fmla="val 9027"/>
              </a:avLst>
            </a:prstGeom>
            <a:solidFill>
              <a:srgbClr val="FEC0F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立方体 7"/>
            <p:cNvSpPr/>
            <p:nvPr/>
          </p:nvSpPr>
          <p:spPr>
            <a:xfrm>
              <a:off x="2860229" y="4633839"/>
              <a:ext cx="1971675" cy="1258322"/>
            </a:xfrm>
            <a:prstGeom prst="cube">
              <a:avLst>
                <a:gd name="adj" fmla="val 4269"/>
              </a:avLst>
            </a:prstGeom>
            <a:solidFill>
              <a:srgbClr val="8B5E3D"/>
            </a:solidFill>
            <a:ln>
              <a:solidFill>
                <a:srgbClr val="C7B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立方体 6"/>
            <p:cNvSpPr/>
            <p:nvPr/>
          </p:nvSpPr>
          <p:spPr>
            <a:xfrm>
              <a:off x="2856945" y="2562435"/>
              <a:ext cx="1981200" cy="2133600"/>
            </a:xfrm>
            <a:prstGeom prst="cube">
              <a:avLst>
                <a:gd name="adj" fmla="val 3773"/>
              </a:avLst>
            </a:prstGeom>
            <a:solidFill>
              <a:srgbClr val="E0C26E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8747" y="2711652"/>
            <a:ext cx="1984266" cy="3995353"/>
            <a:chOff x="8049203" y="2003720"/>
            <a:chExt cx="1984266" cy="3995353"/>
          </a:xfrm>
        </p:grpSpPr>
        <p:sp>
          <p:nvSpPr>
            <p:cNvPr id="11" name="立方体 10"/>
            <p:cNvSpPr/>
            <p:nvPr/>
          </p:nvSpPr>
          <p:spPr>
            <a:xfrm>
              <a:off x="8049203" y="5273860"/>
              <a:ext cx="1981200" cy="725213"/>
            </a:xfrm>
            <a:prstGeom prst="cube">
              <a:avLst>
                <a:gd name="adj" fmla="val 9027"/>
              </a:avLst>
            </a:prstGeom>
            <a:solidFill>
              <a:srgbClr val="FEC0F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立方体 11"/>
            <p:cNvSpPr/>
            <p:nvPr/>
          </p:nvSpPr>
          <p:spPr>
            <a:xfrm>
              <a:off x="8055553" y="4075124"/>
              <a:ext cx="1971675" cy="1258322"/>
            </a:xfrm>
            <a:prstGeom prst="cube">
              <a:avLst>
                <a:gd name="adj" fmla="val 4269"/>
              </a:avLst>
            </a:prstGeom>
            <a:pattFill prst="wdUpDiag">
              <a:fgClr>
                <a:srgbClr val="8B5E3D"/>
              </a:fgClr>
              <a:bgClr>
                <a:schemeClr val="bg1"/>
              </a:bgClr>
            </a:pattFill>
            <a:ln>
              <a:solidFill>
                <a:srgbClr val="8B5E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立方体 12"/>
            <p:cNvSpPr/>
            <p:nvPr/>
          </p:nvSpPr>
          <p:spPr>
            <a:xfrm>
              <a:off x="8052269" y="2003720"/>
              <a:ext cx="1981200" cy="2133600"/>
            </a:xfrm>
            <a:prstGeom prst="cube">
              <a:avLst>
                <a:gd name="adj" fmla="val 3773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241841" y="940441"/>
            <a:ext cx="76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真巧克力是由可可原浆、可可脂、糖以及适量的香草构成的一种天然食品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41841" y="1309851"/>
            <a:ext cx="752440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假巧克力即代可可脂巧克力，是由代可可原浆（植物油）、淀粉、乳固体等勾兑、人工合成的食品</a:t>
            </a:r>
            <a:endParaRPr lang="en-US" altLang="zh-CN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738966" y="2238583"/>
            <a:ext cx="1420762" cy="283875"/>
          </a:xfrm>
          <a:prstGeom prst="roundRect">
            <a:avLst>
              <a:gd name="adj" fmla="val 15622"/>
            </a:avLst>
          </a:prstGeom>
          <a:solidFill>
            <a:srgbClr val="C5B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>
                <a:solidFill>
                  <a:prstClr val="white"/>
                </a:solidFill>
              </a:rPr>
              <a:t>代可可脂巧克力</a:t>
            </a:r>
          </a:p>
        </p:txBody>
      </p:sp>
      <p:sp>
        <p:nvSpPr>
          <p:cNvPr id="50" name="矩形 49"/>
          <p:cNvSpPr/>
          <p:nvPr/>
        </p:nvSpPr>
        <p:spPr>
          <a:xfrm>
            <a:off x="4667833" y="5316165"/>
            <a:ext cx="87716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</a:rPr>
              <a:t>可可脂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839315" y="5283823"/>
            <a:ext cx="110799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</a:rPr>
              <a:t>代可可脂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63921" y="3914155"/>
            <a:ext cx="1380875" cy="1074162"/>
            <a:chOff x="2363921" y="3952255"/>
            <a:chExt cx="1380875" cy="1074162"/>
          </a:xfrm>
        </p:grpSpPr>
        <p:sp>
          <p:nvSpPr>
            <p:cNvPr id="24" name="椭圆 23"/>
            <p:cNvSpPr/>
            <p:nvPr/>
          </p:nvSpPr>
          <p:spPr>
            <a:xfrm rot="20700000" flipH="1">
              <a:off x="2670634" y="3952255"/>
              <a:ext cx="1074162" cy="1074162"/>
            </a:xfrm>
            <a:prstGeom prst="ellipse">
              <a:avLst/>
            </a:prstGeom>
            <a:pattFill prst="dkVert">
              <a:fgClr>
                <a:srgbClr val="B50079"/>
              </a:fgClr>
              <a:bgClr>
                <a:schemeClr val="bg1"/>
              </a:bgClr>
            </a:pattFill>
            <a:ln>
              <a:noFill/>
            </a:ln>
            <a:effectLst>
              <a:outerShdw blurRad="2159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lang="zh-CN" altLang="en-US" sz="3200" spc="600" dirty="0">
                <a:solidFill>
                  <a:prstClr val="white"/>
                </a:solidFill>
                <a:effectLst>
                  <a:outerShdw blurRad="393700" dist="38100" dir="5400000" algn="t" rotWithShape="0">
                    <a:srgbClr val="312911">
                      <a:alpha val="77000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2363921" y="3975082"/>
              <a:ext cx="1377300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5400" spc="600">
                  <a:solidFill>
                    <a:prstClr val="white"/>
                  </a:solidFill>
                  <a:effectLst>
                    <a:outerShdw blurRad="304800" dist="38100" dir="5400000" algn="t" rotWithShape="0">
                      <a:prstClr val="black">
                        <a:alpha val="77000"/>
                      </a:prstClr>
                    </a:outerShdw>
                  </a:effectLst>
                  <a:latin typeface="时尚中黑简体" pitchFamily="2" charset="-122"/>
                  <a:ea typeface="时尚中黑简体" pitchFamily="2" charset="-122"/>
                </a:rPr>
                <a:t> 真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24097" y="3914155"/>
            <a:ext cx="1399925" cy="1074162"/>
            <a:chOff x="6824097" y="4019003"/>
            <a:chExt cx="1399925" cy="1074162"/>
          </a:xfrm>
        </p:grpSpPr>
        <p:sp>
          <p:nvSpPr>
            <p:cNvPr id="26" name="椭圆 25"/>
            <p:cNvSpPr/>
            <p:nvPr/>
          </p:nvSpPr>
          <p:spPr>
            <a:xfrm rot="20700000" flipH="1">
              <a:off x="7149860" y="4019003"/>
              <a:ext cx="1074162" cy="1074162"/>
            </a:xfrm>
            <a:prstGeom prst="ellipse">
              <a:avLst/>
            </a:prstGeom>
            <a:pattFill prst="wdUpDiag">
              <a:fgClr>
                <a:srgbClr val="B50079"/>
              </a:fgClr>
              <a:bgClr>
                <a:schemeClr val="bg1"/>
              </a:bgClr>
            </a:pattFill>
            <a:ln>
              <a:noFill/>
            </a:ln>
            <a:effectLst>
              <a:outerShdw blurRad="2159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lang="zh-CN" altLang="en-US" sz="3200" spc="600" dirty="0">
                <a:solidFill>
                  <a:prstClr val="white"/>
                </a:solidFill>
                <a:effectLst>
                  <a:outerShdw blurRad="393700" dist="38100" dir="5400000" algn="t" rotWithShape="0">
                    <a:srgbClr val="312911">
                      <a:alpha val="77000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6824097" y="4041830"/>
              <a:ext cx="1377300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5400" spc="600">
                  <a:solidFill>
                    <a:prstClr val="white"/>
                  </a:solidFill>
                  <a:effectLst>
                    <a:outerShdw blurRad="304800" dist="38100" dir="5400000" algn="t" rotWithShape="0">
                      <a:prstClr val="black">
                        <a:alpha val="77000"/>
                      </a:prstClr>
                    </a:outerShdw>
                  </a:effectLst>
                  <a:latin typeface="时尚中黑简体" pitchFamily="2" charset="-122"/>
                  <a:ea typeface="时尚中黑简体" pitchFamily="2" charset="-122"/>
                </a:rPr>
                <a:t> 假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61319" y="3589838"/>
            <a:ext cx="11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B50079"/>
                </a:solidFill>
              </a:rPr>
              <a:t>可可原浆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61319" y="6232879"/>
            <a:ext cx="11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B50079"/>
                </a:solidFill>
              </a:rPr>
              <a:t>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862676" y="6200537"/>
            <a:ext cx="11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B50079"/>
                </a:solidFill>
              </a:rPr>
              <a:t>糖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839315" y="3244557"/>
            <a:ext cx="114896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B50079"/>
                </a:solidFill>
              </a:rPr>
              <a:t>淀粉</a:t>
            </a:r>
            <a:endParaRPr lang="en-US" altLang="zh-CN" sz="1600">
              <a:solidFill>
                <a:srgbClr val="B5007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B50079"/>
                </a:solidFill>
              </a:rPr>
              <a:t>玉米粉</a:t>
            </a:r>
            <a:endParaRPr lang="en-US" altLang="zh-CN" sz="1600">
              <a:solidFill>
                <a:srgbClr val="B5007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B50079"/>
                </a:solidFill>
              </a:rPr>
              <a:t>乳固体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607951" y="187654"/>
            <a:ext cx="1377300" cy="1074162"/>
            <a:chOff x="10607951" y="187654"/>
            <a:chExt cx="1377300" cy="1074162"/>
          </a:xfrm>
        </p:grpSpPr>
        <p:sp>
          <p:nvSpPr>
            <p:cNvPr id="35" name="椭圆 34"/>
            <p:cNvSpPr/>
            <p:nvPr/>
          </p:nvSpPr>
          <p:spPr>
            <a:xfrm rot="900000">
              <a:off x="10902583" y="187654"/>
              <a:ext cx="1074162" cy="1074162"/>
            </a:xfrm>
            <a:prstGeom prst="ellipse">
              <a:avLst/>
            </a:prstGeom>
            <a:solidFill>
              <a:srgbClr val="8B5E3D"/>
            </a:solidFill>
            <a:ln>
              <a:noFill/>
            </a:ln>
            <a:effectLst>
              <a:outerShdw blurRad="2159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lang="zh-CN" altLang="en-US" sz="3200" spc="600" dirty="0">
                <a:solidFill>
                  <a:prstClr val="white"/>
                </a:solidFill>
                <a:effectLst>
                  <a:outerShdw blurRad="393700" dist="38100" dir="5400000" algn="t" rotWithShape="0">
                    <a:srgbClr val="312911">
                      <a:alpha val="77000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607951" y="228063"/>
              <a:ext cx="1377300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5400" spc="600">
                  <a:solidFill>
                    <a:schemeClr val="bg1"/>
                  </a:solidFill>
                  <a:effectLst>
                    <a:outerShdw blurRad="304800" dist="38100" dir="5400000" algn="t" rotWithShape="0">
                      <a:prstClr val="black">
                        <a:alpha val="77000"/>
                      </a:prstClr>
                    </a:outerShdw>
                  </a:effectLst>
                  <a:latin typeface="时尚中黑简体" pitchFamily="2" charset="-122"/>
                  <a:ea typeface="时尚中黑简体" pitchFamily="2" charset="-122"/>
                </a:rPr>
                <a:t> 至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9958674" y="702835"/>
            <a:ext cx="154401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400" spc="-3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真</a:t>
            </a:r>
            <a:endParaRPr lang="zh-CN" altLang="en-US" sz="4400" spc="600">
              <a:solidFill>
                <a:schemeClr val="bg1"/>
              </a:solidFill>
              <a:effectLst>
                <a:outerShdw blurRad="304800" dist="38100" dir="5400000" algn="t" rotWithShape="0">
                  <a:prstClr val="black">
                    <a:alpha val="77000"/>
                  </a:prst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 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1190" y="860299"/>
            <a:ext cx="1993460" cy="5980306"/>
            <a:chOff x="712069" y="832924"/>
            <a:chExt cx="2300446" cy="6901255"/>
          </a:xfrm>
        </p:grpSpPr>
        <p:sp>
          <p:nvSpPr>
            <p:cNvPr id="43" name="矩形 42"/>
            <p:cNvSpPr/>
            <p:nvPr/>
          </p:nvSpPr>
          <p:spPr>
            <a:xfrm>
              <a:off x="1833717" y="1585683"/>
              <a:ext cx="45719" cy="61484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655669" y="889324"/>
              <a:ext cx="1291598" cy="117879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16200000" flipH="1">
              <a:off x="1777317" y="889324"/>
              <a:ext cx="1291598" cy="117879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652968" y="1362712"/>
              <a:ext cx="409575" cy="252000"/>
            </a:xfrm>
            <a:prstGeom prst="ellipse">
              <a:avLst/>
            </a:prstGeom>
            <a:solidFill>
              <a:srgbClr val="2B455C"/>
            </a:solidFill>
            <a:ln w="28575">
              <a:solidFill>
                <a:srgbClr val="5C6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048029" y="2893459"/>
              <a:ext cx="411380" cy="411380"/>
              <a:chOff x="2048029" y="2893459"/>
              <a:chExt cx="411380" cy="41138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048029" y="2893459"/>
                <a:ext cx="411380" cy="4113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083729" y="2929159"/>
                <a:ext cx="339980" cy="3399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048029" y="4138019"/>
              <a:ext cx="411380" cy="411380"/>
              <a:chOff x="8918967" y="2773364"/>
              <a:chExt cx="1420590" cy="142059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918967" y="2773364"/>
                <a:ext cx="1420590" cy="14205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042248" y="2896645"/>
                <a:ext cx="1174029" cy="11740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2048029" y="5382579"/>
              <a:ext cx="411380" cy="411380"/>
              <a:chOff x="8918967" y="2773364"/>
              <a:chExt cx="1420590" cy="142059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918967" y="2773364"/>
                <a:ext cx="1420590" cy="14205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9042248" y="2896645"/>
                <a:ext cx="1174029" cy="11740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990698" y="5974844"/>
            <a:ext cx="1638384" cy="739108"/>
            <a:chOff x="2693705" y="5973456"/>
            <a:chExt cx="1638384" cy="739108"/>
          </a:xfrm>
        </p:grpSpPr>
        <p:sp>
          <p:nvSpPr>
            <p:cNvPr id="59" name="矩形 58"/>
            <p:cNvSpPr/>
            <p:nvPr/>
          </p:nvSpPr>
          <p:spPr>
            <a:xfrm>
              <a:off x="2693705" y="6479215"/>
              <a:ext cx="1638384" cy="2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5400000">
              <a:off x="2584193" y="6411964"/>
              <a:ext cx="576000" cy="25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5400000">
              <a:off x="2747856" y="6156739"/>
              <a:ext cx="468000" cy="180000"/>
            </a:xfrm>
            <a:prstGeom prst="rect">
              <a:avLst/>
            </a:prstGeom>
            <a:solidFill>
              <a:srgbClr val="C500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5400000">
              <a:off x="2990354" y="6241715"/>
              <a:ext cx="315598" cy="162449"/>
            </a:xfrm>
            <a:prstGeom prst="rect">
              <a:avLst/>
            </a:prstGeom>
            <a:solidFill>
              <a:srgbClr val="008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3375248" y="6290977"/>
              <a:ext cx="216000" cy="162449"/>
            </a:xfrm>
            <a:prstGeom prst="rect">
              <a:avLst/>
            </a:prstGeom>
            <a:solidFill>
              <a:srgbClr val="FE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5400000">
              <a:off x="3411248" y="6109404"/>
              <a:ext cx="144000" cy="162449"/>
            </a:xfrm>
            <a:prstGeom prst="rect">
              <a:avLst/>
            </a:prstGeom>
            <a:solidFill>
              <a:srgbClr val="A7A9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rot="5400000">
              <a:off x="3411248" y="5964231"/>
              <a:ext cx="144000" cy="162449"/>
            </a:xfrm>
            <a:prstGeom prst="rect">
              <a:avLst/>
            </a:prstGeom>
            <a:solidFill>
              <a:srgbClr val="F98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900000">
            <a:off x="588769" y="402664"/>
            <a:ext cx="1074162" cy="1074162"/>
          </a:xfrm>
          <a:prstGeom prst="ellipse">
            <a:avLst/>
          </a:prstGeom>
          <a:solidFill>
            <a:srgbClr val="C4825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137" y="443073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5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至</a:t>
            </a:r>
          </a:p>
        </p:txBody>
      </p:sp>
      <p:sp>
        <p:nvSpPr>
          <p:cNvPr id="7" name="矩形 6"/>
          <p:cNvSpPr/>
          <p:nvPr/>
        </p:nvSpPr>
        <p:spPr>
          <a:xfrm>
            <a:off x="1285222" y="874258"/>
            <a:ext cx="1428596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</a:t>
            </a:r>
            <a:r>
              <a:rPr lang="zh-CN" altLang="en-US" sz="4400" spc="-3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</a:t>
            </a:r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语</a:t>
            </a:r>
            <a:endParaRPr lang="en-US" altLang="zh-CN" sz="4400" spc="600">
              <a:solidFill>
                <a:schemeClr val="bg1"/>
              </a:solidFill>
              <a:effectLst>
                <a:outerShdw blurRad="304800" dist="38100" dir="5400000" algn="t" rotWithShape="0">
                  <a:prstClr val="black">
                    <a:alpha val="77000"/>
                  </a:prst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7716" y="5912256"/>
            <a:ext cx="768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带玩具的巧克力  表示你与对方的关系正介于情人和朋友之间。</a:t>
            </a:r>
          </a:p>
        </p:txBody>
      </p:sp>
      <p:sp>
        <p:nvSpPr>
          <p:cNvPr id="3" name="矩形 2"/>
          <p:cNvSpPr/>
          <p:nvPr/>
        </p:nvSpPr>
        <p:spPr>
          <a:xfrm>
            <a:off x="3932039" y="1906191"/>
            <a:ext cx="730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牛奶巧克力  表示你觉得对方很纯品，很乖巧，是个可爱的小精灵。  </a:t>
            </a:r>
          </a:p>
        </p:txBody>
      </p:sp>
      <p:sp>
        <p:nvSpPr>
          <p:cNvPr id="4" name="矩形 3"/>
          <p:cNvSpPr/>
          <p:nvPr/>
        </p:nvSpPr>
        <p:spPr>
          <a:xfrm>
            <a:off x="3932039" y="2573869"/>
            <a:ext cx="730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黑巧克力  表示你觉得对方有个性，很神秘，深不可测。 </a:t>
            </a:r>
          </a:p>
        </p:txBody>
      </p:sp>
      <p:sp>
        <p:nvSpPr>
          <p:cNvPr id="5" name="矩形 4"/>
          <p:cNvSpPr/>
          <p:nvPr/>
        </p:nvSpPr>
        <p:spPr>
          <a:xfrm>
            <a:off x="3932039" y="3241547"/>
            <a:ext cx="730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白巧克力  表示你觉得对方超凡脱俗，不食人间烟火。 </a:t>
            </a:r>
          </a:p>
        </p:txBody>
      </p:sp>
      <p:sp>
        <p:nvSpPr>
          <p:cNvPr id="6" name="矩形 5"/>
          <p:cNvSpPr/>
          <p:nvPr/>
        </p:nvSpPr>
        <p:spPr>
          <a:xfrm>
            <a:off x="3932040" y="3909224"/>
            <a:ext cx="69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果仁巧克力  表示你觉得与对方一起很温馨，很想随时陪伴左右。 </a:t>
            </a:r>
          </a:p>
        </p:txBody>
      </p:sp>
      <p:sp>
        <p:nvSpPr>
          <p:cNvPr id="7" name="矩形 6"/>
          <p:cNvSpPr/>
          <p:nvPr/>
        </p:nvSpPr>
        <p:spPr>
          <a:xfrm>
            <a:off x="3932040" y="4576901"/>
            <a:ext cx="46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心型巧克力  表示“我心属于你”。 </a:t>
            </a:r>
          </a:p>
        </p:txBody>
      </p:sp>
      <p:sp>
        <p:nvSpPr>
          <p:cNvPr id="8" name="矩形 7"/>
          <p:cNvSpPr/>
          <p:nvPr/>
        </p:nvSpPr>
        <p:spPr>
          <a:xfrm>
            <a:off x="3932040" y="5244578"/>
            <a:ext cx="573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卡通巧克力  表示你很欣赏对方的天真烂漫。 </a:t>
            </a:r>
          </a:p>
        </p:txBody>
      </p:sp>
      <p:sp>
        <p:nvSpPr>
          <p:cNvPr id="13" name="矩形 12"/>
          <p:cNvSpPr/>
          <p:nvPr/>
        </p:nvSpPr>
        <p:spPr>
          <a:xfrm>
            <a:off x="1833717" y="1585683"/>
            <a:ext cx="45719" cy="529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655669" y="889324"/>
            <a:ext cx="1291598" cy="1178798"/>
          </a:xfrm>
          <a:prstGeom prst="triangle">
            <a:avLst/>
          </a:prstGeom>
          <a:solidFill>
            <a:srgbClr val="2B455C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 flipH="1">
            <a:off x="1777317" y="889324"/>
            <a:ext cx="1291598" cy="1178798"/>
          </a:xfrm>
          <a:prstGeom prst="triangle">
            <a:avLst/>
          </a:prstGeom>
          <a:solidFill>
            <a:srgbClr val="2B455C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652968" y="1362712"/>
            <a:ext cx="409575" cy="252000"/>
          </a:xfrm>
          <a:prstGeom prst="ellipse">
            <a:avLst/>
          </a:prstGeom>
          <a:solidFill>
            <a:srgbClr val="2B455C"/>
          </a:solidFill>
          <a:ln w="28575">
            <a:solidFill>
              <a:srgbClr val="5C6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048029" y="2893459"/>
            <a:ext cx="411380" cy="411380"/>
            <a:chOff x="2048029" y="2893459"/>
            <a:chExt cx="411380" cy="411380"/>
          </a:xfrm>
        </p:grpSpPr>
        <p:sp>
          <p:nvSpPr>
            <p:cNvPr id="15" name="椭圆 14"/>
            <p:cNvSpPr/>
            <p:nvPr/>
          </p:nvSpPr>
          <p:spPr>
            <a:xfrm>
              <a:off x="2048029" y="2893459"/>
              <a:ext cx="411380" cy="411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083729" y="2929159"/>
              <a:ext cx="339980" cy="339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48029" y="4138019"/>
            <a:ext cx="411380" cy="411380"/>
            <a:chOff x="8918967" y="2773364"/>
            <a:chExt cx="1420590" cy="1420590"/>
          </a:xfrm>
        </p:grpSpPr>
        <p:sp>
          <p:nvSpPr>
            <p:cNvPr id="18" name="椭圆 17"/>
            <p:cNvSpPr/>
            <p:nvPr/>
          </p:nvSpPr>
          <p:spPr>
            <a:xfrm>
              <a:off x="8918967" y="2773364"/>
              <a:ext cx="1420590" cy="1420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9042248" y="2896645"/>
              <a:ext cx="1174029" cy="11740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48029" y="5382579"/>
            <a:ext cx="411380" cy="411380"/>
            <a:chOff x="8918967" y="2773364"/>
            <a:chExt cx="1420590" cy="1420590"/>
          </a:xfrm>
        </p:grpSpPr>
        <p:sp>
          <p:nvSpPr>
            <p:cNvPr id="21" name="椭圆 20"/>
            <p:cNvSpPr/>
            <p:nvPr/>
          </p:nvSpPr>
          <p:spPr>
            <a:xfrm>
              <a:off x="8918967" y="2773364"/>
              <a:ext cx="1420590" cy="1420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9042248" y="2896645"/>
              <a:ext cx="1174029" cy="11740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93705" y="5973456"/>
            <a:ext cx="1638384" cy="739108"/>
            <a:chOff x="2693705" y="5973456"/>
            <a:chExt cx="1638384" cy="739108"/>
          </a:xfrm>
        </p:grpSpPr>
        <p:sp>
          <p:nvSpPr>
            <p:cNvPr id="24" name="矩形 23"/>
            <p:cNvSpPr/>
            <p:nvPr/>
          </p:nvSpPr>
          <p:spPr>
            <a:xfrm>
              <a:off x="2693705" y="6479215"/>
              <a:ext cx="1638384" cy="2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2584193" y="6411964"/>
              <a:ext cx="576000" cy="25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2747856" y="6156739"/>
              <a:ext cx="468000" cy="180000"/>
            </a:xfrm>
            <a:prstGeom prst="rect">
              <a:avLst/>
            </a:prstGeom>
            <a:solidFill>
              <a:srgbClr val="C500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2990354" y="6241715"/>
              <a:ext cx="315598" cy="162449"/>
            </a:xfrm>
            <a:prstGeom prst="rect">
              <a:avLst/>
            </a:prstGeom>
            <a:solidFill>
              <a:srgbClr val="008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5400000">
              <a:off x="3375248" y="6290977"/>
              <a:ext cx="216000" cy="162449"/>
            </a:xfrm>
            <a:prstGeom prst="rect">
              <a:avLst/>
            </a:prstGeom>
            <a:solidFill>
              <a:srgbClr val="FE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3411248" y="6109404"/>
              <a:ext cx="144000" cy="162449"/>
            </a:xfrm>
            <a:prstGeom prst="rect">
              <a:avLst/>
            </a:prstGeom>
            <a:solidFill>
              <a:srgbClr val="A7A9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3411248" y="5964231"/>
              <a:ext cx="144000" cy="162449"/>
            </a:xfrm>
            <a:prstGeom prst="rect">
              <a:avLst/>
            </a:prstGeom>
            <a:solidFill>
              <a:srgbClr val="F98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880113" y="899959"/>
            <a:ext cx="553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733B39"/>
                </a:solidFill>
                <a:latin typeface="方正悬针篆变简体" panose="02000000000000000000" pitchFamily="2" charset="-122"/>
                <a:ea typeface="方正悬针篆变简体" panose="02000000000000000000" pitchFamily="2" charset="-122"/>
              </a:rPr>
              <a:t>那些关于巧克力的物语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 rot="900000">
            <a:off x="569719" y="478864"/>
            <a:ext cx="1074162" cy="1074162"/>
          </a:xfrm>
          <a:prstGeom prst="ellipse">
            <a:avLst/>
          </a:prstGeom>
          <a:solidFill>
            <a:srgbClr val="C4825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087" y="519273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5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至</a:t>
            </a:r>
          </a:p>
        </p:txBody>
      </p:sp>
      <p:sp>
        <p:nvSpPr>
          <p:cNvPr id="11" name="矩形 10"/>
          <p:cNvSpPr/>
          <p:nvPr/>
        </p:nvSpPr>
        <p:spPr>
          <a:xfrm>
            <a:off x="1266172" y="950458"/>
            <a:ext cx="1428596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</a:t>
            </a:r>
            <a:r>
              <a:rPr lang="zh-CN" altLang="en-US" sz="4400" spc="-3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 </a:t>
            </a:r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牌</a:t>
            </a:r>
            <a:endParaRPr lang="en-US" altLang="zh-CN" sz="4400" spc="600">
              <a:solidFill>
                <a:schemeClr val="bg1"/>
              </a:solidFill>
              <a:effectLst>
                <a:outerShdw blurRad="304800" dist="38100" dir="5400000" algn="t" rotWithShape="0">
                  <a:prstClr val="black">
                    <a:alpha val="77000"/>
                  </a:prst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  <a:p>
            <a:r>
              <a:rPr lang="zh-CN" altLang="en-US" sz="4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91869" y="3491181"/>
            <a:ext cx="9608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ln>
                  <a:solidFill>
                    <a:srgbClr val="732B17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蚕燕隶书(3500)" panose="02010601030101010101" pitchFamily="2" charset="-122"/>
                <a:ea typeface="叶根友蚕燕隶书(3500)" panose="02010601030101010101" pitchFamily="2" charset="-122"/>
              </a:defRPr>
            </a:lvl1pPr>
          </a:lstStyle>
          <a:p>
            <a:pPr algn="ctr"/>
            <a:r>
              <a:rPr lang="zh-CN" altLang="en-US" sz="8000" spc="600"/>
              <a:t>全 球 </a:t>
            </a:r>
            <a:r>
              <a:rPr lang="en-US" altLang="zh-CN" sz="8000" spc="600"/>
              <a:t>AND </a:t>
            </a:r>
            <a:r>
              <a:rPr lang="zh-CN" altLang="en-US" sz="8000" spc="600"/>
              <a:t>中 国</a:t>
            </a:r>
            <a:endParaRPr lang="en-US" altLang="zh-CN" sz="8000" spc="600"/>
          </a:p>
        </p:txBody>
      </p:sp>
      <p:sp>
        <p:nvSpPr>
          <p:cNvPr id="12" name="椭圆 11"/>
          <p:cNvSpPr/>
          <p:nvPr/>
        </p:nvSpPr>
        <p:spPr>
          <a:xfrm>
            <a:off x="4806269" y="2109059"/>
            <a:ext cx="2579461" cy="1183885"/>
          </a:xfrm>
          <a:prstGeom prst="ellipse">
            <a:avLst/>
          </a:prstGeom>
          <a:solidFill>
            <a:srgbClr val="C4825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9546" y="2285503"/>
            <a:ext cx="349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>
                <a:ln>
                  <a:solidFill>
                    <a:srgbClr val="732B17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蚕燕隶书(3500)" panose="02010601030101010101" pitchFamily="2" charset="-122"/>
                <a:ea typeface="叶根友蚕燕隶书(3500)" panose="02010601030101010101" pitchFamily="2" charset="-122"/>
              </a:rPr>
              <a:t>知名度</a:t>
            </a:r>
            <a:endParaRPr lang="en-US" altLang="zh-CN" sz="4800" b="1" spc="600">
              <a:ln>
                <a:solidFill>
                  <a:srgbClr val="732B17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蚕燕隶书(3500)" panose="02010601030101010101" pitchFamily="2" charset="-122"/>
              <a:ea typeface="叶根友蚕燕隶书(3500)" panose="02010601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>
          <a:xfrm rot="8167251">
            <a:off x="10002262" y="4637495"/>
            <a:ext cx="2214836" cy="186771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7" y="508202"/>
            <a:ext cx="2824442" cy="132278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927134" y="1884606"/>
            <a:ext cx="198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333333"/>
                </a:solidFill>
                <a:cs typeface="+mn-ea"/>
                <a:sym typeface="+mn-lt"/>
              </a:rPr>
              <a:t>瑞士莲巧克力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0831292">
            <a:off x="3395649" y="3705433"/>
            <a:ext cx="2035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333333"/>
                </a:solidFill>
                <a:latin typeface="Arial" panose="020B0604020202020204" pitchFamily="34" charset="0"/>
              </a:rPr>
              <a:t>吉利莲巧克力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06" t="14209" r="15334" b="23696"/>
          <a:stretch>
            <a:fillRect/>
          </a:stretch>
        </p:blipFill>
        <p:spPr>
          <a:xfrm rot="20822537">
            <a:off x="2942174" y="2679277"/>
            <a:ext cx="2571750" cy="11144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20728880">
            <a:off x="6126885" y="2718982"/>
            <a:ext cx="2094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费列罗巧克力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6"/>
          <a:stretch>
            <a:fillRect/>
          </a:stretch>
        </p:blipFill>
        <p:spPr>
          <a:xfrm rot="21217347">
            <a:off x="6009415" y="515091"/>
            <a:ext cx="3453610" cy="72757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1410453">
            <a:off x="6592385" y="1525452"/>
            <a:ext cx="22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马克西姆巧克力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8" y="3177526"/>
            <a:ext cx="2399280" cy="1829551"/>
          </a:xfrm>
          <a:prstGeom prst="rect">
            <a:avLst/>
          </a:prstGeom>
        </p:spPr>
      </p:pic>
      <p:sp>
        <p:nvSpPr>
          <p:cNvPr id="23" name="KSO_Shape"/>
          <p:cNvSpPr/>
          <p:nvPr/>
        </p:nvSpPr>
        <p:spPr>
          <a:xfrm rot="7723931">
            <a:off x="1103078" y="960844"/>
            <a:ext cx="2214836" cy="186771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04" y="2582520"/>
            <a:ext cx="2496526" cy="11900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21501" y="3937852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/>
              <a:t>德 芙 </a:t>
            </a:r>
            <a:r>
              <a:rPr lang="en-US" altLang="zh-CN" sz="2400"/>
              <a:t>Dove 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52307" y="-1042"/>
            <a:ext cx="10498931" cy="6858000"/>
          </a:xfrm>
          <a:custGeom>
            <a:avLst/>
            <a:gdLst>
              <a:gd name="connsiteX0" fmla="*/ 0 w 10244137"/>
              <a:gd name="connsiteY0" fmla="*/ 6629600 h 6629600"/>
              <a:gd name="connsiteX1" fmla="*/ 14287 w 10244137"/>
              <a:gd name="connsiteY1" fmla="*/ 6558162 h 6629600"/>
              <a:gd name="connsiteX2" fmla="*/ 71437 w 10244137"/>
              <a:gd name="connsiteY2" fmla="*/ 6515300 h 6629600"/>
              <a:gd name="connsiteX3" fmla="*/ 157162 w 10244137"/>
              <a:gd name="connsiteY3" fmla="*/ 6429575 h 6629600"/>
              <a:gd name="connsiteX4" fmla="*/ 285750 w 10244137"/>
              <a:gd name="connsiteY4" fmla="*/ 6372425 h 6629600"/>
              <a:gd name="connsiteX5" fmla="*/ 385762 w 10244137"/>
              <a:gd name="connsiteY5" fmla="*/ 6286700 h 6629600"/>
              <a:gd name="connsiteX6" fmla="*/ 528637 w 10244137"/>
              <a:gd name="connsiteY6" fmla="*/ 6229550 h 6629600"/>
              <a:gd name="connsiteX7" fmla="*/ 671512 w 10244137"/>
              <a:gd name="connsiteY7" fmla="*/ 6158112 h 6629600"/>
              <a:gd name="connsiteX8" fmla="*/ 714375 w 10244137"/>
              <a:gd name="connsiteY8" fmla="*/ 6129537 h 6629600"/>
              <a:gd name="connsiteX9" fmla="*/ 757237 w 10244137"/>
              <a:gd name="connsiteY9" fmla="*/ 6115250 h 6629600"/>
              <a:gd name="connsiteX10" fmla="*/ 871537 w 10244137"/>
              <a:gd name="connsiteY10" fmla="*/ 6072387 h 6629600"/>
              <a:gd name="connsiteX11" fmla="*/ 914400 w 10244137"/>
              <a:gd name="connsiteY11" fmla="*/ 6058100 h 6629600"/>
              <a:gd name="connsiteX12" fmla="*/ 1071562 w 10244137"/>
              <a:gd name="connsiteY12" fmla="*/ 5972375 h 6629600"/>
              <a:gd name="connsiteX13" fmla="*/ 1114425 w 10244137"/>
              <a:gd name="connsiteY13" fmla="*/ 5958087 h 6629600"/>
              <a:gd name="connsiteX14" fmla="*/ 1228725 w 10244137"/>
              <a:gd name="connsiteY14" fmla="*/ 5872362 h 6629600"/>
              <a:gd name="connsiteX15" fmla="*/ 1328737 w 10244137"/>
              <a:gd name="connsiteY15" fmla="*/ 5815212 h 6629600"/>
              <a:gd name="connsiteX16" fmla="*/ 1385887 w 10244137"/>
              <a:gd name="connsiteY16" fmla="*/ 5786637 h 6629600"/>
              <a:gd name="connsiteX17" fmla="*/ 1543050 w 10244137"/>
              <a:gd name="connsiteY17" fmla="*/ 5672337 h 6629600"/>
              <a:gd name="connsiteX18" fmla="*/ 1614487 w 10244137"/>
              <a:gd name="connsiteY18" fmla="*/ 5658050 h 6629600"/>
              <a:gd name="connsiteX19" fmla="*/ 1728787 w 10244137"/>
              <a:gd name="connsiteY19" fmla="*/ 5586612 h 6629600"/>
              <a:gd name="connsiteX20" fmla="*/ 1785937 w 10244137"/>
              <a:gd name="connsiteY20" fmla="*/ 5543750 h 6629600"/>
              <a:gd name="connsiteX21" fmla="*/ 1900237 w 10244137"/>
              <a:gd name="connsiteY21" fmla="*/ 5486600 h 6629600"/>
              <a:gd name="connsiteX22" fmla="*/ 1928812 w 10244137"/>
              <a:gd name="connsiteY22" fmla="*/ 5443737 h 6629600"/>
              <a:gd name="connsiteX23" fmla="*/ 1971675 w 10244137"/>
              <a:gd name="connsiteY23" fmla="*/ 5429450 h 6629600"/>
              <a:gd name="connsiteX24" fmla="*/ 2043112 w 10244137"/>
              <a:gd name="connsiteY24" fmla="*/ 5386587 h 6629600"/>
              <a:gd name="connsiteX25" fmla="*/ 2085975 w 10244137"/>
              <a:gd name="connsiteY25" fmla="*/ 5358012 h 6629600"/>
              <a:gd name="connsiteX26" fmla="*/ 2228850 w 10244137"/>
              <a:gd name="connsiteY26" fmla="*/ 5243712 h 6629600"/>
              <a:gd name="connsiteX27" fmla="*/ 2286000 w 10244137"/>
              <a:gd name="connsiteY27" fmla="*/ 5229425 h 6629600"/>
              <a:gd name="connsiteX28" fmla="*/ 2357437 w 10244137"/>
              <a:gd name="connsiteY28" fmla="*/ 5157987 h 6629600"/>
              <a:gd name="connsiteX29" fmla="*/ 2428875 w 10244137"/>
              <a:gd name="connsiteY29" fmla="*/ 5115125 h 6629600"/>
              <a:gd name="connsiteX30" fmla="*/ 2471737 w 10244137"/>
              <a:gd name="connsiteY30" fmla="*/ 5086550 h 6629600"/>
              <a:gd name="connsiteX31" fmla="*/ 2514600 w 10244137"/>
              <a:gd name="connsiteY31" fmla="*/ 5029400 h 6629600"/>
              <a:gd name="connsiteX32" fmla="*/ 2657475 w 10244137"/>
              <a:gd name="connsiteY32" fmla="*/ 4929387 h 6629600"/>
              <a:gd name="connsiteX33" fmla="*/ 2700337 w 10244137"/>
              <a:gd name="connsiteY33" fmla="*/ 4872237 h 6629600"/>
              <a:gd name="connsiteX34" fmla="*/ 2786062 w 10244137"/>
              <a:gd name="connsiteY34" fmla="*/ 4800800 h 6629600"/>
              <a:gd name="connsiteX35" fmla="*/ 2814637 w 10244137"/>
              <a:gd name="connsiteY35" fmla="*/ 4757937 h 6629600"/>
              <a:gd name="connsiteX36" fmla="*/ 2871787 w 10244137"/>
              <a:gd name="connsiteY36" fmla="*/ 4715075 h 6629600"/>
              <a:gd name="connsiteX37" fmla="*/ 2914650 w 10244137"/>
              <a:gd name="connsiteY37" fmla="*/ 4686500 h 6629600"/>
              <a:gd name="connsiteX38" fmla="*/ 2971800 w 10244137"/>
              <a:gd name="connsiteY38" fmla="*/ 4615062 h 6629600"/>
              <a:gd name="connsiteX39" fmla="*/ 3128962 w 10244137"/>
              <a:gd name="connsiteY39" fmla="*/ 4486475 h 6629600"/>
              <a:gd name="connsiteX40" fmla="*/ 3186112 w 10244137"/>
              <a:gd name="connsiteY40" fmla="*/ 4472187 h 6629600"/>
              <a:gd name="connsiteX41" fmla="*/ 3214687 w 10244137"/>
              <a:gd name="connsiteY41" fmla="*/ 4429325 h 6629600"/>
              <a:gd name="connsiteX42" fmla="*/ 3371850 w 10244137"/>
              <a:gd name="connsiteY42" fmla="*/ 4343600 h 6629600"/>
              <a:gd name="connsiteX43" fmla="*/ 3443287 w 10244137"/>
              <a:gd name="connsiteY43" fmla="*/ 4300737 h 6629600"/>
              <a:gd name="connsiteX44" fmla="*/ 3500437 w 10244137"/>
              <a:gd name="connsiteY44" fmla="*/ 4272162 h 6629600"/>
              <a:gd name="connsiteX45" fmla="*/ 3543300 w 10244137"/>
              <a:gd name="connsiteY45" fmla="*/ 4243587 h 6629600"/>
              <a:gd name="connsiteX46" fmla="*/ 3586162 w 10244137"/>
              <a:gd name="connsiteY46" fmla="*/ 4200725 h 6629600"/>
              <a:gd name="connsiteX47" fmla="*/ 3643312 w 10244137"/>
              <a:gd name="connsiteY47" fmla="*/ 4186437 h 6629600"/>
              <a:gd name="connsiteX48" fmla="*/ 3714750 w 10244137"/>
              <a:gd name="connsiteY48" fmla="*/ 4157862 h 6629600"/>
              <a:gd name="connsiteX49" fmla="*/ 3800475 w 10244137"/>
              <a:gd name="connsiteY49" fmla="*/ 4129287 h 6629600"/>
              <a:gd name="connsiteX50" fmla="*/ 3900487 w 10244137"/>
              <a:gd name="connsiteY50" fmla="*/ 4057850 h 6629600"/>
              <a:gd name="connsiteX51" fmla="*/ 3971925 w 10244137"/>
              <a:gd name="connsiteY51" fmla="*/ 4043562 h 6629600"/>
              <a:gd name="connsiteX52" fmla="*/ 4071937 w 10244137"/>
              <a:gd name="connsiteY52" fmla="*/ 4000700 h 6629600"/>
              <a:gd name="connsiteX53" fmla="*/ 4157662 w 10244137"/>
              <a:gd name="connsiteY53" fmla="*/ 3986412 h 6629600"/>
              <a:gd name="connsiteX54" fmla="*/ 4243387 w 10244137"/>
              <a:gd name="connsiteY54" fmla="*/ 3957837 h 6629600"/>
              <a:gd name="connsiteX55" fmla="*/ 4386262 w 10244137"/>
              <a:gd name="connsiteY55" fmla="*/ 3886400 h 6629600"/>
              <a:gd name="connsiteX56" fmla="*/ 4557712 w 10244137"/>
              <a:gd name="connsiteY56" fmla="*/ 3872112 h 6629600"/>
              <a:gd name="connsiteX57" fmla="*/ 4700587 w 10244137"/>
              <a:gd name="connsiteY57" fmla="*/ 3843537 h 6629600"/>
              <a:gd name="connsiteX58" fmla="*/ 4814887 w 10244137"/>
              <a:gd name="connsiteY58" fmla="*/ 3829250 h 6629600"/>
              <a:gd name="connsiteX59" fmla="*/ 4857750 w 10244137"/>
              <a:gd name="connsiteY59" fmla="*/ 3814962 h 6629600"/>
              <a:gd name="connsiteX60" fmla="*/ 4986337 w 10244137"/>
              <a:gd name="connsiteY60" fmla="*/ 3757812 h 6629600"/>
              <a:gd name="connsiteX61" fmla="*/ 5057775 w 10244137"/>
              <a:gd name="connsiteY61" fmla="*/ 3743525 h 6629600"/>
              <a:gd name="connsiteX62" fmla="*/ 5329237 w 10244137"/>
              <a:gd name="connsiteY62" fmla="*/ 3672087 h 6629600"/>
              <a:gd name="connsiteX63" fmla="*/ 5472112 w 10244137"/>
              <a:gd name="connsiteY63" fmla="*/ 3614937 h 6629600"/>
              <a:gd name="connsiteX64" fmla="*/ 5600700 w 10244137"/>
              <a:gd name="connsiteY64" fmla="*/ 3557787 h 6629600"/>
              <a:gd name="connsiteX65" fmla="*/ 5786437 w 10244137"/>
              <a:gd name="connsiteY65" fmla="*/ 3486350 h 6629600"/>
              <a:gd name="connsiteX66" fmla="*/ 5857875 w 10244137"/>
              <a:gd name="connsiteY66" fmla="*/ 3457775 h 6629600"/>
              <a:gd name="connsiteX67" fmla="*/ 5986462 w 10244137"/>
              <a:gd name="connsiteY67" fmla="*/ 3414912 h 6629600"/>
              <a:gd name="connsiteX68" fmla="*/ 6057900 w 10244137"/>
              <a:gd name="connsiteY68" fmla="*/ 3343475 h 6629600"/>
              <a:gd name="connsiteX69" fmla="*/ 6229350 w 10244137"/>
              <a:gd name="connsiteY69" fmla="*/ 3300612 h 6629600"/>
              <a:gd name="connsiteX70" fmla="*/ 6315075 w 10244137"/>
              <a:gd name="connsiteY70" fmla="*/ 3272037 h 6629600"/>
              <a:gd name="connsiteX71" fmla="*/ 6500812 w 10244137"/>
              <a:gd name="connsiteY71" fmla="*/ 3186312 h 6629600"/>
              <a:gd name="connsiteX72" fmla="*/ 6643687 w 10244137"/>
              <a:gd name="connsiteY72" fmla="*/ 3143450 h 6629600"/>
              <a:gd name="connsiteX73" fmla="*/ 6757987 w 10244137"/>
              <a:gd name="connsiteY73" fmla="*/ 3086300 h 6629600"/>
              <a:gd name="connsiteX74" fmla="*/ 6915150 w 10244137"/>
              <a:gd name="connsiteY74" fmla="*/ 3029150 h 6629600"/>
              <a:gd name="connsiteX75" fmla="*/ 7058025 w 10244137"/>
              <a:gd name="connsiteY75" fmla="*/ 3000575 h 6629600"/>
              <a:gd name="connsiteX76" fmla="*/ 7100887 w 10244137"/>
              <a:gd name="connsiteY76" fmla="*/ 2986287 h 6629600"/>
              <a:gd name="connsiteX77" fmla="*/ 7200900 w 10244137"/>
              <a:gd name="connsiteY77" fmla="*/ 2972000 h 6629600"/>
              <a:gd name="connsiteX78" fmla="*/ 7386637 w 10244137"/>
              <a:gd name="connsiteY78" fmla="*/ 2900562 h 6629600"/>
              <a:gd name="connsiteX79" fmla="*/ 7458075 w 10244137"/>
              <a:gd name="connsiteY79" fmla="*/ 2857700 h 6629600"/>
              <a:gd name="connsiteX80" fmla="*/ 7586662 w 10244137"/>
              <a:gd name="connsiteY80" fmla="*/ 2843412 h 6629600"/>
              <a:gd name="connsiteX81" fmla="*/ 7743825 w 10244137"/>
              <a:gd name="connsiteY81" fmla="*/ 2800550 h 6629600"/>
              <a:gd name="connsiteX82" fmla="*/ 7815262 w 10244137"/>
              <a:gd name="connsiteY82" fmla="*/ 2757687 h 6629600"/>
              <a:gd name="connsiteX83" fmla="*/ 7886700 w 10244137"/>
              <a:gd name="connsiteY83" fmla="*/ 2743400 h 6629600"/>
              <a:gd name="connsiteX84" fmla="*/ 8001000 w 10244137"/>
              <a:gd name="connsiteY84" fmla="*/ 2686250 h 6629600"/>
              <a:gd name="connsiteX85" fmla="*/ 8086725 w 10244137"/>
              <a:gd name="connsiteY85" fmla="*/ 2657675 h 6629600"/>
              <a:gd name="connsiteX86" fmla="*/ 8186737 w 10244137"/>
              <a:gd name="connsiteY86" fmla="*/ 2600525 h 6629600"/>
              <a:gd name="connsiteX87" fmla="*/ 8301037 w 10244137"/>
              <a:gd name="connsiteY87" fmla="*/ 2557662 h 6629600"/>
              <a:gd name="connsiteX88" fmla="*/ 8358187 w 10244137"/>
              <a:gd name="connsiteY88" fmla="*/ 2514800 h 6629600"/>
              <a:gd name="connsiteX89" fmla="*/ 8386762 w 10244137"/>
              <a:gd name="connsiteY89" fmla="*/ 2471937 h 6629600"/>
              <a:gd name="connsiteX90" fmla="*/ 8543925 w 10244137"/>
              <a:gd name="connsiteY90" fmla="*/ 2386212 h 6629600"/>
              <a:gd name="connsiteX91" fmla="*/ 8572500 w 10244137"/>
              <a:gd name="connsiteY91" fmla="*/ 2329062 h 6629600"/>
              <a:gd name="connsiteX92" fmla="*/ 8615362 w 10244137"/>
              <a:gd name="connsiteY92" fmla="*/ 2300487 h 6629600"/>
              <a:gd name="connsiteX93" fmla="*/ 8658225 w 10244137"/>
              <a:gd name="connsiteY93" fmla="*/ 2243337 h 6629600"/>
              <a:gd name="connsiteX94" fmla="*/ 8672512 w 10244137"/>
              <a:gd name="connsiteY94" fmla="*/ 2186187 h 6629600"/>
              <a:gd name="connsiteX95" fmla="*/ 8743950 w 10244137"/>
              <a:gd name="connsiteY95" fmla="*/ 2129037 h 6629600"/>
              <a:gd name="connsiteX96" fmla="*/ 8829675 w 10244137"/>
              <a:gd name="connsiteY96" fmla="*/ 2043312 h 6629600"/>
              <a:gd name="connsiteX97" fmla="*/ 8901112 w 10244137"/>
              <a:gd name="connsiteY97" fmla="*/ 1943300 h 6629600"/>
              <a:gd name="connsiteX98" fmla="*/ 8929687 w 10244137"/>
              <a:gd name="connsiteY98" fmla="*/ 1886150 h 6629600"/>
              <a:gd name="connsiteX99" fmla="*/ 9015412 w 10244137"/>
              <a:gd name="connsiteY99" fmla="*/ 1800425 h 6629600"/>
              <a:gd name="connsiteX100" fmla="*/ 9086850 w 10244137"/>
              <a:gd name="connsiteY100" fmla="*/ 1686125 h 6629600"/>
              <a:gd name="connsiteX101" fmla="*/ 9115425 w 10244137"/>
              <a:gd name="connsiteY101" fmla="*/ 1614687 h 6629600"/>
              <a:gd name="connsiteX102" fmla="*/ 9186862 w 10244137"/>
              <a:gd name="connsiteY102" fmla="*/ 1514675 h 6629600"/>
              <a:gd name="connsiteX103" fmla="*/ 9244012 w 10244137"/>
              <a:gd name="connsiteY103" fmla="*/ 1428950 h 6629600"/>
              <a:gd name="connsiteX104" fmla="*/ 9301162 w 10244137"/>
              <a:gd name="connsiteY104" fmla="*/ 1286075 h 6629600"/>
              <a:gd name="connsiteX105" fmla="*/ 9329737 w 10244137"/>
              <a:gd name="connsiteY105" fmla="*/ 1243212 h 6629600"/>
              <a:gd name="connsiteX106" fmla="*/ 9401175 w 10244137"/>
              <a:gd name="connsiteY106" fmla="*/ 1143200 h 6629600"/>
              <a:gd name="connsiteX107" fmla="*/ 9444037 w 10244137"/>
              <a:gd name="connsiteY107" fmla="*/ 1028900 h 6629600"/>
              <a:gd name="connsiteX108" fmla="*/ 9486900 w 10244137"/>
              <a:gd name="connsiteY108" fmla="*/ 943175 h 6629600"/>
              <a:gd name="connsiteX109" fmla="*/ 9544050 w 10244137"/>
              <a:gd name="connsiteY109" fmla="*/ 800300 h 6629600"/>
              <a:gd name="connsiteX110" fmla="*/ 9572625 w 10244137"/>
              <a:gd name="connsiteY110" fmla="*/ 714575 h 6629600"/>
              <a:gd name="connsiteX111" fmla="*/ 9601200 w 10244137"/>
              <a:gd name="connsiteY111" fmla="*/ 671712 h 6629600"/>
              <a:gd name="connsiteX112" fmla="*/ 9672637 w 10244137"/>
              <a:gd name="connsiteY112" fmla="*/ 571700 h 6629600"/>
              <a:gd name="connsiteX113" fmla="*/ 9715500 w 10244137"/>
              <a:gd name="connsiteY113" fmla="*/ 500262 h 6629600"/>
              <a:gd name="connsiteX114" fmla="*/ 9744075 w 10244137"/>
              <a:gd name="connsiteY114" fmla="*/ 443112 h 6629600"/>
              <a:gd name="connsiteX115" fmla="*/ 9829800 w 10244137"/>
              <a:gd name="connsiteY115" fmla="*/ 357387 h 6629600"/>
              <a:gd name="connsiteX116" fmla="*/ 9901237 w 10244137"/>
              <a:gd name="connsiteY116" fmla="*/ 271662 h 6629600"/>
              <a:gd name="connsiteX117" fmla="*/ 9929812 w 10244137"/>
              <a:gd name="connsiteY117" fmla="*/ 228800 h 6629600"/>
              <a:gd name="connsiteX118" fmla="*/ 9986962 w 10244137"/>
              <a:gd name="connsiteY118" fmla="*/ 200225 h 6629600"/>
              <a:gd name="connsiteX119" fmla="*/ 10086975 w 10244137"/>
              <a:gd name="connsiteY119" fmla="*/ 85925 h 6629600"/>
              <a:gd name="connsiteX120" fmla="*/ 10129837 w 10244137"/>
              <a:gd name="connsiteY120" fmla="*/ 57350 h 6629600"/>
              <a:gd name="connsiteX121" fmla="*/ 10172700 w 10244137"/>
              <a:gd name="connsiteY121" fmla="*/ 14487 h 6629600"/>
              <a:gd name="connsiteX122" fmla="*/ 10244137 w 10244137"/>
              <a:gd name="connsiteY122" fmla="*/ 200 h 6629600"/>
              <a:gd name="connsiteX0-1" fmla="*/ 0 w 10244137"/>
              <a:gd name="connsiteY0-2" fmla="*/ 6629600 h 6629600"/>
              <a:gd name="connsiteX1-3" fmla="*/ 14287 w 10244137"/>
              <a:gd name="connsiteY1-4" fmla="*/ 6558162 h 6629600"/>
              <a:gd name="connsiteX2-5" fmla="*/ 71437 w 10244137"/>
              <a:gd name="connsiteY2-6" fmla="*/ 6515300 h 6629600"/>
              <a:gd name="connsiteX3-7" fmla="*/ 157162 w 10244137"/>
              <a:gd name="connsiteY3-8" fmla="*/ 6429575 h 6629600"/>
              <a:gd name="connsiteX4-9" fmla="*/ 285750 w 10244137"/>
              <a:gd name="connsiteY4-10" fmla="*/ 6372425 h 6629600"/>
              <a:gd name="connsiteX5-11" fmla="*/ 385762 w 10244137"/>
              <a:gd name="connsiteY5-12" fmla="*/ 6286700 h 6629600"/>
              <a:gd name="connsiteX6-13" fmla="*/ 528637 w 10244137"/>
              <a:gd name="connsiteY6-14" fmla="*/ 6229550 h 6629600"/>
              <a:gd name="connsiteX7-15" fmla="*/ 671512 w 10244137"/>
              <a:gd name="connsiteY7-16" fmla="*/ 6158112 h 6629600"/>
              <a:gd name="connsiteX8-17" fmla="*/ 714375 w 10244137"/>
              <a:gd name="connsiteY8-18" fmla="*/ 6129537 h 6629600"/>
              <a:gd name="connsiteX9-19" fmla="*/ 757237 w 10244137"/>
              <a:gd name="connsiteY9-20" fmla="*/ 6115250 h 6629600"/>
              <a:gd name="connsiteX10-21" fmla="*/ 871537 w 10244137"/>
              <a:gd name="connsiteY10-22" fmla="*/ 6072387 h 6629600"/>
              <a:gd name="connsiteX11-23" fmla="*/ 914400 w 10244137"/>
              <a:gd name="connsiteY11-24" fmla="*/ 6058100 h 6629600"/>
              <a:gd name="connsiteX12-25" fmla="*/ 1071562 w 10244137"/>
              <a:gd name="connsiteY12-26" fmla="*/ 5972375 h 6629600"/>
              <a:gd name="connsiteX13-27" fmla="*/ 1114425 w 10244137"/>
              <a:gd name="connsiteY13-28" fmla="*/ 5958087 h 6629600"/>
              <a:gd name="connsiteX14-29" fmla="*/ 1228725 w 10244137"/>
              <a:gd name="connsiteY14-30" fmla="*/ 5872362 h 6629600"/>
              <a:gd name="connsiteX15-31" fmla="*/ 1328737 w 10244137"/>
              <a:gd name="connsiteY15-32" fmla="*/ 5815212 h 6629600"/>
              <a:gd name="connsiteX16-33" fmla="*/ 1385887 w 10244137"/>
              <a:gd name="connsiteY16-34" fmla="*/ 5786637 h 6629600"/>
              <a:gd name="connsiteX17-35" fmla="*/ 1543050 w 10244137"/>
              <a:gd name="connsiteY17-36" fmla="*/ 5672337 h 6629600"/>
              <a:gd name="connsiteX18-37" fmla="*/ 1614487 w 10244137"/>
              <a:gd name="connsiteY18-38" fmla="*/ 5658050 h 6629600"/>
              <a:gd name="connsiteX19-39" fmla="*/ 1728787 w 10244137"/>
              <a:gd name="connsiteY19-40" fmla="*/ 5586612 h 6629600"/>
              <a:gd name="connsiteX20-41" fmla="*/ 1785937 w 10244137"/>
              <a:gd name="connsiteY20-42" fmla="*/ 5543750 h 6629600"/>
              <a:gd name="connsiteX21-43" fmla="*/ 1900237 w 10244137"/>
              <a:gd name="connsiteY21-44" fmla="*/ 5486600 h 6629600"/>
              <a:gd name="connsiteX22-45" fmla="*/ 1928812 w 10244137"/>
              <a:gd name="connsiteY22-46" fmla="*/ 5443737 h 6629600"/>
              <a:gd name="connsiteX23-47" fmla="*/ 1971675 w 10244137"/>
              <a:gd name="connsiteY23-48" fmla="*/ 5429450 h 6629600"/>
              <a:gd name="connsiteX24-49" fmla="*/ 2043112 w 10244137"/>
              <a:gd name="connsiteY24-50" fmla="*/ 5386587 h 6629600"/>
              <a:gd name="connsiteX25-51" fmla="*/ 2085975 w 10244137"/>
              <a:gd name="connsiteY25-52" fmla="*/ 5358012 h 6629600"/>
              <a:gd name="connsiteX26-53" fmla="*/ 2228850 w 10244137"/>
              <a:gd name="connsiteY26-54" fmla="*/ 5243712 h 6629600"/>
              <a:gd name="connsiteX27-55" fmla="*/ 2286000 w 10244137"/>
              <a:gd name="connsiteY27-56" fmla="*/ 5229425 h 6629600"/>
              <a:gd name="connsiteX28-57" fmla="*/ 2357437 w 10244137"/>
              <a:gd name="connsiteY28-58" fmla="*/ 5157987 h 6629600"/>
              <a:gd name="connsiteX29-59" fmla="*/ 2428875 w 10244137"/>
              <a:gd name="connsiteY29-60" fmla="*/ 5115125 h 6629600"/>
              <a:gd name="connsiteX30-61" fmla="*/ 2471737 w 10244137"/>
              <a:gd name="connsiteY30-62" fmla="*/ 5086550 h 6629600"/>
              <a:gd name="connsiteX31-63" fmla="*/ 2514600 w 10244137"/>
              <a:gd name="connsiteY31-64" fmla="*/ 5029400 h 6629600"/>
              <a:gd name="connsiteX32-65" fmla="*/ 2657475 w 10244137"/>
              <a:gd name="connsiteY32-66" fmla="*/ 4929387 h 6629600"/>
              <a:gd name="connsiteX33-67" fmla="*/ 2700337 w 10244137"/>
              <a:gd name="connsiteY33-68" fmla="*/ 4872237 h 6629600"/>
              <a:gd name="connsiteX34-69" fmla="*/ 2786062 w 10244137"/>
              <a:gd name="connsiteY34-70" fmla="*/ 4800800 h 6629600"/>
              <a:gd name="connsiteX35-71" fmla="*/ 2814637 w 10244137"/>
              <a:gd name="connsiteY35-72" fmla="*/ 4757937 h 6629600"/>
              <a:gd name="connsiteX36-73" fmla="*/ 2871787 w 10244137"/>
              <a:gd name="connsiteY36-74" fmla="*/ 4715075 h 6629600"/>
              <a:gd name="connsiteX37-75" fmla="*/ 2914650 w 10244137"/>
              <a:gd name="connsiteY37-76" fmla="*/ 4686500 h 6629600"/>
              <a:gd name="connsiteX38-77" fmla="*/ 2971800 w 10244137"/>
              <a:gd name="connsiteY38-78" fmla="*/ 4615062 h 6629600"/>
              <a:gd name="connsiteX39-79" fmla="*/ 3128962 w 10244137"/>
              <a:gd name="connsiteY39-80" fmla="*/ 4486475 h 6629600"/>
              <a:gd name="connsiteX40-81" fmla="*/ 3186112 w 10244137"/>
              <a:gd name="connsiteY40-82" fmla="*/ 4472187 h 6629600"/>
              <a:gd name="connsiteX41-83" fmla="*/ 3214687 w 10244137"/>
              <a:gd name="connsiteY41-84" fmla="*/ 4429325 h 6629600"/>
              <a:gd name="connsiteX42-85" fmla="*/ 3371850 w 10244137"/>
              <a:gd name="connsiteY42-86" fmla="*/ 4343600 h 6629600"/>
              <a:gd name="connsiteX43-87" fmla="*/ 3443287 w 10244137"/>
              <a:gd name="connsiteY43-88" fmla="*/ 4300737 h 6629600"/>
              <a:gd name="connsiteX44-89" fmla="*/ 3500437 w 10244137"/>
              <a:gd name="connsiteY44-90" fmla="*/ 4272162 h 6629600"/>
              <a:gd name="connsiteX45-91" fmla="*/ 3543300 w 10244137"/>
              <a:gd name="connsiteY45-92" fmla="*/ 4243587 h 6629600"/>
              <a:gd name="connsiteX46-93" fmla="*/ 3586162 w 10244137"/>
              <a:gd name="connsiteY46-94" fmla="*/ 4200725 h 6629600"/>
              <a:gd name="connsiteX47-95" fmla="*/ 3643312 w 10244137"/>
              <a:gd name="connsiteY47-96" fmla="*/ 4186437 h 6629600"/>
              <a:gd name="connsiteX48-97" fmla="*/ 3714750 w 10244137"/>
              <a:gd name="connsiteY48-98" fmla="*/ 4157862 h 6629600"/>
              <a:gd name="connsiteX49-99" fmla="*/ 3800475 w 10244137"/>
              <a:gd name="connsiteY49-100" fmla="*/ 4129287 h 6629600"/>
              <a:gd name="connsiteX50-101" fmla="*/ 3900487 w 10244137"/>
              <a:gd name="connsiteY50-102" fmla="*/ 4057850 h 6629600"/>
              <a:gd name="connsiteX51-103" fmla="*/ 3971925 w 10244137"/>
              <a:gd name="connsiteY51-104" fmla="*/ 4043562 h 6629600"/>
              <a:gd name="connsiteX52-105" fmla="*/ 4071937 w 10244137"/>
              <a:gd name="connsiteY52-106" fmla="*/ 4000700 h 6629600"/>
              <a:gd name="connsiteX53-107" fmla="*/ 4157662 w 10244137"/>
              <a:gd name="connsiteY53-108" fmla="*/ 3986412 h 6629600"/>
              <a:gd name="connsiteX54-109" fmla="*/ 4243387 w 10244137"/>
              <a:gd name="connsiteY54-110" fmla="*/ 3957837 h 6629600"/>
              <a:gd name="connsiteX55-111" fmla="*/ 4386262 w 10244137"/>
              <a:gd name="connsiteY55-112" fmla="*/ 3886400 h 6629600"/>
              <a:gd name="connsiteX56-113" fmla="*/ 4557712 w 10244137"/>
              <a:gd name="connsiteY56-114" fmla="*/ 3872112 h 6629600"/>
              <a:gd name="connsiteX57-115" fmla="*/ 4700587 w 10244137"/>
              <a:gd name="connsiteY57-116" fmla="*/ 3843537 h 6629600"/>
              <a:gd name="connsiteX58-117" fmla="*/ 4814887 w 10244137"/>
              <a:gd name="connsiteY58-118" fmla="*/ 3829250 h 6629600"/>
              <a:gd name="connsiteX59-119" fmla="*/ 4857750 w 10244137"/>
              <a:gd name="connsiteY59-120" fmla="*/ 3814962 h 6629600"/>
              <a:gd name="connsiteX60-121" fmla="*/ 4986337 w 10244137"/>
              <a:gd name="connsiteY60-122" fmla="*/ 3757812 h 6629600"/>
              <a:gd name="connsiteX61-123" fmla="*/ 5057775 w 10244137"/>
              <a:gd name="connsiteY61-124" fmla="*/ 3743525 h 6629600"/>
              <a:gd name="connsiteX62-125" fmla="*/ 5329237 w 10244137"/>
              <a:gd name="connsiteY62-126" fmla="*/ 3672087 h 6629600"/>
              <a:gd name="connsiteX63-127" fmla="*/ 5472112 w 10244137"/>
              <a:gd name="connsiteY63-128" fmla="*/ 3614937 h 6629600"/>
              <a:gd name="connsiteX64-129" fmla="*/ 5786437 w 10244137"/>
              <a:gd name="connsiteY64-130" fmla="*/ 3486350 h 6629600"/>
              <a:gd name="connsiteX65-131" fmla="*/ 5857875 w 10244137"/>
              <a:gd name="connsiteY65-132" fmla="*/ 3457775 h 6629600"/>
              <a:gd name="connsiteX66-133" fmla="*/ 5986462 w 10244137"/>
              <a:gd name="connsiteY66-134" fmla="*/ 3414912 h 6629600"/>
              <a:gd name="connsiteX67-135" fmla="*/ 6057900 w 10244137"/>
              <a:gd name="connsiteY67-136" fmla="*/ 3343475 h 6629600"/>
              <a:gd name="connsiteX68-137" fmla="*/ 6229350 w 10244137"/>
              <a:gd name="connsiteY68-138" fmla="*/ 3300612 h 6629600"/>
              <a:gd name="connsiteX69-139" fmla="*/ 6315075 w 10244137"/>
              <a:gd name="connsiteY69-140" fmla="*/ 3272037 h 6629600"/>
              <a:gd name="connsiteX70-141" fmla="*/ 6500812 w 10244137"/>
              <a:gd name="connsiteY70-142" fmla="*/ 3186312 h 6629600"/>
              <a:gd name="connsiteX71-143" fmla="*/ 6643687 w 10244137"/>
              <a:gd name="connsiteY71-144" fmla="*/ 3143450 h 6629600"/>
              <a:gd name="connsiteX72-145" fmla="*/ 6757987 w 10244137"/>
              <a:gd name="connsiteY72-146" fmla="*/ 3086300 h 6629600"/>
              <a:gd name="connsiteX73-147" fmla="*/ 6915150 w 10244137"/>
              <a:gd name="connsiteY73-148" fmla="*/ 3029150 h 6629600"/>
              <a:gd name="connsiteX74-149" fmla="*/ 7058025 w 10244137"/>
              <a:gd name="connsiteY74-150" fmla="*/ 3000575 h 6629600"/>
              <a:gd name="connsiteX75-151" fmla="*/ 7100887 w 10244137"/>
              <a:gd name="connsiteY75-152" fmla="*/ 2986287 h 6629600"/>
              <a:gd name="connsiteX76-153" fmla="*/ 7200900 w 10244137"/>
              <a:gd name="connsiteY76-154" fmla="*/ 2972000 h 6629600"/>
              <a:gd name="connsiteX77-155" fmla="*/ 7386637 w 10244137"/>
              <a:gd name="connsiteY77-156" fmla="*/ 2900562 h 6629600"/>
              <a:gd name="connsiteX78-157" fmla="*/ 7458075 w 10244137"/>
              <a:gd name="connsiteY78-158" fmla="*/ 2857700 h 6629600"/>
              <a:gd name="connsiteX79-159" fmla="*/ 7586662 w 10244137"/>
              <a:gd name="connsiteY79-160" fmla="*/ 2843412 h 6629600"/>
              <a:gd name="connsiteX80-161" fmla="*/ 7743825 w 10244137"/>
              <a:gd name="connsiteY80-162" fmla="*/ 2800550 h 6629600"/>
              <a:gd name="connsiteX81-163" fmla="*/ 7815262 w 10244137"/>
              <a:gd name="connsiteY81-164" fmla="*/ 2757687 h 6629600"/>
              <a:gd name="connsiteX82-165" fmla="*/ 7886700 w 10244137"/>
              <a:gd name="connsiteY82-166" fmla="*/ 2743400 h 6629600"/>
              <a:gd name="connsiteX83-167" fmla="*/ 8001000 w 10244137"/>
              <a:gd name="connsiteY83-168" fmla="*/ 2686250 h 6629600"/>
              <a:gd name="connsiteX84-169" fmla="*/ 8086725 w 10244137"/>
              <a:gd name="connsiteY84-170" fmla="*/ 2657675 h 6629600"/>
              <a:gd name="connsiteX85-171" fmla="*/ 8186737 w 10244137"/>
              <a:gd name="connsiteY85-172" fmla="*/ 2600525 h 6629600"/>
              <a:gd name="connsiteX86-173" fmla="*/ 8301037 w 10244137"/>
              <a:gd name="connsiteY86-174" fmla="*/ 2557662 h 6629600"/>
              <a:gd name="connsiteX87-175" fmla="*/ 8358187 w 10244137"/>
              <a:gd name="connsiteY87-176" fmla="*/ 2514800 h 6629600"/>
              <a:gd name="connsiteX88-177" fmla="*/ 8386762 w 10244137"/>
              <a:gd name="connsiteY88-178" fmla="*/ 2471937 h 6629600"/>
              <a:gd name="connsiteX89-179" fmla="*/ 8543925 w 10244137"/>
              <a:gd name="connsiteY89-180" fmla="*/ 2386212 h 6629600"/>
              <a:gd name="connsiteX90-181" fmla="*/ 8572500 w 10244137"/>
              <a:gd name="connsiteY90-182" fmla="*/ 2329062 h 6629600"/>
              <a:gd name="connsiteX91-183" fmla="*/ 8615362 w 10244137"/>
              <a:gd name="connsiteY91-184" fmla="*/ 2300487 h 6629600"/>
              <a:gd name="connsiteX92-185" fmla="*/ 8658225 w 10244137"/>
              <a:gd name="connsiteY92-186" fmla="*/ 2243337 h 6629600"/>
              <a:gd name="connsiteX93-187" fmla="*/ 8672512 w 10244137"/>
              <a:gd name="connsiteY93-188" fmla="*/ 2186187 h 6629600"/>
              <a:gd name="connsiteX94-189" fmla="*/ 8743950 w 10244137"/>
              <a:gd name="connsiteY94-190" fmla="*/ 2129037 h 6629600"/>
              <a:gd name="connsiteX95-191" fmla="*/ 8829675 w 10244137"/>
              <a:gd name="connsiteY95-192" fmla="*/ 2043312 h 6629600"/>
              <a:gd name="connsiteX96-193" fmla="*/ 8901112 w 10244137"/>
              <a:gd name="connsiteY96-194" fmla="*/ 1943300 h 6629600"/>
              <a:gd name="connsiteX97-195" fmla="*/ 8929687 w 10244137"/>
              <a:gd name="connsiteY97-196" fmla="*/ 1886150 h 6629600"/>
              <a:gd name="connsiteX98-197" fmla="*/ 9015412 w 10244137"/>
              <a:gd name="connsiteY98-198" fmla="*/ 1800425 h 6629600"/>
              <a:gd name="connsiteX99-199" fmla="*/ 9086850 w 10244137"/>
              <a:gd name="connsiteY99-200" fmla="*/ 1686125 h 6629600"/>
              <a:gd name="connsiteX100-201" fmla="*/ 9115425 w 10244137"/>
              <a:gd name="connsiteY100-202" fmla="*/ 1614687 h 6629600"/>
              <a:gd name="connsiteX101-203" fmla="*/ 9186862 w 10244137"/>
              <a:gd name="connsiteY101-204" fmla="*/ 1514675 h 6629600"/>
              <a:gd name="connsiteX102-205" fmla="*/ 9244012 w 10244137"/>
              <a:gd name="connsiteY102-206" fmla="*/ 1428950 h 6629600"/>
              <a:gd name="connsiteX103-207" fmla="*/ 9301162 w 10244137"/>
              <a:gd name="connsiteY103-208" fmla="*/ 1286075 h 6629600"/>
              <a:gd name="connsiteX104-209" fmla="*/ 9329737 w 10244137"/>
              <a:gd name="connsiteY104-210" fmla="*/ 1243212 h 6629600"/>
              <a:gd name="connsiteX105-211" fmla="*/ 9401175 w 10244137"/>
              <a:gd name="connsiteY105-212" fmla="*/ 1143200 h 6629600"/>
              <a:gd name="connsiteX106-213" fmla="*/ 9444037 w 10244137"/>
              <a:gd name="connsiteY106-214" fmla="*/ 1028900 h 6629600"/>
              <a:gd name="connsiteX107-215" fmla="*/ 9486900 w 10244137"/>
              <a:gd name="connsiteY107-216" fmla="*/ 943175 h 6629600"/>
              <a:gd name="connsiteX108-217" fmla="*/ 9544050 w 10244137"/>
              <a:gd name="connsiteY108-218" fmla="*/ 800300 h 6629600"/>
              <a:gd name="connsiteX109-219" fmla="*/ 9572625 w 10244137"/>
              <a:gd name="connsiteY109-220" fmla="*/ 714575 h 6629600"/>
              <a:gd name="connsiteX110-221" fmla="*/ 9601200 w 10244137"/>
              <a:gd name="connsiteY110-222" fmla="*/ 671712 h 6629600"/>
              <a:gd name="connsiteX111-223" fmla="*/ 9672637 w 10244137"/>
              <a:gd name="connsiteY111-224" fmla="*/ 571700 h 6629600"/>
              <a:gd name="connsiteX112-225" fmla="*/ 9715500 w 10244137"/>
              <a:gd name="connsiteY112-226" fmla="*/ 500262 h 6629600"/>
              <a:gd name="connsiteX113-227" fmla="*/ 9744075 w 10244137"/>
              <a:gd name="connsiteY113-228" fmla="*/ 443112 h 6629600"/>
              <a:gd name="connsiteX114-229" fmla="*/ 9829800 w 10244137"/>
              <a:gd name="connsiteY114-230" fmla="*/ 357387 h 6629600"/>
              <a:gd name="connsiteX115-231" fmla="*/ 9901237 w 10244137"/>
              <a:gd name="connsiteY115-232" fmla="*/ 271662 h 6629600"/>
              <a:gd name="connsiteX116-233" fmla="*/ 9929812 w 10244137"/>
              <a:gd name="connsiteY116-234" fmla="*/ 228800 h 6629600"/>
              <a:gd name="connsiteX117-235" fmla="*/ 9986962 w 10244137"/>
              <a:gd name="connsiteY117-236" fmla="*/ 200225 h 6629600"/>
              <a:gd name="connsiteX118-237" fmla="*/ 10086975 w 10244137"/>
              <a:gd name="connsiteY118-238" fmla="*/ 85925 h 6629600"/>
              <a:gd name="connsiteX119-239" fmla="*/ 10129837 w 10244137"/>
              <a:gd name="connsiteY119-240" fmla="*/ 57350 h 6629600"/>
              <a:gd name="connsiteX120-241" fmla="*/ 10172700 w 10244137"/>
              <a:gd name="connsiteY120-242" fmla="*/ 14487 h 6629600"/>
              <a:gd name="connsiteX121-243" fmla="*/ 10244137 w 10244137"/>
              <a:gd name="connsiteY121-244" fmla="*/ 200 h 6629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</a:cxnLst>
            <a:rect l="l" t="t" r="r" b="b"/>
            <a:pathLst>
              <a:path w="10244137" h="6629600">
                <a:moveTo>
                  <a:pt x="0" y="6629600"/>
                </a:moveTo>
                <a:cubicBezTo>
                  <a:pt x="4762" y="6605787"/>
                  <a:pt x="1416" y="6578755"/>
                  <a:pt x="14287" y="6558162"/>
                </a:cubicBezTo>
                <a:cubicBezTo>
                  <a:pt x="26907" y="6537969"/>
                  <a:pt x="53737" y="6531230"/>
                  <a:pt x="71437" y="6515300"/>
                </a:cubicBezTo>
                <a:cubicBezTo>
                  <a:pt x="101474" y="6488266"/>
                  <a:pt x="118825" y="6442354"/>
                  <a:pt x="157162" y="6429575"/>
                </a:cubicBezTo>
                <a:cubicBezTo>
                  <a:pt x="205281" y="6413535"/>
                  <a:pt x="239698" y="6404307"/>
                  <a:pt x="285750" y="6372425"/>
                </a:cubicBezTo>
                <a:cubicBezTo>
                  <a:pt x="321851" y="6347432"/>
                  <a:pt x="348828" y="6310444"/>
                  <a:pt x="385762" y="6286700"/>
                </a:cubicBezTo>
                <a:cubicBezTo>
                  <a:pt x="420797" y="6264177"/>
                  <a:pt x="484094" y="6244397"/>
                  <a:pt x="528637" y="6229550"/>
                </a:cubicBezTo>
                <a:cubicBezTo>
                  <a:pt x="641021" y="6145261"/>
                  <a:pt x="523811" y="6223757"/>
                  <a:pt x="671512" y="6158112"/>
                </a:cubicBezTo>
                <a:cubicBezTo>
                  <a:pt x="687204" y="6151138"/>
                  <a:pt x="699016" y="6137216"/>
                  <a:pt x="714375" y="6129537"/>
                </a:cubicBezTo>
                <a:cubicBezTo>
                  <a:pt x="727845" y="6122802"/>
                  <a:pt x="743084" y="6120397"/>
                  <a:pt x="757237" y="6115250"/>
                </a:cubicBezTo>
                <a:cubicBezTo>
                  <a:pt x="795478" y="6101344"/>
                  <a:pt x="833296" y="6086293"/>
                  <a:pt x="871537" y="6072387"/>
                </a:cubicBezTo>
                <a:cubicBezTo>
                  <a:pt x="885691" y="6067240"/>
                  <a:pt x="900638" y="6064217"/>
                  <a:pt x="914400" y="6058100"/>
                </a:cubicBezTo>
                <a:cubicBezTo>
                  <a:pt x="1119041" y="5967149"/>
                  <a:pt x="890956" y="6062678"/>
                  <a:pt x="1071562" y="5972375"/>
                </a:cubicBezTo>
                <a:cubicBezTo>
                  <a:pt x="1085033" y="5965640"/>
                  <a:pt x="1100954" y="5964822"/>
                  <a:pt x="1114425" y="5958087"/>
                </a:cubicBezTo>
                <a:cubicBezTo>
                  <a:pt x="1287648" y="5871476"/>
                  <a:pt x="1104772" y="5959130"/>
                  <a:pt x="1228725" y="5872362"/>
                </a:cubicBezTo>
                <a:cubicBezTo>
                  <a:pt x="1260180" y="5850343"/>
                  <a:pt x="1295029" y="5833598"/>
                  <a:pt x="1328737" y="5815212"/>
                </a:cubicBezTo>
                <a:cubicBezTo>
                  <a:pt x="1347435" y="5805013"/>
                  <a:pt x="1368439" y="5798851"/>
                  <a:pt x="1385887" y="5786637"/>
                </a:cubicBezTo>
                <a:cubicBezTo>
                  <a:pt x="1448253" y="5742981"/>
                  <a:pt x="1473084" y="5700323"/>
                  <a:pt x="1543050" y="5672337"/>
                </a:cubicBezTo>
                <a:cubicBezTo>
                  <a:pt x="1565597" y="5663318"/>
                  <a:pt x="1590675" y="5662812"/>
                  <a:pt x="1614487" y="5658050"/>
                </a:cubicBezTo>
                <a:cubicBezTo>
                  <a:pt x="1656204" y="5633020"/>
                  <a:pt x="1690301" y="5614102"/>
                  <a:pt x="1728787" y="5586612"/>
                </a:cubicBezTo>
                <a:cubicBezTo>
                  <a:pt x="1748164" y="5572771"/>
                  <a:pt x="1765368" y="5555748"/>
                  <a:pt x="1785937" y="5543750"/>
                </a:cubicBezTo>
                <a:cubicBezTo>
                  <a:pt x="1822732" y="5522287"/>
                  <a:pt x="1862137" y="5505650"/>
                  <a:pt x="1900237" y="5486600"/>
                </a:cubicBezTo>
                <a:cubicBezTo>
                  <a:pt x="1909762" y="5472312"/>
                  <a:pt x="1915403" y="5454464"/>
                  <a:pt x="1928812" y="5443737"/>
                </a:cubicBezTo>
                <a:cubicBezTo>
                  <a:pt x="1940572" y="5434329"/>
                  <a:pt x="1958205" y="5436185"/>
                  <a:pt x="1971675" y="5429450"/>
                </a:cubicBezTo>
                <a:cubicBezTo>
                  <a:pt x="1996513" y="5417031"/>
                  <a:pt x="2019563" y="5401305"/>
                  <a:pt x="2043112" y="5386587"/>
                </a:cubicBezTo>
                <a:cubicBezTo>
                  <a:pt x="2057673" y="5377486"/>
                  <a:pt x="2072937" y="5369187"/>
                  <a:pt x="2085975" y="5358012"/>
                </a:cubicBezTo>
                <a:cubicBezTo>
                  <a:pt x="2128351" y="5321690"/>
                  <a:pt x="2170498" y="5258299"/>
                  <a:pt x="2228850" y="5243712"/>
                </a:cubicBezTo>
                <a:lnTo>
                  <a:pt x="2286000" y="5229425"/>
                </a:lnTo>
                <a:cubicBezTo>
                  <a:pt x="2471747" y="5105592"/>
                  <a:pt x="2190738" y="5300871"/>
                  <a:pt x="2357437" y="5157987"/>
                </a:cubicBezTo>
                <a:cubicBezTo>
                  <a:pt x="2378522" y="5139915"/>
                  <a:pt x="2405326" y="5129843"/>
                  <a:pt x="2428875" y="5115125"/>
                </a:cubicBezTo>
                <a:cubicBezTo>
                  <a:pt x="2443436" y="5106024"/>
                  <a:pt x="2459595" y="5098692"/>
                  <a:pt x="2471737" y="5086550"/>
                </a:cubicBezTo>
                <a:cubicBezTo>
                  <a:pt x="2488575" y="5069712"/>
                  <a:pt x="2496802" y="5045220"/>
                  <a:pt x="2514600" y="5029400"/>
                </a:cubicBezTo>
                <a:cubicBezTo>
                  <a:pt x="2556614" y="4992054"/>
                  <a:pt x="2616897" y="4969965"/>
                  <a:pt x="2657475" y="4929387"/>
                </a:cubicBezTo>
                <a:cubicBezTo>
                  <a:pt x="2674313" y="4912549"/>
                  <a:pt x="2683499" y="4889075"/>
                  <a:pt x="2700337" y="4872237"/>
                </a:cubicBezTo>
                <a:cubicBezTo>
                  <a:pt x="2812723" y="4759851"/>
                  <a:pt x="2669034" y="4941234"/>
                  <a:pt x="2786062" y="4800800"/>
                </a:cubicBezTo>
                <a:cubicBezTo>
                  <a:pt x="2797055" y="4787608"/>
                  <a:pt x="2802495" y="4770079"/>
                  <a:pt x="2814637" y="4757937"/>
                </a:cubicBezTo>
                <a:cubicBezTo>
                  <a:pt x="2831475" y="4741099"/>
                  <a:pt x="2852410" y="4728916"/>
                  <a:pt x="2871787" y="4715075"/>
                </a:cubicBezTo>
                <a:cubicBezTo>
                  <a:pt x="2885760" y="4705094"/>
                  <a:pt x="2902508" y="4698642"/>
                  <a:pt x="2914650" y="4686500"/>
                </a:cubicBezTo>
                <a:cubicBezTo>
                  <a:pt x="2936213" y="4664937"/>
                  <a:pt x="2951719" y="4638012"/>
                  <a:pt x="2971800" y="4615062"/>
                </a:cubicBezTo>
                <a:cubicBezTo>
                  <a:pt x="3005095" y="4577010"/>
                  <a:pt x="3100423" y="4493610"/>
                  <a:pt x="3128962" y="4486475"/>
                </a:cubicBezTo>
                <a:lnTo>
                  <a:pt x="3186112" y="4472187"/>
                </a:lnTo>
                <a:cubicBezTo>
                  <a:pt x="3195637" y="4457900"/>
                  <a:pt x="3201764" y="4440632"/>
                  <a:pt x="3214687" y="4429325"/>
                </a:cubicBezTo>
                <a:cubicBezTo>
                  <a:pt x="3299170" y="4355403"/>
                  <a:pt x="3285389" y="4386831"/>
                  <a:pt x="3371850" y="4343600"/>
                </a:cubicBezTo>
                <a:cubicBezTo>
                  <a:pt x="3396688" y="4331181"/>
                  <a:pt x="3419012" y="4314223"/>
                  <a:pt x="3443287" y="4300737"/>
                </a:cubicBezTo>
                <a:cubicBezTo>
                  <a:pt x="3461905" y="4290393"/>
                  <a:pt x="3481945" y="4282729"/>
                  <a:pt x="3500437" y="4272162"/>
                </a:cubicBezTo>
                <a:cubicBezTo>
                  <a:pt x="3515346" y="4263643"/>
                  <a:pt x="3530108" y="4254580"/>
                  <a:pt x="3543300" y="4243587"/>
                </a:cubicBezTo>
                <a:cubicBezTo>
                  <a:pt x="3558822" y="4230652"/>
                  <a:pt x="3568619" y="4210750"/>
                  <a:pt x="3586162" y="4200725"/>
                </a:cubicBezTo>
                <a:cubicBezTo>
                  <a:pt x="3603211" y="4190983"/>
                  <a:pt x="3624683" y="4192647"/>
                  <a:pt x="3643312" y="4186437"/>
                </a:cubicBezTo>
                <a:cubicBezTo>
                  <a:pt x="3667643" y="4178327"/>
                  <a:pt x="3690647" y="4166627"/>
                  <a:pt x="3714750" y="4157862"/>
                </a:cubicBezTo>
                <a:cubicBezTo>
                  <a:pt x="3743057" y="4147568"/>
                  <a:pt x="3800475" y="4129287"/>
                  <a:pt x="3800475" y="4129287"/>
                </a:cubicBezTo>
                <a:cubicBezTo>
                  <a:pt x="3803758" y="4126824"/>
                  <a:pt x="3886561" y="4063072"/>
                  <a:pt x="3900487" y="4057850"/>
                </a:cubicBezTo>
                <a:cubicBezTo>
                  <a:pt x="3923225" y="4049323"/>
                  <a:pt x="3948366" y="4049452"/>
                  <a:pt x="3971925" y="4043562"/>
                </a:cubicBezTo>
                <a:cubicBezTo>
                  <a:pt x="4129621" y="4004138"/>
                  <a:pt x="3867490" y="4062035"/>
                  <a:pt x="4071937" y="4000700"/>
                </a:cubicBezTo>
                <a:cubicBezTo>
                  <a:pt x="4099684" y="3992376"/>
                  <a:pt x="4129558" y="3993438"/>
                  <a:pt x="4157662" y="3986412"/>
                </a:cubicBezTo>
                <a:cubicBezTo>
                  <a:pt x="4186883" y="3979107"/>
                  <a:pt x="4216446" y="3971307"/>
                  <a:pt x="4243387" y="3957837"/>
                </a:cubicBezTo>
                <a:cubicBezTo>
                  <a:pt x="4291012" y="3934025"/>
                  <a:pt x="4333200" y="3890822"/>
                  <a:pt x="4386262" y="3886400"/>
                </a:cubicBezTo>
                <a:cubicBezTo>
                  <a:pt x="4443412" y="3881637"/>
                  <a:pt x="4500715" y="3878445"/>
                  <a:pt x="4557712" y="3872112"/>
                </a:cubicBezTo>
                <a:cubicBezTo>
                  <a:pt x="4746404" y="3851146"/>
                  <a:pt x="4558667" y="3867190"/>
                  <a:pt x="4700587" y="3843537"/>
                </a:cubicBezTo>
                <a:cubicBezTo>
                  <a:pt x="4738461" y="3837225"/>
                  <a:pt x="4776787" y="3834012"/>
                  <a:pt x="4814887" y="3829250"/>
                </a:cubicBezTo>
                <a:cubicBezTo>
                  <a:pt x="4829175" y="3824487"/>
                  <a:pt x="4843848" y="3820755"/>
                  <a:pt x="4857750" y="3814962"/>
                </a:cubicBezTo>
                <a:cubicBezTo>
                  <a:pt x="4901047" y="3796921"/>
                  <a:pt x="4942165" y="3773588"/>
                  <a:pt x="4986337" y="3757812"/>
                </a:cubicBezTo>
                <a:cubicBezTo>
                  <a:pt x="5009206" y="3749644"/>
                  <a:pt x="5034478" y="3750377"/>
                  <a:pt x="5057775" y="3743525"/>
                </a:cubicBezTo>
                <a:cubicBezTo>
                  <a:pt x="5313912" y="3668191"/>
                  <a:pt x="5140107" y="3699107"/>
                  <a:pt x="5329237" y="3672087"/>
                </a:cubicBezTo>
                <a:lnTo>
                  <a:pt x="5472112" y="3614937"/>
                </a:lnTo>
                <a:lnTo>
                  <a:pt x="5786437" y="3486350"/>
                </a:lnTo>
                <a:cubicBezTo>
                  <a:pt x="5850731" y="3460156"/>
                  <a:pt x="5833722" y="3466401"/>
                  <a:pt x="5857875" y="3457775"/>
                </a:cubicBezTo>
                <a:cubicBezTo>
                  <a:pt x="5900424" y="3442579"/>
                  <a:pt x="5986462" y="3414912"/>
                  <a:pt x="5986462" y="3414912"/>
                </a:cubicBezTo>
                <a:cubicBezTo>
                  <a:pt x="6010275" y="3391100"/>
                  <a:pt x="6027429" y="3357814"/>
                  <a:pt x="6057900" y="3343475"/>
                </a:cubicBezTo>
                <a:cubicBezTo>
                  <a:pt x="6111202" y="3318392"/>
                  <a:pt x="6173464" y="3319241"/>
                  <a:pt x="6229350" y="3300612"/>
                </a:cubicBezTo>
                <a:cubicBezTo>
                  <a:pt x="6257925" y="3291087"/>
                  <a:pt x="6286962" y="3282850"/>
                  <a:pt x="6315075" y="3272037"/>
                </a:cubicBezTo>
                <a:cubicBezTo>
                  <a:pt x="6615807" y="3156371"/>
                  <a:pt x="6231710" y="3298439"/>
                  <a:pt x="6500812" y="3186312"/>
                </a:cubicBezTo>
                <a:cubicBezTo>
                  <a:pt x="6552991" y="3164571"/>
                  <a:pt x="6591329" y="3156539"/>
                  <a:pt x="6643687" y="3143450"/>
                </a:cubicBezTo>
                <a:cubicBezTo>
                  <a:pt x="6719591" y="3092848"/>
                  <a:pt x="6653130" y="3132903"/>
                  <a:pt x="6757987" y="3086300"/>
                </a:cubicBezTo>
                <a:cubicBezTo>
                  <a:pt x="6851722" y="3044640"/>
                  <a:pt x="6785584" y="3059636"/>
                  <a:pt x="6915150" y="3029150"/>
                </a:cubicBezTo>
                <a:cubicBezTo>
                  <a:pt x="6962427" y="3018026"/>
                  <a:pt x="7010701" y="3011496"/>
                  <a:pt x="7058025" y="3000575"/>
                </a:cubicBezTo>
                <a:cubicBezTo>
                  <a:pt x="7072700" y="2997189"/>
                  <a:pt x="7086119" y="2989241"/>
                  <a:pt x="7100887" y="2986287"/>
                </a:cubicBezTo>
                <a:cubicBezTo>
                  <a:pt x="7133909" y="2979683"/>
                  <a:pt x="7167562" y="2976762"/>
                  <a:pt x="7200900" y="2972000"/>
                </a:cubicBezTo>
                <a:cubicBezTo>
                  <a:pt x="7344923" y="2856781"/>
                  <a:pt x="7188435" y="2961547"/>
                  <a:pt x="7386637" y="2900562"/>
                </a:cubicBezTo>
                <a:cubicBezTo>
                  <a:pt x="7413179" y="2892395"/>
                  <a:pt x="7431374" y="2865329"/>
                  <a:pt x="7458075" y="2857700"/>
                </a:cubicBezTo>
                <a:cubicBezTo>
                  <a:pt x="7499542" y="2845852"/>
                  <a:pt x="7543800" y="2848175"/>
                  <a:pt x="7586662" y="2843412"/>
                </a:cubicBezTo>
                <a:cubicBezTo>
                  <a:pt x="7761465" y="2756010"/>
                  <a:pt x="7484326" y="2887050"/>
                  <a:pt x="7743825" y="2800550"/>
                </a:cubicBezTo>
                <a:cubicBezTo>
                  <a:pt x="7770170" y="2791768"/>
                  <a:pt x="7789478" y="2768000"/>
                  <a:pt x="7815262" y="2757687"/>
                </a:cubicBezTo>
                <a:cubicBezTo>
                  <a:pt x="7837809" y="2748668"/>
                  <a:pt x="7862887" y="2748162"/>
                  <a:pt x="7886700" y="2743400"/>
                </a:cubicBezTo>
                <a:cubicBezTo>
                  <a:pt x="7943882" y="2705279"/>
                  <a:pt x="7924104" y="2714212"/>
                  <a:pt x="8001000" y="2686250"/>
                </a:cubicBezTo>
                <a:cubicBezTo>
                  <a:pt x="8029307" y="2675956"/>
                  <a:pt x="8086725" y="2657675"/>
                  <a:pt x="8086725" y="2657675"/>
                </a:cubicBezTo>
                <a:cubicBezTo>
                  <a:pt x="8168151" y="2576247"/>
                  <a:pt x="8086001" y="2643697"/>
                  <a:pt x="8186737" y="2600525"/>
                </a:cubicBezTo>
                <a:cubicBezTo>
                  <a:pt x="8315506" y="2545339"/>
                  <a:pt x="8119848" y="2593901"/>
                  <a:pt x="8301037" y="2557662"/>
                </a:cubicBezTo>
                <a:cubicBezTo>
                  <a:pt x="8320087" y="2543375"/>
                  <a:pt x="8341349" y="2531638"/>
                  <a:pt x="8358187" y="2514800"/>
                </a:cubicBezTo>
                <a:cubicBezTo>
                  <a:pt x="8370329" y="2502658"/>
                  <a:pt x="8373353" y="2482664"/>
                  <a:pt x="8386762" y="2471937"/>
                </a:cubicBezTo>
                <a:cubicBezTo>
                  <a:pt x="8466180" y="2408403"/>
                  <a:pt x="8474412" y="2409383"/>
                  <a:pt x="8543925" y="2386212"/>
                </a:cubicBezTo>
                <a:cubicBezTo>
                  <a:pt x="8553450" y="2367162"/>
                  <a:pt x="8558865" y="2345424"/>
                  <a:pt x="8572500" y="2329062"/>
                </a:cubicBezTo>
                <a:cubicBezTo>
                  <a:pt x="8583493" y="2315871"/>
                  <a:pt x="8603220" y="2312629"/>
                  <a:pt x="8615362" y="2300487"/>
                </a:cubicBezTo>
                <a:cubicBezTo>
                  <a:pt x="8632200" y="2283649"/>
                  <a:pt x="8643937" y="2262387"/>
                  <a:pt x="8658225" y="2243337"/>
                </a:cubicBezTo>
                <a:cubicBezTo>
                  <a:pt x="8662987" y="2224287"/>
                  <a:pt x="8660730" y="2201896"/>
                  <a:pt x="8672512" y="2186187"/>
                </a:cubicBezTo>
                <a:cubicBezTo>
                  <a:pt x="8690809" y="2161791"/>
                  <a:pt x="8721385" y="2149550"/>
                  <a:pt x="8743950" y="2129037"/>
                </a:cubicBezTo>
                <a:cubicBezTo>
                  <a:pt x="8773852" y="2101854"/>
                  <a:pt x="8802641" y="2073349"/>
                  <a:pt x="8829675" y="2043312"/>
                </a:cubicBezTo>
                <a:cubicBezTo>
                  <a:pt x="8841671" y="2029983"/>
                  <a:pt x="8889015" y="1964470"/>
                  <a:pt x="8901112" y="1943300"/>
                </a:cubicBezTo>
                <a:cubicBezTo>
                  <a:pt x="8911679" y="1924808"/>
                  <a:pt x="8916382" y="1902781"/>
                  <a:pt x="8929687" y="1886150"/>
                </a:cubicBezTo>
                <a:cubicBezTo>
                  <a:pt x="8954932" y="1854594"/>
                  <a:pt x="8986837" y="1829000"/>
                  <a:pt x="9015412" y="1800425"/>
                </a:cubicBezTo>
                <a:cubicBezTo>
                  <a:pt x="9046590" y="1675717"/>
                  <a:pt x="9001607" y="1813990"/>
                  <a:pt x="9086850" y="1686125"/>
                </a:cubicBezTo>
                <a:cubicBezTo>
                  <a:pt x="9101076" y="1664785"/>
                  <a:pt x="9102502" y="1636840"/>
                  <a:pt x="9115425" y="1614687"/>
                </a:cubicBezTo>
                <a:cubicBezTo>
                  <a:pt x="9136068" y="1579299"/>
                  <a:pt x="9163050" y="1548012"/>
                  <a:pt x="9186862" y="1514675"/>
                </a:cubicBezTo>
                <a:cubicBezTo>
                  <a:pt x="9217512" y="1422728"/>
                  <a:pt x="9177122" y="1522596"/>
                  <a:pt x="9244012" y="1428950"/>
                </a:cubicBezTo>
                <a:cubicBezTo>
                  <a:pt x="9278409" y="1380794"/>
                  <a:pt x="9276668" y="1341186"/>
                  <a:pt x="9301162" y="1286075"/>
                </a:cubicBezTo>
                <a:cubicBezTo>
                  <a:pt x="9308136" y="1270383"/>
                  <a:pt x="9319756" y="1257185"/>
                  <a:pt x="9329737" y="1243212"/>
                </a:cubicBezTo>
                <a:cubicBezTo>
                  <a:pt x="9418359" y="1119142"/>
                  <a:pt x="9333824" y="1244226"/>
                  <a:pt x="9401175" y="1143200"/>
                </a:cubicBezTo>
                <a:cubicBezTo>
                  <a:pt x="9416049" y="1098576"/>
                  <a:pt x="9422679" y="1075886"/>
                  <a:pt x="9444037" y="1028900"/>
                </a:cubicBezTo>
                <a:cubicBezTo>
                  <a:pt x="9457257" y="999816"/>
                  <a:pt x="9474095" y="972444"/>
                  <a:pt x="9486900" y="943175"/>
                </a:cubicBezTo>
                <a:cubicBezTo>
                  <a:pt x="9507460" y="896182"/>
                  <a:pt x="9526040" y="848328"/>
                  <a:pt x="9544050" y="800300"/>
                </a:cubicBezTo>
                <a:cubicBezTo>
                  <a:pt x="9554626" y="772097"/>
                  <a:pt x="9560392" y="742100"/>
                  <a:pt x="9572625" y="714575"/>
                </a:cubicBezTo>
                <a:cubicBezTo>
                  <a:pt x="9579599" y="698883"/>
                  <a:pt x="9591219" y="685685"/>
                  <a:pt x="9601200" y="671712"/>
                </a:cubicBezTo>
                <a:cubicBezTo>
                  <a:pt x="9643111" y="613036"/>
                  <a:pt x="9638968" y="625570"/>
                  <a:pt x="9672637" y="571700"/>
                </a:cubicBezTo>
                <a:cubicBezTo>
                  <a:pt x="9687355" y="548151"/>
                  <a:pt x="9702014" y="524537"/>
                  <a:pt x="9715500" y="500262"/>
                </a:cubicBezTo>
                <a:cubicBezTo>
                  <a:pt x="9725844" y="481644"/>
                  <a:pt x="9730770" y="459743"/>
                  <a:pt x="9744075" y="443112"/>
                </a:cubicBezTo>
                <a:cubicBezTo>
                  <a:pt x="9769320" y="411556"/>
                  <a:pt x="9803930" y="388432"/>
                  <a:pt x="9829800" y="357387"/>
                </a:cubicBezTo>
                <a:cubicBezTo>
                  <a:pt x="9853612" y="328812"/>
                  <a:pt x="9878401" y="301023"/>
                  <a:pt x="9901237" y="271662"/>
                </a:cubicBezTo>
                <a:cubicBezTo>
                  <a:pt x="9911779" y="258108"/>
                  <a:pt x="9916621" y="239793"/>
                  <a:pt x="9929812" y="228800"/>
                </a:cubicBezTo>
                <a:cubicBezTo>
                  <a:pt x="9946174" y="215165"/>
                  <a:pt x="9967912" y="209750"/>
                  <a:pt x="9986962" y="200225"/>
                </a:cubicBezTo>
                <a:cubicBezTo>
                  <a:pt x="10017846" y="161620"/>
                  <a:pt x="10048316" y="118141"/>
                  <a:pt x="10086975" y="85925"/>
                </a:cubicBezTo>
                <a:cubicBezTo>
                  <a:pt x="10100166" y="74932"/>
                  <a:pt x="10116646" y="68343"/>
                  <a:pt x="10129837" y="57350"/>
                </a:cubicBezTo>
                <a:cubicBezTo>
                  <a:pt x="10145359" y="44415"/>
                  <a:pt x="10155888" y="25695"/>
                  <a:pt x="10172700" y="14487"/>
                </a:cubicBezTo>
                <a:cubicBezTo>
                  <a:pt x="10198649" y="-2812"/>
                  <a:pt x="10216914" y="200"/>
                  <a:pt x="10244137" y="200"/>
                </a:cubicBezTo>
              </a:path>
            </a:pathLst>
          </a:cu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496225" y="6374543"/>
            <a:ext cx="2017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金莎巧克力 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40" y="4787882"/>
            <a:ext cx="2039221" cy="14892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/>
          <a:srcRect t="18614" b="21718"/>
          <a:stretch>
            <a:fillRect/>
          </a:stretch>
        </p:blipFill>
        <p:spPr>
          <a:xfrm>
            <a:off x="6056133" y="5324545"/>
            <a:ext cx="2852681" cy="72390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331296" y="6177134"/>
            <a:ext cx="2088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明治巧克力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7688" r="18066" b="25890"/>
          <a:stretch>
            <a:fillRect/>
          </a:stretch>
        </p:blipFill>
        <p:spPr>
          <a:xfrm>
            <a:off x="3342387" y="5149336"/>
            <a:ext cx="2107321" cy="107432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500365" y="6293093"/>
            <a:ext cx="175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金帝巧克力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69835">
            <a:off x="5594789" y="2211115"/>
            <a:ext cx="2600674" cy="57995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409114" y="4485077"/>
            <a:ext cx="214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费列罗巧克力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6194" y="3666153"/>
            <a:ext cx="2924093" cy="652077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 rot="21170092">
            <a:off x="667625" y="5039621"/>
            <a:ext cx="200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333333"/>
                </a:solidFill>
                <a:latin typeface="Arial" panose="020B0604020202020204" pitchFamily="34" charset="0"/>
              </a:rPr>
              <a:t>迪克多巧克力</a:t>
            </a: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900000">
            <a:off x="569719" y="478864"/>
            <a:ext cx="1074162" cy="1074162"/>
          </a:xfrm>
          <a:prstGeom prst="ellipse">
            <a:avLst/>
          </a:prstGeom>
          <a:solidFill>
            <a:srgbClr val="C48259"/>
          </a:solidFill>
          <a:ln>
            <a:noFill/>
          </a:ln>
          <a:effectLst>
            <a:outerShdw blurRad="2159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endParaRPr lang="zh-CN" altLang="en-US" sz="3200" spc="600" dirty="0">
              <a:solidFill>
                <a:prstClr val="white"/>
              </a:solidFill>
              <a:effectLst>
                <a:outerShdw blurRad="393700" dist="38100" dir="5400000" algn="t" rotWithShape="0">
                  <a:srgbClr val="312911">
                    <a:alpha val="77000"/>
                  </a:srgbClr>
                </a:outerShdw>
              </a:effectLst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5087" y="519273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5400" spc="600">
                <a:solidFill>
                  <a:schemeClr val="bg1"/>
                </a:solidFill>
                <a:effectLst>
                  <a:outerShdw blurRad="304800" dist="38100" dir="5400000" algn="t" rotWithShape="0">
                    <a:prstClr val="black">
                      <a:alpha val="77000"/>
                    </a:prst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 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</Words>
  <Application>Microsoft Office PowerPoint</Application>
  <PresentationFormat>宽屏</PresentationFormat>
  <Paragraphs>56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晨光大字</vt:lpstr>
      <vt:lpstr>方正喵呜体</vt:lpstr>
      <vt:lpstr>方正悬针篆变简体</vt:lpstr>
      <vt:lpstr>汉仪娃娃篆简</vt:lpstr>
      <vt:lpstr>时尚中黑简体</vt:lpstr>
      <vt:lpstr>微软雅黑</vt:lpstr>
      <vt:lpstr>叶根友蚕燕隶书(3500)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147</cp:revision>
  <dcterms:created xsi:type="dcterms:W3CDTF">2014-09-23T09:55:00Z</dcterms:created>
  <dcterms:modified xsi:type="dcterms:W3CDTF">2021-01-05T09:57:15Z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