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6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7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8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9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10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11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12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13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14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notesSlides/notesSlide15.xml" ContentType="application/vnd.openxmlformats-officedocument.presentationml.notesSlide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16.xml" ContentType="application/vnd.openxmlformats-officedocument.presentationml.notesSl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17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18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19.xml" ContentType="application/vnd.openxmlformats-officedocument.presentationml.notesSlide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20.xml" ContentType="application/vnd.openxmlformats-officedocument.presentationml.notesSl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notesSlides/notesSlide21.xml" ContentType="application/vnd.openxmlformats-officedocument.presentationml.notesSlide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notesSlides/notesSlide22.xml" ContentType="application/vnd.openxmlformats-officedocument.presentationml.notesSlide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notesSlides/notesSlide23.xml" ContentType="application/vnd.openxmlformats-officedocument.presentationml.notesSlide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notesSlides/notesSlide24.xml" ContentType="application/vnd.openxmlformats-officedocument.presentationml.notesSlide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notesSlides/notesSlide25.xml" ContentType="application/vnd.openxmlformats-officedocument.presentationml.notesSlide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notesSlides/notesSlide26.xml" ContentType="application/vnd.openxmlformats-officedocument.presentationml.notesSlide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notesSlides/notesSlide27.xml" ContentType="application/vnd.openxmlformats-officedocument.presentationml.notesSlide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notesSlides/notesSlide28.xml" ContentType="application/vnd.openxmlformats-officedocument.presentationml.notesSlide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notesSlides/notesSlide29.xml" ContentType="application/vnd.openxmlformats-officedocument.presentationml.notesSlide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notesSlides/notesSlide30.xml" ContentType="application/vnd.openxmlformats-officedocument.presentationml.notesSlide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94" r:id="rId2"/>
    <p:sldId id="324" r:id="rId3"/>
    <p:sldId id="327" r:id="rId4"/>
    <p:sldId id="326" r:id="rId5"/>
    <p:sldId id="325" r:id="rId6"/>
    <p:sldId id="265" r:id="rId7"/>
    <p:sldId id="257" r:id="rId8"/>
    <p:sldId id="296" r:id="rId9"/>
    <p:sldId id="295" r:id="rId10"/>
    <p:sldId id="297" r:id="rId11"/>
    <p:sldId id="258" r:id="rId12"/>
    <p:sldId id="318" r:id="rId13"/>
    <p:sldId id="298" r:id="rId14"/>
    <p:sldId id="259" r:id="rId15"/>
    <p:sldId id="299" r:id="rId16"/>
    <p:sldId id="270" r:id="rId17"/>
    <p:sldId id="269" r:id="rId18"/>
    <p:sldId id="268" r:id="rId19"/>
    <p:sldId id="267" r:id="rId20"/>
    <p:sldId id="300" r:id="rId21"/>
    <p:sldId id="277" r:id="rId22"/>
    <p:sldId id="273" r:id="rId23"/>
    <p:sldId id="278" r:id="rId24"/>
    <p:sldId id="272" r:id="rId25"/>
    <p:sldId id="285" r:id="rId26"/>
    <p:sldId id="319" r:id="rId27"/>
    <p:sldId id="279" r:id="rId28"/>
    <p:sldId id="321" r:id="rId29"/>
    <p:sldId id="320" r:id="rId30"/>
    <p:sldId id="322" r:id="rId31"/>
    <p:sldId id="261" r:id="rId32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6699"/>
    <a:srgbClr val="FF7C80"/>
    <a:srgbClr val="FEFFFF"/>
    <a:srgbClr val="D74B4B"/>
    <a:srgbClr val="FCD44A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30" autoAdjust="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02" y="18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B5AF625F-6028-4078-AF15-4089E4C09279}" type="datetimeFigureOut">
              <a:rPr lang="zh-CN" altLang="en-US"/>
              <a:t>2021/1/5</a:t>
            </a:fld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1BC75800-67F2-41F4-A245-BE5362768ABE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75800-67F2-41F4-A245-BE5362768ABE}" type="slidenum">
              <a:rPr lang="zh-CN" altLang="en-US" smtClean="0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75800-67F2-41F4-A245-BE5362768ABE}" type="slidenum">
              <a:rPr lang="zh-CN" altLang="en-US" smtClean="0"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75800-67F2-41F4-A245-BE5362768ABE}" type="slidenum">
              <a:rPr lang="zh-CN" altLang="en-US" smtClean="0"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75800-67F2-41F4-A245-BE5362768ABE}" type="slidenum">
              <a:rPr lang="zh-CN" altLang="en-US" smtClean="0"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75800-67F2-41F4-A245-BE5362768ABE}" type="slidenum">
              <a:rPr lang="zh-CN" altLang="en-US" smtClean="0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75800-67F2-41F4-A245-BE5362768ABE}" type="slidenum">
              <a:rPr lang="zh-CN" altLang="en-US" smtClean="0"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75800-67F2-41F4-A245-BE5362768ABE}" type="slidenum">
              <a:rPr lang="zh-CN" altLang="en-US" smtClean="0"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75800-67F2-41F4-A245-BE5362768ABE}" type="slidenum">
              <a:rPr lang="zh-CN" altLang="en-US" smtClean="0"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75800-67F2-41F4-A245-BE5362768ABE}" type="slidenum">
              <a:rPr lang="zh-CN" altLang="en-US" smtClean="0"/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75800-67F2-41F4-A245-BE5362768ABE}" type="slidenum">
              <a:rPr lang="zh-CN" altLang="en-US" smtClean="0"/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75800-67F2-41F4-A245-BE5362768ABE}" type="slidenum">
              <a:rPr lang="zh-CN" altLang="en-US" smtClean="0"/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75800-67F2-41F4-A245-BE5362768ABE}" type="slidenum">
              <a:rPr lang="zh-CN" altLang="en-US" smtClean="0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75800-67F2-41F4-A245-BE5362768ABE}" type="slidenum">
              <a:rPr lang="zh-CN" altLang="en-US" smtClean="0"/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75800-67F2-41F4-A245-BE5362768ABE}" type="slidenum">
              <a:rPr lang="zh-CN" altLang="en-US" smtClean="0"/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75800-67F2-41F4-A245-BE5362768ABE}" type="slidenum">
              <a:rPr lang="zh-CN" altLang="en-US" smtClean="0"/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75800-67F2-41F4-A245-BE5362768ABE}" type="slidenum">
              <a:rPr lang="zh-CN" altLang="en-US" smtClean="0"/>
              <a:t>23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75800-67F2-41F4-A245-BE5362768ABE}" type="slidenum">
              <a:rPr lang="zh-CN" altLang="en-US" smtClean="0"/>
              <a:t>24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75800-67F2-41F4-A245-BE5362768ABE}" type="slidenum">
              <a:rPr lang="zh-CN" altLang="en-US" smtClean="0"/>
              <a:t>25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75800-67F2-41F4-A245-BE5362768ABE}" type="slidenum">
              <a:rPr lang="zh-CN" altLang="en-US" smtClean="0"/>
              <a:t>26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75800-67F2-41F4-A245-BE5362768ABE}" type="slidenum">
              <a:rPr lang="zh-CN" altLang="en-US" smtClean="0"/>
              <a:t>27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75800-67F2-41F4-A245-BE5362768ABE}" type="slidenum">
              <a:rPr lang="zh-CN" altLang="en-US" smtClean="0"/>
              <a:t>28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75800-67F2-41F4-A245-BE5362768ABE}" type="slidenum">
              <a:rPr lang="zh-CN" altLang="en-US" smtClean="0"/>
              <a:t>29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75800-67F2-41F4-A245-BE5362768ABE}" type="slidenum">
              <a:rPr lang="zh-CN" altLang="en-US" smtClean="0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75800-67F2-41F4-A245-BE5362768ABE}" type="slidenum">
              <a:rPr lang="zh-CN" altLang="en-US" smtClean="0"/>
              <a:t>30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75800-67F2-41F4-A245-BE5362768ABE}" type="slidenum">
              <a:rPr lang="zh-CN" altLang="en-US" smtClean="0"/>
              <a:t>31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75800-67F2-41F4-A245-BE5362768ABE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75800-67F2-41F4-A245-BE5362768ABE}" type="slidenum">
              <a:rPr lang="zh-CN" altLang="en-US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75800-67F2-41F4-A245-BE5362768ABE}" type="slidenum">
              <a:rPr lang="zh-CN" altLang="en-US" smtClean="0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75800-67F2-41F4-A245-BE5362768ABE}" type="slidenum">
              <a:rPr lang="zh-CN" altLang="en-US" smtClean="0"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75800-67F2-41F4-A245-BE5362768ABE}" type="slidenum">
              <a:rPr lang="zh-CN" altLang="en-US" smtClean="0"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75800-67F2-41F4-A245-BE5362768ABE}" type="slidenum">
              <a:rPr lang="zh-CN" altLang="en-US" smtClean="0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47184" y="4813301"/>
            <a:ext cx="10752667" cy="785813"/>
          </a:xfrm>
        </p:spPr>
        <p:txBody>
          <a:bodyPr wrap="square">
            <a:normAutofit/>
          </a:bodyPr>
          <a:lstStyle>
            <a:lvl1pPr>
              <a:defRPr sz="4000">
                <a:sym typeface="Arial" panose="020B0604020202020204" pitchFamily="34" charset="0"/>
              </a:defRPr>
            </a:lvl1pPr>
          </a:lstStyle>
          <a:p>
            <a:pPr lvl="0"/>
            <a:r>
              <a:rPr lang="zh-CN" altLang="zh-CN" noProof="0" dirty="0">
                <a:sym typeface="Arial" panose="020B0604020202020204" pitchFamily="34" charset="0"/>
              </a:rPr>
              <a:t>单击此处编辑母版标题样式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45067" y="5599113"/>
            <a:ext cx="10752667" cy="646112"/>
          </a:xfrm>
        </p:spPr>
        <p:txBody>
          <a:bodyPr wrap="square">
            <a:normAutofit/>
          </a:bodyPr>
          <a:lstStyle>
            <a:lvl1pPr marL="0" indent="0" algn="ctr">
              <a:buFontTx/>
              <a:buNone/>
              <a:defRPr sz="2400">
                <a:sym typeface="Arial" panose="020B0604020202020204" pitchFamily="34" charset="0"/>
              </a:defRPr>
            </a:lvl1pPr>
          </a:lstStyle>
          <a:p>
            <a:pPr lvl="0"/>
            <a:r>
              <a:rPr lang="zh-CN" altLang="zh-CN" noProof="0" dirty="0">
                <a:sym typeface="Arial" panose="020B0604020202020204" pitchFamily="34" charset="0"/>
              </a:rPr>
              <a:t>单击此处编辑母版副标题样式</a:t>
            </a:r>
          </a:p>
        </p:txBody>
      </p:sp>
      <p:grpSp>
        <p:nvGrpSpPr>
          <p:cNvPr id="2056" name="Group 8"/>
          <p:cNvGrpSpPr/>
          <p:nvPr/>
        </p:nvGrpSpPr>
        <p:grpSpPr bwMode="auto">
          <a:xfrm>
            <a:off x="0" y="6721476"/>
            <a:ext cx="12194117" cy="144463"/>
            <a:chOff x="0" y="0"/>
            <a:chExt cx="14403" cy="228"/>
          </a:xfrm>
        </p:grpSpPr>
        <p:sp>
          <p:nvSpPr>
            <p:cNvPr id="2057" name="矩形 11"/>
            <p:cNvSpPr>
              <a:spLocks noChangeArrowheads="1"/>
            </p:cNvSpPr>
            <p:nvPr/>
          </p:nvSpPr>
          <p:spPr bwMode="auto">
            <a:xfrm>
              <a:off x="7363" y="0"/>
              <a:ext cx="7040" cy="225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25000" lnSpcReduction="20000"/>
            </a:bodyPr>
            <a:lstStyle/>
            <a:p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058" name="矩形 7"/>
            <p:cNvSpPr>
              <a:spLocks noChangeArrowheads="1"/>
            </p:cNvSpPr>
            <p:nvPr/>
          </p:nvSpPr>
          <p:spPr bwMode="auto">
            <a:xfrm>
              <a:off x="0" y="0"/>
              <a:ext cx="6617" cy="225"/>
            </a:xfrm>
            <a:prstGeom prst="rect">
              <a:avLst/>
            </a:prstGeom>
            <a:solidFill>
              <a:srgbClr val="FCD4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25000" lnSpcReduction="20000"/>
            </a:bodyPr>
            <a:lstStyle/>
            <a:p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059" name="矩形 8"/>
            <p:cNvSpPr>
              <a:spLocks noChangeArrowheads="1"/>
            </p:cNvSpPr>
            <p:nvPr/>
          </p:nvSpPr>
          <p:spPr bwMode="auto">
            <a:xfrm>
              <a:off x="6538" y="0"/>
              <a:ext cx="450" cy="225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25000" lnSpcReduction="20000"/>
            </a:bodyPr>
            <a:lstStyle/>
            <a:p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060" name="矩形 9"/>
            <p:cNvSpPr>
              <a:spLocks noChangeArrowheads="1"/>
            </p:cNvSpPr>
            <p:nvPr/>
          </p:nvSpPr>
          <p:spPr bwMode="auto">
            <a:xfrm>
              <a:off x="6815" y="0"/>
              <a:ext cx="378" cy="225"/>
            </a:xfrm>
            <a:prstGeom prst="rect">
              <a:avLst/>
            </a:prstGeom>
            <a:solidFill>
              <a:srgbClr val="E9527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25000" lnSpcReduction="20000"/>
            </a:bodyPr>
            <a:lstStyle/>
            <a:p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061" name="矩形 10"/>
            <p:cNvSpPr>
              <a:spLocks noChangeArrowheads="1"/>
            </p:cNvSpPr>
            <p:nvPr/>
          </p:nvSpPr>
          <p:spPr bwMode="auto">
            <a:xfrm>
              <a:off x="7058" y="0"/>
              <a:ext cx="310" cy="228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25000" lnSpcReduction="20000"/>
            </a:bodyPr>
            <a:lstStyle/>
            <a:p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wrap="square">
            <a:normAutofit/>
          </a:bodyPr>
          <a:lstStyle/>
          <a:p>
            <a:fld id="{D99562C8-A62D-421F-9657-A935E732D4FA}" type="datetime1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wrap="square"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rmAutofit/>
          </a:bodyPr>
          <a:lstStyle/>
          <a:p>
            <a:fld id="{AC4CD6CA-DD90-4259-A79A-14671439462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Picture 2" descr="#wm#_46_01_*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8" r="305" b="24099"/>
          <a:stretch>
            <a:fillRect/>
          </a:stretch>
        </p:blipFill>
        <p:spPr bwMode="auto">
          <a:xfrm>
            <a:off x="-1" y="0"/>
            <a:ext cx="12206918" cy="447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62C8-A62D-421F-9657-A935E732D4FA}" type="datetime1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D6CA-DD90-4259-A79A-14671439462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内容占位符 6"/>
          <p:cNvSpPr>
            <a:spLocks noGrp="1"/>
          </p:cNvSpPr>
          <p:nvPr>
            <p:ph sz="quarter" idx="13"/>
          </p:nvPr>
        </p:nvSpPr>
        <p:spPr>
          <a:xfrm>
            <a:off x="609600" y="520529"/>
            <a:ext cx="10972800" cy="557509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4000" y="3233928"/>
            <a:ext cx="10824000" cy="2476800"/>
          </a:xfrm>
        </p:spPr>
        <p:txBody>
          <a:bodyPr wrap="square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1800"/>
            </a:lvl3pPr>
            <a:lvl4pPr marL="1714500" indent="-342900">
              <a:buFont typeface="Arial" panose="020B0604020202020204" pitchFamily="34" charset="0"/>
              <a:buChar char="•"/>
              <a:defRPr sz="1800"/>
            </a:lvl4pPr>
            <a:lvl5pPr marL="2171700" indent="-3429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55100" y="253633"/>
            <a:ext cx="11731200" cy="709749"/>
          </a:xfrm>
        </p:spPr>
        <p:txBody>
          <a:bodyPr wrap="square" anchor="b">
            <a:normAutofit/>
          </a:bodyPr>
          <a:lstStyle>
            <a:lvl1pPr algn="l"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Rectangle 5" descr="#wm#_46_08_*Z"/>
          <p:cNvSpPr>
            <a:spLocks noChangeArrowheads="1"/>
          </p:cNvSpPr>
          <p:nvPr/>
        </p:nvSpPr>
        <p:spPr bwMode="auto">
          <a:xfrm flipH="1">
            <a:off x="-9568" y="253634"/>
            <a:ext cx="264668" cy="709749"/>
          </a:xfrm>
          <a:prstGeom prst="rect">
            <a:avLst/>
          </a:prstGeom>
          <a:solidFill>
            <a:srgbClr val="D74B4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zh-CN" sz="1800">
              <a:solidFill>
                <a:schemeClr val="tx1"/>
              </a:solidFill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wrap="square">
            <a:normAutofit/>
          </a:bodyPr>
          <a:lstStyle/>
          <a:p>
            <a:fld id="{D99562C8-A62D-421F-9657-A935E732D4FA}" type="datetime1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wrap="square"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rmAutofit/>
          </a:bodyPr>
          <a:lstStyle/>
          <a:p>
            <a:fld id="{AC4CD6CA-DD90-4259-A79A-1467143946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3" r="15633" b="51610"/>
          <a:stretch>
            <a:fillRect/>
          </a:stretch>
        </p:blipFill>
        <p:spPr bwMode="auto">
          <a:xfrm>
            <a:off x="-4761" y="3599358"/>
            <a:ext cx="12196762" cy="229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05227" y="1441514"/>
            <a:ext cx="8323200" cy="1792800"/>
          </a:xfrm>
        </p:spPr>
        <p:txBody>
          <a:bodyPr wrap="square" anchor="ctr" anchorCtr="0">
            <a:normAutofit/>
          </a:bodyPr>
          <a:lstStyle>
            <a:lvl1pPr algn="l"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2" name="Line 6" descr="#wm#_46_07_*Z"/>
          <p:cNvSpPr>
            <a:spLocks noChangeShapeType="1"/>
          </p:cNvSpPr>
          <p:nvPr/>
        </p:nvSpPr>
        <p:spPr bwMode="auto">
          <a:xfrm>
            <a:off x="2984500" y="1430339"/>
            <a:ext cx="2117" cy="1793875"/>
          </a:xfrm>
          <a:prstGeom prst="line">
            <a:avLst/>
          </a:prstGeom>
          <a:noFill/>
          <a:ln w="9525" cmpd="sng">
            <a:solidFill>
              <a:srgbClr val="CC99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wrap="square">
            <a:normAutofit/>
          </a:bodyPr>
          <a:lstStyle/>
          <a:p>
            <a:fld id="{D99562C8-A62D-421F-9657-A935E732D4FA}" type="datetime1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wrap="square"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rmAutofit/>
          </a:bodyPr>
          <a:lstStyle/>
          <a:p>
            <a:fld id="{AC4CD6CA-DD90-4259-A79A-14671439462C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3" name="Group 3" descr="#wm#_46_07_*Z"/>
          <p:cNvGrpSpPr/>
          <p:nvPr/>
        </p:nvGrpSpPr>
        <p:grpSpPr bwMode="auto">
          <a:xfrm>
            <a:off x="926129" y="1358536"/>
            <a:ext cx="1727110" cy="1817280"/>
            <a:chOff x="0" y="0"/>
            <a:chExt cx="1866" cy="1964"/>
          </a:xfrm>
        </p:grpSpPr>
        <p:pic>
          <p:nvPicPr>
            <p:cNvPr id="14" name="Picture 4" descr="#wm#_46_07_*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" y="0"/>
              <a:ext cx="1740" cy="1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" name="Oval 5" descr="#wm#_46_07_*Z"/>
            <p:cNvSpPr>
              <a:spLocks noChangeArrowheads="1"/>
            </p:cNvSpPr>
            <p:nvPr/>
          </p:nvSpPr>
          <p:spPr bwMode="auto">
            <a:xfrm>
              <a:off x="0" y="72"/>
              <a:ext cx="1867" cy="1893"/>
            </a:xfrm>
            <a:prstGeom prst="ellipse">
              <a:avLst/>
            </a:prstGeom>
            <a:noFill/>
            <a:ln w="9525" cmpd="sng">
              <a:solidFill>
                <a:srgbClr val="CC99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34400" y="3222000"/>
            <a:ext cx="5198400" cy="247680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7200" y="3222000"/>
            <a:ext cx="5198400" cy="247680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D99562C8-A62D-421F-9657-A935E732D4FA}" type="datetime1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C4CD6CA-DD90-4259-A79A-1467143946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D99562C8-A62D-421F-9657-A935E732D4FA}" type="datetime1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C4CD6CA-DD90-4259-A79A-1467143946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17104" y="2874772"/>
            <a:ext cx="2668800" cy="579600"/>
          </a:xfrm>
        </p:spPr>
        <p:txBody>
          <a:bodyPr wrap="square">
            <a:normAutofit/>
          </a:bodyPr>
          <a:lstStyle>
            <a:lvl1pPr>
              <a:defRPr sz="3200">
                <a:sym typeface="Arial" panose="020B0604020202020204" pitchFamily="34" charset="0"/>
              </a:defRPr>
            </a:lvl1pPr>
          </a:lstStyle>
          <a:p>
            <a:pPr lvl="0"/>
            <a:r>
              <a:rPr lang="zh-CN" altLang="en-US" noProof="0" dirty="0">
                <a:sym typeface="Arial" panose="020B0604020202020204" pitchFamily="34" charset="0"/>
              </a:rPr>
              <a:t>编辑标题</a:t>
            </a:r>
            <a:endParaRPr lang="zh-CN" altLang="zh-CN" noProof="0" dirty="0">
              <a:sym typeface="Arial" panose="020B0604020202020204" pitchFamily="34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629739" y="3087561"/>
            <a:ext cx="2899200" cy="360000"/>
          </a:xfrm>
        </p:spPr>
        <p:txBody>
          <a:bodyPr wrap="square">
            <a:normAutofit/>
          </a:bodyPr>
          <a:lstStyle>
            <a:lvl1pPr marL="0" indent="0" algn="ctr">
              <a:buFontTx/>
              <a:buNone/>
              <a:defRPr sz="1800">
                <a:sym typeface="Arial" panose="020B0604020202020204" pitchFamily="34" charset="0"/>
              </a:defRPr>
            </a:lvl1pPr>
          </a:lstStyle>
          <a:p>
            <a:pPr lvl="0"/>
            <a:r>
              <a:rPr lang="zh-CN" altLang="zh-CN" noProof="0" dirty="0">
                <a:sym typeface="Arial" panose="020B0604020202020204" pitchFamily="34" charset="0"/>
              </a:rPr>
              <a:t>编辑副标题</a:t>
            </a:r>
          </a:p>
        </p:txBody>
      </p:sp>
      <p:grpSp>
        <p:nvGrpSpPr>
          <p:cNvPr id="2056" name="Group 8"/>
          <p:cNvGrpSpPr/>
          <p:nvPr/>
        </p:nvGrpSpPr>
        <p:grpSpPr bwMode="auto">
          <a:xfrm>
            <a:off x="0" y="6721476"/>
            <a:ext cx="12194117" cy="144463"/>
            <a:chOff x="0" y="0"/>
            <a:chExt cx="14403" cy="228"/>
          </a:xfrm>
        </p:grpSpPr>
        <p:sp>
          <p:nvSpPr>
            <p:cNvPr id="2057" name="矩形 11"/>
            <p:cNvSpPr>
              <a:spLocks noChangeArrowheads="1"/>
            </p:cNvSpPr>
            <p:nvPr/>
          </p:nvSpPr>
          <p:spPr bwMode="auto">
            <a:xfrm>
              <a:off x="7363" y="0"/>
              <a:ext cx="7040" cy="225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25000" lnSpcReduction="20000"/>
            </a:bodyPr>
            <a:lstStyle/>
            <a:p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058" name="矩形 7"/>
            <p:cNvSpPr>
              <a:spLocks noChangeArrowheads="1"/>
            </p:cNvSpPr>
            <p:nvPr/>
          </p:nvSpPr>
          <p:spPr bwMode="auto">
            <a:xfrm>
              <a:off x="0" y="0"/>
              <a:ext cx="6617" cy="225"/>
            </a:xfrm>
            <a:prstGeom prst="rect">
              <a:avLst/>
            </a:prstGeom>
            <a:solidFill>
              <a:srgbClr val="FCD4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25000" lnSpcReduction="20000"/>
            </a:bodyPr>
            <a:lstStyle/>
            <a:p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059" name="矩形 8"/>
            <p:cNvSpPr>
              <a:spLocks noChangeArrowheads="1"/>
            </p:cNvSpPr>
            <p:nvPr/>
          </p:nvSpPr>
          <p:spPr bwMode="auto">
            <a:xfrm>
              <a:off x="6538" y="0"/>
              <a:ext cx="450" cy="225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25000" lnSpcReduction="20000"/>
            </a:bodyPr>
            <a:lstStyle/>
            <a:p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060" name="矩形 9"/>
            <p:cNvSpPr>
              <a:spLocks noChangeArrowheads="1"/>
            </p:cNvSpPr>
            <p:nvPr/>
          </p:nvSpPr>
          <p:spPr bwMode="auto">
            <a:xfrm>
              <a:off x="6815" y="0"/>
              <a:ext cx="378" cy="225"/>
            </a:xfrm>
            <a:prstGeom prst="rect">
              <a:avLst/>
            </a:prstGeom>
            <a:solidFill>
              <a:srgbClr val="E9527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25000" lnSpcReduction="20000"/>
            </a:bodyPr>
            <a:lstStyle/>
            <a:p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061" name="矩形 10"/>
            <p:cNvSpPr>
              <a:spLocks noChangeArrowheads="1"/>
            </p:cNvSpPr>
            <p:nvPr/>
          </p:nvSpPr>
          <p:spPr bwMode="auto">
            <a:xfrm>
              <a:off x="7058" y="0"/>
              <a:ext cx="310" cy="228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25000" lnSpcReduction="20000"/>
            </a:bodyPr>
            <a:lstStyle/>
            <a:p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11" name="Line 4" descr="#wm#_46_27_*Z"/>
          <p:cNvSpPr>
            <a:spLocks noChangeShapeType="1"/>
          </p:cNvSpPr>
          <p:nvPr/>
        </p:nvSpPr>
        <p:spPr bwMode="auto">
          <a:xfrm flipV="1">
            <a:off x="3894668" y="3451225"/>
            <a:ext cx="5566833" cy="0"/>
          </a:xfrm>
          <a:prstGeom prst="line">
            <a:avLst/>
          </a:prstGeom>
          <a:noFill/>
          <a:ln w="9525" cmpd="sng">
            <a:solidFill>
              <a:srgbClr val="CC99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pic>
        <p:nvPicPr>
          <p:cNvPr id="12" name="Picture 5" descr="#wm#_46_27_*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27703" r="13713" b="50673"/>
          <a:stretch>
            <a:fillRect/>
          </a:stretch>
        </p:blipFill>
        <p:spPr bwMode="auto">
          <a:xfrm>
            <a:off x="1" y="3986212"/>
            <a:ext cx="12198351" cy="1565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wrap="square">
            <a:normAutofit/>
          </a:bodyPr>
          <a:lstStyle/>
          <a:p>
            <a:fld id="{D99562C8-A62D-421F-9657-A935E732D4FA}" type="datetime1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wrap="square"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rmAutofit/>
          </a:bodyPr>
          <a:lstStyle/>
          <a:p>
            <a:fld id="{AC4CD6CA-DD90-4259-A79A-1467143946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62C8-A62D-421F-9657-A935E732D4FA}" type="datetime1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D6CA-DD90-4259-A79A-1467143946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100" y="335280"/>
            <a:ext cx="11731200" cy="579600"/>
          </a:xfrm>
        </p:spPr>
        <p:txBody>
          <a:bodyPr wrap="square" anchor="b">
            <a:normAutofit/>
          </a:bodyPr>
          <a:lstStyle>
            <a:lvl1pPr algn="l"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784955" y="1950593"/>
            <a:ext cx="5798400" cy="3632400"/>
          </a:xfrm>
        </p:spPr>
        <p:txBody>
          <a:bodyPr wrap="square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2720" y="1947672"/>
            <a:ext cx="5126400" cy="4183200"/>
          </a:xfrm>
        </p:spPr>
        <p:txBody>
          <a:bodyPr wrap="square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8" name="Rectangle 5" descr="#wm#_46_08_*Z"/>
          <p:cNvSpPr>
            <a:spLocks noChangeArrowheads="1"/>
          </p:cNvSpPr>
          <p:nvPr/>
        </p:nvSpPr>
        <p:spPr bwMode="auto">
          <a:xfrm flipH="1">
            <a:off x="0" y="339725"/>
            <a:ext cx="245533" cy="579438"/>
          </a:xfrm>
          <a:prstGeom prst="rect">
            <a:avLst/>
          </a:prstGeom>
          <a:solidFill>
            <a:srgbClr val="D74B4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zh-CN" sz="1800">
              <a:solidFill>
                <a:schemeClr val="tx1"/>
              </a:solidFill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wrap="square">
            <a:normAutofit/>
          </a:bodyPr>
          <a:lstStyle/>
          <a:p>
            <a:fld id="{D99562C8-A62D-421F-9657-A935E732D4FA}" type="datetime1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wrap="square">
            <a:normAutofit/>
          </a:bodyPr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rmAutofit/>
          </a:bodyPr>
          <a:lstStyle/>
          <a:p>
            <a:fld id="{AC4CD6CA-DD90-4259-A79A-1467143946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914964" y="274639"/>
            <a:ext cx="1667435" cy="5851525"/>
          </a:xfrm>
        </p:spPr>
        <p:txBody>
          <a:bodyPr vert="eaVert">
            <a:normAutofit/>
          </a:bodyPr>
          <a:lstStyle>
            <a:lvl1pPr algn="l"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9072282" cy="5851525"/>
          </a:xfrm>
        </p:spPr>
        <p:txBody>
          <a:bodyPr vert="eaVert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1800"/>
            </a:lvl3pPr>
            <a:lvl4pPr marL="1714500" indent="-342900">
              <a:buFont typeface="Arial" panose="020B0604020202020204" pitchFamily="34" charset="0"/>
              <a:buChar char="•"/>
              <a:defRPr sz="1800"/>
            </a:lvl4pPr>
            <a:lvl5pPr marL="2171700" indent="-3429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D99562C8-A62D-421F-9657-A935E732D4FA}" type="datetime1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C4CD6CA-DD90-4259-A79A-1467143946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  <a:p>
            <a:pPr lvl="2"/>
            <a:r>
              <a:rPr lang="zh-CN" altLang="zh-CN" dirty="0"/>
              <a:t>第三级</a:t>
            </a:r>
          </a:p>
          <a:p>
            <a:pPr lvl="3"/>
            <a:r>
              <a:rPr lang="zh-CN" altLang="zh-CN" dirty="0"/>
              <a:t>第四级</a:t>
            </a:r>
          </a:p>
          <a:p>
            <a:pPr lvl="4"/>
            <a:r>
              <a:rPr lang="zh-CN" altLang="zh-CN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eaLnBrk="1" hangingPunct="1">
              <a:defRPr sz="14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</a:lstStyle>
          <a:p>
            <a:fld id="{D99562C8-A62D-421F-9657-A935E732D4FA}" type="datetime1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algn="ctr" eaLnBrk="1" hangingPunct="1">
              <a:defRPr sz="14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algn="r" eaLnBrk="1" hangingPunct="1">
              <a:defRPr sz="14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</a:lstStyle>
          <a:p>
            <a:fld id="{AC4CD6CA-DD90-4259-A79A-14671439462C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031" name="Group 7"/>
          <p:cNvGrpSpPr/>
          <p:nvPr/>
        </p:nvGrpSpPr>
        <p:grpSpPr bwMode="auto">
          <a:xfrm>
            <a:off x="0" y="6721476"/>
            <a:ext cx="12194117" cy="144463"/>
            <a:chOff x="0" y="0"/>
            <a:chExt cx="14403" cy="228"/>
          </a:xfrm>
        </p:grpSpPr>
        <p:sp>
          <p:nvSpPr>
            <p:cNvPr id="1032" name="矩形 11"/>
            <p:cNvSpPr>
              <a:spLocks noChangeArrowheads="1"/>
            </p:cNvSpPr>
            <p:nvPr/>
          </p:nvSpPr>
          <p:spPr bwMode="auto">
            <a:xfrm>
              <a:off x="7363" y="0"/>
              <a:ext cx="7040" cy="225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25000" lnSpcReduction="20000"/>
            </a:bodyPr>
            <a:lstStyle/>
            <a:p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033" name="矩形 7"/>
            <p:cNvSpPr>
              <a:spLocks noChangeArrowheads="1"/>
            </p:cNvSpPr>
            <p:nvPr/>
          </p:nvSpPr>
          <p:spPr bwMode="auto">
            <a:xfrm>
              <a:off x="0" y="0"/>
              <a:ext cx="6617" cy="225"/>
            </a:xfrm>
            <a:prstGeom prst="rect">
              <a:avLst/>
            </a:prstGeom>
            <a:solidFill>
              <a:srgbClr val="FCD4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25000" lnSpcReduction="20000"/>
            </a:bodyPr>
            <a:lstStyle/>
            <a:p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034" name="矩形 8"/>
            <p:cNvSpPr>
              <a:spLocks noChangeArrowheads="1"/>
            </p:cNvSpPr>
            <p:nvPr/>
          </p:nvSpPr>
          <p:spPr bwMode="auto">
            <a:xfrm>
              <a:off x="6538" y="0"/>
              <a:ext cx="450" cy="225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25000" lnSpcReduction="20000"/>
            </a:bodyPr>
            <a:lstStyle/>
            <a:p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035" name="矩形 9"/>
            <p:cNvSpPr>
              <a:spLocks noChangeArrowheads="1"/>
            </p:cNvSpPr>
            <p:nvPr/>
          </p:nvSpPr>
          <p:spPr bwMode="auto">
            <a:xfrm>
              <a:off x="6815" y="0"/>
              <a:ext cx="378" cy="225"/>
            </a:xfrm>
            <a:prstGeom prst="rect">
              <a:avLst/>
            </a:prstGeom>
            <a:solidFill>
              <a:srgbClr val="E9527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25000" lnSpcReduction="20000"/>
            </a:bodyPr>
            <a:lstStyle/>
            <a:p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036" name="矩形 10"/>
            <p:cNvSpPr>
              <a:spLocks noChangeArrowheads="1"/>
            </p:cNvSpPr>
            <p:nvPr/>
          </p:nvSpPr>
          <p:spPr bwMode="auto">
            <a:xfrm>
              <a:off x="7058" y="0"/>
              <a:ext cx="310" cy="228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25000" lnSpcReduction="20000"/>
            </a:bodyPr>
            <a:lstStyle/>
            <a:p>
              <a:endParaRPr lang="zh-CN" altLang="zh-CN">
                <a:solidFill>
                  <a:srgbClr val="FFFFFF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663300"/>
          </a:solidFill>
          <a:latin typeface="Arial" panose="020B0604020202020204" pitchFamily="34" charset="0"/>
          <a:ea typeface="黑体" panose="02010609060101010101" pitchFamily="49" charset="-122"/>
          <a:cs typeface="+mj-cs"/>
          <a:sym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663300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663300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rgbClr val="663300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rgbClr val="663300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rgbClr val="663300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101.xml"/><Relationship Id="rId18" Type="http://schemas.openxmlformats.org/officeDocument/2006/relationships/tags" Target="../tags/tag106.xml"/><Relationship Id="rId26" Type="http://schemas.openxmlformats.org/officeDocument/2006/relationships/tags" Target="../tags/tag114.xml"/><Relationship Id="rId3" Type="http://schemas.openxmlformats.org/officeDocument/2006/relationships/tags" Target="../tags/tag91.xml"/><Relationship Id="rId21" Type="http://schemas.openxmlformats.org/officeDocument/2006/relationships/tags" Target="../tags/tag109.xml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tags" Target="../tags/tag105.xml"/><Relationship Id="rId25" Type="http://schemas.openxmlformats.org/officeDocument/2006/relationships/tags" Target="../tags/tag113.xml"/><Relationship Id="rId2" Type="http://schemas.openxmlformats.org/officeDocument/2006/relationships/tags" Target="../tags/tag90.xml"/><Relationship Id="rId16" Type="http://schemas.openxmlformats.org/officeDocument/2006/relationships/tags" Target="../tags/tag104.xml"/><Relationship Id="rId20" Type="http://schemas.openxmlformats.org/officeDocument/2006/relationships/tags" Target="../tags/tag108.xml"/><Relationship Id="rId29" Type="http://schemas.openxmlformats.org/officeDocument/2006/relationships/slideLayout" Target="../slideLayouts/slideLayout7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24" Type="http://schemas.openxmlformats.org/officeDocument/2006/relationships/tags" Target="../tags/tag112.xml"/><Relationship Id="rId5" Type="http://schemas.openxmlformats.org/officeDocument/2006/relationships/tags" Target="../tags/tag93.xml"/><Relationship Id="rId15" Type="http://schemas.openxmlformats.org/officeDocument/2006/relationships/tags" Target="../tags/tag103.xml"/><Relationship Id="rId23" Type="http://schemas.openxmlformats.org/officeDocument/2006/relationships/tags" Target="../tags/tag111.xml"/><Relationship Id="rId28" Type="http://schemas.openxmlformats.org/officeDocument/2006/relationships/tags" Target="../tags/tag116.xml"/><Relationship Id="rId10" Type="http://schemas.openxmlformats.org/officeDocument/2006/relationships/tags" Target="../tags/tag98.xml"/><Relationship Id="rId19" Type="http://schemas.openxmlformats.org/officeDocument/2006/relationships/tags" Target="../tags/tag107.xml"/><Relationship Id="rId31" Type="http://schemas.openxmlformats.org/officeDocument/2006/relationships/image" Target="../media/image1.jpeg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Relationship Id="rId22" Type="http://schemas.openxmlformats.org/officeDocument/2006/relationships/tags" Target="../tags/tag110.xml"/><Relationship Id="rId27" Type="http://schemas.openxmlformats.org/officeDocument/2006/relationships/tags" Target="../tags/tag115.xml"/><Relationship Id="rId3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7" Type="http://schemas.openxmlformats.org/officeDocument/2006/relationships/image" Target="../media/image1.jpeg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tags" Target="../tags/tag135.xml"/><Relationship Id="rId3" Type="http://schemas.openxmlformats.org/officeDocument/2006/relationships/tags" Target="../tags/tag125.xml"/><Relationship Id="rId7" Type="http://schemas.openxmlformats.org/officeDocument/2006/relationships/tags" Target="../tags/tag129.xml"/><Relationship Id="rId12" Type="http://schemas.openxmlformats.org/officeDocument/2006/relationships/tags" Target="../tags/tag134.xml"/><Relationship Id="rId17" Type="http://schemas.openxmlformats.org/officeDocument/2006/relationships/image" Target="../media/image4.png"/><Relationship Id="rId2" Type="http://schemas.openxmlformats.org/officeDocument/2006/relationships/tags" Target="../tags/tag124.xml"/><Relationship Id="rId16" Type="http://schemas.openxmlformats.org/officeDocument/2006/relationships/image" Target="../media/image1.jpeg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5" Type="http://schemas.openxmlformats.org/officeDocument/2006/relationships/tags" Target="../tags/tag127.xml"/><Relationship Id="rId15" Type="http://schemas.openxmlformats.org/officeDocument/2006/relationships/notesSlide" Target="../notesSlides/notesSlide13.xml"/><Relationship Id="rId10" Type="http://schemas.openxmlformats.org/officeDocument/2006/relationships/tags" Target="../tags/tag132.xml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tags" Target="../tags/tag148.xml"/><Relationship Id="rId18" Type="http://schemas.openxmlformats.org/officeDocument/2006/relationships/notesSlide" Target="../notesSlides/notesSlide14.xml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12" Type="http://schemas.openxmlformats.org/officeDocument/2006/relationships/tags" Target="../tags/tag147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137.xml"/><Relationship Id="rId16" Type="http://schemas.openxmlformats.org/officeDocument/2006/relationships/tags" Target="../tags/tag151.xml"/><Relationship Id="rId20" Type="http://schemas.openxmlformats.org/officeDocument/2006/relationships/image" Target="../media/image1.jpeg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5" Type="http://schemas.openxmlformats.org/officeDocument/2006/relationships/tags" Target="../tags/tag140.xml"/><Relationship Id="rId15" Type="http://schemas.openxmlformats.org/officeDocument/2006/relationships/tags" Target="../tags/tag150.xml"/><Relationship Id="rId10" Type="http://schemas.openxmlformats.org/officeDocument/2006/relationships/tags" Target="../tags/tag145.xml"/><Relationship Id="rId19" Type="http://schemas.openxmlformats.org/officeDocument/2006/relationships/image" Target="../media/image4.png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tags" Target="../tags/tag14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tags" Target="../tags/tag164.xml"/><Relationship Id="rId18" Type="http://schemas.openxmlformats.org/officeDocument/2006/relationships/tags" Target="../tags/tag169.xml"/><Relationship Id="rId3" Type="http://schemas.openxmlformats.org/officeDocument/2006/relationships/tags" Target="../tags/tag154.xml"/><Relationship Id="rId21" Type="http://schemas.openxmlformats.org/officeDocument/2006/relationships/image" Target="../media/image4.png"/><Relationship Id="rId7" Type="http://schemas.openxmlformats.org/officeDocument/2006/relationships/tags" Target="../tags/tag158.xml"/><Relationship Id="rId12" Type="http://schemas.openxmlformats.org/officeDocument/2006/relationships/tags" Target="../tags/tag163.xml"/><Relationship Id="rId17" Type="http://schemas.openxmlformats.org/officeDocument/2006/relationships/tags" Target="../tags/tag168.xml"/><Relationship Id="rId2" Type="http://schemas.openxmlformats.org/officeDocument/2006/relationships/tags" Target="../tags/tag153.xml"/><Relationship Id="rId16" Type="http://schemas.openxmlformats.org/officeDocument/2006/relationships/tags" Target="../tags/tag167.xml"/><Relationship Id="rId20" Type="http://schemas.openxmlformats.org/officeDocument/2006/relationships/notesSlide" Target="../notesSlides/notesSlide15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5" Type="http://schemas.openxmlformats.org/officeDocument/2006/relationships/tags" Target="../tags/tag156.xml"/><Relationship Id="rId15" Type="http://schemas.openxmlformats.org/officeDocument/2006/relationships/tags" Target="../tags/tag166.xml"/><Relationship Id="rId10" Type="http://schemas.openxmlformats.org/officeDocument/2006/relationships/tags" Target="../tags/tag161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4" Type="http://schemas.openxmlformats.org/officeDocument/2006/relationships/tags" Target="../tags/tag165.xml"/><Relationship Id="rId2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72.xml"/><Relationship Id="rId7" Type="http://schemas.openxmlformats.org/officeDocument/2006/relationships/tags" Target="../tags/tag176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5" Type="http://schemas.openxmlformats.org/officeDocument/2006/relationships/tags" Target="../tags/tag174.xml"/><Relationship Id="rId4" Type="http://schemas.openxmlformats.org/officeDocument/2006/relationships/tags" Target="../tags/tag173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12" Type="http://schemas.openxmlformats.org/officeDocument/2006/relationships/notesSlide" Target="../notesSlides/notesSlide17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81.xml"/><Relationship Id="rId10" Type="http://schemas.openxmlformats.org/officeDocument/2006/relationships/tags" Target="../tags/tag186.xml"/><Relationship Id="rId4" Type="http://schemas.openxmlformats.org/officeDocument/2006/relationships/tags" Target="../tags/tag180.xml"/><Relationship Id="rId9" Type="http://schemas.openxmlformats.org/officeDocument/2006/relationships/tags" Target="../tags/tag18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13" Type="http://schemas.openxmlformats.org/officeDocument/2006/relationships/tags" Target="../tags/tag199.xml"/><Relationship Id="rId3" Type="http://schemas.openxmlformats.org/officeDocument/2006/relationships/tags" Target="../tags/tag189.xml"/><Relationship Id="rId7" Type="http://schemas.openxmlformats.org/officeDocument/2006/relationships/tags" Target="../tags/tag193.xml"/><Relationship Id="rId12" Type="http://schemas.openxmlformats.org/officeDocument/2006/relationships/tags" Target="../tags/tag198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5" Type="http://schemas.openxmlformats.org/officeDocument/2006/relationships/tags" Target="../tags/tag191.xml"/><Relationship Id="rId15" Type="http://schemas.openxmlformats.org/officeDocument/2006/relationships/notesSlide" Target="../notesSlides/notesSlide18.xml"/><Relationship Id="rId10" Type="http://schemas.openxmlformats.org/officeDocument/2006/relationships/tags" Target="../tags/tag196.xml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tags" Target="../tags/tag212.xml"/><Relationship Id="rId18" Type="http://schemas.openxmlformats.org/officeDocument/2006/relationships/notesSlide" Target="../notesSlides/notesSlide19.xml"/><Relationship Id="rId3" Type="http://schemas.openxmlformats.org/officeDocument/2006/relationships/tags" Target="../tags/tag202.xml"/><Relationship Id="rId7" Type="http://schemas.openxmlformats.org/officeDocument/2006/relationships/tags" Target="../tags/tag206.xml"/><Relationship Id="rId12" Type="http://schemas.openxmlformats.org/officeDocument/2006/relationships/tags" Target="../tags/tag211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201.xml"/><Relationship Id="rId16" Type="http://schemas.openxmlformats.org/officeDocument/2006/relationships/tags" Target="../tags/tag215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tags" Target="../tags/tag210.xml"/><Relationship Id="rId5" Type="http://schemas.openxmlformats.org/officeDocument/2006/relationships/tags" Target="../tags/tag204.xml"/><Relationship Id="rId15" Type="http://schemas.openxmlformats.org/officeDocument/2006/relationships/tags" Target="../tags/tag214.xml"/><Relationship Id="rId10" Type="http://schemas.openxmlformats.org/officeDocument/2006/relationships/tags" Target="../tags/tag209.xml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tags" Target="../tags/tag2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23.xml"/><Relationship Id="rId13" Type="http://schemas.openxmlformats.org/officeDocument/2006/relationships/tags" Target="../tags/tag228.xml"/><Relationship Id="rId18" Type="http://schemas.openxmlformats.org/officeDocument/2006/relationships/tags" Target="../tags/tag233.xml"/><Relationship Id="rId3" Type="http://schemas.openxmlformats.org/officeDocument/2006/relationships/tags" Target="../tags/tag218.xml"/><Relationship Id="rId21" Type="http://schemas.openxmlformats.org/officeDocument/2006/relationships/notesSlide" Target="../notesSlides/notesSlide20.xml"/><Relationship Id="rId7" Type="http://schemas.openxmlformats.org/officeDocument/2006/relationships/tags" Target="../tags/tag222.xml"/><Relationship Id="rId12" Type="http://schemas.openxmlformats.org/officeDocument/2006/relationships/tags" Target="../tags/tag227.xml"/><Relationship Id="rId17" Type="http://schemas.openxmlformats.org/officeDocument/2006/relationships/tags" Target="../tags/tag232.xml"/><Relationship Id="rId2" Type="http://schemas.openxmlformats.org/officeDocument/2006/relationships/tags" Target="../tags/tag217.xml"/><Relationship Id="rId16" Type="http://schemas.openxmlformats.org/officeDocument/2006/relationships/tags" Target="../tags/tag231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11" Type="http://schemas.openxmlformats.org/officeDocument/2006/relationships/tags" Target="../tags/tag226.xml"/><Relationship Id="rId5" Type="http://schemas.openxmlformats.org/officeDocument/2006/relationships/tags" Target="../tags/tag220.xml"/><Relationship Id="rId15" Type="http://schemas.openxmlformats.org/officeDocument/2006/relationships/tags" Target="../tags/tag230.xml"/><Relationship Id="rId10" Type="http://schemas.openxmlformats.org/officeDocument/2006/relationships/tags" Target="../tags/tag225.xml"/><Relationship Id="rId19" Type="http://schemas.openxmlformats.org/officeDocument/2006/relationships/tags" Target="../tags/tag234.xml"/><Relationship Id="rId4" Type="http://schemas.openxmlformats.org/officeDocument/2006/relationships/tags" Target="../tags/tag219.xml"/><Relationship Id="rId9" Type="http://schemas.openxmlformats.org/officeDocument/2006/relationships/tags" Target="../tags/tag224.xml"/><Relationship Id="rId14" Type="http://schemas.openxmlformats.org/officeDocument/2006/relationships/tags" Target="../tags/tag22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42.xml"/><Relationship Id="rId13" Type="http://schemas.openxmlformats.org/officeDocument/2006/relationships/image" Target="../media/image6.jpeg"/><Relationship Id="rId3" Type="http://schemas.openxmlformats.org/officeDocument/2006/relationships/tags" Target="../tags/tag237.xml"/><Relationship Id="rId7" Type="http://schemas.openxmlformats.org/officeDocument/2006/relationships/tags" Target="../tags/tag241.xml"/><Relationship Id="rId12" Type="http://schemas.openxmlformats.org/officeDocument/2006/relationships/image" Target="../media/image5.jpeg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6" Type="http://schemas.openxmlformats.org/officeDocument/2006/relationships/tags" Target="../tags/tag240.xml"/><Relationship Id="rId11" Type="http://schemas.openxmlformats.org/officeDocument/2006/relationships/notesSlide" Target="../notesSlides/notesSlide21.xml"/><Relationship Id="rId5" Type="http://schemas.openxmlformats.org/officeDocument/2006/relationships/tags" Target="../tags/tag239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238.xml"/><Relationship Id="rId9" Type="http://schemas.openxmlformats.org/officeDocument/2006/relationships/tags" Target="../tags/tag243.xml"/><Relationship Id="rId1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246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48.xml"/><Relationship Id="rId4" Type="http://schemas.openxmlformats.org/officeDocument/2006/relationships/tags" Target="../tags/tag247.xml"/><Relationship Id="rId9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56.xml"/><Relationship Id="rId13" Type="http://schemas.openxmlformats.org/officeDocument/2006/relationships/notesSlide" Target="../notesSlides/notesSlide23.xml"/><Relationship Id="rId3" Type="http://schemas.openxmlformats.org/officeDocument/2006/relationships/tags" Target="../tags/tag251.xml"/><Relationship Id="rId7" Type="http://schemas.openxmlformats.org/officeDocument/2006/relationships/tags" Target="../tags/tag255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6" Type="http://schemas.openxmlformats.org/officeDocument/2006/relationships/tags" Target="../tags/tag254.xml"/><Relationship Id="rId11" Type="http://schemas.openxmlformats.org/officeDocument/2006/relationships/tags" Target="../tags/tag259.xml"/><Relationship Id="rId5" Type="http://schemas.openxmlformats.org/officeDocument/2006/relationships/tags" Target="../tags/tag253.xml"/><Relationship Id="rId15" Type="http://schemas.openxmlformats.org/officeDocument/2006/relationships/image" Target="../media/image8.jpeg"/><Relationship Id="rId10" Type="http://schemas.openxmlformats.org/officeDocument/2006/relationships/tags" Target="../tags/tag258.xml"/><Relationship Id="rId4" Type="http://schemas.openxmlformats.org/officeDocument/2006/relationships/tags" Target="../tags/tag252.xml"/><Relationship Id="rId9" Type="http://schemas.openxmlformats.org/officeDocument/2006/relationships/tags" Target="../tags/tag257.xml"/><Relationship Id="rId1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62.xml"/><Relationship Id="rId7" Type="http://schemas.openxmlformats.org/officeDocument/2006/relationships/image" Target="../media/image9.jpeg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6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71.xml"/><Relationship Id="rId13" Type="http://schemas.openxmlformats.org/officeDocument/2006/relationships/notesSlide" Target="../notesSlides/notesSlide25.xml"/><Relationship Id="rId3" Type="http://schemas.openxmlformats.org/officeDocument/2006/relationships/tags" Target="../tags/tag266.xml"/><Relationship Id="rId7" Type="http://schemas.openxmlformats.org/officeDocument/2006/relationships/tags" Target="../tags/tag270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6" Type="http://schemas.openxmlformats.org/officeDocument/2006/relationships/tags" Target="../tags/tag269.xml"/><Relationship Id="rId11" Type="http://schemas.openxmlformats.org/officeDocument/2006/relationships/tags" Target="../tags/tag274.xml"/><Relationship Id="rId5" Type="http://schemas.openxmlformats.org/officeDocument/2006/relationships/tags" Target="../tags/tag268.xml"/><Relationship Id="rId15" Type="http://schemas.openxmlformats.org/officeDocument/2006/relationships/image" Target="../media/image3.jpeg"/><Relationship Id="rId10" Type="http://schemas.openxmlformats.org/officeDocument/2006/relationships/tags" Target="../tags/tag273.xml"/><Relationship Id="rId4" Type="http://schemas.openxmlformats.org/officeDocument/2006/relationships/tags" Target="../tags/tag267.xml"/><Relationship Id="rId9" Type="http://schemas.openxmlformats.org/officeDocument/2006/relationships/tags" Target="../tags/tag272.xml"/><Relationship Id="rId1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6.xml"/><Relationship Id="rId3" Type="http://schemas.openxmlformats.org/officeDocument/2006/relationships/tags" Target="../tags/tag277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5" Type="http://schemas.openxmlformats.org/officeDocument/2006/relationships/tags" Target="../tags/tag279.xml"/><Relationship Id="rId4" Type="http://schemas.openxmlformats.org/officeDocument/2006/relationships/tags" Target="../tags/tag278.xml"/><Relationship Id="rId9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88.xml"/><Relationship Id="rId13" Type="http://schemas.openxmlformats.org/officeDocument/2006/relationships/image" Target="../media/image3.jpeg"/><Relationship Id="rId3" Type="http://schemas.openxmlformats.org/officeDocument/2006/relationships/tags" Target="../tags/tag283.xml"/><Relationship Id="rId7" Type="http://schemas.openxmlformats.org/officeDocument/2006/relationships/tags" Target="../tags/tag287.xml"/><Relationship Id="rId12" Type="http://schemas.openxmlformats.org/officeDocument/2006/relationships/image" Target="../media/image1.jpeg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6" Type="http://schemas.openxmlformats.org/officeDocument/2006/relationships/tags" Target="../tags/tag286.xml"/><Relationship Id="rId11" Type="http://schemas.openxmlformats.org/officeDocument/2006/relationships/notesSlide" Target="../notesSlides/notesSlide27.xml"/><Relationship Id="rId5" Type="http://schemas.openxmlformats.org/officeDocument/2006/relationships/tags" Target="../tags/tag285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284.xml"/><Relationship Id="rId9" Type="http://schemas.openxmlformats.org/officeDocument/2006/relationships/tags" Target="../tags/tag28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97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292.xml"/><Relationship Id="rId7" Type="http://schemas.openxmlformats.org/officeDocument/2006/relationships/tags" Target="../tags/tag296.xml"/><Relationship Id="rId12" Type="http://schemas.openxmlformats.org/officeDocument/2006/relationships/tags" Target="../tags/tag301.xml"/><Relationship Id="rId17" Type="http://schemas.openxmlformats.org/officeDocument/2006/relationships/image" Target="../media/image11.jpeg"/><Relationship Id="rId2" Type="http://schemas.openxmlformats.org/officeDocument/2006/relationships/tags" Target="../tags/tag291.xml"/><Relationship Id="rId16" Type="http://schemas.openxmlformats.org/officeDocument/2006/relationships/image" Target="../media/image10.jpeg"/><Relationship Id="rId1" Type="http://schemas.openxmlformats.org/officeDocument/2006/relationships/tags" Target="../tags/tag290.xml"/><Relationship Id="rId6" Type="http://schemas.openxmlformats.org/officeDocument/2006/relationships/tags" Target="../tags/tag295.xml"/><Relationship Id="rId11" Type="http://schemas.openxmlformats.org/officeDocument/2006/relationships/tags" Target="../tags/tag300.xml"/><Relationship Id="rId5" Type="http://schemas.openxmlformats.org/officeDocument/2006/relationships/tags" Target="../tags/tag294.xml"/><Relationship Id="rId15" Type="http://schemas.openxmlformats.org/officeDocument/2006/relationships/image" Target="../media/image1.jpeg"/><Relationship Id="rId10" Type="http://schemas.openxmlformats.org/officeDocument/2006/relationships/tags" Target="../tags/tag299.xml"/><Relationship Id="rId4" Type="http://schemas.openxmlformats.org/officeDocument/2006/relationships/tags" Target="../tags/tag293.xml"/><Relationship Id="rId9" Type="http://schemas.openxmlformats.org/officeDocument/2006/relationships/tags" Target="../tags/tag298.xml"/><Relationship Id="rId1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09.xml"/><Relationship Id="rId13" Type="http://schemas.openxmlformats.org/officeDocument/2006/relationships/tags" Target="../tags/tag314.xml"/><Relationship Id="rId18" Type="http://schemas.openxmlformats.org/officeDocument/2006/relationships/notesSlide" Target="../notesSlides/notesSlide29.xml"/><Relationship Id="rId3" Type="http://schemas.openxmlformats.org/officeDocument/2006/relationships/tags" Target="../tags/tag304.xml"/><Relationship Id="rId21" Type="http://schemas.openxmlformats.org/officeDocument/2006/relationships/image" Target="../media/image7.jpeg"/><Relationship Id="rId7" Type="http://schemas.openxmlformats.org/officeDocument/2006/relationships/tags" Target="../tags/tag308.xml"/><Relationship Id="rId12" Type="http://schemas.openxmlformats.org/officeDocument/2006/relationships/tags" Target="../tags/tag313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303.xml"/><Relationship Id="rId16" Type="http://schemas.openxmlformats.org/officeDocument/2006/relationships/tags" Target="../tags/tag317.xml"/><Relationship Id="rId20" Type="http://schemas.openxmlformats.org/officeDocument/2006/relationships/image" Target="../media/image6.jpeg"/><Relationship Id="rId1" Type="http://schemas.openxmlformats.org/officeDocument/2006/relationships/tags" Target="../tags/tag302.xml"/><Relationship Id="rId6" Type="http://schemas.openxmlformats.org/officeDocument/2006/relationships/tags" Target="../tags/tag307.xml"/><Relationship Id="rId11" Type="http://schemas.openxmlformats.org/officeDocument/2006/relationships/tags" Target="../tags/tag312.xml"/><Relationship Id="rId5" Type="http://schemas.openxmlformats.org/officeDocument/2006/relationships/tags" Target="../tags/tag306.xml"/><Relationship Id="rId15" Type="http://schemas.openxmlformats.org/officeDocument/2006/relationships/tags" Target="../tags/tag316.xml"/><Relationship Id="rId10" Type="http://schemas.openxmlformats.org/officeDocument/2006/relationships/tags" Target="../tags/tag311.xml"/><Relationship Id="rId19" Type="http://schemas.openxmlformats.org/officeDocument/2006/relationships/image" Target="../media/image12.jpeg"/><Relationship Id="rId4" Type="http://schemas.openxmlformats.org/officeDocument/2006/relationships/tags" Target="../tags/tag305.xml"/><Relationship Id="rId9" Type="http://schemas.openxmlformats.org/officeDocument/2006/relationships/tags" Target="../tags/tag310.xml"/><Relationship Id="rId14" Type="http://schemas.openxmlformats.org/officeDocument/2006/relationships/tags" Target="../tags/tag315.xml"/><Relationship Id="rId2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25.xml"/><Relationship Id="rId13" Type="http://schemas.openxmlformats.org/officeDocument/2006/relationships/tags" Target="../tags/tag330.xml"/><Relationship Id="rId18" Type="http://schemas.openxmlformats.org/officeDocument/2006/relationships/tags" Target="../tags/tag335.xml"/><Relationship Id="rId3" Type="http://schemas.openxmlformats.org/officeDocument/2006/relationships/tags" Target="../tags/tag320.xml"/><Relationship Id="rId21" Type="http://schemas.openxmlformats.org/officeDocument/2006/relationships/notesSlide" Target="../notesSlides/notesSlide30.xml"/><Relationship Id="rId7" Type="http://schemas.openxmlformats.org/officeDocument/2006/relationships/tags" Target="../tags/tag324.xml"/><Relationship Id="rId12" Type="http://schemas.openxmlformats.org/officeDocument/2006/relationships/tags" Target="../tags/tag329.xml"/><Relationship Id="rId17" Type="http://schemas.openxmlformats.org/officeDocument/2006/relationships/tags" Target="../tags/tag334.xml"/><Relationship Id="rId25" Type="http://schemas.openxmlformats.org/officeDocument/2006/relationships/image" Target="../media/image16.jpeg"/><Relationship Id="rId2" Type="http://schemas.openxmlformats.org/officeDocument/2006/relationships/tags" Target="../tags/tag319.xml"/><Relationship Id="rId16" Type="http://schemas.openxmlformats.org/officeDocument/2006/relationships/tags" Target="../tags/tag333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318.xml"/><Relationship Id="rId6" Type="http://schemas.openxmlformats.org/officeDocument/2006/relationships/tags" Target="../tags/tag323.xml"/><Relationship Id="rId11" Type="http://schemas.openxmlformats.org/officeDocument/2006/relationships/tags" Target="../tags/tag328.xml"/><Relationship Id="rId24" Type="http://schemas.openxmlformats.org/officeDocument/2006/relationships/image" Target="../media/image15.jpeg"/><Relationship Id="rId5" Type="http://schemas.openxmlformats.org/officeDocument/2006/relationships/tags" Target="../tags/tag322.xml"/><Relationship Id="rId15" Type="http://schemas.openxmlformats.org/officeDocument/2006/relationships/tags" Target="../tags/tag332.xml"/><Relationship Id="rId23" Type="http://schemas.openxmlformats.org/officeDocument/2006/relationships/image" Target="../media/image14.jpeg"/><Relationship Id="rId10" Type="http://schemas.openxmlformats.org/officeDocument/2006/relationships/tags" Target="../tags/tag327.xml"/><Relationship Id="rId19" Type="http://schemas.openxmlformats.org/officeDocument/2006/relationships/tags" Target="../tags/tag336.xml"/><Relationship Id="rId4" Type="http://schemas.openxmlformats.org/officeDocument/2006/relationships/tags" Target="../tags/tag321.xml"/><Relationship Id="rId9" Type="http://schemas.openxmlformats.org/officeDocument/2006/relationships/tags" Target="../tags/tag326.xml"/><Relationship Id="rId14" Type="http://schemas.openxmlformats.org/officeDocument/2006/relationships/tags" Target="../tags/tag331.xml"/><Relationship Id="rId22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339.xml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3.jpe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.jpe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notesSlide" Target="../notesSlides/notesSlide6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0" Type="http://schemas.openxmlformats.org/officeDocument/2006/relationships/tags" Target="../tags/tag29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18" Type="http://schemas.openxmlformats.org/officeDocument/2006/relationships/image" Target="../media/image1.jpeg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notesSlide" Target="../notesSlides/notesSlide7.xml"/><Relationship Id="rId2" Type="http://schemas.openxmlformats.org/officeDocument/2006/relationships/tags" Target="../tags/tag32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5" Type="http://schemas.openxmlformats.org/officeDocument/2006/relationships/tags" Target="../tags/tag35.xml"/><Relationship Id="rId15" Type="http://schemas.openxmlformats.org/officeDocument/2006/relationships/tags" Target="../tags/tag45.xml"/><Relationship Id="rId10" Type="http://schemas.openxmlformats.org/officeDocument/2006/relationships/tags" Target="../tags/tag40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tags" Target="../tags/tag4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3" Type="http://schemas.openxmlformats.org/officeDocument/2006/relationships/tags" Target="../tags/tag48.xml"/><Relationship Id="rId21" Type="http://schemas.openxmlformats.org/officeDocument/2006/relationships/notesSlide" Target="../notesSlides/notesSlide8.xml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10" Type="http://schemas.openxmlformats.org/officeDocument/2006/relationships/tags" Target="../tags/tag55.xml"/><Relationship Id="rId19" Type="http://schemas.openxmlformats.org/officeDocument/2006/relationships/tags" Target="../tags/tag64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18" Type="http://schemas.openxmlformats.org/officeDocument/2006/relationships/tags" Target="../tags/tag82.xml"/><Relationship Id="rId26" Type="http://schemas.openxmlformats.org/officeDocument/2006/relationships/notesSlide" Target="../notesSlides/notesSlide9.xml"/><Relationship Id="rId3" Type="http://schemas.openxmlformats.org/officeDocument/2006/relationships/tags" Target="../tags/tag67.xml"/><Relationship Id="rId21" Type="http://schemas.openxmlformats.org/officeDocument/2006/relationships/tags" Target="../tags/tag85.xml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tags" Target="../tags/tag81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66.xml"/><Relationship Id="rId16" Type="http://schemas.openxmlformats.org/officeDocument/2006/relationships/tags" Target="../tags/tag80.xml"/><Relationship Id="rId20" Type="http://schemas.openxmlformats.org/officeDocument/2006/relationships/tags" Target="../tags/tag84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24" Type="http://schemas.openxmlformats.org/officeDocument/2006/relationships/tags" Target="../tags/tag88.xml"/><Relationship Id="rId5" Type="http://schemas.openxmlformats.org/officeDocument/2006/relationships/tags" Target="../tags/tag69.xml"/><Relationship Id="rId15" Type="http://schemas.openxmlformats.org/officeDocument/2006/relationships/tags" Target="../tags/tag79.xml"/><Relationship Id="rId23" Type="http://schemas.openxmlformats.org/officeDocument/2006/relationships/tags" Target="../tags/tag87.xml"/><Relationship Id="rId10" Type="http://schemas.openxmlformats.org/officeDocument/2006/relationships/tags" Target="../tags/tag74.xml"/><Relationship Id="rId19" Type="http://schemas.openxmlformats.org/officeDocument/2006/relationships/tags" Target="../tags/tag83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Relationship Id="rId22" Type="http://schemas.openxmlformats.org/officeDocument/2006/relationships/tags" Target="../tags/tag86.xml"/><Relationship Id="rId27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+mj-lt"/>
                <a:ea typeface="+mj-ea"/>
              </a:rPr>
              <a:t>请在此输入您的标题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+mn-lt"/>
                <a:ea typeface="+mn-ea"/>
              </a:rPr>
              <a:t>请在此输入您的副标题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custDataLst>
              <p:tags r:id="rId2"/>
            </p:custDataLst>
          </p:nvPr>
        </p:nvSpPr>
        <p:spPr bwMode="auto">
          <a:xfrm>
            <a:off x="1804532" y="4701004"/>
            <a:ext cx="4004356" cy="44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sz="2000" dirty="0">
              <a:solidFill>
                <a:schemeClr val="tx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custDataLst>
              <p:tags r:id="rId3"/>
            </p:custDataLst>
          </p:nvPr>
        </p:nvSpPr>
        <p:spPr bwMode="auto">
          <a:xfrm>
            <a:off x="7360331" y="4705770"/>
            <a:ext cx="4004356" cy="393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norm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sz="2000" dirty="0">
              <a:solidFill>
                <a:schemeClr val="tx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auto">
          <a:xfrm>
            <a:off x="1802944" y="5413795"/>
            <a:ext cx="4006424" cy="393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norm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sz="2000" dirty="0">
              <a:solidFill>
                <a:schemeClr val="tx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auto">
          <a:xfrm>
            <a:off x="7360331" y="5393158"/>
            <a:ext cx="4004356" cy="393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norm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sz="2000" dirty="0">
              <a:solidFill>
                <a:schemeClr val="tx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grpSp>
        <p:nvGrpSpPr>
          <p:cNvPr id="9226" name="Group 8"/>
          <p:cNvGrpSpPr/>
          <p:nvPr>
            <p:custDataLst>
              <p:tags r:id="rId6"/>
            </p:custDataLst>
          </p:nvPr>
        </p:nvGrpSpPr>
        <p:grpSpPr bwMode="auto">
          <a:xfrm>
            <a:off x="1315581" y="4548414"/>
            <a:ext cx="508000" cy="519113"/>
            <a:chOff x="0" y="0"/>
            <a:chExt cx="800" cy="816"/>
          </a:xfrm>
        </p:grpSpPr>
        <p:cxnSp>
          <p:nvCxnSpPr>
            <p:cNvPr id="9227" name="AutoShape 9"/>
            <p:cNvCxnSpPr>
              <a:cxnSpLocks noChangeShapeType="1"/>
            </p:cNvCxnSpPr>
            <p:nvPr>
              <p:custDataLst>
                <p:tags r:id="rId27"/>
              </p:custDataLst>
            </p:nvPr>
          </p:nvCxnSpPr>
          <p:spPr bwMode="auto">
            <a:xfrm flipH="1">
              <a:off x="446" y="165"/>
              <a:ext cx="354" cy="479"/>
            </a:xfrm>
            <a:prstGeom prst="straightConnector1">
              <a:avLst/>
            </a:prstGeom>
            <a:noFill/>
            <a:ln w="6350" cmpd="sng">
              <a:solidFill>
                <a:srgbClr val="CC99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9228" name="文本框 15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0" y="0"/>
              <a:ext cx="512" cy="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>
                  <a:latin typeface="+mn-lt"/>
                  <a:ea typeface="+mn-ea"/>
                  <a:sym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9229" name="Group 11"/>
          <p:cNvGrpSpPr/>
          <p:nvPr>
            <p:custDataLst>
              <p:tags r:id="rId7"/>
            </p:custDataLst>
          </p:nvPr>
        </p:nvGrpSpPr>
        <p:grpSpPr bwMode="auto">
          <a:xfrm>
            <a:off x="1315581" y="5269139"/>
            <a:ext cx="531812" cy="517525"/>
            <a:chOff x="0" y="0"/>
            <a:chExt cx="838" cy="814"/>
          </a:xfrm>
        </p:grpSpPr>
        <p:cxnSp>
          <p:nvCxnSpPr>
            <p:cNvPr id="9230" name="AutoShape 12"/>
            <p:cNvCxnSpPr>
              <a:cxnSpLocks noChangeShapeType="1"/>
            </p:cNvCxnSpPr>
            <p:nvPr>
              <p:custDataLst>
                <p:tags r:id="rId25"/>
              </p:custDataLst>
            </p:nvPr>
          </p:nvCxnSpPr>
          <p:spPr bwMode="auto">
            <a:xfrm flipH="1">
              <a:off x="486" y="178"/>
              <a:ext cx="353" cy="477"/>
            </a:xfrm>
            <a:prstGeom prst="straightConnector1">
              <a:avLst/>
            </a:prstGeom>
            <a:noFill/>
            <a:ln w="6350" cmpd="sng">
              <a:solidFill>
                <a:srgbClr val="CC99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9231" name="文本框 15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0" y="0"/>
              <a:ext cx="512" cy="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>
                  <a:latin typeface="+mn-lt"/>
                  <a:ea typeface="+mn-ea"/>
                  <a:sym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9232" name="Group 14"/>
          <p:cNvGrpSpPr/>
          <p:nvPr>
            <p:custDataLst>
              <p:tags r:id="rId8"/>
            </p:custDataLst>
          </p:nvPr>
        </p:nvGrpSpPr>
        <p:grpSpPr bwMode="auto">
          <a:xfrm>
            <a:off x="6852330" y="4567464"/>
            <a:ext cx="508000" cy="517525"/>
            <a:chOff x="0" y="0"/>
            <a:chExt cx="799" cy="814"/>
          </a:xfrm>
        </p:grpSpPr>
        <p:cxnSp>
          <p:nvCxnSpPr>
            <p:cNvPr id="9233" name="AutoShape 15"/>
            <p:cNvCxnSpPr>
              <a:cxnSpLocks noChangeShapeType="1"/>
            </p:cNvCxnSpPr>
            <p:nvPr>
              <p:custDataLst>
                <p:tags r:id="rId23"/>
              </p:custDataLst>
            </p:nvPr>
          </p:nvCxnSpPr>
          <p:spPr bwMode="auto">
            <a:xfrm flipH="1">
              <a:off x="447" y="165"/>
              <a:ext cx="353" cy="480"/>
            </a:xfrm>
            <a:prstGeom prst="straightConnector1">
              <a:avLst/>
            </a:prstGeom>
            <a:noFill/>
            <a:ln w="6350" cmpd="sng">
              <a:solidFill>
                <a:srgbClr val="CC99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9234" name="文本框 1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0" y="0"/>
              <a:ext cx="512" cy="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>
                  <a:latin typeface="+mn-lt"/>
                  <a:ea typeface="+mn-ea"/>
                  <a:sym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235" name="Group 17"/>
          <p:cNvGrpSpPr/>
          <p:nvPr>
            <p:custDataLst>
              <p:tags r:id="rId9"/>
            </p:custDataLst>
          </p:nvPr>
        </p:nvGrpSpPr>
        <p:grpSpPr bwMode="auto">
          <a:xfrm>
            <a:off x="6852330" y="5288189"/>
            <a:ext cx="508636" cy="523233"/>
            <a:chOff x="0" y="0"/>
            <a:chExt cx="800" cy="825"/>
          </a:xfrm>
        </p:grpSpPr>
        <p:cxnSp>
          <p:nvCxnSpPr>
            <p:cNvPr id="9236" name="AutoShape 18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H="1">
              <a:off x="447" y="165"/>
              <a:ext cx="353" cy="477"/>
            </a:xfrm>
            <a:prstGeom prst="straightConnector1">
              <a:avLst/>
            </a:prstGeom>
            <a:noFill/>
            <a:ln w="6350" cmpd="sng">
              <a:solidFill>
                <a:srgbClr val="CC99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9237" name="文本框 15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0" y="0"/>
              <a:ext cx="512" cy="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zh-CN" sz="2800">
                  <a:latin typeface="+mn-lt"/>
                  <a:ea typeface="+mn-ea"/>
                  <a:sym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9238" name="Rectangle 5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auto">
          <a:xfrm>
            <a:off x="1802944" y="6121820"/>
            <a:ext cx="4006424" cy="393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norm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sz="2000" dirty="0">
              <a:solidFill>
                <a:schemeClr val="tx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grpSp>
        <p:nvGrpSpPr>
          <p:cNvPr id="9239" name="Group 11"/>
          <p:cNvGrpSpPr/>
          <p:nvPr>
            <p:custDataLst>
              <p:tags r:id="rId11"/>
            </p:custDataLst>
          </p:nvPr>
        </p:nvGrpSpPr>
        <p:grpSpPr bwMode="auto">
          <a:xfrm>
            <a:off x="1315581" y="5997802"/>
            <a:ext cx="531812" cy="517525"/>
            <a:chOff x="0" y="0"/>
            <a:chExt cx="838" cy="814"/>
          </a:xfrm>
        </p:grpSpPr>
        <p:cxnSp>
          <p:nvCxnSpPr>
            <p:cNvPr id="9240" name="AutoShape 12"/>
            <p:cNvCxnSpPr>
              <a:cxnSpLocks noChangeShapeType="1"/>
            </p:cNvCxnSpPr>
            <p:nvPr>
              <p:custDataLst>
                <p:tags r:id="rId19"/>
              </p:custDataLst>
            </p:nvPr>
          </p:nvCxnSpPr>
          <p:spPr bwMode="auto">
            <a:xfrm flipH="1">
              <a:off x="486" y="178"/>
              <a:ext cx="353" cy="477"/>
            </a:xfrm>
            <a:prstGeom prst="straightConnector1">
              <a:avLst/>
            </a:prstGeom>
            <a:noFill/>
            <a:ln w="6350" cap="flat" cmpd="sng">
              <a:solidFill>
                <a:srgbClr val="CC99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9241" name="文本框 15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0" y="0"/>
              <a:ext cx="512" cy="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>
                  <a:latin typeface="+mn-lt"/>
                  <a:ea typeface="+mn-ea"/>
                  <a:sym typeface="Arial" panose="020B0604020202020204" pitchFamily="34" charset="0"/>
                </a:rPr>
                <a:t>5</a:t>
              </a:r>
              <a:endParaRPr lang="zh-CN" altLang="en-US"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9242" name="Rectangle 6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auto">
          <a:xfrm>
            <a:off x="7360331" y="6101183"/>
            <a:ext cx="4004356" cy="393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norm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sz="2000" dirty="0">
              <a:solidFill>
                <a:schemeClr val="tx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grpSp>
        <p:nvGrpSpPr>
          <p:cNvPr id="9243" name="Group 17"/>
          <p:cNvGrpSpPr/>
          <p:nvPr>
            <p:custDataLst>
              <p:tags r:id="rId13"/>
            </p:custDataLst>
          </p:nvPr>
        </p:nvGrpSpPr>
        <p:grpSpPr bwMode="auto">
          <a:xfrm>
            <a:off x="6852330" y="5996214"/>
            <a:ext cx="508000" cy="519113"/>
            <a:chOff x="0" y="0"/>
            <a:chExt cx="799" cy="816"/>
          </a:xfrm>
        </p:grpSpPr>
        <p:cxnSp>
          <p:nvCxnSpPr>
            <p:cNvPr id="9244" name="AutoShape 18"/>
            <p:cNvCxnSpPr>
              <a:cxnSpLocks noChangeShapeType="1"/>
            </p:cNvCxnSpPr>
            <p:nvPr>
              <p:custDataLst>
                <p:tags r:id="rId17"/>
              </p:custDataLst>
            </p:nvPr>
          </p:nvCxnSpPr>
          <p:spPr bwMode="auto">
            <a:xfrm flipH="1">
              <a:off x="447" y="165"/>
              <a:ext cx="353" cy="477"/>
            </a:xfrm>
            <a:prstGeom prst="straightConnector1">
              <a:avLst/>
            </a:prstGeom>
            <a:noFill/>
            <a:ln w="6350" cap="flat" cmpd="sng">
              <a:solidFill>
                <a:srgbClr val="CC99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9245" name="文本框 15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0" y="0"/>
              <a:ext cx="512" cy="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>
                  <a:latin typeface="+mn-lt"/>
                  <a:ea typeface="+mn-ea"/>
                  <a:sym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29" name="Group 7"/>
          <p:cNvGrpSpPr/>
          <p:nvPr>
            <p:custDataLst>
              <p:tags r:id="rId14"/>
            </p:custDataLst>
          </p:nvPr>
        </p:nvGrpSpPr>
        <p:grpSpPr bwMode="auto">
          <a:xfrm>
            <a:off x="1166136" y="0"/>
            <a:ext cx="3781421" cy="4338870"/>
            <a:chOff x="0" y="0"/>
            <a:chExt cx="5324" cy="6110"/>
          </a:xfrm>
        </p:grpSpPr>
        <p:pic>
          <p:nvPicPr>
            <p:cNvPr id="30" name="Picture 2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92" t="2557" r="67960" b="17804"/>
            <a:stretch>
              <a:fillRect/>
            </a:stretch>
          </p:blipFill>
          <p:spPr bwMode="auto">
            <a:xfrm>
              <a:off x="0" y="0"/>
              <a:ext cx="2010" cy="6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cxnSp>
          <p:nvCxnSpPr>
            <p:cNvPr id="31" name="直接连接符 16"/>
            <p:cNvCxnSpPr>
              <a:cxnSpLocks noChangeShapeType="1"/>
            </p:cNvCxnSpPr>
            <p:nvPr>
              <p:custDataLst>
                <p:tags r:id="rId16"/>
              </p:custDataLst>
            </p:nvPr>
          </p:nvCxnSpPr>
          <p:spPr bwMode="auto">
            <a:xfrm>
              <a:off x="0" y="6110"/>
              <a:ext cx="5325" cy="0"/>
            </a:xfrm>
            <a:prstGeom prst="line">
              <a:avLst/>
            </a:prstGeom>
            <a:noFill/>
            <a:ln w="12700" cmpd="sng">
              <a:solidFill>
                <a:srgbClr val="FFC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>
                <a:latin typeface="+mj-lt"/>
                <a:ea typeface="+mj-ea"/>
              </a:rPr>
              <a:t>请在此输入您的标题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3" r="15633" b="51610"/>
          <a:stretch>
            <a:fillRect/>
          </a:stretch>
        </p:blipFill>
        <p:spPr bwMode="auto">
          <a:xfrm>
            <a:off x="-4761" y="1215383"/>
            <a:ext cx="12196762" cy="229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内容占位符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05700" y="3723789"/>
            <a:ext cx="11780600" cy="2660682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+mn-lt"/>
                <a:ea typeface="+mn-ea"/>
              </a:rPr>
              <a:t>请在此输入您的文本。请在此输入您的文本。请在此输入您的文本。请在此输入您的文本。请在此输入您的文本。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anchor="ctr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zh-CN" altLang="en-US" dirty="0">
                <a:latin typeface="+mj-lt"/>
                <a:ea typeface="+mj-ea"/>
              </a:rPr>
              <a:t>请在此输入您的标题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53" r="70844" b="17804"/>
          <a:stretch>
            <a:fillRect/>
          </a:stretch>
        </p:blipFill>
        <p:spPr bwMode="auto">
          <a:xfrm>
            <a:off x="7031" y="276225"/>
            <a:ext cx="2132705" cy="165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6" name="Rectangle 3"/>
          <p:cNvSpPr>
            <a:spLocks noGrp="1" noChangeArrowheads="1"/>
          </p:cNvSpPr>
          <p:nvPr>
            <p:custDataLst>
              <p:tags r:id="rId3"/>
            </p:custDataLst>
          </p:nvPr>
        </p:nvSpPr>
        <p:spPr bwMode="auto">
          <a:xfrm>
            <a:off x="3946754" y="2401888"/>
            <a:ext cx="6617832" cy="1181100"/>
          </a:xfrm>
          <a:prstGeom prst="rect">
            <a:avLst/>
          </a:prstGeom>
          <a:noFill/>
          <a:ln w="9525" cmpd="sng">
            <a:solidFill>
              <a:srgbClr val="FCD44A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0">
            <a:normAutofit/>
          </a:bodyPr>
          <a:lstStyle>
            <a:lvl1pPr marL="14605" indent="-14605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None/>
            </a:pPr>
            <a:r>
              <a:rPr lang="zh-CN" altLang="en-US" sz="1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请在此输入您的文本。请在此输入您的文本。请在此输入您的文本。</a:t>
            </a:r>
            <a:endParaRPr lang="zh-CN" altLang="en-US" sz="1800" dirty="0">
              <a:solidFill>
                <a:schemeClr val="tx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13317" name="Rectangle 4"/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auto">
          <a:xfrm>
            <a:off x="3946754" y="4173538"/>
            <a:ext cx="6617832" cy="1179512"/>
          </a:xfrm>
          <a:prstGeom prst="rect">
            <a:avLst/>
          </a:prstGeom>
          <a:noFill/>
          <a:ln w="9525" cmpd="sng">
            <a:solidFill>
              <a:srgbClr val="FCD44A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normAutofit/>
          </a:bodyPr>
          <a:lstStyle>
            <a:lvl1pPr marL="31750" indent="-31750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buFontTx/>
              <a:buNone/>
            </a:pPr>
            <a:r>
              <a:rPr lang="zh-CN" altLang="en-US" sz="1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请在此输入您的文本。请在此输入您的文本。请在此输入您的文本。</a:t>
            </a:r>
            <a:endParaRPr lang="zh-CN" altLang="en-US" sz="1800" dirty="0">
              <a:solidFill>
                <a:schemeClr val="tx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grpSp>
        <p:nvGrpSpPr>
          <p:cNvPr id="13318" name="Group 6"/>
          <p:cNvGrpSpPr/>
          <p:nvPr>
            <p:custDataLst>
              <p:tags r:id="rId5"/>
            </p:custDataLst>
          </p:nvPr>
        </p:nvGrpSpPr>
        <p:grpSpPr bwMode="auto">
          <a:xfrm>
            <a:off x="1519466" y="1417639"/>
            <a:ext cx="1104900" cy="3057525"/>
            <a:chOff x="0" y="0"/>
            <a:chExt cx="1740" cy="4814"/>
          </a:xfrm>
        </p:grpSpPr>
        <p:pic>
          <p:nvPicPr>
            <p:cNvPr id="13319" name="Picture 7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10"/>
              <a:ext cx="1740" cy="1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320" name="Line 8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980" y="0"/>
              <a:ext cx="0" cy="3020"/>
            </a:xfrm>
            <a:prstGeom prst="line">
              <a:avLst/>
            </a:prstGeom>
            <a:noFill/>
            <a:ln w="9525" cmpd="sng">
              <a:solidFill>
                <a:srgbClr val="FCD44A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3321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29116" y="1068388"/>
            <a:ext cx="6724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请在此输入您的标题</a:t>
            </a:r>
          </a:p>
        </p:txBody>
      </p:sp>
      <p:sp>
        <p:nvSpPr>
          <p:cNvPr id="13322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27417" y="3335338"/>
            <a:ext cx="1065213" cy="1065212"/>
          </a:xfrm>
          <a:prstGeom prst="ellipse">
            <a:avLst/>
          </a:prstGeom>
          <a:noFill/>
          <a:ln w="9525" cmpd="sng">
            <a:solidFill>
              <a:srgbClr val="FCD44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zh-CN" sz="1800">
              <a:solidFill>
                <a:schemeClr val="tx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13323" name="Oval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70467" y="2589213"/>
            <a:ext cx="638175" cy="639762"/>
          </a:xfrm>
          <a:prstGeom prst="ellipse">
            <a:avLst/>
          </a:prstGeom>
          <a:solidFill>
            <a:srgbClr val="FCD44A"/>
          </a:solidFill>
          <a:ln w="9525" cmpd="sng">
            <a:solidFill>
              <a:srgbClr val="FCD44A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4400">
                <a:latin typeface="+mn-lt"/>
                <a:ea typeface="+mn-ea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13324" name="Oval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170467" y="4400551"/>
            <a:ext cx="638175" cy="638175"/>
          </a:xfrm>
          <a:prstGeom prst="ellipse">
            <a:avLst/>
          </a:prstGeom>
          <a:solidFill>
            <a:srgbClr val="FCD44A"/>
          </a:solidFill>
          <a:ln w="9525" cmpd="sng">
            <a:solidFill>
              <a:srgbClr val="FCD44A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4400">
                <a:latin typeface="+mn-lt"/>
                <a:ea typeface="+mn-ea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13325" name="Line 1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2529116" y="3060701"/>
            <a:ext cx="642938" cy="531813"/>
          </a:xfrm>
          <a:prstGeom prst="line">
            <a:avLst/>
          </a:prstGeom>
          <a:noFill/>
          <a:ln w="9525" cmpd="sng">
            <a:solidFill>
              <a:srgbClr val="FCD44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13326" name="Line 1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625954" y="4175125"/>
            <a:ext cx="544512" cy="528638"/>
          </a:xfrm>
          <a:prstGeom prst="line">
            <a:avLst/>
          </a:prstGeom>
          <a:noFill/>
          <a:ln w="9525" cmpd="sng">
            <a:solidFill>
              <a:srgbClr val="FCD44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custDataLst>
              <p:tags r:id="rId2"/>
            </p:custDataLst>
          </p:nvPr>
        </p:nvSpPr>
        <p:spPr bwMode="auto">
          <a:xfrm>
            <a:off x="3946753" y="2286000"/>
            <a:ext cx="6487203" cy="1181100"/>
          </a:xfrm>
          <a:prstGeom prst="rect">
            <a:avLst/>
          </a:prstGeom>
          <a:noFill/>
          <a:ln w="9525" cmpd="sng">
            <a:solidFill>
              <a:srgbClr val="FCD44A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14605" indent="-14605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buFontTx/>
              <a:buNone/>
            </a:pPr>
            <a:r>
              <a:rPr lang="zh-CN" altLang="en-US" sz="1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请在此输入您的文本。请在此输入您的文本。请在此输入您的文本。</a:t>
            </a:r>
            <a:endParaRPr lang="zh-CN" altLang="en-US" sz="1800" dirty="0">
              <a:solidFill>
                <a:schemeClr val="tx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14341" name="Rectangle 4"/>
          <p:cNvSpPr>
            <a:spLocks noGrp="1" noChangeArrowheads="1"/>
          </p:cNvSpPr>
          <p:nvPr>
            <p:custDataLst>
              <p:tags r:id="rId3"/>
            </p:custDataLst>
          </p:nvPr>
        </p:nvSpPr>
        <p:spPr bwMode="auto">
          <a:xfrm>
            <a:off x="3946753" y="5105401"/>
            <a:ext cx="6487203" cy="1179513"/>
          </a:xfrm>
          <a:prstGeom prst="rect">
            <a:avLst/>
          </a:prstGeom>
          <a:noFill/>
          <a:ln w="9525" cmpd="sng">
            <a:solidFill>
              <a:srgbClr val="FCD44A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normAutofit/>
          </a:bodyPr>
          <a:lstStyle>
            <a:lvl1pPr marL="31750" indent="-31750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buFontTx/>
              <a:buNone/>
            </a:pPr>
            <a:r>
              <a:rPr lang="zh-CN" altLang="en-US" sz="1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请在此输入您的文本。请在此输入您的文本。请在此输入您的文本。</a:t>
            </a:r>
            <a:endParaRPr lang="zh-CN" altLang="en-US" sz="1800" dirty="0">
              <a:solidFill>
                <a:schemeClr val="tx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14342" name="Rectangle 5"/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auto">
          <a:xfrm>
            <a:off x="3945166" y="3684588"/>
            <a:ext cx="6489438" cy="1181100"/>
          </a:xfrm>
          <a:prstGeom prst="rect">
            <a:avLst/>
          </a:prstGeom>
          <a:noFill/>
          <a:ln w="9525" cmpd="sng">
            <a:solidFill>
              <a:srgbClr val="FCD44A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normAutofit/>
          </a:bodyPr>
          <a:lstStyle>
            <a:lvl1pPr marL="24130" indent="-24130" defTabSz="0">
              <a:spcBef>
                <a:spcPct val="20000"/>
              </a:spcBef>
              <a:buChar char="•"/>
              <a:tabLst>
                <a:tab pos="179070" algn="l"/>
              </a:tabLst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defTabSz="0">
              <a:spcBef>
                <a:spcPct val="20000"/>
              </a:spcBef>
              <a:buChar char="–"/>
              <a:tabLst>
                <a:tab pos="179070" algn="l"/>
              </a:tabLst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defTabSz="0">
              <a:spcBef>
                <a:spcPct val="20000"/>
              </a:spcBef>
              <a:buChar char="•"/>
              <a:tabLst>
                <a:tab pos="179070" algn="l"/>
              </a:tabLst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defTabSz="0">
              <a:spcBef>
                <a:spcPct val="20000"/>
              </a:spcBef>
              <a:buChar char="–"/>
              <a:tabLst>
                <a:tab pos="179070" algn="l"/>
              </a:tabLst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defTabSz="0">
              <a:spcBef>
                <a:spcPct val="20000"/>
              </a:spcBef>
              <a:buChar char="»"/>
              <a:tabLst>
                <a:tab pos="179070" algn="l"/>
              </a:tabLst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defTabSz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070" algn="l"/>
              </a:tabLst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defTabSz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070" algn="l"/>
              </a:tabLst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defTabSz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070" algn="l"/>
              </a:tabLst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defTabSz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9070" algn="l"/>
              </a:tabLst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buFontTx/>
              <a:buNone/>
            </a:pPr>
            <a:r>
              <a:rPr lang="zh-CN" altLang="en-US" sz="1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请在此输入您的文本。请在此输入您的文本。请在此输入您的文本。</a:t>
            </a:r>
            <a:endParaRPr lang="zh-CN" altLang="en-US" sz="1800" dirty="0">
              <a:solidFill>
                <a:schemeClr val="tx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grpSp>
        <p:nvGrpSpPr>
          <p:cNvPr id="14343" name="Group 6"/>
          <p:cNvGrpSpPr/>
          <p:nvPr>
            <p:custDataLst>
              <p:tags r:id="rId5"/>
            </p:custDataLst>
          </p:nvPr>
        </p:nvGrpSpPr>
        <p:grpSpPr bwMode="auto">
          <a:xfrm>
            <a:off x="1519466" y="1417639"/>
            <a:ext cx="1104900" cy="3057525"/>
            <a:chOff x="0" y="0"/>
            <a:chExt cx="1740" cy="4814"/>
          </a:xfrm>
        </p:grpSpPr>
        <p:pic>
          <p:nvPicPr>
            <p:cNvPr id="14344" name="Picture 7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10"/>
              <a:ext cx="1740" cy="1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345" name="Line 8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980" y="0"/>
              <a:ext cx="0" cy="3020"/>
            </a:xfrm>
            <a:prstGeom prst="line">
              <a:avLst/>
            </a:prstGeom>
            <a:noFill/>
            <a:ln w="9525" cmpd="sng">
              <a:solidFill>
                <a:srgbClr val="FCD44A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346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29116" y="1068388"/>
            <a:ext cx="6724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>
                <a:solidFill>
                  <a:schemeClr val="tx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请在此输入您的标题</a:t>
            </a:r>
            <a:endParaRPr lang="zh-CN" altLang="en-US" sz="2800" dirty="0">
              <a:solidFill>
                <a:schemeClr val="tx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347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27417" y="3335338"/>
            <a:ext cx="1065213" cy="1065212"/>
          </a:xfrm>
          <a:prstGeom prst="ellipse">
            <a:avLst/>
          </a:prstGeom>
          <a:noFill/>
          <a:ln w="9525" cmpd="sng">
            <a:solidFill>
              <a:srgbClr val="FCD44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zh-CN" sz="1800">
              <a:solidFill>
                <a:schemeClr val="tx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14348" name="Oval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70467" y="2341563"/>
            <a:ext cx="638175" cy="639762"/>
          </a:xfrm>
          <a:prstGeom prst="ellipse">
            <a:avLst/>
          </a:prstGeom>
          <a:solidFill>
            <a:srgbClr val="FCD44A"/>
          </a:solidFill>
          <a:ln w="9525" cmpd="sng">
            <a:solidFill>
              <a:srgbClr val="FCD44A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4400">
                <a:latin typeface="+mn-lt"/>
                <a:ea typeface="+mn-ea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14349" name="Oval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170467" y="3668713"/>
            <a:ext cx="638175" cy="639762"/>
          </a:xfrm>
          <a:prstGeom prst="ellipse">
            <a:avLst/>
          </a:prstGeom>
          <a:solidFill>
            <a:srgbClr val="FCD44A"/>
          </a:solidFill>
          <a:ln w="9525" cmpd="sng">
            <a:solidFill>
              <a:srgbClr val="FCD44A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4400">
                <a:latin typeface="+mn-lt"/>
                <a:ea typeface="+mn-ea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14350" name="Oval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70467" y="5030789"/>
            <a:ext cx="638175" cy="638175"/>
          </a:xfrm>
          <a:prstGeom prst="ellipse">
            <a:avLst/>
          </a:prstGeom>
          <a:solidFill>
            <a:srgbClr val="FCD44A"/>
          </a:solidFill>
          <a:ln w="9525" cmpd="sng">
            <a:solidFill>
              <a:srgbClr val="FCD44A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4400">
                <a:latin typeface="+mn-lt"/>
                <a:ea typeface="+mn-ea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14351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692630" y="4024313"/>
            <a:ext cx="477837" cy="0"/>
          </a:xfrm>
          <a:prstGeom prst="line">
            <a:avLst/>
          </a:prstGeom>
          <a:noFill/>
          <a:ln w="9525" cmpd="sng">
            <a:solidFill>
              <a:srgbClr val="FCD44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14352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2529117" y="2871789"/>
            <a:ext cx="714375" cy="720725"/>
          </a:xfrm>
          <a:prstGeom prst="line">
            <a:avLst/>
          </a:prstGeom>
          <a:noFill/>
          <a:ln w="9525" cmpd="sng">
            <a:solidFill>
              <a:srgbClr val="FCD44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14353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556104" y="4384676"/>
            <a:ext cx="742950" cy="792163"/>
          </a:xfrm>
          <a:prstGeom prst="line">
            <a:avLst/>
          </a:prstGeom>
          <a:noFill/>
          <a:ln w="9525" cmpd="sng">
            <a:solidFill>
              <a:srgbClr val="FCD44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sym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53" r="70844" b="17804"/>
          <a:stretch>
            <a:fillRect/>
          </a:stretch>
        </p:blipFill>
        <p:spPr bwMode="auto">
          <a:xfrm>
            <a:off x="7031" y="276225"/>
            <a:ext cx="2132705" cy="165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custDataLst>
              <p:tags r:id="rId2"/>
            </p:custDataLst>
          </p:nvPr>
        </p:nvSpPr>
        <p:spPr bwMode="auto">
          <a:xfrm>
            <a:off x="7196138" y="2084387"/>
            <a:ext cx="3883782" cy="1599973"/>
          </a:xfrm>
          <a:prstGeom prst="rect">
            <a:avLst/>
          </a:prstGeom>
          <a:noFill/>
          <a:ln w="9525" cmpd="sng">
            <a:solidFill>
              <a:srgbClr val="FCD44A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14605" indent="-14605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buFontTx/>
              <a:buNone/>
            </a:pPr>
            <a:r>
              <a:rPr lang="zh-CN" altLang="en-US" sz="1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</a:t>
            </a:r>
            <a:endParaRPr lang="zh-CN" altLang="en-US" sz="1800" dirty="0">
              <a:solidFill>
                <a:schemeClr val="tx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15365" name="Text 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29106" y="1068388"/>
            <a:ext cx="6724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请在此输入您的标题</a:t>
            </a:r>
          </a:p>
        </p:txBody>
      </p:sp>
      <p:grpSp>
        <p:nvGrpSpPr>
          <p:cNvPr id="15366" name="Group 6"/>
          <p:cNvGrpSpPr/>
          <p:nvPr>
            <p:custDataLst>
              <p:tags r:id="rId4"/>
            </p:custDataLst>
          </p:nvPr>
        </p:nvGrpSpPr>
        <p:grpSpPr bwMode="auto">
          <a:xfrm>
            <a:off x="5372101" y="3265488"/>
            <a:ext cx="1173163" cy="1211262"/>
            <a:chOff x="0" y="0"/>
            <a:chExt cx="1848" cy="1906"/>
          </a:xfrm>
        </p:grpSpPr>
        <p:pic>
          <p:nvPicPr>
            <p:cNvPr id="15367" name="Picture 7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40" cy="19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368" name="Oval 10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70" y="110"/>
              <a:ext cx="1678" cy="1677"/>
            </a:xfrm>
            <a:prstGeom prst="ellipse">
              <a:avLst/>
            </a:prstGeom>
            <a:noFill/>
            <a:ln w="9525" cmpd="sng">
              <a:solidFill>
                <a:srgbClr val="FCD44A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369" name="Oval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43501" y="2184401"/>
            <a:ext cx="638175" cy="639763"/>
          </a:xfrm>
          <a:prstGeom prst="ellipse">
            <a:avLst/>
          </a:prstGeom>
          <a:solidFill>
            <a:srgbClr val="FCD44A"/>
          </a:solidFill>
          <a:ln w="9525" cmpd="sng">
            <a:solidFill>
              <a:srgbClr val="FCD44A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4400">
                <a:latin typeface="+mn-lt"/>
                <a:ea typeface="+mn-ea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15370" name="Oval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327776" y="2184401"/>
            <a:ext cx="638175" cy="639763"/>
          </a:xfrm>
          <a:prstGeom prst="ellipse">
            <a:avLst/>
          </a:prstGeom>
          <a:solidFill>
            <a:srgbClr val="FCD44A"/>
          </a:solidFill>
          <a:ln w="9525" cmpd="sng">
            <a:solidFill>
              <a:srgbClr val="FCD44A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4400">
                <a:latin typeface="+mn-lt"/>
                <a:ea typeface="+mn-ea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15371" name="Rectangle 3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auto">
          <a:xfrm>
            <a:off x="1138011" y="2084387"/>
            <a:ext cx="3781425" cy="1599973"/>
          </a:xfrm>
          <a:prstGeom prst="rect">
            <a:avLst/>
          </a:prstGeom>
          <a:noFill/>
          <a:ln w="9525" cap="flat" cmpd="sng">
            <a:solidFill>
              <a:srgbClr val="FCD44A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14605" indent="-14605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buFontTx/>
              <a:buNone/>
            </a:pPr>
            <a:r>
              <a:rPr lang="zh-CN" altLang="en-US" sz="1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</a:t>
            </a:r>
            <a:endParaRPr lang="zh-CN" altLang="en-US" sz="1800" dirty="0">
              <a:solidFill>
                <a:schemeClr val="tx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15372" name="Oval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43501" y="4873626"/>
            <a:ext cx="638175" cy="639763"/>
          </a:xfrm>
          <a:prstGeom prst="ellipse">
            <a:avLst/>
          </a:prstGeom>
          <a:solidFill>
            <a:srgbClr val="FCD44A"/>
          </a:solidFill>
          <a:ln w="9525" cap="flat" cmpd="sng">
            <a:solidFill>
              <a:srgbClr val="FCD44A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4400">
                <a:latin typeface="+mn-lt"/>
                <a:ea typeface="+mn-ea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15373" name="Oval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327776" y="4899026"/>
            <a:ext cx="638175" cy="639763"/>
          </a:xfrm>
          <a:prstGeom prst="ellipse">
            <a:avLst/>
          </a:prstGeom>
          <a:solidFill>
            <a:srgbClr val="FCD44A"/>
          </a:solidFill>
          <a:ln w="9525" cap="flat" cmpd="sng">
            <a:solidFill>
              <a:srgbClr val="FCD44A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4400">
                <a:latin typeface="+mn-lt"/>
                <a:ea typeface="+mn-ea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15374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327776" y="4300539"/>
            <a:ext cx="277813" cy="598487"/>
          </a:xfrm>
          <a:prstGeom prst="line">
            <a:avLst/>
          </a:prstGeom>
          <a:noFill/>
          <a:ln w="9525" cap="flat" cmpd="sng">
            <a:solidFill>
              <a:srgbClr val="FCD44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15375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5556251" y="4341813"/>
            <a:ext cx="225425" cy="565150"/>
          </a:xfrm>
          <a:prstGeom prst="line">
            <a:avLst/>
          </a:prstGeom>
          <a:noFill/>
          <a:ln w="9525" cap="flat" cmpd="sng">
            <a:solidFill>
              <a:srgbClr val="FCD44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15376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6278563" y="2782889"/>
            <a:ext cx="277812" cy="598487"/>
          </a:xfrm>
          <a:prstGeom prst="line">
            <a:avLst/>
          </a:prstGeom>
          <a:noFill/>
          <a:ln w="9525" cap="flat" cmpd="sng">
            <a:solidFill>
              <a:srgbClr val="FCD44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15377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 flipV="1">
            <a:off x="5507039" y="2824163"/>
            <a:ext cx="223837" cy="565150"/>
          </a:xfrm>
          <a:prstGeom prst="line">
            <a:avLst/>
          </a:prstGeom>
          <a:noFill/>
          <a:ln w="9525" cap="flat" cmpd="sng">
            <a:solidFill>
              <a:srgbClr val="FCD44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15378" name="Rectangle 3"/>
          <p:cNvSpPr>
            <a:spLocks noGrp="1" noChangeArrowheads="1"/>
          </p:cNvSpPr>
          <p:nvPr>
            <p:custDataLst>
              <p:tags r:id="rId14"/>
            </p:custDataLst>
          </p:nvPr>
        </p:nvSpPr>
        <p:spPr bwMode="auto">
          <a:xfrm>
            <a:off x="1138011" y="4637539"/>
            <a:ext cx="3781425" cy="1599973"/>
          </a:xfrm>
          <a:prstGeom prst="rect">
            <a:avLst/>
          </a:prstGeom>
          <a:noFill/>
          <a:ln w="9525" cap="flat" cmpd="sng">
            <a:solidFill>
              <a:srgbClr val="FCD44A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14605" indent="-14605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buFontTx/>
              <a:buNone/>
            </a:pPr>
            <a:r>
              <a:rPr lang="zh-CN" altLang="en-US" sz="1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</a:t>
            </a:r>
            <a:endParaRPr lang="zh-CN" altLang="en-US" sz="1800" dirty="0">
              <a:solidFill>
                <a:schemeClr val="tx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15379" name="Rectangle 3"/>
          <p:cNvSpPr>
            <a:spLocks noGrp="1" noChangeArrowheads="1"/>
          </p:cNvSpPr>
          <p:nvPr>
            <p:custDataLst>
              <p:tags r:id="rId15"/>
            </p:custDataLst>
          </p:nvPr>
        </p:nvSpPr>
        <p:spPr bwMode="auto">
          <a:xfrm>
            <a:off x="7196138" y="4645476"/>
            <a:ext cx="3883782" cy="1599973"/>
          </a:xfrm>
          <a:prstGeom prst="rect">
            <a:avLst/>
          </a:prstGeom>
          <a:noFill/>
          <a:ln w="9525" cap="flat" cmpd="sng">
            <a:solidFill>
              <a:srgbClr val="FCD44A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14605" indent="-14605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buFontTx/>
              <a:buNone/>
            </a:pPr>
            <a:r>
              <a:rPr lang="zh-CN" altLang="en-US" sz="1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</a:t>
            </a:r>
            <a:endParaRPr lang="zh-CN" altLang="en-US" sz="1800" dirty="0">
              <a:solidFill>
                <a:schemeClr val="tx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53" r="70844" b="17804"/>
          <a:stretch>
            <a:fillRect/>
          </a:stretch>
        </p:blipFill>
        <p:spPr bwMode="auto">
          <a:xfrm>
            <a:off x="7031" y="276225"/>
            <a:ext cx="2132705" cy="165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3"/>
          <p:cNvGrpSpPr/>
          <p:nvPr>
            <p:custDataLst>
              <p:tags r:id="rId2"/>
            </p:custDataLst>
          </p:nvPr>
        </p:nvGrpSpPr>
        <p:grpSpPr bwMode="auto">
          <a:xfrm>
            <a:off x="873592" y="1534885"/>
            <a:ext cx="10418340" cy="1006366"/>
            <a:chOff x="231" y="0"/>
            <a:chExt cx="7468" cy="997"/>
          </a:xfrm>
        </p:grpSpPr>
        <p:sp>
          <p:nvSpPr>
            <p:cNvPr id="16388" name="Rectangle 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31" y="0"/>
              <a:ext cx="769" cy="997"/>
            </a:xfrm>
            <a:prstGeom prst="rect">
              <a:avLst/>
            </a:prstGeom>
            <a:solidFill>
              <a:srgbClr val="FCD4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zh-CN" sz="2400">
                  <a:solidFill>
                    <a:schemeClr val="bg1"/>
                  </a:solidFill>
                  <a:latin typeface="+mn-lt"/>
                  <a:ea typeface="+mn-ea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16389" name="Rectangle 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995" y="2"/>
              <a:ext cx="6704" cy="995"/>
            </a:xfrm>
            <a:prstGeom prst="rect">
              <a:avLst/>
            </a:prstGeom>
            <a:noFill/>
            <a:ln w="9525" cmpd="sng">
              <a:solidFill>
                <a:srgbClr val="FCD44A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>
                  <a:solidFill>
                    <a:schemeClr val="tx1"/>
                  </a:solidFill>
                  <a:latin typeface="+mn-lt"/>
                  <a:ea typeface="+mn-ea"/>
                  <a:sym typeface="Arial" panose="020B0604020202020204" pitchFamily="34" charset="0"/>
                </a:rPr>
                <a:t>请在此输入您的文本。请在此输入您的文本。请在此输入您的文本。</a:t>
              </a:r>
              <a:endParaRPr lang="zh-CN" altLang="en-US" sz="2000" dirty="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390" name="Group 6"/>
          <p:cNvGrpSpPr/>
          <p:nvPr>
            <p:custDataLst>
              <p:tags r:id="rId3"/>
            </p:custDataLst>
          </p:nvPr>
        </p:nvGrpSpPr>
        <p:grpSpPr bwMode="auto">
          <a:xfrm>
            <a:off x="843356" y="4030050"/>
            <a:ext cx="10418340" cy="1006366"/>
            <a:chOff x="231" y="0"/>
            <a:chExt cx="7468" cy="997"/>
          </a:xfrm>
        </p:grpSpPr>
        <p:sp>
          <p:nvSpPr>
            <p:cNvPr id="16391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31" y="0"/>
              <a:ext cx="769" cy="997"/>
            </a:xfrm>
            <a:prstGeom prst="rect">
              <a:avLst/>
            </a:prstGeom>
            <a:solidFill>
              <a:srgbClr val="FCD4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zh-CN" sz="2400">
                  <a:solidFill>
                    <a:schemeClr val="bg1"/>
                  </a:solidFill>
                  <a:latin typeface="+mn-lt"/>
                  <a:ea typeface="+mn-ea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16392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995" y="2"/>
              <a:ext cx="6704" cy="995"/>
            </a:xfrm>
            <a:prstGeom prst="rect">
              <a:avLst/>
            </a:prstGeom>
            <a:noFill/>
            <a:ln w="9525" cmpd="sng">
              <a:solidFill>
                <a:srgbClr val="FCD44A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>
                  <a:solidFill>
                    <a:schemeClr val="tx1"/>
                  </a:solidFill>
                  <a:latin typeface="+mn-lt"/>
                  <a:ea typeface="+mn-ea"/>
                  <a:sym typeface="Arial" panose="020B0604020202020204" pitchFamily="34" charset="0"/>
                </a:rPr>
                <a:t>请在此输入您的文本。请在此输入您的文本。请在此输入您的文本。</a:t>
              </a:r>
              <a:endParaRPr lang="zh-CN" altLang="en-US" sz="2000" dirty="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Group 3"/>
          <p:cNvGrpSpPr/>
          <p:nvPr>
            <p:custDataLst>
              <p:tags r:id="rId2"/>
            </p:custDataLst>
          </p:nvPr>
        </p:nvGrpSpPr>
        <p:grpSpPr bwMode="auto">
          <a:xfrm>
            <a:off x="1122919" y="1142993"/>
            <a:ext cx="10013369" cy="945714"/>
            <a:chOff x="250" y="0"/>
            <a:chExt cx="7201" cy="997"/>
          </a:xfrm>
        </p:grpSpPr>
        <p:sp>
          <p:nvSpPr>
            <p:cNvPr id="17412" name="Rectangle 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50" y="0"/>
              <a:ext cx="750" cy="997"/>
            </a:xfrm>
            <a:prstGeom prst="rect">
              <a:avLst/>
            </a:prstGeom>
            <a:solidFill>
              <a:srgbClr val="FCD4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zh-CN" sz="2400">
                  <a:solidFill>
                    <a:schemeClr val="bg1"/>
                  </a:solidFill>
                  <a:latin typeface="+mn-lt"/>
                  <a:ea typeface="+mn-ea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17413" name="Rectangle 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995" y="2"/>
              <a:ext cx="6456" cy="995"/>
            </a:xfrm>
            <a:prstGeom prst="rect">
              <a:avLst/>
            </a:prstGeom>
            <a:noFill/>
            <a:ln w="9525" cmpd="sng">
              <a:solidFill>
                <a:srgbClr val="FCD44A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chemeClr val="tx1"/>
                  </a:solidFill>
                  <a:latin typeface="+mn-lt"/>
                  <a:ea typeface="+mn-ea"/>
                  <a:sym typeface="Arial" panose="020B0604020202020204" pitchFamily="34" charset="0"/>
                </a:rPr>
                <a:t>请在此输入您的文本。请在此输入您的文本。请在此输入您的文本。</a:t>
              </a:r>
              <a:endParaRPr lang="zh-CN" altLang="en-US" sz="2000" dirty="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414" name="Group 6"/>
          <p:cNvGrpSpPr/>
          <p:nvPr>
            <p:custDataLst>
              <p:tags r:id="rId3"/>
            </p:custDataLst>
          </p:nvPr>
        </p:nvGrpSpPr>
        <p:grpSpPr bwMode="auto">
          <a:xfrm>
            <a:off x="1094505" y="2863982"/>
            <a:ext cx="10013369" cy="945714"/>
            <a:chOff x="250" y="0"/>
            <a:chExt cx="7201" cy="997"/>
          </a:xfrm>
        </p:grpSpPr>
        <p:sp>
          <p:nvSpPr>
            <p:cNvPr id="17415" name="Rectangle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50" y="0"/>
              <a:ext cx="750" cy="997"/>
            </a:xfrm>
            <a:prstGeom prst="rect">
              <a:avLst/>
            </a:prstGeom>
            <a:solidFill>
              <a:srgbClr val="FCD4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zh-CN" sz="2400">
                  <a:solidFill>
                    <a:schemeClr val="bg1"/>
                  </a:solidFill>
                  <a:latin typeface="+mn-lt"/>
                  <a:ea typeface="+mn-ea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17416" name="Rectangle 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995" y="2"/>
              <a:ext cx="6456" cy="995"/>
            </a:xfrm>
            <a:prstGeom prst="rect">
              <a:avLst/>
            </a:prstGeom>
            <a:noFill/>
            <a:ln w="9525" cmpd="sng">
              <a:solidFill>
                <a:srgbClr val="FCD44A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chemeClr val="tx1"/>
                  </a:solidFill>
                  <a:latin typeface="+mn-lt"/>
                  <a:ea typeface="+mn-ea"/>
                  <a:sym typeface="Arial" panose="020B0604020202020204" pitchFamily="34" charset="0"/>
                </a:rPr>
                <a:t>请在此输入您的文本。请在此输入您的文本。请在此输入您的文本。</a:t>
              </a:r>
              <a:endParaRPr lang="zh-CN" altLang="en-US" sz="2000" dirty="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417" name="Group 9"/>
          <p:cNvGrpSpPr/>
          <p:nvPr>
            <p:custDataLst>
              <p:tags r:id="rId4"/>
            </p:custDataLst>
          </p:nvPr>
        </p:nvGrpSpPr>
        <p:grpSpPr bwMode="auto">
          <a:xfrm>
            <a:off x="1094505" y="4625470"/>
            <a:ext cx="10013369" cy="945714"/>
            <a:chOff x="250" y="0"/>
            <a:chExt cx="7201" cy="997"/>
          </a:xfrm>
        </p:grpSpPr>
        <p:sp>
          <p:nvSpPr>
            <p:cNvPr id="17418" name="Rectangl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50" y="0"/>
              <a:ext cx="750" cy="997"/>
            </a:xfrm>
            <a:prstGeom prst="rect">
              <a:avLst/>
            </a:prstGeom>
            <a:solidFill>
              <a:srgbClr val="FCD4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zh-CN" sz="2400">
                  <a:solidFill>
                    <a:schemeClr val="bg1"/>
                  </a:solidFill>
                  <a:latin typeface="+mn-lt"/>
                  <a:ea typeface="+mn-ea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17419" name="Rectangle 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995" y="2"/>
              <a:ext cx="6456" cy="995"/>
            </a:xfrm>
            <a:prstGeom prst="rect">
              <a:avLst/>
            </a:prstGeom>
            <a:noFill/>
            <a:ln w="9525" cmpd="sng">
              <a:solidFill>
                <a:srgbClr val="FCD44A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chemeClr val="tx1"/>
                  </a:solidFill>
                  <a:latin typeface="+mn-lt"/>
                  <a:ea typeface="+mn-ea"/>
                  <a:sym typeface="Arial" panose="020B0604020202020204" pitchFamily="34" charset="0"/>
                </a:rPr>
                <a:t>请在此输入您的文本。请在此输入您的文本。请在此输入您的文本。</a:t>
              </a:r>
              <a:endParaRPr lang="zh-CN" altLang="en-US" sz="2000" dirty="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Group 3"/>
          <p:cNvGrpSpPr/>
          <p:nvPr>
            <p:custDataLst>
              <p:tags r:id="rId2"/>
            </p:custDataLst>
          </p:nvPr>
        </p:nvGrpSpPr>
        <p:grpSpPr bwMode="auto">
          <a:xfrm>
            <a:off x="1043377" y="723183"/>
            <a:ext cx="10011066" cy="950330"/>
            <a:chOff x="193" y="0"/>
            <a:chExt cx="6998" cy="997"/>
          </a:xfrm>
        </p:grpSpPr>
        <p:sp>
          <p:nvSpPr>
            <p:cNvPr id="18436" name="Rectangle 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93" y="0"/>
              <a:ext cx="807" cy="997"/>
            </a:xfrm>
            <a:prstGeom prst="rect">
              <a:avLst/>
            </a:prstGeom>
            <a:solidFill>
              <a:srgbClr val="FCD4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zh-CN" sz="2400">
                  <a:solidFill>
                    <a:schemeClr val="bg1"/>
                  </a:solidFill>
                  <a:latin typeface="+mn-lt"/>
                  <a:ea typeface="+mn-ea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18437" name="Rectangle 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995" y="2"/>
              <a:ext cx="6196" cy="995"/>
            </a:xfrm>
            <a:prstGeom prst="rect">
              <a:avLst/>
            </a:prstGeom>
            <a:noFill/>
            <a:ln w="9525" cmpd="sng">
              <a:solidFill>
                <a:srgbClr val="FCD44A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chemeClr val="tx1"/>
                  </a:solidFill>
                  <a:latin typeface="+mn-lt"/>
                  <a:ea typeface="+mn-ea"/>
                  <a:sym typeface="Arial" panose="020B0604020202020204" pitchFamily="34" charset="0"/>
                </a:rPr>
                <a:t>请在此输入您的文本。请在此输入您的文本。请在此输入您的文本。</a:t>
              </a:r>
              <a:endParaRPr lang="zh-CN" altLang="en-US" sz="2000" dirty="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438" name="Group 6"/>
          <p:cNvGrpSpPr/>
          <p:nvPr>
            <p:custDataLst>
              <p:tags r:id="rId3"/>
            </p:custDataLst>
          </p:nvPr>
        </p:nvGrpSpPr>
        <p:grpSpPr bwMode="auto">
          <a:xfrm>
            <a:off x="1014753" y="2111468"/>
            <a:ext cx="10011066" cy="950330"/>
            <a:chOff x="193" y="0"/>
            <a:chExt cx="6998" cy="997"/>
          </a:xfrm>
        </p:grpSpPr>
        <p:sp>
          <p:nvSpPr>
            <p:cNvPr id="18439" name="Rectangle 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93" y="0"/>
              <a:ext cx="807" cy="997"/>
            </a:xfrm>
            <a:prstGeom prst="rect">
              <a:avLst/>
            </a:prstGeom>
            <a:solidFill>
              <a:srgbClr val="FCD4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zh-CN" sz="2400">
                  <a:solidFill>
                    <a:schemeClr val="bg1"/>
                  </a:solidFill>
                  <a:latin typeface="+mn-lt"/>
                  <a:ea typeface="+mn-ea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18440" name="Rectangle 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995" y="2"/>
              <a:ext cx="6196" cy="995"/>
            </a:xfrm>
            <a:prstGeom prst="rect">
              <a:avLst/>
            </a:prstGeom>
            <a:noFill/>
            <a:ln w="9525" cmpd="sng">
              <a:solidFill>
                <a:srgbClr val="FCD44A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chemeClr val="tx1"/>
                  </a:solidFill>
                  <a:latin typeface="+mn-lt"/>
                  <a:ea typeface="+mn-ea"/>
                  <a:sym typeface="Arial" panose="020B0604020202020204" pitchFamily="34" charset="0"/>
                </a:rPr>
                <a:t>请在此输入您的文本。请在此输入您的文本。请在此输入您的文本。</a:t>
              </a:r>
              <a:endParaRPr lang="zh-CN" altLang="en-US" sz="2000" dirty="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441" name="Group 9"/>
          <p:cNvGrpSpPr/>
          <p:nvPr>
            <p:custDataLst>
              <p:tags r:id="rId4"/>
            </p:custDataLst>
          </p:nvPr>
        </p:nvGrpSpPr>
        <p:grpSpPr bwMode="auto">
          <a:xfrm>
            <a:off x="1014753" y="3557003"/>
            <a:ext cx="10011066" cy="950330"/>
            <a:chOff x="193" y="0"/>
            <a:chExt cx="6998" cy="997"/>
          </a:xfrm>
        </p:grpSpPr>
        <p:sp>
          <p:nvSpPr>
            <p:cNvPr id="18442" name="Rectangle 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93" y="0"/>
              <a:ext cx="807" cy="997"/>
            </a:xfrm>
            <a:prstGeom prst="rect">
              <a:avLst/>
            </a:prstGeom>
            <a:solidFill>
              <a:srgbClr val="FCD4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zh-CN" sz="2400">
                  <a:solidFill>
                    <a:schemeClr val="bg1"/>
                  </a:solidFill>
                  <a:latin typeface="+mn-lt"/>
                  <a:ea typeface="+mn-ea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18443" name="Rectangle 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995" y="2"/>
              <a:ext cx="6196" cy="995"/>
            </a:xfrm>
            <a:prstGeom prst="rect">
              <a:avLst/>
            </a:prstGeom>
            <a:noFill/>
            <a:ln w="9525" cmpd="sng">
              <a:solidFill>
                <a:srgbClr val="FCD44A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chemeClr val="tx1"/>
                  </a:solidFill>
                  <a:latin typeface="+mn-lt"/>
                  <a:ea typeface="+mn-ea"/>
                  <a:sym typeface="Arial" panose="020B0604020202020204" pitchFamily="34" charset="0"/>
                </a:rPr>
                <a:t>请在此输入您的文本。请在此输入您的文本。请在此输入您的文本。</a:t>
              </a:r>
              <a:endParaRPr lang="zh-CN" altLang="en-US" sz="2000" dirty="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444" name="Group 12"/>
          <p:cNvGrpSpPr/>
          <p:nvPr>
            <p:custDataLst>
              <p:tags r:id="rId5"/>
            </p:custDataLst>
          </p:nvPr>
        </p:nvGrpSpPr>
        <p:grpSpPr bwMode="auto">
          <a:xfrm>
            <a:off x="1014753" y="5016849"/>
            <a:ext cx="10011066" cy="950330"/>
            <a:chOff x="193" y="0"/>
            <a:chExt cx="6998" cy="997"/>
          </a:xfrm>
        </p:grpSpPr>
        <p:sp>
          <p:nvSpPr>
            <p:cNvPr id="18445" name="Rectangle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93" y="0"/>
              <a:ext cx="807" cy="997"/>
            </a:xfrm>
            <a:prstGeom prst="rect">
              <a:avLst/>
            </a:prstGeom>
            <a:solidFill>
              <a:srgbClr val="FCD4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zh-CN" sz="2400">
                  <a:solidFill>
                    <a:schemeClr val="bg1"/>
                  </a:solidFill>
                  <a:latin typeface="+mn-lt"/>
                  <a:ea typeface="+mn-ea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18446" name="Rectangle 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995" y="2"/>
              <a:ext cx="6196" cy="995"/>
            </a:xfrm>
            <a:prstGeom prst="rect">
              <a:avLst/>
            </a:prstGeom>
            <a:noFill/>
            <a:ln w="9525" cmpd="sng">
              <a:solidFill>
                <a:srgbClr val="FCD44A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chemeClr val="tx1"/>
                  </a:solidFill>
                  <a:latin typeface="+mn-lt"/>
                  <a:ea typeface="+mn-ea"/>
                  <a:sym typeface="Arial" panose="020B0604020202020204" pitchFamily="34" charset="0"/>
                </a:rPr>
                <a:t>请在此输入您的文本。请在此输入您的文本。请在此输入您的文本。</a:t>
              </a:r>
              <a:endParaRPr lang="zh-CN" altLang="en-US" sz="2000" dirty="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9" name="Group 3"/>
          <p:cNvGrpSpPr/>
          <p:nvPr>
            <p:custDataLst>
              <p:tags r:id="rId2"/>
            </p:custDataLst>
          </p:nvPr>
        </p:nvGrpSpPr>
        <p:grpSpPr bwMode="auto">
          <a:xfrm>
            <a:off x="1302525" y="643870"/>
            <a:ext cx="9402407" cy="875679"/>
            <a:chOff x="241" y="0"/>
            <a:chExt cx="6978" cy="997"/>
          </a:xfrm>
        </p:grpSpPr>
        <p:sp>
          <p:nvSpPr>
            <p:cNvPr id="19460" name="Rectangle 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41" y="0"/>
              <a:ext cx="759" cy="997"/>
            </a:xfrm>
            <a:prstGeom prst="rect">
              <a:avLst/>
            </a:prstGeom>
            <a:solidFill>
              <a:srgbClr val="FCD4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zh-CN" sz="2400">
                  <a:solidFill>
                    <a:schemeClr val="bg1"/>
                  </a:solidFill>
                  <a:latin typeface="+mn-lt"/>
                  <a:ea typeface="+mn-ea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19461" name="Rectangle 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995" y="2"/>
              <a:ext cx="6224" cy="995"/>
            </a:xfrm>
            <a:prstGeom prst="rect">
              <a:avLst/>
            </a:prstGeom>
            <a:noFill/>
            <a:ln w="9525" cmpd="sng">
              <a:solidFill>
                <a:srgbClr val="FCD44A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chemeClr val="tx1"/>
                  </a:solidFill>
                  <a:latin typeface="+mn-lt"/>
                  <a:ea typeface="+mn-ea"/>
                  <a:sym typeface="Arial" panose="020B0604020202020204" pitchFamily="34" charset="0"/>
                </a:rPr>
                <a:t>请在此输入您的文本。请在此输入您的文本。请在此输入您的文本。</a:t>
              </a:r>
              <a:endParaRPr lang="zh-CN" altLang="en-US" sz="2000" dirty="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462" name="Group 6"/>
          <p:cNvGrpSpPr/>
          <p:nvPr>
            <p:custDataLst>
              <p:tags r:id="rId3"/>
            </p:custDataLst>
          </p:nvPr>
        </p:nvGrpSpPr>
        <p:grpSpPr bwMode="auto">
          <a:xfrm>
            <a:off x="1276215" y="1756606"/>
            <a:ext cx="9402407" cy="875679"/>
            <a:chOff x="241" y="0"/>
            <a:chExt cx="6978" cy="997"/>
          </a:xfrm>
        </p:grpSpPr>
        <p:sp>
          <p:nvSpPr>
            <p:cNvPr id="19463" name="Rectangle 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41" y="0"/>
              <a:ext cx="759" cy="997"/>
            </a:xfrm>
            <a:prstGeom prst="rect">
              <a:avLst/>
            </a:prstGeom>
            <a:solidFill>
              <a:srgbClr val="FCD4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zh-CN" sz="2400">
                  <a:solidFill>
                    <a:schemeClr val="bg1"/>
                  </a:solidFill>
                  <a:latin typeface="+mn-lt"/>
                  <a:ea typeface="+mn-ea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19464" name="Rectangle 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995" y="2"/>
              <a:ext cx="6224" cy="995"/>
            </a:xfrm>
            <a:prstGeom prst="rect">
              <a:avLst/>
            </a:prstGeom>
            <a:noFill/>
            <a:ln w="9525" cmpd="sng">
              <a:solidFill>
                <a:srgbClr val="FCD44A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chemeClr val="tx1"/>
                  </a:solidFill>
                  <a:latin typeface="+mn-lt"/>
                  <a:ea typeface="+mn-ea"/>
                  <a:sym typeface="Arial" panose="020B0604020202020204" pitchFamily="34" charset="0"/>
                </a:rPr>
                <a:t>请在此输入您的文本。请在此输入您的文本。请在此输入您的文本。</a:t>
              </a:r>
              <a:endParaRPr lang="zh-CN" altLang="en-US" sz="2000" dirty="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465" name="Group 9"/>
          <p:cNvGrpSpPr/>
          <p:nvPr>
            <p:custDataLst>
              <p:tags r:id="rId4"/>
            </p:custDataLst>
          </p:nvPr>
        </p:nvGrpSpPr>
        <p:grpSpPr bwMode="auto">
          <a:xfrm>
            <a:off x="1276215" y="2921963"/>
            <a:ext cx="9402407" cy="875679"/>
            <a:chOff x="241" y="0"/>
            <a:chExt cx="6978" cy="997"/>
          </a:xfrm>
        </p:grpSpPr>
        <p:sp>
          <p:nvSpPr>
            <p:cNvPr id="19466" name="Rectangle 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41" y="0"/>
              <a:ext cx="759" cy="997"/>
            </a:xfrm>
            <a:prstGeom prst="rect">
              <a:avLst/>
            </a:prstGeom>
            <a:solidFill>
              <a:srgbClr val="FCD4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zh-CN" sz="2400">
                  <a:solidFill>
                    <a:schemeClr val="bg1"/>
                  </a:solidFill>
                  <a:latin typeface="+mn-lt"/>
                  <a:ea typeface="+mn-ea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19467" name="Rectangle 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995" y="2"/>
              <a:ext cx="6224" cy="995"/>
            </a:xfrm>
            <a:prstGeom prst="rect">
              <a:avLst/>
            </a:prstGeom>
            <a:noFill/>
            <a:ln w="9525" cmpd="sng">
              <a:solidFill>
                <a:srgbClr val="FCD44A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chemeClr val="tx1"/>
                  </a:solidFill>
                  <a:latin typeface="+mn-lt"/>
                  <a:ea typeface="+mn-ea"/>
                  <a:sym typeface="Arial" panose="020B0604020202020204" pitchFamily="34" charset="0"/>
                </a:rPr>
                <a:t>请在此输入您的文本。请在此输入您的文本。请在此输入您的文本。</a:t>
              </a:r>
              <a:endParaRPr lang="zh-CN" altLang="en-US" sz="2000" dirty="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468" name="Group 12"/>
          <p:cNvGrpSpPr/>
          <p:nvPr>
            <p:custDataLst>
              <p:tags r:id="rId5"/>
            </p:custDataLst>
          </p:nvPr>
        </p:nvGrpSpPr>
        <p:grpSpPr bwMode="auto">
          <a:xfrm>
            <a:off x="1276215" y="4100474"/>
            <a:ext cx="9402407" cy="875679"/>
            <a:chOff x="241" y="0"/>
            <a:chExt cx="6978" cy="997"/>
          </a:xfrm>
        </p:grpSpPr>
        <p:sp>
          <p:nvSpPr>
            <p:cNvPr id="19469" name="Rectangle 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41" y="0"/>
              <a:ext cx="759" cy="997"/>
            </a:xfrm>
            <a:prstGeom prst="rect">
              <a:avLst/>
            </a:prstGeom>
            <a:solidFill>
              <a:srgbClr val="FCD4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zh-CN" sz="2400">
                  <a:solidFill>
                    <a:schemeClr val="bg1"/>
                  </a:solidFill>
                  <a:latin typeface="+mn-lt"/>
                  <a:ea typeface="+mn-ea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19470" name="Rectangle 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995" y="2"/>
              <a:ext cx="6224" cy="995"/>
            </a:xfrm>
            <a:prstGeom prst="rect">
              <a:avLst/>
            </a:prstGeom>
            <a:noFill/>
            <a:ln w="9525" cmpd="sng">
              <a:solidFill>
                <a:srgbClr val="FCD44A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chemeClr val="tx1"/>
                  </a:solidFill>
                  <a:latin typeface="+mn-lt"/>
                  <a:ea typeface="+mn-ea"/>
                  <a:sym typeface="Arial" panose="020B0604020202020204" pitchFamily="34" charset="0"/>
                </a:rPr>
                <a:t>请在此输入您的文本。请在此输入您的文本。请在此输入您的文本。</a:t>
              </a:r>
              <a:endParaRPr lang="zh-CN" altLang="en-US" sz="2000" dirty="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471" name="Group 15"/>
          <p:cNvGrpSpPr/>
          <p:nvPr>
            <p:custDataLst>
              <p:tags r:id="rId6"/>
            </p:custDataLst>
          </p:nvPr>
        </p:nvGrpSpPr>
        <p:grpSpPr bwMode="auto">
          <a:xfrm>
            <a:off x="1276215" y="5278985"/>
            <a:ext cx="9402407" cy="875679"/>
            <a:chOff x="241" y="0"/>
            <a:chExt cx="6978" cy="997"/>
          </a:xfrm>
        </p:grpSpPr>
        <p:sp>
          <p:nvSpPr>
            <p:cNvPr id="19472" name="Rectangle 1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41" y="0"/>
              <a:ext cx="759" cy="997"/>
            </a:xfrm>
            <a:prstGeom prst="rect">
              <a:avLst/>
            </a:prstGeom>
            <a:solidFill>
              <a:srgbClr val="FCD4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zh-CN" sz="2400">
                  <a:solidFill>
                    <a:schemeClr val="bg1"/>
                  </a:solidFill>
                  <a:latin typeface="+mn-lt"/>
                  <a:ea typeface="+mn-ea"/>
                  <a:sym typeface="Arial" panose="020B0604020202020204" pitchFamily="34" charset="0"/>
                </a:rPr>
                <a:t>5</a:t>
              </a:r>
            </a:p>
          </p:txBody>
        </p:sp>
        <p:sp>
          <p:nvSpPr>
            <p:cNvPr id="19473" name="Rectangle 1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995" y="2"/>
              <a:ext cx="6224" cy="995"/>
            </a:xfrm>
            <a:prstGeom prst="rect">
              <a:avLst/>
            </a:prstGeom>
            <a:noFill/>
            <a:ln w="9525" cmpd="sng">
              <a:solidFill>
                <a:srgbClr val="FCD44A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chemeClr val="tx1"/>
                  </a:solidFill>
                  <a:latin typeface="+mn-lt"/>
                  <a:ea typeface="+mn-ea"/>
                  <a:sym typeface="Arial" panose="020B0604020202020204" pitchFamily="34" charset="0"/>
                </a:rPr>
                <a:t>请在此输入您的文本。请在此输入您的文本。请在此输入您的文本。</a:t>
              </a:r>
              <a:endParaRPr lang="zh-CN" altLang="en-US" sz="2000" dirty="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838800" y="363600"/>
            <a:ext cx="10515600" cy="1324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/>
              <a:t>请在此输入您的标题</a:t>
            </a:r>
            <a:endParaRPr lang="zh-CN" altLang="en-US" dirty="0"/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838800" y="1825200"/>
            <a:ext cx="10515600" cy="43524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sz="2400">
                <a:latin typeface="+mn-lt"/>
                <a:ea typeface="+mn-ea"/>
              </a:rPr>
              <a:t>请在此输入您的文本。请在此输入您的文本。请在此输入您的文本。请在此输入您的文本。请在此输入您的文本。</a:t>
            </a:r>
            <a:endParaRPr lang="zh-CN" altLang="en-US" dirty="0">
              <a:latin typeface="+mn-lt"/>
              <a:ea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Group 3"/>
          <p:cNvGrpSpPr/>
          <p:nvPr>
            <p:custDataLst>
              <p:tags r:id="rId2"/>
            </p:custDataLst>
          </p:nvPr>
        </p:nvGrpSpPr>
        <p:grpSpPr bwMode="auto">
          <a:xfrm>
            <a:off x="1224713" y="482024"/>
            <a:ext cx="9699091" cy="759795"/>
            <a:chOff x="167" y="0"/>
            <a:chExt cx="8624" cy="997"/>
          </a:xfrm>
        </p:grpSpPr>
        <p:sp>
          <p:nvSpPr>
            <p:cNvPr id="20484" name="Rectangle 2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67" y="0"/>
              <a:ext cx="833" cy="997"/>
            </a:xfrm>
            <a:prstGeom prst="rect">
              <a:avLst/>
            </a:prstGeom>
            <a:solidFill>
              <a:srgbClr val="FCD4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zh-CN" sz="2400">
                  <a:solidFill>
                    <a:schemeClr val="bg1"/>
                  </a:solidFill>
                  <a:latin typeface="+mn-lt"/>
                  <a:ea typeface="+mn-ea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20485" name="Rectangle 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995" y="2"/>
              <a:ext cx="7796" cy="995"/>
            </a:xfrm>
            <a:prstGeom prst="rect">
              <a:avLst/>
            </a:prstGeom>
            <a:noFill/>
            <a:ln w="9525" cmpd="sng">
              <a:solidFill>
                <a:srgbClr val="FCD44A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chemeClr val="tx1"/>
                  </a:solidFill>
                  <a:latin typeface="+mn-lt"/>
                  <a:ea typeface="+mn-ea"/>
                  <a:sym typeface="Arial" panose="020B0604020202020204" pitchFamily="34" charset="0"/>
                </a:rPr>
                <a:t>请在此输入您的文本。请在此输入您的文本。请在此输入您的文本。</a:t>
              </a:r>
              <a:endParaRPr lang="zh-CN" altLang="en-US" sz="2000" dirty="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486" name="Group 6"/>
          <p:cNvGrpSpPr/>
          <p:nvPr>
            <p:custDataLst>
              <p:tags r:id="rId3"/>
            </p:custDataLst>
          </p:nvPr>
        </p:nvGrpSpPr>
        <p:grpSpPr bwMode="auto">
          <a:xfrm>
            <a:off x="1224713" y="1492796"/>
            <a:ext cx="9699091" cy="761704"/>
            <a:chOff x="167" y="0"/>
            <a:chExt cx="8624" cy="997"/>
          </a:xfrm>
        </p:grpSpPr>
        <p:sp>
          <p:nvSpPr>
            <p:cNvPr id="20487" name="Rectangle 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67" y="0"/>
              <a:ext cx="833" cy="997"/>
            </a:xfrm>
            <a:prstGeom prst="rect">
              <a:avLst/>
            </a:prstGeom>
            <a:solidFill>
              <a:srgbClr val="FCD4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zh-CN" sz="2400">
                  <a:solidFill>
                    <a:schemeClr val="bg1"/>
                  </a:solidFill>
                  <a:latin typeface="+mn-lt"/>
                  <a:ea typeface="+mn-ea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20488" name="Rectangle 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995" y="2"/>
              <a:ext cx="7796" cy="995"/>
            </a:xfrm>
            <a:prstGeom prst="rect">
              <a:avLst/>
            </a:prstGeom>
            <a:noFill/>
            <a:ln w="9525" cmpd="sng">
              <a:solidFill>
                <a:srgbClr val="FCD44A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chemeClr val="tx1"/>
                  </a:solidFill>
                  <a:latin typeface="+mn-lt"/>
                  <a:ea typeface="+mn-ea"/>
                  <a:sym typeface="Arial" panose="020B0604020202020204" pitchFamily="34" charset="0"/>
                </a:rPr>
                <a:t>请在此输入您的文本。请在此输入您的文本。请在此输入您的文本。</a:t>
              </a:r>
              <a:endParaRPr lang="zh-CN" altLang="en-US" sz="2000" dirty="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489" name="Group 9"/>
          <p:cNvGrpSpPr/>
          <p:nvPr>
            <p:custDataLst>
              <p:tags r:id="rId4"/>
            </p:custDataLst>
          </p:nvPr>
        </p:nvGrpSpPr>
        <p:grpSpPr bwMode="auto">
          <a:xfrm>
            <a:off x="1224713" y="2505478"/>
            <a:ext cx="9699091" cy="759795"/>
            <a:chOff x="167" y="0"/>
            <a:chExt cx="8624" cy="997"/>
          </a:xfrm>
        </p:grpSpPr>
        <p:sp>
          <p:nvSpPr>
            <p:cNvPr id="20490" name="Rectangle 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67" y="0"/>
              <a:ext cx="833" cy="997"/>
            </a:xfrm>
            <a:prstGeom prst="rect">
              <a:avLst/>
            </a:prstGeom>
            <a:solidFill>
              <a:srgbClr val="FCD4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zh-CN" sz="2400">
                  <a:solidFill>
                    <a:schemeClr val="bg1"/>
                  </a:solidFill>
                  <a:latin typeface="+mn-lt"/>
                  <a:ea typeface="+mn-ea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20491" name="Rectangle 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995" y="2"/>
              <a:ext cx="7796" cy="995"/>
            </a:xfrm>
            <a:prstGeom prst="rect">
              <a:avLst/>
            </a:prstGeom>
            <a:noFill/>
            <a:ln w="9525" cmpd="sng">
              <a:solidFill>
                <a:srgbClr val="FCD44A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chemeClr val="tx1"/>
                  </a:solidFill>
                  <a:latin typeface="+mn-lt"/>
                  <a:ea typeface="+mn-ea"/>
                  <a:sym typeface="Arial" panose="020B0604020202020204" pitchFamily="34" charset="0"/>
                </a:rPr>
                <a:t>请在此输入您的文本。请在此输入您的文本。请在此输入您的文本。</a:t>
              </a:r>
              <a:endParaRPr lang="zh-CN" altLang="en-US" sz="2000" dirty="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492" name="Group 12"/>
          <p:cNvGrpSpPr/>
          <p:nvPr>
            <p:custDataLst>
              <p:tags r:id="rId5"/>
            </p:custDataLst>
          </p:nvPr>
        </p:nvGrpSpPr>
        <p:grpSpPr bwMode="auto">
          <a:xfrm>
            <a:off x="1224713" y="3516252"/>
            <a:ext cx="9699091" cy="759795"/>
            <a:chOff x="167" y="0"/>
            <a:chExt cx="8624" cy="997"/>
          </a:xfrm>
        </p:grpSpPr>
        <p:sp>
          <p:nvSpPr>
            <p:cNvPr id="20493" name="Rectangle 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67" y="0"/>
              <a:ext cx="833" cy="997"/>
            </a:xfrm>
            <a:prstGeom prst="rect">
              <a:avLst/>
            </a:prstGeom>
            <a:solidFill>
              <a:srgbClr val="FCD4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zh-CN" sz="2400">
                  <a:solidFill>
                    <a:schemeClr val="bg1"/>
                  </a:solidFill>
                  <a:latin typeface="+mn-lt"/>
                  <a:ea typeface="+mn-ea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20494" name="Rectangle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995" y="2"/>
              <a:ext cx="7796" cy="995"/>
            </a:xfrm>
            <a:prstGeom prst="rect">
              <a:avLst/>
            </a:prstGeom>
            <a:noFill/>
            <a:ln w="9525" cmpd="sng">
              <a:solidFill>
                <a:srgbClr val="FCD44A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chemeClr val="tx1"/>
                  </a:solidFill>
                  <a:latin typeface="+mn-lt"/>
                  <a:ea typeface="+mn-ea"/>
                  <a:sym typeface="Arial" panose="020B0604020202020204" pitchFamily="34" charset="0"/>
                </a:rPr>
                <a:t>请在此输入您的文本。请在此输入您的文本。请在此输入您的文本。</a:t>
              </a:r>
              <a:endParaRPr lang="zh-CN" altLang="en-US" sz="2000" dirty="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495" name="Group 15"/>
          <p:cNvGrpSpPr/>
          <p:nvPr>
            <p:custDataLst>
              <p:tags r:id="rId6"/>
            </p:custDataLst>
          </p:nvPr>
        </p:nvGrpSpPr>
        <p:grpSpPr bwMode="auto">
          <a:xfrm>
            <a:off x="1224713" y="4527025"/>
            <a:ext cx="9699091" cy="761706"/>
            <a:chOff x="167" y="0"/>
            <a:chExt cx="8624" cy="997"/>
          </a:xfrm>
        </p:grpSpPr>
        <p:sp>
          <p:nvSpPr>
            <p:cNvPr id="20496" name="Rectangle 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67" y="0"/>
              <a:ext cx="833" cy="997"/>
            </a:xfrm>
            <a:prstGeom prst="rect">
              <a:avLst/>
            </a:prstGeom>
            <a:solidFill>
              <a:srgbClr val="FCD4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zh-CN" sz="2400">
                  <a:solidFill>
                    <a:schemeClr val="bg1"/>
                  </a:solidFill>
                  <a:latin typeface="+mn-lt"/>
                  <a:ea typeface="+mn-ea"/>
                  <a:sym typeface="Arial" panose="020B0604020202020204" pitchFamily="34" charset="0"/>
                </a:rPr>
                <a:t>5</a:t>
              </a:r>
            </a:p>
          </p:txBody>
        </p:sp>
        <p:sp>
          <p:nvSpPr>
            <p:cNvPr id="20497" name="Rectangle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995" y="2"/>
              <a:ext cx="7796" cy="995"/>
            </a:xfrm>
            <a:prstGeom prst="rect">
              <a:avLst/>
            </a:prstGeom>
            <a:noFill/>
            <a:ln w="9525" cmpd="sng">
              <a:solidFill>
                <a:srgbClr val="FCD44A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chemeClr val="tx1"/>
                  </a:solidFill>
                  <a:latin typeface="+mn-lt"/>
                  <a:ea typeface="+mn-ea"/>
                  <a:sym typeface="Arial" panose="020B0604020202020204" pitchFamily="34" charset="0"/>
                </a:rPr>
                <a:t>请在此输入您的文本。请在此输入您的文本。请在此输入您的文本。</a:t>
              </a:r>
              <a:endParaRPr lang="zh-CN" altLang="en-US" sz="2000" dirty="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498" name="Group 18"/>
          <p:cNvGrpSpPr/>
          <p:nvPr>
            <p:custDataLst>
              <p:tags r:id="rId7"/>
            </p:custDataLst>
          </p:nvPr>
        </p:nvGrpSpPr>
        <p:grpSpPr bwMode="auto">
          <a:xfrm>
            <a:off x="1224713" y="5539707"/>
            <a:ext cx="9699091" cy="759795"/>
            <a:chOff x="167" y="0"/>
            <a:chExt cx="8624" cy="997"/>
          </a:xfrm>
        </p:grpSpPr>
        <p:sp>
          <p:nvSpPr>
            <p:cNvPr id="20499" name="Rectangle 1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67" y="0"/>
              <a:ext cx="833" cy="997"/>
            </a:xfrm>
            <a:prstGeom prst="rect">
              <a:avLst/>
            </a:prstGeom>
            <a:solidFill>
              <a:srgbClr val="FCD4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+mn-lt"/>
                  <a:ea typeface="+mn-ea"/>
                  <a:sym typeface="Arial" panose="020B0604020202020204" pitchFamily="34" charset="0"/>
                </a:rPr>
                <a:t>6</a:t>
              </a:r>
            </a:p>
          </p:txBody>
        </p:sp>
        <p:sp>
          <p:nvSpPr>
            <p:cNvPr id="20500" name="Rectangle 1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995" y="2"/>
              <a:ext cx="7796" cy="995"/>
            </a:xfrm>
            <a:prstGeom prst="rect">
              <a:avLst/>
            </a:prstGeom>
            <a:noFill/>
            <a:ln w="9525" cap="flat" cmpd="sng">
              <a:solidFill>
                <a:srgbClr val="FCD44A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chemeClr val="tx1"/>
                  </a:solidFill>
                  <a:latin typeface="+mn-lt"/>
                  <a:ea typeface="+mn-ea"/>
                  <a:sym typeface="Arial" panose="020B0604020202020204" pitchFamily="34" charset="0"/>
                </a:rPr>
                <a:t>请在此输入您的文本。请在此输入您的文本。请在此输入您的文本。</a:t>
              </a:r>
              <a:endParaRPr lang="zh-CN" altLang="en-US" sz="2000" dirty="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22501" y="388934"/>
            <a:ext cx="77501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请在此输入您的标题</a:t>
            </a:r>
          </a:p>
        </p:txBody>
      </p:sp>
      <p:sp>
        <p:nvSpPr>
          <p:cNvPr id="23559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90182" y="909634"/>
            <a:ext cx="10805133" cy="90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请在此输入您的文本。请在此输入您的文本。请在此输入您的文本。</a:t>
            </a:r>
          </a:p>
        </p:txBody>
      </p:sp>
      <p:sp>
        <p:nvSpPr>
          <p:cNvPr id="2355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14805" y="1810093"/>
            <a:ext cx="3238106" cy="2093246"/>
          </a:xfrm>
          <a:prstGeom prst="rect">
            <a:avLst/>
          </a:prstGeom>
          <a:solidFill>
            <a:srgbClr val="FCD4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bg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zh-CN" sz="1800" dirty="0">
              <a:solidFill>
                <a:schemeClr val="bg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2355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90181" y="4323089"/>
            <a:ext cx="3320325" cy="2093245"/>
          </a:xfrm>
          <a:prstGeom prst="rect">
            <a:avLst/>
          </a:prstGeom>
          <a:solidFill>
            <a:srgbClr val="D74B4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zh-CN" sz="1800" dirty="0">
              <a:solidFill>
                <a:schemeClr val="bg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23557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257209" y="4323089"/>
            <a:ext cx="3238106" cy="209324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zh-CN" sz="1800" dirty="0">
              <a:solidFill>
                <a:schemeClr val="bg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pic>
        <p:nvPicPr>
          <p:cNvPr id="23560" name="Picture 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9" t="20599" r="28299" b="21193"/>
          <a:stretch>
            <a:fillRect/>
          </a:stretch>
        </p:blipFill>
        <p:spPr bwMode="auto">
          <a:xfrm>
            <a:off x="4517232" y="4323089"/>
            <a:ext cx="3235679" cy="209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1" name="Picture 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03" b="17747"/>
          <a:stretch>
            <a:fillRect/>
          </a:stretch>
        </p:blipFill>
        <p:spPr bwMode="auto">
          <a:xfrm>
            <a:off x="8257209" y="1834350"/>
            <a:ext cx="3238106" cy="206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4"/>
          <a:stretch>
            <a:fillRect/>
          </a:stretch>
        </p:blipFill>
        <p:spPr bwMode="auto">
          <a:xfrm>
            <a:off x="690182" y="1810092"/>
            <a:ext cx="3320325" cy="209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>
                <a:latin typeface="+mj-lt"/>
                <a:ea typeface="+mj-ea"/>
              </a:rPr>
              <a:t>请在此输入您的标题</a:t>
            </a:r>
          </a:p>
        </p:txBody>
      </p:sp>
      <p:pic>
        <p:nvPicPr>
          <p:cNvPr id="22534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9" t="7973" r="28299" b="48006"/>
          <a:stretch>
            <a:fillRect/>
          </a:stretch>
        </p:blipFill>
        <p:spPr bwMode="auto">
          <a:xfrm>
            <a:off x="6585408" y="1793875"/>
            <a:ext cx="4348163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5" t="16119" r="20506" b="41740"/>
          <a:stretch>
            <a:fillRect/>
          </a:stretch>
        </p:blipFill>
        <p:spPr bwMode="auto">
          <a:xfrm>
            <a:off x="6607632" y="4017963"/>
            <a:ext cx="4325938" cy="229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947057" y="1793876"/>
            <a:ext cx="5192486" cy="452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5080" indent="-5080" eaLnBrk="1" hangingPunct="1">
              <a:lnSpc>
                <a:spcPct val="150000"/>
              </a:lnSpc>
              <a:spcBef>
                <a:spcPct val="20000"/>
              </a:spcBef>
              <a:buFontTx/>
              <a:buNone/>
              <a:defRPr sz="1800">
                <a:latin typeface="+mn-lt"/>
                <a:ea typeface="+mn-ea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sym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dirty="0"/>
              <a:t>请在此输入您的文本。请在此输入您的文本。请在此输入您的文本。请在此输入您的文本。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11706" y="169860"/>
            <a:ext cx="9959066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请在此输入您的标题</a:t>
            </a:r>
          </a:p>
        </p:txBody>
      </p:sp>
      <p:sp>
        <p:nvSpPr>
          <p:cNvPr id="24586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11706" y="677408"/>
            <a:ext cx="9959066" cy="71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normAutofit lnSpcReduction="10000"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请在此输入您的文本。请在此输入您的文本。请在此输入您的文本。请在此输入您的文本。请在此输入您的文本。请在此输入您的文本。请在此输入您的文本。</a:t>
            </a:r>
            <a:endParaRPr lang="zh-CN" altLang="en-US" sz="1800" dirty="0">
              <a:solidFill>
                <a:schemeClr val="tx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506467" y="3984259"/>
            <a:ext cx="2649412" cy="2480797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0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506467" y="1397629"/>
            <a:ext cx="2649412" cy="247182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1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508259" y="2466721"/>
            <a:ext cx="2647619" cy="140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 anchorCtr="1">
            <a:normAutofit/>
          </a:bodyPr>
          <a:lstStyle/>
          <a:p>
            <a:pPr eaLnBrk="1" hangingPunct="1"/>
            <a:r>
              <a:rPr lang="zh-CN" altLang="en-US" dirty="0">
                <a:solidFill>
                  <a:srgbClr val="FEFFFF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</a:t>
            </a:r>
          </a:p>
        </p:txBody>
      </p:sp>
      <p:sp>
        <p:nvSpPr>
          <p:cNvPr id="24582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08259" y="1551894"/>
            <a:ext cx="2649413" cy="91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 anchor="b" anchorCtr="1">
            <a:normAutofit/>
          </a:bodyPr>
          <a:lstStyle/>
          <a:p>
            <a:pPr eaLnBrk="1" hangingPunct="1"/>
            <a:r>
              <a:rPr lang="zh-CN" altLang="en-US" sz="240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在此编辑标题</a:t>
            </a:r>
          </a:p>
        </p:txBody>
      </p:sp>
      <p:pic>
        <p:nvPicPr>
          <p:cNvPr id="24583" name="Picture 4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6" t="20599" r="28299" b="21193"/>
          <a:stretch>
            <a:fillRect/>
          </a:stretch>
        </p:blipFill>
        <p:spPr bwMode="auto">
          <a:xfrm>
            <a:off x="1111706" y="1397629"/>
            <a:ext cx="4245876" cy="506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4" name="Picture 8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5" r="44098" b="17747"/>
          <a:stretch>
            <a:fillRect/>
          </a:stretch>
        </p:blipFill>
        <p:spPr bwMode="auto">
          <a:xfrm>
            <a:off x="8295794" y="1399423"/>
            <a:ext cx="2774978" cy="506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7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508259" y="5064114"/>
            <a:ext cx="2647619" cy="140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 anchorCtr="1">
            <a:normAutofit/>
          </a:bodyPr>
          <a:lstStyle/>
          <a:p>
            <a:pPr eaLnBrk="1" hangingPunct="1"/>
            <a:r>
              <a:rPr lang="zh-CN" altLang="en-US">
                <a:solidFill>
                  <a:srgbClr val="FEFFFF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</a:t>
            </a:r>
            <a:endParaRPr lang="zh-CN" altLang="en-US" dirty="0">
              <a:solidFill>
                <a:srgbClr val="FEFFFF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24588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508259" y="4140317"/>
            <a:ext cx="2649413" cy="91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 anchor="b" anchorCtr="1">
            <a:normAutofit/>
          </a:bodyPr>
          <a:lstStyle/>
          <a:p>
            <a:pPr eaLnBrk="1" hangingPunct="1"/>
            <a:r>
              <a:rPr lang="zh-CN" altLang="en-US" sz="2400">
                <a:solidFill>
                  <a:srgbClr val="FEFFFF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在此编辑标题</a:t>
            </a: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230982" y="334964"/>
            <a:ext cx="11730037" cy="563108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latin typeface="+mj-lt"/>
                <a:ea typeface="+mj-ea"/>
              </a:rPr>
              <a:t>请在此输入您的标题</a:t>
            </a: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idx="4294967295"/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3" b="12523"/>
          <a:stretch>
            <a:fillRect/>
          </a:stretch>
        </p:blipFill>
        <p:spPr>
          <a:xfrm>
            <a:off x="6392863" y="1951038"/>
            <a:ext cx="5799137" cy="3632200"/>
          </a:xfrm>
        </p:spPr>
      </p:pic>
      <p:sp>
        <p:nvSpPr>
          <p:cNvPr id="21507" name="Rectangle 2"/>
          <p:cNvSpPr>
            <a:spLocks noGrp="1" noChangeArrowheads="1"/>
          </p:cNvSpPr>
          <p:nvPr>
            <p:ph type="body" sz="half" idx="4294967295"/>
            <p:custDataLst>
              <p:tags r:id="rId4"/>
            </p:custDataLst>
          </p:nvPr>
        </p:nvSpPr>
        <p:spPr>
          <a:xfrm>
            <a:off x="457206" y="1947863"/>
            <a:ext cx="5126038" cy="4183062"/>
          </a:xfrm>
        </p:spPr>
        <p:txBody>
          <a:bodyPr>
            <a:normAutofit/>
          </a:bodyPr>
          <a:lstStyle/>
          <a:p>
            <a:pPr marL="24130" indent="-24130" eaLnBrk="1" hangingPunct="1">
              <a:lnSpc>
                <a:spcPct val="150000"/>
              </a:lnSpc>
            </a:pPr>
            <a:r>
              <a:rPr lang="zh-CN" altLang="en-US" sz="1800">
                <a:solidFill>
                  <a:schemeClr val="tx1"/>
                </a:solidFill>
                <a:latin typeface="+mn-lt"/>
                <a:ea typeface="+mn-ea"/>
              </a:rPr>
              <a:t>请在此输入您的文本。请在此输入您的文本。请在此输入您的文本。请在此输入您的文本。请在此输入您的文本。请在此输入您的文本。请在此输入您的文本。</a:t>
            </a:r>
            <a:endParaRPr lang="zh-CN" altLang="en-US" sz="180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0868" y="284163"/>
            <a:ext cx="9178019" cy="58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tx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请在此输入您的标题</a:t>
            </a:r>
          </a:p>
        </p:txBody>
      </p:sp>
      <p:sp>
        <p:nvSpPr>
          <p:cNvPr id="25611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45354" y="833440"/>
            <a:ext cx="1012136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请在此输入您的文本。请在此输入您的文本。请在此输入您的文本。请在此输入您的文本。请在此输入您的文本。请在此输入您的文本。请在此输入您的文本。</a:t>
            </a:r>
            <a:endParaRPr lang="zh-CN" altLang="en-US" sz="1800" dirty="0">
              <a:solidFill>
                <a:schemeClr val="tx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43500" y="1640266"/>
            <a:ext cx="3962563" cy="635072"/>
          </a:xfrm>
          <a:prstGeom prst="rect">
            <a:avLst/>
          </a:prstGeom>
          <a:solidFill>
            <a:srgbClr val="D74B4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170" tIns="46990" rIns="90170" bIns="46990" anchor="ctr">
            <a:normAutofit/>
          </a:bodyPr>
          <a:lstStyle/>
          <a:p>
            <a:pPr eaLnBrk="1" hangingPunct="1"/>
            <a:r>
              <a:rPr lang="zh-CN" altLang="en-US" sz="20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请在此输入您的标题</a:t>
            </a:r>
          </a:p>
        </p:txBody>
      </p:sp>
      <p:sp>
        <p:nvSpPr>
          <p:cNvPr id="25604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47739" y="4164472"/>
            <a:ext cx="3960180" cy="635072"/>
          </a:xfrm>
          <a:prstGeom prst="rect">
            <a:avLst/>
          </a:prstGeom>
          <a:solidFill>
            <a:srgbClr val="FCD4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170" tIns="46990" rIns="90170" bIns="46990" anchor="ctr">
            <a:normAutofit/>
          </a:bodyPr>
          <a:lstStyle/>
          <a:p>
            <a:pPr eaLnBrk="1" hangingPunct="1"/>
            <a:r>
              <a:rPr lang="zh-CN" altLang="en-US" sz="20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请在此输入您的标题</a:t>
            </a:r>
          </a:p>
        </p:txBody>
      </p:sp>
      <p:sp>
        <p:nvSpPr>
          <p:cNvPr id="25605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9278756" y="1937375"/>
            <a:ext cx="1987958" cy="1858"/>
          </a:xfrm>
          <a:prstGeom prst="line">
            <a:avLst/>
          </a:prstGeom>
          <a:noFill/>
          <a:ln w="19050" cap="rnd" cmpd="sng">
            <a:solidFill>
              <a:srgbClr val="D74B4B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25606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280614" y="4526575"/>
            <a:ext cx="1986100" cy="0"/>
          </a:xfrm>
          <a:prstGeom prst="line">
            <a:avLst/>
          </a:prstGeom>
          <a:noFill/>
          <a:ln w="19050" cap="rnd" cmpd="sng">
            <a:solidFill>
              <a:srgbClr val="FCD44A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43500" y="2275338"/>
            <a:ext cx="6123214" cy="165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 anchor="ctr">
            <a:normAutofit/>
          </a:bodyPr>
          <a:lstStyle/>
          <a:p>
            <a:pPr eaLnBrk="1" hangingPunct="1"/>
            <a:r>
              <a:rPr lang="zh-CN" altLang="en-US" dirty="0"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请在此输入您的文本。请在此输入您的文本。请在此输入您的文本。</a:t>
            </a:r>
          </a:p>
        </p:txBody>
      </p:sp>
      <p:pic>
        <p:nvPicPr>
          <p:cNvPr id="25608" name="Picture 4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9" t="20599" r="28299" b="21193"/>
          <a:stretch>
            <a:fillRect/>
          </a:stretch>
        </p:blipFill>
        <p:spPr bwMode="auto">
          <a:xfrm>
            <a:off x="1145354" y="4162615"/>
            <a:ext cx="3578317" cy="231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9" name="Picture 9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03" b="17747"/>
          <a:stretch>
            <a:fillRect/>
          </a:stretch>
        </p:blipFill>
        <p:spPr bwMode="auto">
          <a:xfrm>
            <a:off x="1141639" y="1640265"/>
            <a:ext cx="3582031" cy="228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12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143500" y="4790260"/>
            <a:ext cx="6123214" cy="168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 anchor="ctr">
            <a:normAutofit/>
          </a:bodyPr>
          <a:lstStyle/>
          <a:p>
            <a:pPr eaLnBrk="1" hangingPunct="1"/>
            <a:r>
              <a:rPr lang="zh-CN" altLang="en-US" dirty="0"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请在此输入您的文本。请在此输入您的文本。请在此输入您的文本。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3" r="15633" b="51610"/>
          <a:stretch>
            <a:fillRect/>
          </a:stretch>
        </p:blipFill>
        <p:spPr bwMode="auto">
          <a:xfrm>
            <a:off x="4765" y="1216278"/>
            <a:ext cx="12187236" cy="229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4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0" y="161823"/>
            <a:ext cx="184150" cy="873354"/>
          </a:xfrm>
          <a:prstGeom prst="rect">
            <a:avLst/>
          </a:prstGeom>
          <a:solidFill>
            <a:srgbClr val="D74B4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zh-CN" sz="1800">
              <a:solidFill>
                <a:schemeClr val="tx1"/>
              </a:solidFill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2448" y="127680"/>
            <a:ext cx="10972800" cy="941640"/>
          </a:xfrm>
        </p:spPr>
        <p:txBody>
          <a:bodyPr/>
          <a:lstStyle/>
          <a:p>
            <a:r>
              <a:rPr lang="zh-CN" altLang="en-US" dirty="0">
                <a:latin typeface="+mj-lt"/>
                <a:ea typeface="+mj-ea"/>
              </a:rPr>
              <a:t>请在此输入您的标题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734400" y="3662873"/>
            <a:ext cx="5198400" cy="2476800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</a:rPr>
              <a:t>请在此输入您的文本。请在此输入您的文本。请在此输入您的文本。请在此输入您的文本。</a:t>
            </a:r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307200" y="3662873"/>
            <a:ext cx="5198400" cy="2476800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  <a:latin typeface="+mn-lt"/>
                <a:ea typeface="+mn-ea"/>
              </a:rPr>
              <a:t>请在此输入您的文本。请在此输入您的文本。请在此输入您的文本。请在此输入您的文本。</a:t>
            </a:r>
            <a:endParaRPr lang="zh-CN" altLang="en-US" dirty="0">
              <a:latin typeface="+mn-lt"/>
              <a:ea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11388" y="267834"/>
            <a:ext cx="77692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>
                <a:solidFill>
                  <a:schemeClr val="tx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请在此输入您的标题</a:t>
            </a:r>
            <a:endParaRPr lang="zh-CN" altLang="en-US" sz="2800" dirty="0">
              <a:solidFill>
                <a:schemeClr val="tx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1114" y="808039"/>
            <a:ext cx="10744200" cy="98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请在此输入您的文本。请在此输入您的文本。请在此输入您的文本。请在此输入您的文本。请在此输入您的文本。请在此输入您的文本。请在此输入您的文本。</a:t>
            </a:r>
            <a:endParaRPr lang="zh-CN" altLang="en-US" sz="1800" dirty="0">
              <a:solidFill>
                <a:schemeClr val="tx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26629" name="Rectangle 2"/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auto">
          <a:xfrm>
            <a:off x="1376815" y="4856578"/>
            <a:ext cx="3724778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5080" indent="-5080">
              <a:spcBef>
                <a:spcPct val="20000"/>
              </a:spcBef>
              <a:buChar char="•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zh-CN" altLang="en-US" sz="1800" dirty="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</a:t>
            </a:r>
          </a:p>
        </p:txBody>
      </p:sp>
      <p:sp>
        <p:nvSpPr>
          <p:cNvPr id="26630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76815" y="4292770"/>
            <a:ext cx="3724778" cy="54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 anchor="b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0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请在此输入您的标题</a:t>
            </a:r>
          </a:p>
        </p:txBody>
      </p:sp>
      <p:sp>
        <p:nvSpPr>
          <p:cNvPr id="26631" name="Rectangle 2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auto">
          <a:xfrm>
            <a:off x="6993993" y="4855463"/>
            <a:ext cx="3733880" cy="1518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5080" indent="-5080">
              <a:spcBef>
                <a:spcPct val="20000"/>
              </a:spcBef>
              <a:buChar char="•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zh-CN" altLang="en-US" sz="1800" dirty="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</a:t>
            </a:r>
          </a:p>
        </p:txBody>
      </p:sp>
      <p:sp>
        <p:nvSpPr>
          <p:cNvPr id="26632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993993" y="4260111"/>
            <a:ext cx="3733880" cy="576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 anchor="b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0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请在此输入您的标题</a:t>
            </a:r>
          </a:p>
        </p:txBody>
      </p:sp>
      <p:pic>
        <p:nvPicPr>
          <p:cNvPr id="26633" name="Picture 4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1" t="20599" r="28299" b="28905"/>
          <a:stretch>
            <a:fillRect/>
          </a:stretch>
        </p:blipFill>
        <p:spPr bwMode="auto">
          <a:xfrm>
            <a:off x="1376815" y="1811816"/>
            <a:ext cx="3724778" cy="246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4" name="Picture 10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48" b="28162"/>
          <a:stretch>
            <a:fillRect/>
          </a:stretch>
        </p:blipFill>
        <p:spPr bwMode="auto">
          <a:xfrm>
            <a:off x="6993993" y="1811815"/>
            <a:ext cx="3733880" cy="244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9" t="20599" r="28299" b="21193"/>
          <a:stretch>
            <a:fillRect/>
          </a:stretch>
        </p:blipFill>
        <p:spPr bwMode="auto">
          <a:xfrm>
            <a:off x="4529480" y="1854201"/>
            <a:ext cx="3084402" cy="199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03" b="17747"/>
          <a:stretch>
            <a:fillRect/>
          </a:stretch>
        </p:blipFill>
        <p:spPr bwMode="auto">
          <a:xfrm>
            <a:off x="8085687" y="1854200"/>
            <a:ext cx="3086482" cy="197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4"/>
          <a:stretch>
            <a:fillRect/>
          </a:stretch>
        </p:blipFill>
        <p:spPr bwMode="auto">
          <a:xfrm>
            <a:off x="1002371" y="1904084"/>
            <a:ext cx="3082325" cy="1943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4" name="Text Box 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03451" y="284163"/>
            <a:ext cx="77692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请在此输入您的标题</a:t>
            </a:r>
          </a:p>
        </p:txBody>
      </p:sp>
      <p:sp>
        <p:nvSpPr>
          <p:cNvPr id="27655" name="Text Box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03958" y="808039"/>
            <a:ext cx="10168212" cy="92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请在此输入您的文本。请在此输入您的文本。请在此输入您的文本。请在此输入您的文本。请在此输入您的文本。请在此输入您的文本。请在此输入您的文本。</a:t>
            </a:r>
            <a:endParaRPr lang="zh-CN" altLang="en-US" sz="1800" dirty="0">
              <a:solidFill>
                <a:schemeClr val="tx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27656" name="Rectangle 2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auto">
          <a:xfrm>
            <a:off x="1002371" y="4710345"/>
            <a:ext cx="3082325" cy="174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5080" indent="-5080">
              <a:spcBef>
                <a:spcPct val="20000"/>
              </a:spcBef>
              <a:buChar char="•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zh-CN" altLang="en-US" sz="1800" dirty="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</a:t>
            </a:r>
          </a:p>
        </p:txBody>
      </p:sp>
      <p:sp>
        <p:nvSpPr>
          <p:cNvPr id="27657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000500" y="4020238"/>
            <a:ext cx="3084396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 anchor="b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请在此输入您的标题</a:t>
            </a:r>
          </a:p>
        </p:txBody>
      </p:sp>
      <p:sp>
        <p:nvSpPr>
          <p:cNvPr id="27658" name="Rectangle 2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auto">
          <a:xfrm>
            <a:off x="4529281" y="4711934"/>
            <a:ext cx="3084602" cy="174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5080" indent="-5080">
              <a:spcBef>
                <a:spcPct val="20000"/>
              </a:spcBef>
              <a:buChar char="•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zh-CN" altLang="en-US" sz="1800" dirty="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</a:t>
            </a:r>
          </a:p>
        </p:txBody>
      </p:sp>
      <p:sp>
        <p:nvSpPr>
          <p:cNvPr id="27659" name="Text Box 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529481" y="4020238"/>
            <a:ext cx="3084402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 anchor="b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请在此输入您的标题</a:t>
            </a:r>
          </a:p>
        </p:txBody>
      </p:sp>
      <p:sp>
        <p:nvSpPr>
          <p:cNvPr id="27660" name="Rectangle 2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auto">
          <a:xfrm>
            <a:off x="8085687" y="4648014"/>
            <a:ext cx="3086482" cy="174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5080" indent="-5080">
              <a:spcBef>
                <a:spcPct val="20000"/>
              </a:spcBef>
              <a:buChar char="•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zh-CN" altLang="en-US" sz="1800" dirty="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</a:t>
            </a:r>
          </a:p>
        </p:txBody>
      </p:sp>
      <p:sp>
        <p:nvSpPr>
          <p:cNvPr id="27661" name="Text Box 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085687" y="3956317"/>
            <a:ext cx="3086482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 anchor="b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请在此输入您的标题</a:t>
            </a:r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03451" y="284163"/>
            <a:ext cx="77692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>
                <a:solidFill>
                  <a:schemeClr val="tx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请在此输入您的标题</a:t>
            </a:r>
            <a:endParaRPr lang="zh-CN" altLang="en-US" sz="2800" dirty="0">
              <a:solidFill>
                <a:schemeClr val="tx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8679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28443" y="808039"/>
            <a:ext cx="10955754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请在此输入您的文本。请在此输入您的文本。请在此输入您的文本。请在此输入您的文本。请在此输入您的文本。请在此输入您的文本。请在此输入您的文本。</a:t>
            </a:r>
            <a:endParaRPr lang="zh-CN" altLang="en-US" sz="1800" dirty="0">
              <a:solidFill>
                <a:schemeClr val="tx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28680" name="Rectangle 2"/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auto">
          <a:xfrm>
            <a:off x="635042" y="4003096"/>
            <a:ext cx="2673573" cy="1989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5080" indent="-5080">
              <a:spcBef>
                <a:spcPct val="20000"/>
              </a:spcBef>
              <a:buChar char="•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zh-CN" altLang="en-US" sz="1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sz="1800" dirty="0">
              <a:solidFill>
                <a:schemeClr val="tx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28681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35041" y="3425156"/>
            <a:ext cx="2677546" cy="57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 anchor="b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200">
                <a:solidFill>
                  <a:schemeClr val="bg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在此编辑标题</a:t>
            </a:r>
          </a:p>
        </p:txBody>
      </p:sp>
      <p:sp>
        <p:nvSpPr>
          <p:cNvPr id="28682" name="Rectangle 2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auto">
          <a:xfrm>
            <a:off x="3384914" y="4005134"/>
            <a:ext cx="2680218" cy="199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5080" indent="-5080">
              <a:spcBef>
                <a:spcPct val="20000"/>
              </a:spcBef>
              <a:buChar char="•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zh-CN" altLang="en-US" sz="1800" dirty="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</a:p>
        </p:txBody>
      </p:sp>
      <p:sp>
        <p:nvSpPr>
          <p:cNvPr id="28683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84914" y="3427197"/>
            <a:ext cx="2680218" cy="5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 anchor="b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200">
                <a:solidFill>
                  <a:schemeClr val="bg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在此编辑标题</a:t>
            </a:r>
          </a:p>
        </p:txBody>
      </p:sp>
      <p:sp>
        <p:nvSpPr>
          <p:cNvPr id="28684" name="Rectangle 2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auto">
          <a:xfrm>
            <a:off x="6133487" y="4008309"/>
            <a:ext cx="2692181" cy="198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5080" indent="-5080">
              <a:spcBef>
                <a:spcPct val="20000"/>
              </a:spcBef>
              <a:buChar char="•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zh-CN" altLang="en-US" sz="1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sz="1800" dirty="0">
              <a:solidFill>
                <a:schemeClr val="tx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28685" name="Text 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33487" y="3428784"/>
            <a:ext cx="2692181" cy="57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 anchor="b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200">
                <a:solidFill>
                  <a:schemeClr val="bg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在此编辑标题</a:t>
            </a:r>
          </a:p>
        </p:txBody>
      </p:sp>
      <p:grpSp>
        <p:nvGrpSpPr>
          <p:cNvPr id="3" name="组合 2"/>
          <p:cNvGrpSpPr/>
          <p:nvPr>
            <p:custDataLst>
              <p:tags r:id="rId10"/>
            </p:custDataLst>
          </p:nvPr>
        </p:nvGrpSpPr>
        <p:grpSpPr>
          <a:xfrm>
            <a:off x="628443" y="1675269"/>
            <a:ext cx="10955754" cy="1739900"/>
            <a:chOff x="1778001" y="1727201"/>
            <a:chExt cx="8656637" cy="1374775"/>
          </a:xfrm>
        </p:grpSpPr>
        <p:pic>
          <p:nvPicPr>
            <p:cNvPr id="28675" name="Picture 4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89" t="20599" r="28299" b="21193"/>
            <a:stretch>
              <a:fillRect/>
            </a:stretch>
          </p:blipFill>
          <p:spPr bwMode="auto">
            <a:xfrm>
              <a:off x="3952875" y="1727201"/>
              <a:ext cx="2120900" cy="1370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676" name="Picture 4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403" b="17747"/>
            <a:stretch>
              <a:fillRect/>
            </a:stretch>
          </p:blipFill>
          <p:spPr bwMode="auto">
            <a:xfrm>
              <a:off x="6134100" y="1744664"/>
              <a:ext cx="2120900" cy="1354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677" name="Picture 5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04"/>
            <a:stretch>
              <a:fillRect/>
            </a:stretch>
          </p:blipFill>
          <p:spPr bwMode="auto">
            <a:xfrm>
              <a:off x="1778001" y="1763714"/>
              <a:ext cx="2117725" cy="1335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686" name="Picture 4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73" t="20599" r="378" b="21005"/>
            <a:stretch>
              <a:fillRect/>
            </a:stretch>
          </p:blipFill>
          <p:spPr bwMode="auto">
            <a:xfrm>
              <a:off x="8313738" y="1727201"/>
              <a:ext cx="2120900" cy="137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8687" name="Rectangle 2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auto">
          <a:xfrm>
            <a:off x="8900007" y="4021140"/>
            <a:ext cx="2684190" cy="199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5080" indent="-5080">
              <a:spcBef>
                <a:spcPct val="20000"/>
              </a:spcBef>
              <a:buChar char="•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zh-CN" altLang="en-US" sz="1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sz="1800" dirty="0">
              <a:solidFill>
                <a:schemeClr val="tx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28688" name="Text Box 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900007" y="3446378"/>
            <a:ext cx="2684190" cy="5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 anchor="b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200">
                <a:solidFill>
                  <a:schemeClr val="bg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在此编辑标题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739726" y="363600"/>
            <a:ext cx="10614074" cy="132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/>
              <a:t>请在此输入您的标题</a:t>
            </a:r>
            <a:endParaRPr lang="zh-CN" altLang="en-US" dirty="0"/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739726" y="1756533"/>
            <a:ext cx="5180400" cy="435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>
                <a:latin typeface="+mn-lt"/>
                <a:ea typeface="+mn-ea"/>
              </a:rPr>
              <a:t>请在此输入您的文本。请在此输入您的文本。请在此输入您的文本。请在此输入您的文本。请在此输入您的文本。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6172200" y="1756533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sz="2400">
                <a:latin typeface="+mn-lt"/>
                <a:ea typeface="+mn-ea"/>
              </a:rPr>
              <a:t>请在此输入您的文本。请在此输入您的文本。请在此输入您的文本。请在此输入您的文本。请在此输入您的文本。</a:t>
            </a:r>
            <a:endParaRPr lang="zh-CN" altLang="en-US" dirty="0">
              <a:latin typeface="+mn-lt"/>
              <a:ea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03451" y="284163"/>
            <a:ext cx="77692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>
                <a:solidFill>
                  <a:schemeClr val="tx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请在此输入您的标题</a:t>
            </a:r>
            <a:endParaRPr lang="zh-CN" altLang="en-US" sz="2800" dirty="0">
              <a:solidFill>
                <a:schemeClr val="tx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9703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3473" y="808039"/>
            <a:ext cx="11256168" cy="97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请在此输入您的文本。请在此输入您的文本。请在此输入您的文本。请在此输入您的文本。请在此输入您的文本。请在此输入您的文本。请在此输入您的文本。</a:t>
            </a:r>
            <a:endParaRPr lang="zh-CN" altLang="en-US" sz="1800" dirty="0">
              <a:solidFill>
                <a:schemeClr val="tx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29704" name="Rectangle 2"/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auto">
          <a:xfrm>
            <a:off x="475061" y="3789698"/>
            <a:ext cx="2178837" cy="232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5080" indent="-5080">
              <a:spcBef>
                <a:spcPct val="20000"/>
              </a:spcBef>
              <a:buChar char="•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zh-CN" altLang="en-US" sz="1800" dirty="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</a:p>
        </p:txBody>
      </p:sp>
      <p:sp>
        <p:nvSpPr>
          <p:cNvPr id="29705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3473" y="3251534"/>
            <a:ext cx="2182930" cy="53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 anchor="b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在此编辑标题</a:t>
            </a:r>
          </a:p>
        </p:txBody>
      </p:sp>
      <p:sp>
        <p:nvSpPr>
          <p:cNvPr id="29706" name="Rectangle 2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auto">
          <a:xfrm>
            <a:off x="2757199" y="3790119"/>
            <a:ext cx="2182930" cy="232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5080" indent="-5080">
              <a:spcBef>
                <a:spcPct val="20000"/>
              </a:spcBef>
              <a:buChar char="•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zh-CN" altLang="en-US" sz="1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sz="1800" dirty="0">
              <a:solidFill>
                <a:schemeClr val="tx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29707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759078" y="3249235"/>
            <a:ext cx="2182930" cy="53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 anchor="b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在此编辑标题</a:t>
            </a:r>
          </a:p>
        </p:txBody>
      </p:sp>
      <p:sp>
        <p:nvSpPr>
          <p:cNvPr id="29708" name="Rectangle 2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auto">
          <a:xfrm>
            <a:off x="5043430" y="3793293"/>
            <a:ext cx="2182930" cy="232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5080" indent="-5080">
              <a:spcBef>
                <a:spcPct val="20000"/>
              </a:spcBef>
              <a:buChar char="•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zh-CN" altLang="en-US" sz="1800" dirty="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</a:p>
        </p:txBody>
      </p:sp>
      <p:sp>
        <p:nvSpPr>
          <p:cNvPr id="29709" name="Text 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044683" y="3251260"/>
            <a:ext cx="2182930" cy="53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 anchor="b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在此编辑标题</a:t>
            </a:r>
          </a:p>
        </p:txBody>
      </p:sp>
      <p:sp>
        <p:nvSpPr>
          <p:cNvPr id="29711" name="Rectangle 2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auto">
          <a:xfrm>
            <a:off x="7329661" y="3793294"/>
            <a:ext cx="2182929" cy="232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5080" indent="-5080">
              <a:spcBef>
                <a:spcPct val="20000"/>
              </a:spcBef>
              <a:buChar char="•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zh-CN" altLang="en-US" sz="1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sz="1800" dirty="0">
              <a:solidFill>
                <a:schemeClr val="tx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29712" name="Text Box 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330288" y="3255585"/>
            <a:ext cx="2182929" cy="53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 anchor="b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在此编辑标题</a:t>
            </a:r>
          </a:p>
        </p:txBody>
      </p:sp>
      <p:grpSp>
        <p:nvGrpSpPr>
          <p:cNvPr id="2" name="组合 1"/>
          <p:cNvGrpSpPr/>
          <p:nvPr>
            <p:custDataLst>
              <p:tags r:id="rId12"/>
            </p:custDataLst>
          </p:nvPr>
        </p:nvGrpSpPr>
        <p:grpSpPr>
          <a:xfrm>
            <a:off x="475061" y="1812466"/>
            <a:ext cx="11254580" cy="1424216"/>
            <a:chOff x="1736726" y="1727200"/>
            <a:chExt cx="8731249" cy="1104900"/>
          </a:xfrm>
        </p:grpSpPr>
        <p:pic>
          <p:nvPicPr>
            <p:cNvPr id="29699" name="Picture 4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89" t="20599" r="28299" b="21193"/>
            <a:stretch>
              <a:fillRect/>
            </a:stretch>
          </p:blipFill>
          <p:spPr bwMode="auto">
            <a:xfrm>
              <a:off x="3495676" y="1727201"/>
              <a:ext cx="1692275" cy="1095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700" name="Picture 4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403" b="17747"/>
            <a:stretch>
              <a:fillRect/>
            </a:stretch>
          </p:blipFill>
          <p:spPr bwMode="auto">
            <a:xfrm>
              <a:off x="5254626" y="1743076"/>
              <a:ext cx="1693863" cy="1082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701" name="Picture 5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04"/>
            <a:stretch>
              <a:fillRect/>
            </a:stretch>
          </p:blipFill>
          <p:spPr bwMode="auto">
            <a:xfrm>
              <a:off x="1736726" y="1765300"/>
              <a:ext cx="1692275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710" name="Picture 4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73" t="20599" r="378" b="21005"/>
            <a:stretch>
              <a:fillRect/>
            </a:stretch>
          </p:blipFill>
          <p:spPr bwMode="auto">
            <a:xfrm>
              <a:off x="7015163" y="1727200"/>
              <a:ext cx="1693862" cy="1098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713" name="Picture 17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36" r="11403" b="-1947"/>
            <a:stretch>
              <a:fillRect/>
            </a:stretch>
          </p:blipFill>
          <p:spPr bwMode="auto">
            <a:xfrm>
              <a:off x="8774113" y="1728788"/>
              <a:ext cx="1693862" cy="1096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9714" name="Rectangle 2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auto">
          <a:xfrm>
            <a:off x="9615891" y="3790119"/>
            <a:ext cx="2182929" cy="232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5080" indent="-5080">
              <a:spcBef>
                <a:spcPct val="20000"/>
              </a:spcBef>
              <a:buChar char="•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zh-CN" altLang="en-US" sz="1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sz="1800" dirty="0">
              <a:solidFill>
                <a:schemeClr val="tx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29715" name="Text Box 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615891" y="3253540"/>
            <a:ext cx="2182929" cy="53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 anchor="b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在此编辑标题</a:t>
            </a: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917104" y="2661557"/>
            <a:ext cx="2668800" cy="792815"/>
          </a:xfrm>
        </p:spPr>
        <p:txBody>
          <a:bodyPr>
            <a:normAutofit/>
          </a:bodyPr>
          <a:lstStyle/>
          <a:p>
            <a:r>
              <a:rPr lang="en-US" altLang="zh-CN" sz="3600">
                <a:latin typeface="+mj-lt"/>
                <a:ea typeface="+mj-ea"/>
              </a:rPr>
              <a:t>THANKS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>
                <a:latin typeface="+mn-lt"/>
                <a:ea typeface="+mn-ea"/>
              </a:rPr>
              <a:t>2020.1.2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38200" y="457200"/>
            <a:ext cx="4165349" cy="160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>
              <a:defRPr sz="3200"/>
            </a:lvl1pPr>
          </a:lstStyle>
          <a:p>
            <a:r>
              <a:rPr lang="zh-CN" altLang="en-US">
                <a:latin typeface="+mj-lt"/>
                <a:ea typeface="+mj-ea"/>
                <a:cs typeface="+mj-cs"/>
              </a:rPr>
              <a:t>请在此输入您的标题</a:t>
            </a:r>
            <a:endParaRPr lang="zh-CN" alt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838200" y="2059200"/>
            <a:ext cx="4165349" cy="381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lvl="0" indent="0">
              <a:buNone/>
              <a:defRPr sz="2000"/>
            </a:lvl1pPr>
            <a:lvl2pPr indent="0">
              <a:buNone/>
            </a:lvl2pPr>
            <a:lvl3pPr indent="0">
              <a:buNone/>
              <a:defRPr sz="1600"/>
            </a:lvl3pPr>
            <a:lvl4pPr indent="0">
              <a:buNone/>
              <a:defRPr sz="1400"/>
            </a:lvl4pPr>
            <a:lvl5pPr indent="0">
              <a:buNone/>
              <a:defRPr sz="1400"/>
            </a:lvl5pPr>
            <a:lvl6pPr indent="0">
              <a:buNone/>
              <a:defRPr sz="1400"/>
            </a:lvl6pPr>
            <a:lvl7pPr indent="0">
              <a:buNone/>
              <a:defRPr sz="1400"/>
            </a:lvl7pPr>
            <a:lvl8pPr indent="0">
              <a:buNone/>
              <a:defRPr sz="1400"/>
            </a:lvl8pPr>
            <a:lvl9pPr indent="0">
              <a:buNone/>
              <a:defRPr sz="1400"/>
            </a:lvl9pPr>
          </a:lstStyle>
          <a:p>
            <a:r>
              <a:rPr lang="zh-CN" altLang="en-US">
                <a:latin typeface="+mn-lt"/>
                <a:ea typeface="+mn-ea"/>
              </a:rPr>
              <a:t>请在此输入您的文本。请在此输入您的文本。请在此输入您的文本。请在此输入您的文本。请在此输入您的文本。</a:t>
            </a:r>
            <a:endParaRPr lang="zh-CN" altLang="en-US" dirty="0">
              <a:latin typeface="+mn-lt"/>
              <a:ea typeface="+mn-ea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1" r="24648" b="28162"/>
          <a:stretch>
            <a:fillRect/>
          </a:stretch>
        </p:blipFill>
        <p:spPr bwMode="auto">
          <a:xfrm>
            <a:off x="5184000" y="457200"/>
            <a:ext cx="6172800" cy="540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554600" y="160798"/>
            <a:ext cx="9082800" cy="93960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zh-CN" altLang="en-US" sz="3600">
                <a:latin typeface="+mj-lt"/>
                <a:ea typeface="+mj-ea"/>
                <a:cs typeface="+mj-cs"/>
              </a:rPr>
              <a:t>请在此输入您的标题</a:t>
            </a:r>
            <a:endParaRPr lang="zh-CN" altLang="en-US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554600" y="6005252"/>
            <a:ext cx="9082800" cy="59760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zh-CN" altLang="en-US">
                <a:latin typeface="+mn-lt"/>
                <a:ea typeface="+mn-ea"/>
              </a:rPr>
              <a:t>请在此输入您的文本。请在此输入您的文本。请在此输入您的文本。</a:t>
            </a:r>
            <a:endParaRPr lang="zh-CN" altLang="en-US" sz="1800" dirty="0">
              <a:latin typeface="+mn-lt"/>
              <a:ea typeface="+mn-ea"/>
            </a:endParaRPr>
          </a:p>
        </p:txBody>
      </p:sp>
      <p:pic>
        <p:nvPicPr>
          <p:cNvPr id="5" name="Picture 5"/>
          <p:cNvPicPr preferRelativeResize="0">
            <a:picLocks noChangeArrowheads="1"/>
          </p:cNvPicPr>
          <p:nvPr>
            <p:custDataLst>
              <p:tags r:id="rId4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7" t="7973" r="28299" b="48006"/>
          <a:stretch>
            <a:fillRect/>
          </a:stretch>
        </p:blipFill>
        <p:spPr bwMode="auto">
          <a:xfrm>
            <a:off x="1555200" y="1281210"/>
            <a:ext cx="9082800" cy="454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custDataLst>
              <p:tags r:id="rId2"/>
            </p:custDataLst>
          </p:nvPr>
        </p:nvSpPr>
        <p:spPr bwMode="auto">
          <a:xfrm>
            <a:off x="1590676" y="5022398"/>
            <a:ext cx="3859386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custDataLst>
              <p:tags r:id="rId3"/>
            </p:custDataLst>
          </p:nvPr>
        </p:nvSpPr>
        <p:spPr bwMode="auto">
          <a:xfrm>
            <a:off x="7082754" y="5022398"/>
            <a:ext cx="3857394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norm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</a:p>
        </p:txBody>
      </p:sp>
      <p:pic>
        <p:nvPicPr>
          <p:cNvPr id="5126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2" t="2557" r="67960" b="17804"/>
          <a:stretch>
            <a:fillRect/>
          </a:stretch>
        </p:blipFill>
        <p:spPr bwMode="auto">
          <a:xfrm>
            <a:off x="1133476" y="-1"/>
            <a:ext cx="1495424" cy="454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5127" name="直接连接符 16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1133476" y="4549323"/>
            <a:ext cx="3382010" cy="0"/>
          </a:xfrm>
          <a:prstGeom prst="line">
            <a:avLst/>
          </a:prstGeom>
          <a:noFill/>
          <a:ln w="12700" cmpd="sng">
            <a:solidFill>
              <a:srgbClr val="FFC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5128" name="Group 6"/>
          <p:cNvGrpSpPr/>
          <p:nvPr>
            <p:custDataLst>
              <p:tags r:id="rId6"/>
            </p:custDataLst>
          </p:nvPr>
        </p:nvGrpSpPr>
        <p:grpSpPr bwMode="auto">
          <a:xfrm>
            <a:off x="1103313" y="4809674"/>
            <a:ext cx="508000" cy="519113"/>
            <a:chOff x="0" y="0"/>
            <a:chExt cx="800" cy="816"/>
          </a:xfrm>
        </p:grpSpPr>
        <p:cxnSp>
          <p:nvCxnSpPr>
            <p:cNvPr id="5129" name="AutoShape 7"/>
            <p:cNvCxnSpPr>
              <a:cxnSpLocks noChangeShapeType="1"/>
            </p:cNvCxnSpPr>
            <p:nvPr>
              <p:custDataLst>
                <p:tags r:id="rId10"/>
              </p:custDataLst>
            </p:nvPr>
          </p:nvCxnSpPr>
          <p:spPr bwMode="auto">
            <a:xfrm flipH="1">
              <a:off x="446" y="165"/>
              <a:ext cx="354" cy="479"/>
            </a:xfrm>
            <a:prstGeom prst="straightConnector1">
              <a:avLst/>
            </a:prstGeom>
            <a:noFill/>
            <a:ln w="6350" cmpd="sng">
              <a:solidFill>
                <a:srgbClr val="CC99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5130" name="文本框 15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0" y="0"/>
              <a:ext cx="512" cy="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>
                  <a:latin typeface="+mn-lt"/>
                  <a:ea typeface="+mn-ea"/>
                  <a:sym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5131" name="Group 9"/>
          <p:cNvGrpSpPr/>
          <p:nvPr>
            <p:custDataLst>
              <p:tags r:id="rId7"/>
            </p:custDataLst>
          </p:nvPr>
        </p:nvGrpSpPr>
        <p:grpSpPr bwMode="auto">
          <a:xfrm>
            <a:off x="6574753" y="4828724"/>
            <a:ext cx="508000" cy="517525"/>
            <a:chOff x="0" y="0"/>
            <a:chExt cx="799" cy="814"/>
          </a:xfrm>
        </p:grpSpPr>
        <p:cxnSp>
          <p:nvCxnSpPr>
            <p:cNvPr id="5132" name="AutoShape 10"/>
            <p:cNvCxnSpPr>
              <a:cxnSpLocks noChangeShapeType="1"/>
            </p:cNvCxnSpPr>
            <p:nvPr>
              <p:custDataLst>
                <p:tags r:id="rId8"/>
              </p:custDataLst>
            </p:nvPr>
          </p:nvCxnSpPr>
          <p:spPr bwMode="auto">
            <a:xfrm flipH="1">
              <a:off x="447" y="165"/>
              <a:ext cx="353" cy="480"/>
            </a:xfrm>
            <a:prstGeom prst="straightConnector1">
              <a:avLst/>
            </a:prstGeom>
            <a:noFill/>
            <a:ln w="6350" cmpd="sng">
              <a:solidFill>
                <a:srgbClr val="CC99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5133" name="文本框 15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0" y="0"/>
              <a:ext cx="512" cy="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>
                  <a:latin typeface="+mn-lt"/>
                  <a:ea typeface="+mn-ea"/>
                  <a:sym typeface="Arial" panose="020B0604020202020204" pitchFamily="34" charset="0"/>
                </a:rPr>
                <a:t>2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custDataLst>
              <p:tags r:id="rId2"/>
            </p:custDataLst>
          </p:nvPr>
        </p:nvSpPr>
        <p:spPr bwMode="auto">
          <a:xfrm>
            <a:off x="1755549" y="5006071"/>
            <a:ext cx="3825649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custDataLst>
              <p:tags r:id="rId3"/>
            </p:custDataLst>
          </p:nvPr>
        </p:nvSpPr>
        <p:spPr bwMode="auto">
          <a:xfrm>
            <a:off x="1774599" y="5783946"/>
            <a:ext cx="3825649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norm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auto">
          <a:xfrm>
            <a:off x="7326767" y="5006072"/>
            <a:ext cx="3825649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norm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sz="2000" dirty="0">
              <a:solidFill>
                <a:schemeClr val="tx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grpSp>
        <p:nvGrpSpPr>
          <p:cNvPr id="6153" name="Group 8"/>
          <p:cNvGrpSpPr/>
          <p:nvPr>
            <p:custDataLst>
              <p:tags r:id="rId5"/>
            </p:custDataLst>
          </p:nvPr>
        </p:nvGrpSpPr>
        <p:grpSpPr bwMode="auto">
          <a:xfrm>
            <a:off x="1266598" y="4793347"/>
            <a:ext cx="508000" cy="519113"/>
            <a:chOff x="0" y="0"/>
            <a:chExt cx="800" cy="816"/>
          </a:xfrm>
        </p:grpSpPr>
        <p:cxnSp>
          <p:nvCxnSpPr>
            <p:cNvPr id="6154" name="AutoShape 9"/>
            <p:cNvCxnSpPr>
              <a:cxnSpLocks noChangeShapeType="1"/>
            </p:cNvCxnSpPr>
            <p:nvPr>
              <p:custDataLst>
                <p:tags r:id="rId14"/>
              </p:custDataLst>
            </p:nvPr>
          </p:nvCxnSpPr>
          <p:spPr bwMode="auto">
            <a:xfrm flipH="1">
              <a:off x="446" y="165"/>
              <a:ext cx="354" cy="479"/>
            </a:xfrm>
            <a:prstGeom prst="straightConnector1">
              <a:avLst/>
            </a:prstGeom>
            <a:noFill/>
            <a:ln w="6350" cmpd="sng">
              <a:solidFill>
                <a:srgbClr val="CC99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6155" name="文本框 15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0" y="0"/>
              <a:ext cx="512" cy="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>
                  <a:latin typeface="+mn-lt"/>
                  <a:ea typeface="+mn-ea"/>
                  <a:sym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6156" name="Group 11"/>
          <p:cNvGrpSpPr/>
          <p:nvPr>
            <p:custDataLst>
              <p:tags r:id="rId6"/>
            </p:custDataLst>
          </p:nvPr>
        </p:nvGrpSpPr>
        <p:grpSpPr bwMode="auto">
          <a:xfrm>
            <a:off x="6839404" y="4826685"/>
            <a:ext cx="531813" cy="517525"/>
            <a:chOff x="0" y="0"/>
            <a:chExt cx="838" cy="814"/>
          </a:xfrm>
        </p:grpSpPr>
        <p:cxnSp>
          <p:nvCxnSpPr>
            <p:cNvPr id="6157" name="AutoShape 12"/>
            <p:cNvCxnSpPr>
              <a:cxnSpLocks noChangeShapeType="1"/>
            </p:cNvCxnSpPr>
            <p:nvPr>
              <p:custDataLst>
                <p:tags r:id="rId12"/>
              </p:custDataLst>
            </p:nvPr>
          </p:nvCxnSpPr>
          <p:spPr bwMode="auto">
            <a:xfrm flipH="1">
              <a:off x="486" y="178"/>
              <a:ext cx="353" cy="477"/>
            </a:xfrm>
            <a:prstGeom prst="straightConnector1">
              <a:avLst/>
            </a:prstGeom>
            <a:noFill/>
            <a:ln w="6350" cmpd="sng">
              <a:solidFill>
                <a:srgbClr val="CC99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6158" name="文本框 1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0" y="0"/>
              <a:ext cx="512" cy="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>
                  <a:latin typeface="+mn-lt"/>
                  <a:ea typeface="+mn-ea"/>
                  <a:sym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6159" name="Group 14"/>
          <p:cNvGrpSpPr/>
          <p:nvPr>
            <p:custDataLst>
              <p:tags r:id="rId7"/>
            </p:custDataLst>
          </p:nvPr>
        </p:nvGrpSpPr>
        <p:grpSpPr bwMode="auto">
          <a:xfrm>
            <a:off x="1266598" y="5590272"/>
            <a:ext cx="508000" cy="517525"/>
            <a:chOff x="0" y="0"/>
            <a:chExt cx="799" cy="814"/>
          </a:xfrm>
        </p:grpSpPr>
        <p:cxnSp>
          <p:nvCxnSpPr>
            <p:cNvPr id="6160" name="AutoShape 15"/>
            <p:cNvCxnSpPr>
              <a:cxnSpLocks noChangeShapeType="1"/>
            </p:cNvCxnSpPr>
            <p:nvPr>
              <p:custDataLst>
                <p:tags r:id="rId10"/>
              </p:custDataLst>
            </p:nvPr>
          </p:nvCxnSpPr>
          <p:spPr bwMode="auto">
            <a:xfrm flipH="1">
              <a:off x="447" y="165"/>
              <a:ext cx="353" cy="480"/>
            </a:xfrm>
            <a:prstGeom prst="straightConnector1">
              <a:avLst/>
            </a:prstGeom>
            <a:noFill/>
            <a:ln w="6350" cmpd="sng">
              <a:solidFill>
                <a:srgbClr val="CC99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6161" name="文本框 15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0" y="0"/>
              <a:ext cx="512" cy="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>
                  <a:latin typeface="+mn-lt"/>
                  <a:ea typeface="+mn-ea"/>
                  <a:sym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2" t="2557" r="67960" b="17804"/>
          <a:stretch>
            <a:fillRect/>
          </a:stretch>
        </p:blipFill>
        <p:spPr bwMode="auto">
          <a:xfrm>
            <a:off x="1133476" y="-1"/>
            <a:ext cx="1495424" cy="454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8" name="直接连接符 16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>
            <a:off x="1133476" y="4549323"/>
            <a:ext cx="3382010" cy="0"/>
          </a:xfrm>
          <a:prstGeom prst="line">
            <a:avLst/>
          </a:prstGeom>
          <a:noFill/>
          <a:ln w="12700" cmpd="sng">
            <a:solidFill>
              <a:srgbClr val="FFC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custDataLst>
              <p:tags r:id="rId2"/>
            </p:custDataLst>
          </p:nvPr>
        </p:nvSpPr>
        <p:spPr bwMode="auto">
          <a:xfrm>
            <a:off x="1771877" y="4877425"/>
            <a:ext cx="3841069" cy="471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sz="2000" dirty="0">
              <a:solidFill>
                <a:schemeClr val="tx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custDataLst>
              <p:tags r:id="rId3"/>
            </p:custDataLst>
          </p:nvPr>
        </p:nvSpPr>
        <p:spPr bwMode="auto">
          <a:xfrm>
            <a:off x="7164391" y="4885066"/>
            <a:ext cx="3841069" cy="414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norm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sz="2000" dirty="0">
              <a:solidFill>
                <a:schemeClr val="tx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auto">
          <a:xfrm>
            <a:off x="1770289" y="5719413"/>
            <a:ext cx="3843053" cy="414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norm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sz="2000" dirty="0">
              <a:solidFill>
                <a:schemeClr val="tx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auto">
          <a:xfrm>
            <a:off x="7164391" y="5719413"/>
            <a:ext cx="3841069" cy="414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norm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sz="2000" dirty="0">
              <a:solidFill>
                <a:schemeClr val="tx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grpSp>
        <p:nvGrpSpPr>
          <p:cNvPr id="7178" name="Group 8"/>
          <p:cNvGrpSpPr/>
          <p:nvPr>
            <p:custDataLst>
              <p:tags r:id="rId6"/>
            </p:custDataLst>
          </p:nvPr>
        </p:nvGrpSpPr>
        <p:grpSpPr bwMode="auto">
          <a:xfrm>
            <a:off x="1282926" y="4728031"/>
            <a:ext cx="508000" cy="519113"/>
            <a:chOff x="0" y="0"/>
            <a:chExt cx="800" cy="816"/>
          </a:xfrm>
        </p:grpSpPr>
        <p:cxnSp>
          <p:nvCxnSpPr>
            <p:cNvPr id="7179" name="AutoShape 9"/>
            <p:cNvCxnSpPr>
              <a:cxnSpLocks noChangeShapeType="1"/>
            </p:cNvCxnSpPr>
            <p:nvPr>
              <p:custDataLst>
                <p:tags r:id="rId18"/>
              </p:custDataLst>
            </p:nvPr>
          </p:nvCxnSpPr>
          <p:spPr bwMode="auto">
            <a:xfrm flipH="1">
              <a:off x="446" y="165"/>
              <a:ext cx="354" cy="479"/>
            </a:xfrm>
            <a:prstGeom prst="straightConnector1">
              <a:avLst/>
            </a:prstGeom>
            <a:noFill/>
            <a:ln w="6350" cmpd="sng">
              <a:solidFill>
                <a:srgbClr val="CC99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180" name="文本框 15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0" y="0"/>
              <a:ext cx="512" cy="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>
                  <a:latin typeface="+mn-lt"/>
                  <a:ea typeface="+mn-ea"/>
                  <a:sym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7181" name="Group 11"/>
          <p:cNvGrpSpPr/>
          <p:nvPr>
            <p:custDataLst>
              <p:tags r:id="rId7"/>
            </p:custDataLst>
          </p:nvPr>
        </p:nvGrpSpPr>
        <p:grpSpPr bwMode="auto">
          <a:xfrm>
            <a:off x="1282926" y="5595715"/>
            <a:ext cx="531812" cy="517525"/>
            <a:chOff x="0" y="0"/>
            <a:chExt cx="838" cy="814"/>
          </a:xfrm>
        </p:grpSpPr>
        <p:cxnSp>
          <p:nvCxnSpPr>
            <p:cNvPr id="7182" name="AutoShape 12"/>
            <p:cNvCxnSpPr>
              <a:cxnSpLocks noChangeShapeType="1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486" y="178"/>
              <a:ext cx="353" cy="477"/>
            </a:xfrm>
            <a:prstGeom prst="straightConnector1">
              <a:avLst/>
            </a:prstGeom>
            <a:noFill/>
            <a:ln w="6350" cmpd="sng">
              <a:solidFill>
                <a:srgbClr val="CC99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183" name="文本框 15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0" y="0"/>
              <a:ext cx="512" cy="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>
                  <a:latin typeface="+mn-lt"/>
                  <a:ea typeface="+mn-ea"/>
                  <a:sym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7184" name="Group 14"/>
          <p:cNvGrpSpPr/>
          <p:nvPr>
            <p:custDataLst>
              <p:tags r:id="rId8"/>
            </p:custDataLst>
          </p:nvPr>
        </p:nvGrpSpPr>
        <p:grpSpPr bwMode="auto">
          <a:xfrm>
            <a:off x="6656390" y="4747081"/>
            <a:ext cx="508000" cy="517525"/>
            <a:chOff x="0" y="0"/>
            <a:chExt cx="799" cy="814"/>
          </a:xfrm>
        </p:grpSpPr>
        <p:cxnSp>
          <p:nvCxnSpPr>
            <p:cNvPr id="7185" name="AutoShape 15"/>
            <p:cNvCxnSpPr>
              <a:cxnSpLocks noChangeShapeType="1"/>
            </p:cNvCxnSpPr>
            <p:nvPr>
              <p:custDataLst>
                <p:tags r:id="rId14"/>
              </p:custDataLst>
            </p:nvPr>
          </p:nvCxnSpPr>
          <p:spPr bwMode="auto">
            <a:xfrm flipH="1">
              <a:off x="447" y="165"/>
              <a:ext cx="353" cy="480"/>
            </a:xfrm>
            <a:prstGeom prst="straightConnector1">
              <a:avLst/>
            </a:prstGeom>
            <a:noFill/>
            <a:ln w="6350" cmpd="sng">
              <a:solidFill>
                <a:srgbClr val="CC99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186" name="文本框 15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0" y="0"/>
              <a:ext cx="512" cy="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>
                  <a:latin typeface="+mn-lt"/>
                  <a:ea typeface="+mn-ea"/>
                  <a:sym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7187" name="Group 17"/>
          <p:cNvGrpSpPr/>
          <p:nvPr>
            <p:custDataLst>
              <p:tags r:id="rId9"/>
            </p:custDataLst>
          </p:nvPr>
        </p:nvGrpSpPr>
        <p:grpSpPr bwMode="auto">
          <a:xfrm>
            <a:off x="6656390" y="5614765"/>
            <a:ext cx="508636" cy="523233"/>
            <a:chOff x="0" y="0"/>
            <a:chExt cx="800" cy="825"/>
          </a:xfrm>
        </p:grpSpPr>
        <p:cxnSp>
          <p:nvCxnSpPr>
            <p:cNvPr id="7188" name="AutoShape 18"/>
            <p:cNvCxnSpPr>
              <a:cxnSpLocks noChangeShapeType="1"/>
            </p:cNvCxnSpPr>
            <p:nvPr>
              <p:custDataLst>
                <p:tags r:id="rId12"/>
              </p:custDataLst>
            </p:nvPr>
          </p:nvCxnSpPr>
          <p:spPr bwMode="auto">
            <a:xfrm flipH="1">
              <a:off x="447" y="165"/>
              <a:ext cx="353" cy="477"/>
            </a:xfrm>
            <a:prstGeom prst="straightConnector1">
              <a:avLst/>
            </a:prstGeom>
            <a:noFill/>
            <a:ln w="6350" cmpd="sng">
              <a:solidFill>
                <a:srgbClr val="CC99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189" name="文本框 1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0" y="0"/>
              <a:ext cx="512" cy="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zh-CN" sz="2800">
                  <a:latin typeface="+mn-lt"/>
                  <a:ea typeface="+mn-ea"/>
                  <a:sym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2" t="2557" r="67960" b="17804"/>
          <a:stretch>
            <a:fillRect/>
          </a:stretch>
        </p:blipFill>
        <p:spPr bwMode="auto">
          <a:xfrm>
            <a:off x="1133476" y="-1"/>
            <a:ext cx="1495424" cy="454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22" name="直接连接符 16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>
            <a:off x="1133476" y="4549323"/>
            <a:ext cx="3382010" cy="0"/>
          </a:xfrm>
          <a:prstGeom prst="line">
            <a:avLst/>
          </a:prstGeom>
          <a:noFill/>
          <a:ln w="12700" cmpd="sng">
            <a:solidFill>
              <a:srgbClr val="FFC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custDataLst>
              <p:tags r:id="rId2"/>
            </p:custDataLst>
          </p:nvPr>
        </p:nvSpPr>
        <p:spPr bwMode="auto">
          <a:xfrm>
            <a:off x="1837188" y="4793797"/>
            <a:ext cx="4216629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custDataLst>
              <p:tags r:id="rId3"/>
            </p:custDataLst>
          </p:nvPr>
        </p:nvSpPr>
        <p:spPr bwMode="auto">
          <a:xfrm>
            <a:off x="7213373" y="4793798"/>
            <a:ext cx="4216629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norm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auto">
          <a:xfrm>
            <a:off x="1835600" y="5481186"/>
            <a:ext cx="421880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norm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sz="2000" dirty="0">
              <a:solidFill>
                <a:schemeClr val="tx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auto">
          <a:xfrm>
            <a:off x="7213373" y="5481186"/>
            <a:ext cx="4216629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norm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sz="2000" dirty="0">
              <a:solidFill>
                <a:schemeClr val="tx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grpSp>
        <p:nvGrpSpPr>
          <p:cNvPr id="8199" name="Group 7"/>
          <p:cNvGrpSpPr/>
          <p:nvPr>
            <p:custDataLst>
              <p:tags r:id="rId6"/>
            </p:custDataLst>
          </p:nvPr>
        </p:nvGrpSpPr>
        <p:grpSpPr bwMode="auto">
          <a:xfrm>
            <a:off x="1166136" y="0"/>
            <a:ext cx="3781421" cy="4338870"/>
            <a:chOff x="0" y="0"/>
            <a:chExt cx="5324" cy="6110"/>
          </a:xfrm>
        </p:grpSpPr>
        <p:pic>
          <p:nvPicPr>
            <p:cNvPr id="8200" name="Picture 2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92" t="2557" r="67960" b="17804"/>
            <a:stretch>
              <a:fillRect/>
            </a:stretch>
          </p:blipFill>
          <p:spPr bwMode="auto">
            <a:xfrm>
              <a:off x="0" y="0"/>
              <a:ext cx="2010" cy="6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cxnSp>
          <p:nvCxnSpPr>
            <p:cNvPr id="8201" name="直接连接符 16"/>
            <p:cNvCxnSpPr>
              <a:cxnSpLocks noChangeShapeType="1"/>
            </p:cNvCxnSpPr>
            <p:nvPr>
              <p:custDataLst>
                <p:tags r:id="rId24"/>
              </p:custDataLst>
            </p:nvPr>
          </p:nvCxnSpPr>
          <p:spPr bwMode="auto">
            <a:xfrm>
              <a:off x="0" y="6110"/>
              <a:ext cx="5325" cy="0"/>
            </a:xfrm>
            <a:prstGeom prst="line">
              <a:avLst/>
            </a:prstGeom>
            <a:noFill/>
            <a:ln w="12700" cmpd="sng">
              <a:solidFill>
                <a:srgbClr val="FFC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8202" name="Group 8"/>
          <p:cNvGrpSpPr/>
          <p:nvPr>
            <p:custDataLst>
              <p:tags r:id="rId7"/>
            </p:custDataLst>
          </p:nvPr>
        </p:nvGrpSpPr>
        <p:grpSpPr bwMode="auto">
          <a:xfrm>
            <a:off x="1348237" y="4581073"/>
            <a:ext cx="508000" cy="519113"/>
            <a:chOff x="0" y="0"/>
            <a:chExt cx="800" cy="816"/>
          </a:xfrm>
        </p:grpSpPr>
        <p:cxnSp>
          <p:nvCxnSpPr>
            <p:cNvPr id="8203" name="AutoShape 9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H="1">
              <a:off x="446" y="165"/>
              <a:ext cx="354" cy="479"/>
            </a:xfrm>
            <a:prstGeom prst="straightConnector1">
              <a:avLst/>
            </a:prstGeom>
            <a:noFill/>
            <a:ln w="6350" cmpd="sng">
              <a:solidFill>
                <a:srgbClr val="CC99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8204" name="文本框 15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0" y="0"/>
              <a:ext cx="512" cy="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>
                  <a:latin typeface="+mn-lt"/>
                  <a:ea typeface="+mn-ea"/>
                  <a:sym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8205" name="Group 11"/>
          <p:cNvGrpSpPr/>
          <p:nvPr>
            <p:custDataLst>
              <p:tags r:id="rId8"/>
            </p:custDataLst>
          </p:nvPr>
        </p:nvGrpSpPr>
        <p:grpSpPr bwMode="auto">
          <a:xfrm>
            <a:off x="1348237" y="5301798"/>
            <a:ext cx="531812" cy="517525"/>
            <a:chOff x="0" y="0"/>
            <a:chExt cx="838" cy="814"/>
          </a:xfrm>
        </p:grpSpPr>
        <p:cxnSp>
          <p:nvCxnSpPr>
            <p:cNvPr id="8206" name="AutoShape 12"/>
            <p:cNvCxnSpPr>
              <a:cxnSpLocks noChangeShapeType="1"/>
            </p:cNvCxnSpPr>
            <p:nvPr>
              <p:custDataLst>
                <p:tags r:id="rId19"/>
              </p:custDataLst>
            </p:nvPr>
          </p:nvCxnSpPr>
          <p:spPr bwMode="auto">
            <a:xfrm flipH="1">
              <a:off x="486" y="178"/>
              <a:ext cx="353" cy="477"/>
            </a:xfrm>
            <a:prstGeom prst="straightConnector1">
              <a:avLst/>
            </a:prstGeom>
            <a:noFill/>
            <a:ln w="6350" cmpd="sng">
              <a:solidFill>
                <a:srgbClr val="CC99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8207" name="文本框 15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0" y="0"/>
              <a:ext cx="512" cy="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>
                  <a:latin typeface="+mn-lt"/>
                  <a:ea typeface="+mn-ea"/>
                  <a:sym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8208" name="Group 14"/>
          <p:cNvGrpSpPr/>
          <p:nvPr>
            <p:custDataLst>
              <p:tags r:id="rId9"/>
            </p:custDataLst>
          </p:nvPr>
        </p:nvGrpSpPr>
        <p:grpSpPr bwMode="auto">
          <a:xfrm>
            <a:off x="6705372" y="4600123"/>
            <a:ext cx="508000" cy="517525"/>
            <a:chOff x="0" y="0"/>
            <a:chExt cx="799" cy="814"/>
          </a:xfrm>
        </p:grpSpPr>
        <p:cxnSp>
          <p:nvCxnSpPr>
            <p:cNvPr id="8209" name="AutoShape 15"/>
            <p:cNvCxnSpPr>
              <a:cxnSpLocks noChangeShapeType="1"/>
            </p:cNvCxnSpPr>
            <p:nvPr>
              <p:custDataLst>
                <p:tags r:id="rId17"/>
              </p:custDataLst>
            </p:nvPr>
          </p:nvCxnSpPr>
          <p:spPr bwMode="auto">
            <a:xfrm flipH="1">
              <a:off x="447" y="165"/>
              <a:ext cx="353" cy="480"/>
            </a:xfrm>
            <a:prstGeom prst="straightConnector1">
              <a:avLst/>
            </a:prstGeom>
            <a:noFill/>
            <a:ln w="6350" cmpd="sng">
              <a:solidFill>
                <a:srgbClr val="CC99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8210" name="文本框 15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0" y="0"/>
              <a:ext cx="512" cy="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>
                  <a:latin typeface="+mn-lt"/>
                  <a:ea typeface="+mn-ea"/>
                  <a:sym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8211" name="Group 17"/>
          <p:cNvGrpSpPr/>
          <p:nvPr>
            <p:custDataLst>
              <p:tags r:id="rId10"/>
            </p:custDataLst>
          </p:nvPr>
        </p:nvGrpSpPr>
        <p:grpSpPr bwMode="auto">
          <a:xfrm>
            <a:off x="6705372" y="5320848"/>
            <a:ext cx="508636" cy="523233"/>
            <a:chOff x="0" y="0"/>
            <a:chExt cx="800" cy="825"/>
          </a:xfrm>
        </p:grpSpPr>
        <p:cxnSp>
          <p:nvCxnSpPr>
            <p:cNvPr id="8212" name="AutoShape 18"/>
            <p:cNvCxnSpPr>
              <a:cxnSpLocks noChangeShapeType="1"/>
            </p:cNvCxnSpPr>
            <p:nvPr>
              <p:custDataLst>
                <p:tags r:id="rId15"/>
              </p:custDataLst>
            </p:nvPr>
          </p:nvCxnSpPr>
          <p:spPr bwMode="auto">
            <a:xfrm flipH="1">
              <a:off x="447" y="165"/>
              <a:ext cx="353" cy="477"/>
            </a:xfrm>
            <a:prstGeom prst="straightConnector1">
              <a:avLst/>
            </a:prstGeom>
            <a:noFill/>
            <a:ln w="6350" cmpd="sng">
              <a:solidFill>
                <a:srgbClr val="CC99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8213" name="文本框 15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0" y="0"/>
              <a:ext cx="512" cy="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zh-CN" sz="2800">
                  <a:latin typeface="+mn-lt"/>
                  <a:ea typeface="+mn-ea"/>
                  <a:sym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8214" name="Rectangle 5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auto">
          <a:xfrm>
            <a:off x="1835600" y="6209848"/>
            <a:ext cx="421880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norm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rPr>
              <a:t>请在此输入您的文本。</a:t>
            </a:r>
            <a:endParaRPr lang="zh-CN" altLang="en-US" sz="2000" dirty="0">
              <a:solidFill>
                <a:schemeClr val="tx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grpSp>
        <p:nvGrpSpPr>
          <p:cNvPr id="8215" name="Group 11"/>
          <p:cNvGrpSpPr/>
          <p:nvPr>
            <p:custDataLst>
              <p:tags r:id="rId12"/>
            </p:custDataLst>
          </p:nvPr>
        </p:nvGrpSpPr>
        <p:grpSpPr bwMode="auto">
          <a:xfrm>
            <a:off x="1348237" y="6030461"/>
            <a:ext cx="531812" cy="517525"/>
            <a:chOff x="0" y="0"/>
            <a:chExt cx="838" cy="814"/>
          </a:xfrm>
        </p:grpSpPr>
        <p:cxnSp>
          <p:nvCxnSpPr>
            <p:cNvPr id="8216" name="AutoShape 12"/>
            <p:cNvCxnSpPr>
              <a:cxnSpLocks noChangeShapeType="1"/>
            </p:cNvCxnSpPr>
            <p:nvPr>
              <p:custDataLst>
                <p:tags r:id="rId13"/>
              </p:custDataLst>
            </p:nvPr>
          </p:nvCxnSpPr>
          <p:spPr bwMode="auto">
            <a:xfrm flipH="1">
              <a:off x="486" y="178"/>
              <a:ext cx="353" cy="477"/>
            </a:xfrm>
            <a:prstGeom prst="straightConnector1">
              <a:avLst/>
            </a:prstGeom>
            <a:noFill/>
            <a:ln w="6350" cap="flat" cmpd="sng">
              <a:solidFill>
                <a:srgbClr val="CC99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8217" name="文本框 1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0" y="0"/>
              <a:ext cx="512" cy="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>
                  <a:latin typeface="+mn-lt"/>
                  <a:ea typeface="+mn-ea"/>
                  <a:sym typeface="Arial" panose="020B0604020202020204" pitchFamily="34" charset="0"/>
                </a:rPr>
                <a:t>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046"/>
  <p:tag name="KSO_WM_UNIT_TYPE" val="d"/>
  <p:tag name="KSO_WM_UNIT_INDEX" val="1"/>
  <p:tag name="KSO_WM_UNIT_ID" val="318*d*1"/>
  <p:tag name="KSO_WM_UNIT_CLEAR" val="0"/>
  <p:tag name="KSO_WM_UNIT_LAYERLEVEL" val="1"/>
  <p:tag name="KSO_WM_UNIT_VALUE" val="636*3385"/>
  <p:tag name="KSO_WM_UNIT_HIGHLIGHT" val="0"/>
  <p:tag name="KSO_WM_UNIT_COMPATIBLE" val="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f"/>
  <p:tag name="KSO_WM_UNIT_INDEX" val="1"/>
  <p:tag name="KSO_WM_UNIT_ID" val="custom160046_3*f*1"/>
  <p:tag name="KSO_WM_UNIT_CLEAR" val="1"/>
  <p:tag name="KSO_WM_UNIT_LAYERLEVEL" val="1"/>
  <p:tag name="KSO_WM_UNIT_VALUE" val="208"/>
  <p:tag name="KSO_WM_UNIT_HIGHLIGHT" val="0"/>
  <p:tag name="KSO_WM_UNIT_COMPATIBLE" val="0"/>
  <p:tag name="KSO_WM_UNIT_PRESET_TEXT_INDEX" val="6"/>
  <p:tag name="KSO_WM_UNIT_PRESET_TEXT_LEN" val="5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6_1"/>
  <p:tag name="KSO_WM_UNIT_CLEAR" val="1"/>
  <p:tag name="KSO_WM_UNIT_LAYERLEVEL" val="1_1_1"/>
  <p:tag name="KSO_WM_UNIT_VALUE" val="15"/>
  <p:tag name="KSO_WM_UNIT_HIGHLIGHT" val="0"/>
  <p:tag name="KSO_WM_UNIT_COMPATIBLE" val="0"/>
  <p:tag name="KSO_WM_UNIT_ID" val="custom160046_10*l_h_f*1_6_1"/>
  <p:tag name="KSO_WM_UNIT_PRESET_TEXT_INDEX" val="2"/>
  <p:tag name="KSO_WM_UNIT_PRESET_TEXT_LEN" val="10"/>
  <p:tag name="KSO_WM_DIAGRAM_GROUP_CODE" val="l1-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10*i*31"/>
  <p:tag name="KSO_WM_TEMPLATE_CATEGORY" val="custom"/>
  <p:tag name="KSO_WM_TEMPLATE_INDEX" val="160046"/>
  <p:tag name="KSO_WM_UNIT_INDEX" val="3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10*i*36"/>
  <p:tag name="KSO_WM_TEMPLATE_CATEGORY" val="custom"/>
  <p:tag name="KSO_WM_TEMPLATE_INDEX" val="160046"/>
  <p:tag name="KSO_WM_UNIT_INDEX" val="3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10*i*39"/>
  <p:tag name="KSO_WM_TEMPLATE_CATEGORY" val="custom"/>
  <p:tag name="KSO_WM_TEMPLATE_INDEX" val="160046"/>
  <p:tag name="KSO_WM_UNIT_INDEX" val="3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10*i*40"/>
  <p:tag name="KSO_WM_TEMPLATE_CATEGORY" val="custom"/>
  <p:tag name="KSO_WM_TEMPLATE_INDEX" val="160046"/>
  <p:tag name="KSO_WM_UNIT_INDEX" val="4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11"/>
  <p:tag name="KSO_WM_UNIT_CLEAR" val="1"/>
  <p:tag name="KSO_WM_UNIT_LAYERLEVEL" val="1_1"/>
  <p:tag name="KSO_WM_UNIT_ID" val="custom160046_10*l_i*1_11"/>
  <p:tag name="KSO_WM_DIAGRAM_GROUP_CODE" val="l1-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12"/>
  <p:tag name="KSO_WM_UNIT_CLEAR" val="1"/>
  <p:tag name="KSO_WM_UNIT_LAYERLEVEL" val="1_1"/>
  <p:tag name="KSO_WM_UNIT_ID" val="custom160046_10*l_i*1_12"/>
  <p:tag name="KSO_WM_DIAGRAM_GROUP_CODE" val="l1-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9"/>
  <p:tag name="KSO_WM_UNIT_CLEAR" val="1"/>
  <p:tag name="KSO_WM_UNIT_LAYERLEVEL" val="1_1"/>
  <p:tag name="KSO_WM_UNIT_ID" val="custom160046_10*l_i*1_9"/>
  <p:tag name="KSO_WM_DIAGRAM_GROUP_CODE" val="l1-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10"/>
  <p:tag name="KSO_WM_UNIT_CLEAR" val="1"/>
  <p:tag name="KSO_WM_UNIT_LAYERLEVEL" val="1_1"/>
  <p:tag name="KSO_WM_UNIT_ID" val="custom160046_10*l_i*1_10"/>
  <p:tag name="KSO_WM_DIAGRAM_GROUP_CODE" val="l1-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7"/>
  <p:tag name="KSO_WM_UNIT_CLEAR" val="1"/>
  <p:tag name="KSO_WM_UNIT_LAYERLEVEL" val="1_1"/>
  <p:tag name="KSO_WM_UNIT_ID" val="custom160046_10*l_i*1_7"/>
  <p:tag name="KSO_WM_DIAGRAM_GROUP_CODE" val="l1-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f"/>
  <p:tag name="KSO_WM_UNIT_INDEX" val="2"/>
  <p:tag name="KSO_WM_UNIT_ID" val="custom160046_3*f*2"/>
  <p:tag name="KSO_WM_UNIT_CLEAR" val="1"/>
  <p:tag name="KSO_WM_UNIT_LAYERLEVEL" val="1"/>
  <p:tag name="KSO_WM_UNIT_VALUE" val="208"/>
  <p:tag name="KSO_WM_UNIT_HIGHLIGHT" val="0"/>
  <p:tag name="KSO_WM_UNIT_COMPATIBLE" val="0"/>
  <p:tag name="KSO_WM_UNIT_PRESET_TEXT_INDEX" val="6"/>
  <p:tag name="KSO_WM_UNIT_PRESET_TEXT_LEN" val="5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8"/>
  <p:tag name="KSO_WM_UNIT_CLEAR" val="1"/>
  <p:tag name="KSO_WM_UNIT_LAYERLEVEL" val="1_1"/>
  <p:tag name="KSO_WM_UNIT_ID" val="custom160046_10*l_i*1_8"/>
  <p:tag name="KSO_WM_DIAGRAM_GROUP_CODE" val="l1-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5"/>
  <p:tag name="KSO_WM_UNIT_CLEAR" val="1"/>
  <p:tag name="KSO_WM_UNIT_LAYERLEVEL" val="1_1"/>
  <p:tag name="KSO_WM_UNIT_ID" val="custom160046_10*l_i*1_5"/>
  <p:tag name="KSO_WM_DIAGRAM_GROUP_CODE" val="l1-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6"/>
  <p:tag name="KSO_WM_UNIT_CLEAR" val="1"/>
  <p:tag name="KSO_WM_UNIT_LAYERLEVEL" val="1_1"/>
  <p:tag name="KSO_WM_UNIT_ID" val="custom160046_10*l_i*1_6"/>
  <p:tag name="KSO_WM_DIAGRAM_GROUP_CODE" val="l1-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3"/>
  <p:tag name="KSO_WM_UNIT_CLEAR" val="1"/>
  <p:tag name="KSO_WM_UNIT_LAYERLEVEL" val="1_1"/>
  <p:tag name="KSO_WM_UNIT_ID" val="custom160046_10*l_i*1_3"/>
  <p:tag name="KSO_WM_DIAGRAM_GROUP_CODE" val="l1-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4"/>
  <p:tag name="KSO_WM_UNIT_CLEAR" val="1"/>
  <p:tag name="KSO_WM_UNIT_LAYERLEVEL" val="1_1"/>
  <p:tag name="KSO_WM_UNIT_ID" val="custom160046_10*l_i*1_4"/>
  <p:tag name="KSO_WM_DIAGRAM_GROUP_CODE" val="l1-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1"/>
  <p:tag name="KSO_WM_UNIT_CLEAR" val="1"/>
  <p:tag name="KSO_WM_UNIT_LAYERLEVEL" val="1_1"/>
  <p:tag name="KSO_WM_UNIT_ID" val="custom160046_10*l_i*1_1"/>
  <p:tag name="KSO_WM_DIAGRAM_GROUP_CODE" val="l1-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2"/>
  <p:tag name="KSO_WM_UNIT_CLEAR" val="1"/>
  <p:tag name="KSO_WM_UNIT_LAYERLEVEL" val="1_1"/>
  <p:tag name="KSO_WM_UNIT_ID" val="custom160046_10*l_i*1_2"/>
  <p:tag name="KSO_WM_DIAGRAM_GROUP_CODE" val="l1-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160046_11"/>
  <p:tag name="KSO_WM_SLIDE_INDEX" val="11"/>
  <p:tag name="KSO_WM_SLIDE_LAYOUT" val="a"/>
  <p:tag name="KSO_WM_SLIDE_LAYOUT_CNT" val="1"/>
  <p:tag name="KSO_WM_SLIDE_TYPE" val="sectionTitle"/>
  <p:tag name="KSO_WM_BEAUTIFY_FLAG" val="#wm#"/>
  <p:tag name="KSO_WM_SLIDE_ITEM_CNT" val="1"/>
  <p:tag name="KSO_WM_TEMPLATE_CATEGORY" val="custom"/>
  <p:tag name="KSO_WM_TEMPLATE_INDEX" val="160046"/>
  <p:tag name="KSO_WM_TAG_VERSION" val="1.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a"/>
  <p:tag name="KSO_WM_UNIT_INDEX" val="1"/>
  <p:tag name="KSO_WM_UNIT_ID" val="custom160046_11*a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160046_12"/>
  <p:tag name="KSO_WM_SLIDE_INDEX" val="12"/>
  <p:tag name="KSO_WM_SLIDE_LAYOUT" val="a_f_d"/>
  <p:tag name="KSO_WM_SLIDE_LAYOUT_CNT" val="1_1_1"/>
  <p:tag name="KSO_WM_SLIDE_TYPE" val="text"/>
  <p:tag name="KSO_WM_BEAUTIFY_FLAG" val="#wm#"/>
  <p:tag name="KSO_WM_SLIDE_POSITION" val="0*96"/>
  <p:tag name="KSO_WM_SLIDE_SIZE" val="960*407"/>
  <p:tag name="KSO_WM_SLIDE_ITEM_CNT" val="2"/>
  <p:tag name="KSO_WM_TEMPLATE_CATEGORY" val="custom"/>
  <p:tag name="KSO_WM_TEMPLATE_INDEX" val="160046"/>
  <p:tag name="KSO_WM_TAG_VERSION" val="1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46"/>
  <p:tag name="KSO_WM_TAG_VERSION" val="1.0"/>
  <p:tag name="KSO_WM_SLIDE_ID" val="custom160046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d"/>
  <p:tag name="KSO_WM_UNIT_INDEX" val="1"/>
  <p:tag name="KSO_WM_UNIT_ID" val="custom160046_12*d*1"/>
  <p:tag name="KSO_WM_UNIT_CLEAR" val="0"/>
  <p:tag name="KSO_WM_UNIT_LAYERLEVEL" val="1"/>
  <p:tag name="KSO_WM_UNIT_VALUE" val="636*3385"/>
  <p:tag name="KSO_WM_UNIT_HIGHLIGHT" val="0"/>
  <p:tag name="KSO_WM_UNIT_COMPATIBLE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f"/>
  <p:tag name="KSO_WM_UNIT_INDEX" val="1"/>
  <p:tag name="KSO_WM_UNIT_ID" val="custom160046_12*f*1"/>
  <p:tag name="KSO_WM_UNIT_CLEAR" val="1"/>
  <p:tag name="KSO_WM_UNIT_LAYERLEVEL" val="1"/>
  <p:tag name="KSO_WM_UNIT_VALUE" val="266"/>
  <p:tag name="KSO_WM_UNIT_HIGHLIGHT" val="0"/>
  <p:tag name="KSO_WM_UNIT_COMPATIBLE" val="0"/>
  <p:tag name="KSO_WM_UNIT_PRESET_TEXT_INDEX" val="2"/>
  <p:tag name="KSO_WM_UNIT_PRESET_TEXT_LEN" val="5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a"/>
  <p:tag name="KSO_WM_UNIT_INDEX" val="1"/>
  <p:tag name="KSO_WM_UNIT_ID" val="custom160046_12*a*1"/>
  <p:tag name="KSO_WM_UNIT_CLEAR" val="1"/>
  <p:tag name="KSO_WM_UNIT_LAYERLEVEL" val="1"/>
  <p:tag name="KSO_WM_UNIT_VALUE" val="32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160046_13"/>
  <p:tag name="KSO_WM_SLIDE_INDEX" val="13"/>
  <p:tag name="KSO_WM_SLIDE_LAYOUT" val="a_l"/>
  <p:tag name="KSO_WM_SLIDE_LAYOUT_CNT" val="1_1"/>
  <p:tag name="KSO_WM_SLIDE_TYPE" val="text"/>
  <p:tag name="KSO_WM_BEAUTIFY_FLAG" val="#wm#"/>
  <p:tag name="KSO_WM_SLIDE_POSITION" val="120*112"/>
  <p:tag name="KSO_WM_SLIDE_SIZE" val="712*310"/>
  <p:tag name="KSO_WM_SLIDE_ITEM_CNT" val="2"/>
  <p:tag name="KSO_WM_TEMPLATE_CATEGORY" val="custom"/>
  <p:tag name="KSO_WM_TEMPLATE_INDEX" val="160046"/>
  <p:tag name="KSO_WM_TAG_VERSION" val="1.0"/>
  <p:tag name="KSO_WM_DIAGRAM_GROUP_CODE" val="l1-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13*i*0"/>
  <p:tag name="KSO_WM_TEMPLATE_CATEGORY" val="custom"/>
  <p:tag name="KSO_WM_TEMPLATE_INDEX" val="160046"/>
  <p:tag name="KSO_WM_UNIT_INDEX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1_1"/>
  <p:tag name="KSO_WM_UNIT_CLEAR" val="1"/>
  <p:tag name="KSO_WM_UNIT_LAYERLEVEL" val="1_1_1"/>
  <p:tag name="KSO_WM_UNIT_VALUE" val="84"/>
  <p:tag name="KSO_WM_UNIT_HIGHLIGHT" val="0"/>
  <p:tag name="KSO_WM_UNIT_COMPATIBLE" val="0"/>
  <p:tag name="KSO_WM_UNIT_ID" val="custom160046_13*l_h_f*1_1_1"/>
  <p:tag name="KSO_WM_UNIT_PRESET_TEXT_INDEX" val="2"/>
  <p:tag name="KSO_WM_UNIT_PRESET_TEXT_LEN" val="30"/>
  <p:tag name="KSO_WM_DIAGRAM_GROUP_CODE" val="l1-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2_1"/>
  <p:tag name="KSO_WM_UNIT_CLEAR" val="1"/>
  <p:tag name="KSO_WM_UNIT_LAYERLEVEL" val="1_1_1"/>
  <p:tag name="KSO_WM_UNIT_VALUE" val="84"/>
  <p:tag name="KSO_WM_UNIT_HIGHLIGHT" val="0"/>
  <p:tag name="KSO_WM_UNIT_COMPATIBLE" val="0"/>
  <p:tag name="KSO_WM_UNIT_ID" val="custom160046_13*l_h_f*1_2_1"/>
  <p:tag name="KSO_WM_UNIT_PRESET_TEXT_INDEX" val="2"/>
  <p:tag name="KSO_WM_UNIT_PRESET_TEXT_LEN" val="30"/>
  <p:tag name="KSO_WM_DIAGRAM_GROUP_CODE" val="l1-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13*i*3"/>
  <p:tag name="KSO_WM_TEMPLATE_CATEGORY" val="custom"/>
  <p:tag name="KSO_WM_TEMPLATE_INDEX" val="160046"/>
  <p:tag name="KSO_WM_UNIT_INDEX" val="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a"/>
  <p:tag name="KSO_WM_UNIT_INDEX" val="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0"/>
  <p:tag name="KSO_WM_UNIT_ID" val="custom160046_13*a*1"/>
  <p:tag name="KSO_WM_UNIT_PRESET_TEXT_INDEX" val="0"/>
  <p:tag name="KSO_WM_UNIT_PRESET_TEXT_LEN" val="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3"/>
  <p:tag name="KSO_WM_UNIT_ID" val="custom160046_13*l_i*1_3"/>
  <p:tag name="KSO_WM_UNIT_CLEAR" val="1"/>
  <p:tag name="KSO_WM_UNIT_LAYERLEVEL" val="1_1"/>
  <p:tag name="KSO_WM_DIAGRAM_GROUP_CODE" val="l1-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a"/>
  <p:tag name="KSO_WM_UNIT_INDEX" val="1"/>
  <p:tag name="KSO_WM_UNIT_ID" val="custom160046_4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4"/>
  <p:tag name="KSO_WM_UNIT_ID" val="custom160046_13*l_i*1_4"/>
  <p:tag name="KSO_WM_UNIT_CLEAR" val="1"/>
  <p:tag name="KSO_WM_UNIT_LAYERLEVEL" val="1_1"/>
  <p:tag name="KSO_WM_DIAGRAM_GROUP_CODE" val="l1-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5"/>
  <p:tag name="KSO_WM_UNIT_ID" val="custom160046_13*l_i*1_5"/>
  <p:tag name="KSO_WM_UNIT_CLEAR" val="1"/>
  <p:tag name="KSO_WM_UNIT_LAYERLEVEL" val="1_1"/>
  <p:tag name="KSO_WM_DIAGRAM_GROUP_CODE" val="l1-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6"/>
  <p:tag name="KSO_WM_UNIT_ID" val="custom160046_13*l_i*1_6"/>
  <p:tag name="KSO_WM_UNIT_CLEAR" val="1"/>
  <p:tag name="KSO_WM_UNIT_LAYERLEVEL" val="1_1"/>
  <p:tag name="KSO_WM_DIAGRAM_GROUP_CODE" val="l1-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7"/>
  <p:tag name="KSO_WM_UNIT_ID" val="custom160046_13*l_i*1_7"/>
  <p:tag name="KSO_WM_UNIT_CLEAR" val="1"/>
  <p:tag name="KSO_WM_UNIT_LAYERLEVEL" val="1_1"/>
  <p:tag name="KSO_WM_DIAGRAM_GROUP_CODE" val="l1-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1"/>
  <p:tag name="KSO_WM_UNIT_ID" val="custom160046_13*l_i*1_1"/>
  <p:tag name="KSO_WM_UNIT_CLEAR" val="1"/>
  <p:tag name="KSO_WM_UNIT_LAYERLEVEL" val="1_1"/>
  <p:tag name="KSO_WM_DIAGRAM_GROUP_CODE" val="l1-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2"/>
  <p:tag name="KSO_WM_UNIT_ID" val="custom160046_13*l_i*1_2"/>
  <p:tag name="KSO_WM_UNIT_CLEAR" val="1"/>
  <p:tag name="KSO_WM_UNIT_LAYERLEVEL" val="1_1"/>
  <p:tag name="KSO_WM_DIAGRAM_GROUP_CODE" val="l1-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160046_14"/>
  <p:tag name="KSO_WM_SLIDE_INDEX" val="14"/>
  <p:tag name="KSO_WM_SLIDE_LAYOUT" val="a_l"/>
  <p:tag name="KSO_WM_SLIDE_LAYOUT_CNT" val="1_1"/>
  <p:tag name="KSO_WM_SLIDE_TYPE" val="text"/>
  <p:tag name="KSO_WM_BEAUTIFY_FLAG" val="#wm#"/>
  <p:tag name="KSO_WM_SLIDE_POSITION" val="120*112"/>
  <p:tag name="KSO_WM_SLIDE_SIZE" val="702*383"/>
  <p:tag name="KSO_WM_SLIDE_ITEM_CNT" val="3"/>
  <p:tag name="KSO_WM_TEMPLATE_CATEGORY" val="custom"/>
  <p:tag name="KSO_WM_TEMPLATE_INDEX" val="160046"/>
  <p:tag name="KSO_WM_TAG_VERSION" val="1.0"/>
  <p:tag name="KSO_WM_DIAGRAM_GROUP_CODE" val="l1-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1_1"/>
  <p:tag name="KSO_WM_UNIT_CLEAR" val="1"/>
  <p:tag name="KSO_WM_UNIT_LAYERLEVEL" val="1_1_1"/>
  <p:tag name="KSO_WM_UNIT_VALUE" val="81"/>
  <p:tag name="KSO_WM_UNIT_HIGHLIGHT" val="0"/>
  <p:tag name="KSO_WM_UNIT_COMPATIBLE" val="0"/>
  <p:tag name="KSO_WM_UNIT_ID" val="custom160046_14*l_h_f*1_1_1"/>
  <p:tag name="KSO_WM_UNIT_PRESET_TEXT_INDEX" val="2"/>
  <p:tag name="KSO_WM_UNIT_PRESET_TEXT_LEN" val="30"/>
  <p:tag name="KSO_WM_DIAGRAM_GROUP_CODE" val="l1-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3_1"/>
  <p:tag name="KSO_WM_UNIT_CLEAR" val="1"/>
  <p:tag name="KSO_WM_UNIT_LAYERLEVEL" val="1_1_1"/>
  <p:tag name="KSO_WM_UNIT_VALUE" val="81"/>
  <p:tag name="KSO_WM_UNIT_HIGHLIGHT" val="0"/>
  <p:tag name="KSO_WM_UNIT_COMPATIBLE" val="0"/>
  <p:tag name="KSO_WM_UNIT_ID" val="custom160046_14*l_h_f*1_3_1"/>
  <p:tag name="KSO_WM_UNIT_PRESET_TEXT_INDEX" val="2"/>
  <p:tag name="KSO_WM_UNIT_PRESET_TEXT_LEN" val="30"/>
  <p:tag name="KSO_WM_DIAGRAM_GROUP_CODE" val="l1-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2_1"/>
  <p:tag name="KSO_WM_UNIT_CLEAR" val="1"/>
  <p:tag name="KSO_WM_UNIT_LAYERLEVEL" val="1_1_1"/>
  <p:tag name="KSO_WM_UNIT_VALUE" val="81"/>
  <p:tag name="KSO_WM_UNIT_HIGHLIGHT" val="0"/>
  <p:tag name="KSO_WM_UNIT_COMPATIBLE" val="0"/>
  <p:tag name="KSO_WM_UNIT_ID" val="custom160046_14*l_h_f*1_2_1"/>
  <p:tag name="KSO_WM_UNIT_PRESET_TEXT_INDEX" val="2"/>
  <p:tag name="KSO_WM_UNIT_PRESET_TEXT_LEN" val="30"/>
  <p:tag name="KSO_WM_DIAGRAM_GROUP_CODE" val="l1-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f"/>
  <p:tag name="KSO_WM_UNIT_INDEX" val="1"/>
  <p:tag name="KSO_WM_UNIT_ID" val="custom160046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6"/>
  <p:tag name="KSO_WM_UNIT_PRESET_TEXT_LEN" val="5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14*i*3"/>
  <p:tag name="KSO_WM_TEMPLATE_CATEGORY" val="custom"/>
  <p:tag name="KSO_WM_TEMPLATE_INDEX" val="160046"/>
  <p:tag name="KSO_WM_UNIT_INDEX" val="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a"/>
  <p:tag name="KSO_WM_UNIT_INDEX" val="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0"/>
  <p:tag name="KSO_WM_UNIT_ID" val="custom160046_14*a*1"/>
  <p:tag name="KSO_WM_UNIT_PRESET_TEXT_INDEX" val="0"/>
  <p:tag name="KSO_WM_UNIT_PRESET_TEXT_LEN" val="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3"/>
  <p:tag name="KSO_WM_UNIT_CLEAR" val="1"/>
  <p:tag name="KSO_WM_UNIT_LAYERLEVEL" val="1_1"/>
  <p:tag name="KSO_WM_UNIT_ID" val="custom160046_14*l_i*1_3"/>
  <p:tag name="KSO_WM_DIAGRAM_GROUP_CODE" val="l1-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4"/>
  <p:tag name="KSO_WM_UNIT_CLEAR" val="1"/>
  <p:tag name="KSO_WM_UNIT_LAYERLEVEL" val="1_1"/>
  <p:tag name="KSO_WM_UNIT_ID" val="custom160046_14*l_i*1_4"/>
  <p:tag name="KSO_WM_DIAGRAM_GROUP_CODE" val="l1-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5"/>
  <p:tag name="KSO_WM_UNIT_CLEAR" val="1"/>
  <p:tag name="KSO_WM_UNIT_LAYERLEVEL" val="1_1"/>
  <p:tag name="KSO_WM_UNIT_ID" val="custom160046_14*l_i*1_5"/>
  <p:tag name="KSO_WM_DIAGRAM_GROUP_CODE" val="l1-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6"/>
  <p:tag name="KSO_WM_UNIT_CLEAR" val="1"/>
  <p:tag name="KSO_WM_UNIT_LAYERLEVEL" val="1_1"/>
  <p:tag name="KSO_WM_UNIT_ID" val="custom160046_14*l_i*1_6"/>
  <p:tag name="KSO_WM_DIAGRAM_GROUP_CODE" val="l1-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7"/>
  <p:tag name="KSO_WM_UNIT_CLEAR" val="1"/>
  <p:tag name="KSO_WM_UNIT_LAYERLEVEL" val="1_1"/>
  <p:tag name="KSO_WM_UNIT_ID" val="custom160046_14*l_i*1_7"/>
  <p:tag name="KSO_WM_DIAGRAM_GROUP_CODE" val="l1-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8"/>
  <p:tag name="KSO_WM_UNIT_CLEAR" val="1"/>
  <p:tag name="KSO_WM_UNIT_LAYERLEVEL" val="1_1"/>
  <p:tag name="KSO_WM_UNIT_ID" val="custom160046_14*l_i*1_8"/>
  <p:tag name="KSO_WM_DIAGRAM_GROUP_CODE" val="l1-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9"/>
  <p:tag name="KSO_WM_UNIT_CLEAR" val="1"/>
  <p:tag name="KSO_WM_UNIT_LAYERLEVEL" val="1_1"/>
  <p:tag name="KSO_WM_UNIT_ID" val="custom160046_14*l_i*1_9"/>
  <p:tag name="KSO_WM_DIAGRAM_GROUP_CODE" val="l1-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14*i*16"/>
  <p:tag name="KSO_WM_TEMPLATE_CATEGORY" val="custom"/>
  <p:tag name="KSO_WM_TEMPLATE_INDEX" val="160046"/>
  <p:tag name="KSO_WM_UNIT_INDEX" val="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DIAGRAM_GROUP_CODE" val="l1-7"/>
  <p:tag name="KSO_WM_UNIT_TYPE" val="d"/>
  <p:tag name="KSO_WM_UNIT_INDEX" val="1"/>
  <p:tag name="KSO_WM_UNIT_ID" val="custom160046_4*d*1"/>
  <p:tag name="KSO_WM_UNIT_CLEAR" val="0"/>
  <p:tag name="KSO_WM_UNIT_LAYERLEVEL" val="1"/>
  <p:tag name="KSO_WM_UNIT_VALUE" val="1500*1713"/>
  <p:tag name="KSO_WM_UNIT_HIGHLIGHT" val="0"/>
  <p:tag name="KSO_WM_UNIT_COMPATIBLE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1"/>
  <p:tag name="KSO_WM_UNIT_CLEAR" val="1"/>
  <p:tag name="KSO_WM_UNIT_LAYERLEVEL" val="1_1"/>
  <p:tag name="KSO_WM_UNIT_ID" val="custom160046_14*l_i*1_1"/>
  <p:tag name="KSO_WM_DIAGRAM_GROUP_CODE" val="l1-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2"/>
  <p:tag name="KSO_WM_UNIT_CLEAR" val="1"/>
  <p:tag name="KSO_WM_UNIT_LAYERLEVEL" val="1_1"/>
  <p:tag name="KSO_WM_UNIT_ID" val="custom160046_14*l_i*1_2"/>
  <p:tag name="KSO_WM_DIAGRAM_GROUP_CODE" val="l1-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160046_15"/>
  <p:tag name="KSO_WM_SLIDE_INDEX" val="15"/>
  <p:tag name="KSO_WM_SLIDE_LAYOUT" val="a_l"/>
  <p:tag name="KSO_WM_SLIDE_LAYOUT_CNT" val="1_1"/>
  <p:tag name="KSO_WM_SLIDE_TYPE" val="text"/>
  <p:tag name="KSO_WM_BEAUTIFY_FLAG" val="#wm#"/>
  <p:tag name="KSO_WM_SLIDE_POSITION" val="90*164"/>
  <p:tag name="KSO_WM_SLIDE_SIZE" val="783*328"/>
  <p:tag name="KSO_WM_SLIDE_ITEM_CNT" val="4"/>
  <p:tag name="KSO_WM_TEMPLATE_CATEGORY" val="custom"/>
  <p:tag name="KSO_WM_TEMPLATE_INDEX" val="160046"/>
  <p:tag name="KSO_WM_TAG_VERSION" val="1.0"/>
  <p:tag name="KSO_WM_DIAGRAM_GROUP_CODE" val="l1-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2_1"/>
  <p:tag name="KSO_WM_UNIT_CLEAR" val="1"/>
  <p:tag name="KSO_WM_UNIT_LAYERLEVEL" val="1_1_1"/>
  <p:tag name="KSO_WM_UNIT_VALUE" val="64"/>
  <p:tag name="KSO_WM_UNIT_HIGHLIGHT" val="0"/>
  <p:tag name="KSO_WM_UNIT_COMPATIBLE" val="0"/>
  <p:tag name="KSO_WM_UNIT_ID" val="custom160046_15*l_h_f*1_2_1"/>
  <p:tag name="KSO_WM_UNIT_PRESET_TEXT_INDEX" val="2"/>
  <p:tag name="KSO_WM_UNIT_PRESET_TEXT_LEN" val="20"/>
  <p:tag name="KSO_WM_DIAGRAM_GROUP_CODE" val="l1-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a"/>
  <p:tag name="KSO_WM_UNIT_INDEX" val="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0"/>
  <p:tag name="KSO_WM_UNIT_ID" val="custom160046_15*a*1"/>
  <p:tag name="KSO_WM_UNIT_PRESET_TEXT_INDEX" val="0"/>
  <p:tag name="KSO_WM_UNIT_PRESET_TEXT_LEN" val="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15*i*2"/>
  <p:tag name="KSO_WM_TEMPLATE_CATEGORY" val="custom"/>
  <p:tag name="KSO_WM_TEMPLATE_INDEX" val="160046"/>
  <p:tag name="KSO_WM_UNIT_INDEX" val="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3"/>
  <p:tag name="KSO_WM_UNIT_ID" val="custom160046_15*l_i*1_3"/>
  <p:tag name="KSO_WM_UNIT_CLEAR" val="1"/>
  <p:tag name="KSO_WM_UNIT_LAYERLEVEL" val="1_1"/>
  <p:tag name="KSO_WM_DIAGRAM_GROUP_CODE" val="l1-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4"/>
  <p:tag name="KSO_WM_UNIT_ID" val="custom160046_15*l_i*1_4"/>
  <p:tag name="KSO_WM_UNIT_CLEAR" val="1"/>
  <p:tag name="KSO_WM_UNIT_LAYERLEVEL" val="1_1"/>
  <p:tag name="KSO_WM_DIAGRAM_GROUP_CODE" val="l1-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1_1"/>
  <p:tag name="KSO_WM_UNIT_CLEAR" val="1"/>
  <p:tag name="KSO_WM_UNIT_LAYERLEVEL" val="1_1_1"/>
  <p:tag name="KSO_WM_UNIT_VALUE" val="60"/>
  <p:tag name="KSO_WM_UNIT_HIGHLIGHT" val="0"/>
  <p:tag name="KSO_WM_UNIT_COMPATIBLE" val="0"/>
  <p:tag name="KSO_WM_UNIT_ID" val="custom160046_15*l_h_f*1_1_1"/>
  <p:tag name="KSO_WM_UNIT_PRESET_TEXT_INDEX" val="2"/>
  <p:tag name="KSO_WM_UNIT_PRESET_TEXT_LEN" val="20"/>
  <p:tag name="KSO_WM_DIAGRAM_GROUP_CODE" val="l1-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5"/>
  <p:tag name="KSO_WM_UNIT_ID" val="custom160046_15*l_i*1_5"/>
  <p:tag name="KSO_WM_UNIT_CLEAR" val="1"/>
  <p:tag name="KSO_WM_UNIT_LAYERLEVEL" val="1_1"/>
  <p:tag name="KSO_WM_DIAGRAM_GROUP_CODE" val="l1-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46"/>
  <p:tag name="KSO_WM_TAG_VERSION" val="1.0"/>
  <p:tag name="KSO_WM_SLIDE_ID" val="custom160046_5"/>
  <p:tag name="KSO_WM_SLIDE_INDEX" val="5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22*101"/>
  <p:tag name="KSO_WM_SLIDE_SIZE" val="715*419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6"/>
  <p:tag name="KSO_WM_UNIT_ID" val="custom160046_15*l_i*1_6"/>
  <p:tag name="KSO_WM_UNIT_CLEAR" val="1"/>
  <p:tag name="KSO_WM_UNIT_LAYERLEVEL" val="1_1"/>
  <p:tag name="KSO_WM_DIAGRAM_GROUP_CODE" val="l1-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7"/>
  <p:tag name="KSO_WM_UNIT_ID" val="custom160046_15*l_i*1_7"/>
  <p:tag name="KSO_WM_UNIT_CLEAR" val="1"/>
  <p:tag name="KSO_WM_UNIT_LAYERLEVEL" val="1_1"/>
  <p:tag name="KSO_WM_DIAGRAM_GROUP_CODE" val="l1-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8"/>
  <p:tag name="KSO_WM_UNIT_ID" val="custom160046_15*l_i*1_8"/>
  <p:tag name="KSO_WM_UNIT_CLEAR" val="1"/>
  <p:tag name="KSO_WM_UNIT_LAYERLEVEL" val="1_1"/>
  <p:tag name="KSO_WM_DIAGRAM_GROUP_CODE" val="l1-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9"/>
  <p:tag name="KSO_WM_UNIT_ID" val="custom160046_15*l_i*1_9"/>
  <p:tag name="KSO_WM_UNIT_CLEAR" val="1"/>
  <p:tag name="KSO_WM_UNIT_LAYERLEVEL" val="1_1"/>
  <p:tag name="KSO_WM_DIAGRAM_GROUP_CODE" val="l1-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10"/>
  <p:tag name="KSO_WM_UNIT_ID" val="custom160046_15*l_i*1_10"/>
  <p:tag name="KSO_WM_UNIT_CLEAR" val="1"/>
  <p:tag name="KSO_WM_UNIT_LAYERLEVEL" val="1_1"/>
  <p:tag name="KSO_WM_DIAGRAM_GROUP_CODE" val="l1-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3_1"/>
  <p:tag name="KSO_WM_UNIT_CLEAR" val="1"/>
  <p:tag name="KSO_WM_UNIT_LAYERLEVEL" val="1_1_1"/>
  <p:tag name="KSO_WM_UNIT_VALUE" val="60"/>
  <p:tag name="KSO_WM_UNIT_HIGHLIGHT" val="0"/>
  <p:tag name="KSO_WM_UNIT_COMPATIBLE" val="0"/>
  <p:tag name="KSO_WM_UNIT_ID" val="custom160046_15*l_h_f*1_3_1"/>
  <p:tag name="KSO_WM_UNIT_PRESET_TEXT_INDEX" val="2"/>
  <p:tag name="KSO_WM_UNIT_PRESET_TEXT_LEN" val="20"/>
  <p:tag name="KSO_WM_DIAGRAM_GROUP_CODE" val="l1-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4_1"/>
  <p:tag name="KSO_WM_UNIT_CLEAR" val="1"/>
  <p:tag name="KSO_WM_UNIT_LAYERLEVEL" val="1_1_1"/>
  <p:tag name="KSO_WM_UNIT_VALUE" val="64"/>
  <p:tag name="KSO_WM_UNIT_HIGHLIGHT" val="0"/>
  <p:tag name="KSO_WM_UNIT_COMPATIBLE" val="0"/>
  <p:tag name="KSO_WM_UNIT_ID" val="custom160046_15*l_h_f*1_4_1"/>
  <p:tag name="KSO_WM_UNIT_PRESET_TEXT_INDEX" val="2"/>
  <p:tag name="KSO_WM_UNIT_PRESET_TEXT_LEN" val="20"/>
  <p:tag name="KSO_WM_DIAGRAM_GROUP_CODE" val="l1-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15*i*18"/>
  <p:tag name="KSO_WM_TEMPLATE_CATEGORY" val="custom"/>
  <p:tag name="KSO_WM_TEMPLATE_INDEX" val="160046"/>
  <p:tag name="KSO_WM_UNIT_INDEX" val="1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1"/>
  <p:tag name="KSO_WM_UNIT_ID" val="custom160046_15*l_i*1_1"/>
  <p:tag name="KSO_WM_UNIT_CLEAR" val="1"/>
  <p:tag name="KSO_WM_UNIT_LAYERLEVEL" val="1_1"/>
  <p:tag name="KSO_WM_DIAGRAM_GROUP_CODE" val="l1-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2"/>
  <p:tag name="KSO_WM_UNIT_ID" val="custom160046_15*l_i*1_2"/>
  <p:tag name="KSO_WM_UNIT_CLEAR" val="1"/>
  <p:tag name="KSO_WM_UNIT_LAYERLEVEL" val="1_1"/>
  <p:tag name="KSO_WM_DIAGRAM_GROUP_CODE" val="l1-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a"/>
  <p:tag name="KSO_WM_UNIT_INDEX" val="1"/>
  <p:tag name="KSO_WM_UNIT_ID" val="custom160046_5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160046_16"/>
  <p:tag name="KSO_WM_SLIDE_INDEX" val="16"/>
  <p:tag name="KSO_WM_SLIDE_LAYOUT" val="l"/>
  <p:tag name="KSO_WM_SLIDE_LAYOUT_CNT" val="1"/>
  <p:tag name="KSO_WM_SLIDE_TYPE" val="text"/>
  <p:tag name="KSO_WM_BEAUTIFY_FLAG" val="#wm#"/>
  <p:tag name="KSO_WM_SLIDE_POSITION" val="66*121"/>
  <p:tag name="KSO_WM_SLIDE_SIZE" val="823*275"/>
  <p:tag name="KSO_WM_SLIDE_ITEM_CNT" val="2"/>
  <p:tag name="KSO_WM_TEMPLATE_CATEGORY" val="custom"/>
  <p:tag name="KSO_WM_TEMPLATE_INDEX" val="160046"/>
  <p:tag name="KSO_WM_TAG_VERSION" val="1.0"/>
  <p:tag name="KSO_WM_DIAGRAM_GROUP_CODE" val="l1-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16*i*0"/>
  <p:tag name="KSO_WM_TEMPLATE_CATEGORY" val="custom"/>
  <p:tag name="KSO_WM_TEMPLATE_INDEX" val="160046"/>
  <p:tag name="KSO_WM_UNIT_INDEX" val="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16*i*5"/>
  <p:tag name="KSO_WM_TEMPLATE_CATEGORY" val="custom"/>
  <p:tag name="KSO_WM_TEMPLATE_INDEX" val="160046"/>
  <p:tag name="KSO_WM_UNIT_INDEX" val="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2"/>
  <p:tag name="KSO_WM_UNIT_CLEAR" val="1"/>
  <p:tag name="KSO_WM_UNIT_LAYERLEVEL" val="1_1"/>
  <p:tag name="KSO_WM_UNIT_ID" val="custom160046_16*l_i*1_2"/>
  <p:tag name="KSO_WM_DIAGRAM_GROUP_CODE" val="l1-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2_1"/>
  <p:tag name="KSO_WM_UNIT_CLEAR" val="1"/>
  <p:tag name="KSO_WM_UNIT_LAYERLEVEL" val="1_1_1"/>
  <p:tag name="KSO_WM_UNIT_VALUE" val="108"/>
  <p:tag name="KSO_WM_UNIT_HIGHLIGHT" val="0"/>
  <p:tag name="KSO_WM_UNIT_COMPATIBLE" val="0"/>
  <p:tag name="KSO_WM_UNIT_ID" val="custom160046_16*l_h_f*1_2_1"/>
  <p:tag name="KSO_WM_UNIT_PRESET_TEXT_INDEX" val="2"/>
  <p:tag name="KSO_WM_UNIT_PRESET_TEXT_LEN" val="30"/>
  <p:tag name="KSO_WM_DIAGRAM_GROUP_CODE" val="l1-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1"/>
  <p:tag name="KSO_WM_UNIT_CLEAR" val="1"/>
  <p:tag name="KSO_WM_UNIT_LAYERLEVEL" val="1_1"/>
  <p:tag name="KSO_WM_UNIT_ID" val="custom160046_16*l_i*1_1"/>
  <p:tag name="KSO_WM_DIAGRAM_GROUP_CODE" val="l1-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1_1"/>
  <p:tag name="KSO_WM_UNIT_CLEAR" val="1"/>
  <p:tag name="KSO_WM_UNIT_LAYERLEVEL" val="1_1_1"/>
  <p:tag name="KSO_WM_UNIT_VALUE" val="108"/>
  <p:tag name="KSO_WM_UNIT_HIGHLIGHT" val="0"/>
  <p:tag name="KSO_WM_UNIT_COMPATIBLE" val="0"/>
  <p:tag name="KSO_WM_UNIT_ID" val="custom160046_16*l_h_f*1_1_1"/>
  <p:tag name="KSO_WM_UNIT_PRESET_TEXT_INDEX" val="2"/>
  <p:tag name="KSO_WM_UNIT_PRESET_TEXT_LEN" val="30"/>
  <p:tag name="KSO_WM_DIAGRAM_GROUP_CODE" val="l1-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160046_17"/>
  <p:tag name="KSO_WM_SLIDE_INDEX" val="17"/>
  <p:tag name="KSO_WM_SLIDE_LAYOUT" val="l"/>
  <p:tag name="KSO_WM_SLIDE_LAYOUT_CNT" val="1"/>
  <p:tag name="KSO_WM_SLIDE_TYPE" val="text"/>
  <p:tag name="KSO_WM_BEAUTIFY_FLAG" val="#wm#"/>
  <p:tag name="KSO_WM_SLIDE_POSITION" val="86*90"/>
  <p:tag name="KSO_WM_SLIDE_SIZE" val="791*348"/>
  <p:tag name="KSO_WM_SLIDE_ITEM_CNT" val="3"/>
  <p:tag name="KSO_WM_TEMPLATE_CATEGORY" val="custom"/>
  <p:tag name="KSO_WM_TEMPLATE_INDEX" val="160046"/>
  <p:tag name="KSO_WM_TAG_VERSION" val="1.0"/>
  <p:tag name="KSO_WM_DIAGRAM_GROUP_CODE" val="l1-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17*i*0"/>
  <p:tag name="KSO_WM_TEMPLATE_CATEGORY" val="custom"/>
  <p:tag name="KSO_WM_TEMPLATE_INDEX" val="160046"/>
  <p:tag name="KSO_WM_UNIT_INDEX" val="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17*i*5"/>
  <p:tag name="KSO_WM_TEMPLATE_CATEGORY" val="custom"/>
  <p:tag name="KSO_WM_TEMPLATE_INDEX" val="160046"/>
  <p:tag name="KSO_WM_UNIT_INDEX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f"/>
  <p:tag name="KSO_WM_UNIT_INDEX" val="1"/>
  <p:tag name="KSO_WM_UNIT_ID" val="custom160046_5*f*1"/>
  <p:tag name="KSO_WM_UNIT_CLEAR" val="1"/>
  <p:tag name="KSO_WM_UNIT_LAYERLEVEL" val="1"/>
  <p:tag name="KSO_WM_UNIT_VALUE" val="76"/>
  <p:tag name="KSO_WM_UNIT_HIGHLIGHT" val="0"/>
  <p:tag name="KSO_WM_UNIT_COMPATIBLE" val="0"/>
  <p:tag name="KSO_WM_UNIT_PRESET_TEXT_INDEX" val="6"/>
  <p:tag name="KSO_WM_UNIT_PRESET_TEXT_LEN" val="3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17*i*10"/>
  <p:tag name="KSO_WM_TEMPLATE_CATEGORY" val="custom"/>
  <p:tag name="KSO_WM_TEMPLATE_INDEX" val="160046"/>
  <p:tag name="KSO_WM_UNIT_INDEX" val="1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3"/>
  <p:tag name="KSO_WM_UNIT_CLEAR" val="1"/>
  <p:tag name="KSO_WM_UNIT_LAYERLEVEL" val="1_1"/>
  <p:tag name="KSO_WM_UNIT_ID" val="custom160046_17*l_i*1_3"/>
  <p:tag name="KSO_WM_DIAGRAM_GROUP_CODE" val="l1-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3_1"/>
  <p:tag name="KSO_WM_UNIT_CLEAR" val="1"/>
  <p:tag name="KSO_WM_UNIT_LAYERLEVEL" val="1_1_1"/>
  <p:tag name="KSO_WM_UNIT_VALUE" val="114"/>
  <p:tag name="KSO_WM_UNIT_HIGHLIGHT" val="0"/>
  <p:tag name="KSO_WM_UNIT_COMPATIBLE" val="0"/>
  <p:tag name="KSO_WM_UNIT_ID" val="custom160046_17*l_h_f*1_3_1"/>
  <p:tag name="KSO_WM_UNIT_PRESET_TEXT_INDEX" val="2"/>
  <p:tag name="KSO_WM_UNIT_PRESET_TEXT_LEN" val="30"/>
  <p:tag name="KSO_WM_DIAGRAM_GROUP_CODE" val="l1-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2"/>
  <p:tag name="KSO_WM_UNIT_CLEAR" val="1"/>
  <p:tag name="KSO_WM_UNIT_LAYERLEVEL" val="1_1"/>
  <p:tag name="KSO_WM_UNIT_ID" val="custom160046_17*l_i*1_2"/>
  <p:tag name="KSO_WM_DIAGRAM_GROUP_CODE" val="l1-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2_1"/>
  <p:tag name="KSO_WM_UNIT_CLEAR" val="1"/>
  <p:tag name="KSO_WM_UNIT_LAYERLEVEL" val="1_1_1"/>
  <p:tag name="KSO_WM_UNIT_VALUE" val="114"/>
  <p:tag name="KSO_WM_UNIT_HIGHLIGHT" val="0"/>
  <p:tag name="KSO_WM_UNIT_COMPATIBLE" val="0"/>
  <p:tag name="KSO_WM_UNIT_ID" val="custom160046_17*l_h_f*1_2_1"/>
  <p:tag name="KSO_WM_UNIT_PRESET_TEXT_INDEX" val="2"/>
  <p:tag name="KSO_WM_UNIT_PRESET_TEXT_LEN" val="30"/>
  <p:tag name="KSO_WM_DIAGRAM_GROUP_CODE" val="l1-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1"/>
  <p:tag name="KSO_WM_UNIT_CLEAR" val="1"/>
  <p:tag name="KSO_WM_UNIT_LAYERLEVEL" val="1_1"/>
  <p:tag name="KSO_WM_UNIT_ID" val="custom160046_17*l_i*1_1"/>
  <p:tag name="KSO_WM_DIAGRAM_GROUP_CODE" val="l1-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1_1"/>
  <p:tag name="KSO_WM_UNIT_CLEAR" val="1"/>
  <p:tag name="KSO_WM_UNIT_LAYERLEVEL" val="1_1_1"/>
  <p:tag name="KSO_WM_UNIT_VALUE" val="114"/>
  <p:tag name="KSO_WM_UNIT_HIGHLIGHT" val="0"/>
  <p:tag name="KSO_WM_UNIT_COMPATIBLE" val="0"/>
  <p:tag name="KSO_WM_UNIT_ID" val="custom160046_17*l_h_f*1_1_1"/>
  <p:tag name="KSO_WM_UNIT_PRESET_TEXT_INDEX" val="2"/>
  <p:tag name="KSO_WM_UNIT_PRESET_TEXT_LEN" val="30"/>
  <p:tag name="KSO_WM_DIAGRAM_GROUP_CODE" val="l1-3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160046_18"/>
  <p:tag name="KSO_WM_SLIDE_INDEX" val="18"/>
  <p:tag name="KSO_WM_SLIDE_LAYOUT" val="l"/>
  <p:tag name="KSO_WM_SLIDE_LAYOUT_CNT" val="1"/>
  <p:tag name="KSO_WM_SLIDE_TYPE" val="text"/>
  <p:tag name="KSO_WM_BEAUTIFY_FLAG" val="#wm#"/>
  <p:tag name="KSO_WM_SLIDE_POSITION" val="80*57"/>
  <p:tag name="KSO_WM_SLIDE_SIZE" val="790*413"/>
  <p:tag name="KSO_WM_SLIDE_ITEM_CNT" val="4"/>
  <p:tag name="KSO_WM_TEMPLATE_CATEGORY" val="custom"/>
  <p:tag name="KSO_WM_TEMPLATE_INDEX" val="160046"/>
  <p:tag name="KSO_WM_TAG_VERSION" val="1.0"/>
  <p:tag name="KSO_WM_DIAGRAM_GROUP_CODE" val="l1-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18*i*0"/>
  <p:tag name="KSO_WM_TEMPLATE_CATEGORY" val="custom"/>
  <p:tag name="KSO_WM_TEMPLATE_INDEX" val="160046"/>
  <p:tag name="KSO_WM_UNIT_INDEX" val="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18*i*5"/>
  <p:tag name="KSO_WM_TEMPLATE_CATEGORY" val="custom"/>
  <p:tag name="KSO_WM_TEMPLATE_INDEX" val="160046"/>
  <p:tag name="KSO_WM_UNIT_INDEX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d"/>
  <p:tag name="KSO_WM_UNIT_INDEX" val="1"/>
  <p:tag name="KSO_WM_UNIT_ID" val="custom160046_5*d*1"/>
  <p:tag name="KSO_WM_UNIT_CLEAR" val="0"/>
  <p:tag name="KSO_WM_UNIT_LAYERLEVEL" val="1"/>
  <p:tag name="KSO_WM_UNIT_VALUE" val="1261*2521"/>
  <p:tag name="KSO_WM_UNIT_HIGHLIGHT" val="0"/>
  <p:tag name="KSO_WM_UNIT_COMPATIBLE" val="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18*i*10"/>
  <p:tag name="KSO_WM_TEMPLATE_CATEGORY" val="custom"/>
  <p:tag name="KSO_WM_TEMPLATE_INDEX" val="160046"/>
  <p:tag name="KSO_WM_UNIT_INDEX" val="1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18*i*15"/>
  <p:tag name="KSO_WM_TEMPLATE_CATEGORY" val="custom"/>
  <p:tag name="KSO_WM_TEMPLATE_INDEX" val="160046"/>
  <p:tag name="KSO_WM_UNIT_INDEX" val="1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4"/>
  <p:tag name="KSO_WM_UNIT_CLEAR" val="1"/>
  <p:tag name="KSO_WM_UNIT_LAYERLEVEL" val="1_1"/>
  <p:tag name="KSO_WM_UNIT_ID" val="custom160046_18*l_i*1_4"/>
  <p:tag name="KSO_WM_DIAGRAM_GROUP_CODE" val="l1-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4_1"/>
  <p:tag name="KSO_WM_UNIT_CLEAR" val="1"/>
  <p:tag name="KSO_WM_UNIT_LAYERLEVEL" val="1_1_1"/>
  <p:tag name="KSO_WM_UNIT_VALUE" val="111"/>
  <p:tag name="KSO_WM_UNIT_HIGHLIGHT" val="0"/>
  <p:tag name="KSO_WM_UNIT_COMPATIBLE" val="0"/>
  <p:tag name="KSO_WM_UNIT_ID" val="custom160046_18*l_h_f*1_4_1"/>
  <p:tag name="KSO_WM_UNIT_PRESET_TEXT_INDEX" val="2"/>
  <p:tag name="KSO_WM_UNIT_PRESET_TEXT_LEN" val="30"/>
  <p:tag name="KSO_WM_DIAGRAM_GROUP_CODE" val="l1-3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3"/>
  <p:tag name="KSO_WM_UNIT_CLEAR" val="1"/>
  <p:tag name="KSO_WM_UNIT_LAYERLEVEL" val="1_1"/>
  <p:tag name="KSO_WM_UNIT_ID" val="custom160046_18*l_i*1_3"/>
  <p:tag name="KSO_WM_DIAGRAM_GROUP_CODE" val="l1-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3_1"/>
  <p:tag name="KSO_WM_UNIT_CLEAR" val="1"/>
  <p:tag name="KSO_WM_UNIT_LAYERLEVEL" val="1_1_1"/>
  <p:tag name="KSO_WM_UNIT_VALUE" val="111"/>
  <p:tag name="KSO_WM_UNIT_HIGHLIGHT" val="0"/>
  <p:tag name="KSO_WM_UNIT_COMPATIBLE" val="0"/>
  <p:tag name="KSO_WM_UNIT_ID" val="custom160046_18*l_h_f*1_3_1"/>
  <p:tag name="KSO_WM_UNIT_PRESET_TEXT_INDEX" val="2"/>
  <p:tag name="KSO_WM_UNIT_PRESET_TEXT_LEN" val="30"/>
  <p:tag name="KSO_WM_DIAGRAM_GROUP_CODE" val="l1-3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2"/>
  <p:tag name="KSO_WM_UNIT_CLEAR" val="1"/>
  <p:tag name="KSO_WM_UNIT_LAYERLEVEL" val="1_1"/>
  <p:tag name="KSO_WM_UNIT_ID" val="custom160046_18*l_i*1_2"/>
  <p:tag name="KSO_WM_DIAGRAM_GROUP_CODE" val="l1-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2_1"/>
  <p:tag name="KSO_WM_UNIT_CLEAR" val="1"/>
  <p:tag name="KSO_WM_UNIT_LAYERLEVEL" val="1_1_1"/>
  <p:tag name="KSO_WM_UNIT_VALUE" val="111"/>
  <p:tag name="KSO_WM_UNIT_HIGHLIGHT" val="0"/>
  <p:tag name="KSO_WM_UNIT_COMPATIBLE" val="0"/>
  <p:tag name="KSO_WM_UNIT_ID" val="custom160046_18*l_h_f*1_2_1"/>
  <p:tag name="KSO_WM_UNIT_PRESET_TEXT_INDEX" val="2"/>
  <p:tag name="KSO_WM_UNIT_PRESET_TEXT_LEN" val="30"/>
  <p:tag name="KSO_WM_DIAGRAM_GROUP_CODE" val="l1-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1"/>
  <p:tag name="KSO_WM_UNIT_CLEAR" val="1"/>
  <p:tag name="KSO_WM_UNIT_LAYERLEVEL" val="1_1"/>
  <p:tag name="KSO_WM_UNIT_ID" val="custom160046_18*l_i*1_1"/>
  <p:tag name="KSO_WM_DIAGRAM_GROUP_CODE" val="l1-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1_1"/>
  <p:tag name="KSO_WM_UNIT_CLEAR" val="1"/>
  <p:tag name="KSO_WM_UNIT_LAYERLEVEL" val="1_1_1"/>
  <p:tag name="KSO_WM_UNIT_VALUE" val="111"/>
  <p:tag name="KSO_WM_UNIT_HIGHLIGHT" val="0"/>
  <p:tag name="KSO_WM_UNIT_COMPATIBLE" val="0"/>
  <p:tag name="KSO_WM_UNIT_ID" val="custom160046_18*l_h_f*1_1_1"/>
  <p:tag name="KSO_WM_UNIT_PRESET_TEXT_INDEX" val="2"/>
  <p:tag name="KSO_WM_UNIT_PRESET_TEXT_LEN" val="30"/>
  <p:tag name="KSO_WM_DIAGRAM_GROUP_CODE" val="l1-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8、11、12、14、17、23、28、31"/>
  <p:tag name="KSO_WM_SLIDE_ID" val="custom160046_1"/>
  <p:tag name="KSO_WM_SLIDE_INDEX" val="1"/>
  <p:tag name="KSO_WM_SLIDE_LAYOUT" val="a_b"/>
  <p:tag name="KSO_WM_SLIDE_LAYOUT_CNT" val="1_1"/>
  <p:tag name="KSO_WM_SLIDE_TYPE" val="title"/>
  <p:tag name="KSO_WM_BEAUTIFY_FLAG" val="#wm#"/>
  <p:tag name="KSO_WM_SLIDE_ITEM_CNT" val="2"/>
  <p:tag name="KSO_WM_TEMPLATE_CATEGORY" val="custom"/>
  <p:tag name="KSO_WM_TEMPLATE_INDEX" val="160046"/>
  <p:tag name="KSO_WM_TAG_VERSION" val="1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160046_6"/>
  <p:tag name="KSO_WM_SLIDE_INDEX" val="6"/>
  <p:tag name="KSO_WM_SLIDE_LAYOUT" val="l"/>
  <p:tag name="KSO_WM_SLIDE_LAYOUT_CNT" val="1"/>
  <p:tag name="KSO_WM_BEAUTIFY_FLAG" val="#wm#"/>
  <p:tag name="KSO_WM_SLIDE_ITEM_CNT" val="2"/>
  <p:tag name="KSO_WM_SLIDE_TYPE" val="contents"/>
  <p:tag name="KSO_WM_TEMPLATE_CATEGORY" val="custom"/>
  <p:tag name="KSO_WM_TEMPLATE_INDEX" val="160046"/>
  <p:tag name="KSO_WM_TAG_VERSION" val="1.0"/>
  <p:tag name="KSO_WM_DIAGRAM_GROUP_CODE" val="l1-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160046_19"/>
  <p:tag name="KSO_WM_SLIDE_INDEX" val="19"/>
  <p:tag name="KSO_WM_SLIDE_LAYOUT" val="l"/>
  <p:tag name="KSO_WM_SLIDE_LAYOUT_CNT" val="1"/>
  <p:tag name="KSO_WM_SLIDE_TYPE" val="text"/>
  <p:tag name="KSO_WM_BEAUTIFY_FLAG" val="#wm#"/>
  <p:tag name="KSO_WM_SLIDE_POSITION" val="100*51"/>
  <p:tag name="KSO_WM_SLIDE_SIZE" val="743*434"/>
  <p:tag name="KSO_WM_SLIDE_ITEM_CNT" val="5"/>
  <p:tag name="KSO_WM_TEMPLATE_CATEGORY" val="custom"/>
  <p:tag name="KSO_WM_TEMPLATE_INDEX" val="160046"/>
  <p:tag name="KSO_WM_TAG_VERSION" val="1.0"/>
  <p:tag name="KSO_WM_DIAGRAM_GROUP_CODE" val="l1-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19*i*0"/>
  <p:tag name="KSO_WM_TEMPLATE_CATEGORY" val="custom"/>
  <p:tag name="KSO_WM_TEMPLATE_INDEX" val="160046"/>
  <p:tag name="KSO_WM_UNIT_INDEX" val="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19*i*5"/>
  <p:tag name="KSO_WM_TEMPLATE_CATEGORY" val="custom"/>
  <p:tag name="KSO_WM_TEMPLATE_INDEX" val="160046"/>
  <p:tag name="KSO_WM_UNIT_INDEX" val="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19*i*10"/>
  <p:tag name="KSO_WM_TEMPLATE_CATEGORY" val="custom"/>
  <p:tag name="KSO_WM_TEMPLATE_INDEX" val="160046"/>
  <p:tag name="KSO_WM_UNIT_INDEX" val="1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19*i*15"/>
  <p:tag name="KSO_WM_TEMPLATE_CATEGORY" val="custom"/>
  <p:tag name="KSO_WM_TEMPLATE_INDEX" val="160046"/>
  <p:tag name="KSO_WM_UNIT_INDEX" val="1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19*i*20"/>
  <p:tag name="KSO_WM_TEMPLATE_CATEGORY" val="custom"/>
  <p:tag name="KSO_WM_TEMPLATE_INDEX" val="160046"/>
  <p:tag name="KSO_WM_UNIT_INDEX" val="2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5"/>
  <p:tag name="KSO_WM_UNIT_CLEAR" val="1"/>
  <p:tag name="KSO_WM_UNIT_LAYERLEVEL" val="1_1"/>
  <p:tag name="KSO_WM_UNIT_ID" val="custom160046_19*l_i*1_5"/>
  <p:tag name="KSO_WM_DIAGRAM_GROUP_CODE" val="l1-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5_1"/>
  <p:tag name="KSO_WM_UNIT_CLEAR" val="1"/>
  <p:tag name="KSO_WM_UNIT_LAYERLEVEL" val="1_1_1"/>
  <p:tag name="KSO_WM_UNIT_VALUE" val="105"/>
  <p:tag name="KSO_WM_UNIT_HIGHLIGHT" val="0"/>
  <p:tag name="KSO_WM_UNIT_COMPATIBLE" val="0"/>
  <p:tag name="KSO_WM_UNIT_ID" val="custom160046_19*l_h_f*1_5_1"/>
  <p:tag name="KSO_WM_UNIT_PRESET_TEXT_INDEX" val="2"/>
  <p:tag name="KSO_WM_UNIT_PRESET_TEXT_LEN" val="30"/>
  <p:tag name="KSO_WM_DIAGRAM_GROUP_CODE" val="l1-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4"/>
  <p:tag name="KSO_WM_UNIT_CLEAR" val="1"/>
  <p:tag name="KSO_WM_UNIT_LAYERLEVEL" val="1_1"/>
  <p:tag name="KSO_WM_UNIT_ID" val="custom160046_19*l_i*1_4"/>
  <p:tag name="KSO_WM_DIAGRAM_GROUP_CODE" val="l1-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4_1"/>
  <p:tag name="KSO_WM_UNIT_CLEAR" val="1"/>
  <p:tag name="KSO_WM_UNIT_LAYERLEVEL" val="1_1_1"/>
  <p:tag name="KSO_WM_UNIT_VALUE" val="105"/>
  <p:tag name="KSO_WM_UNIT_HIGHLIGHT" val="0"/>
  <p:tag name="KSO_WM_UNIT_COMPATIBLE" val="0"/>
  <p:tag name="KSO_WM_UNIT_ID" val="custom160046_19*l_h_f*1_4_1"/>
  <p:tag name="KSO_WM_UNIT_PRESET_TEXT_INDEX" val="2"/>
  <p:tag name="KSO_WM_UNIT_PRESET_TEXT_LEN" val="30"/>
  <p:tag name="KSO_WM_DIAGRAM_GROUP_CODE" val="l1-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1_1"/>
  <p:tag name="KSO_WM_UNIT_CLEAR" val="1"/>
  <p:tag name="KSO_WM_UNIT_LAYERLEVEL" val="1_1_1"/>
  <p:tag name="KSO_WM_UNIT_VALUE" val="42"/>
  <p:tag name="KSO_WM_UNIT_HIGHLIGHT" val="0"/>
  <p:tag name="KSO_WM_UNIT_COMPATIBLE" val="0"/>
  <p:tag name="KSO_WM_UNIT_ID" val="custom160046_6*l_h_f*1_1_1"/>
  <p:tag name="KSO_WM_UNIT_PRESET_TEXT_INDEX" val="2"/>
  <p:tag name="KSO_WM_UNIT_PRESET_TEXT_LEN" val="10"/>
  <p:tag name="KSO_WM_DIAGRAM_GROUP_CODE" val="l1-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3"/>
  <p:tag name="KSO_WM_UNIT_CLEAR" val="1"/>
  <p:tag name="KSO_WM_UNIT_LAYERLEVEL" val="1_1"/>
  <p:tag name="KSO_WM_UNIT_ID" val="custom160046_19*l_i*1_3"/>
  <p:tag name="KSO_WM_DIAGRAM_GROUP_CODE" val="l1-3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3_1"/>
  <p:tag name="KSO_WM_UNIT_CLEAR" val="1"/>
  <p:tag name="KSO_WM_UNIT_LAYERLEVEL" val="1_1_1"/>
  <p:tag name="KSO_WM_UNIT_VALUE" val="105"/>
  <p:tag name="KSO_WM_UNIT_HIGHLIGHT" val="0"/>
  <p:tag name="KSO_WM_UNIT_COMPATIBLE" val="0"/>
  <p:tag name="KSO_WM_UNIT_ID" val="custom160046_19*l_h_f*1_3_1"/>
  <p:tag name="KSO_WM_UNIT_PRESET_TEXT_INDEX" val="2"/>
  <p:tag name="KSO_WM_UNIT_PRESET_TEXT_LEN" val="30"/>
  <p:tag name="KSO_WM_DIAGRAM_GROUP_CODE" val="l1-3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2"/>
  <p:tag name="KSO_WM_UNIT_CLEAR" val="1"/>
  <p:tag name="KSO_WM_UNIT_LAYERLEVEL" val="1_1"/>
  <p:tag name="KSO_WM_UNIT_ID" val="custom160046_19*l_i*1_2"/>
  <p:tag name="KSO_WM_DIAGRAM_GROUP_CODE" val="l1-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2_1"/>
  <p:tag name="KSO_WM_UNIT_CLEAR" val="1"/>
  <p:tag name="KSO_WM_UNIT_LAYERLEVEL" val="1_1_1"/>
  <p:tag name="KSO_WM_UNIT_VALUE" val="105"/>
  <p:tag name="KSO_WM_UNIT_HIGHLIGHT" val="0"/>
  <p:tag name="KSO_WM_UNIT_COMPATIBLE" val="0"/>
  <p:tag name="KSO_WM_UNIT_ID" val="custom160046_19*l_h_f*1_2_1"/>
  <p:tag name="KSO_WM_UNIT_PRESET_TEXT_INDEX" val="2"/>
  <p:tag name="KSO_WM_UNIT_PRESET_TEXT_LEN" val="30"/>
  <p:tag name="KSO_WM_DIAGRAM_GROUP_CODE" val="l1-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1"/>
  <p:tag name="KSO_WM_UNIT_CLEAR" val="1"/>
  <p:tag name="KSO_WM_UNIT_LAYERLEVEL" val="1_1"/>
  <p:tag name="KSO_WM_UNIT_ID" val="custom160046_19*l_i*1_1"/>
  <p:tag name="KSO_WM_DIAGRAM_GROUP_CODE" val="l1-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1_1"/>
  <p:tag name="KSO_WM_UNIT_CLEAR" val="1"/>
  <p:tag name="KSO_WM_UNIT_LAYERLEVEL" val="1_1_1"/>
  <p:tag name="KSO_WM_UNIT_VALUE" val="105"/>
  <p:tag name="KSO_WM_UNIT_HIGHLIGHT" val="0"/>
  <p:tag name="KSO_WM_UNIT_COMPATIBLE" val="0"/>
  <p:tag name="KSO_WM_UNIT_ID" val="custom160046_19*l_h_f*1_1_1"/>
  <p:tag name="KSO_WM_UNIT_PRESET_TEXT_INDEX" val="2"/>
  <p:tag name="KSO_WM_UNIT_PRESET_TEXT_LEN" val="30"/>
  <p:tag name="KSO_WM_DIAGRAM_GROUP_CODE" val="l1-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160046_20"/>
  <p:tag name="KSO_WM_SLIDE_INDEX" val="20"/>
  <p:tag name="KSO_WM_SLIDE_LAYOUT" val="l"/>
  <p:tag name="KSO_WM_SLIDE_LAYOUT_CNT" val="1"/>
  <p:tag name="KSO_WM_SLIDE_TYPE" val="text"/>
  <p:tag name="KSO_WM_BEAUTIFY_FLAG" val="#wm#"/>
  <p:tag name="KSO_WM_SLIDE_POSITION" val="96*38"/>
  <p:tag name="KSO_WM_SLIDE_SIZE" val="764*458"/>
  <p:tag name="KSO_WM_SLIDE_ITEM_CNT" val="6"/>
  <p:tag name="KSO_WM_TEMPLATE_CATEGORY" val="custom"/>
  <p:tag name="KSO_WM_TEMPLATE_INDEX" val="160046"/>
  <p:tag name="KSO_WM_TAG_VERSION" val="1.0"/>
  <p:tag name="KSO_WM_DIAGRAM_GROUP_CODE" val="l1-3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20*i*0"/>
  <p:tag name="KSO_WM_TEMPLATE_CATEGORY" val="custom"/>
  <p:tag name="KSO_WM_TEMPLATE_INDEX" val="160046"/>
  <p:tag name="KSO_WM_UNIT_INDEX" val="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20*i*5"/>
  <p:tag name="KSO_WM_TEMPLATE_CATEGORY" val="custom"/>
  <p:tag name="KSO_WM_TEMPLATE_INDEX" val="160046"/>
  <p:tag name="KSO_WM_UNIT_INDEX" val="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20*i*10"/>
  <p:tag name="KSO_WM_TEMPLATE_CATEGORY" val="custom"/>
  <p:tag name="KSO_WM_TEMPLATE_INDEX" val="160046"/>
  <p:tag name="KSO_WM_UNIT_INDEX" val="1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2_1"/>
  <p:tag name="KSO_WM_UNIT_CLEAR" val="1"/>
  <p:tag name="KSO_WM_UNIT_LAYERLEVEL" val="1_1_1"/>
  <p:tag name="KSO_WM_UNIT_VALUE" val="28"/>
  <p:tag name="KSO_WM_UNIT_HIGHLIGHT" val="0"/>
  <p:tag name="KSO_WM_UNIT_COMPATIBLE" val="0"/>
  <p:tag name="KSO_WM_UNIT_ID" val="custom160046_6*l_h_f*1_2_1"/>
  <p:tag name="KSO_WM_UNIT_PRESET_TEXT_INDEX" val="2"/>
  <p:tag name="KSO_WM_UNIT_PRESET_TEXT_LEN" val="10"/>
  <p:tag name="KSO_WM_DIAGRAM_GROUP_CODE" val="l1-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20*i*15"/>
  <p:tag name="KSO_WM_TEMPLATE_CATEGORY" val="custom"/>
  <p:tag name="KSO_WM_TEMPLATE_INDEX" val="160046"/>
  <p:tag name="KSO_WM_UNIT_INDEX" val="1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20*i*20"/>
  <p:tag name="KSO_WM_TEMPLATE_CATEGORY" val="custom"/>
  <p:tag name="KSO_WM_TEMPLATE_INDEX" val="160046"/>
  <p:tag name="KSO_WM_UNIT_INDEX" val="2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20*i*25"/>
  <p:tag name="KSO_WM_TEMPLATE_CATEGORY" val="custom"/>
  <p:tag name="KSO_WM_TEMPLATE_INDEX" val="160046"/>
  <p:tag name="KSO_WM_UNIT_INDEX" val="2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6"/>
  <p:tag name="KSO_WM_UNIT_CLEAR" val="1"/>
  <p:tag name="KSO_WM_UNIT_LAYERLEVEL" val="1_1"/>
  <p:tag name="KSO_WM_UNIT_ID" val="custom160046_20*l_i*1_6"/>
  <p:tag name="KSO_WM_DIAGRAM_GROUP_CODE" val="l1-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6_1"/>
  <p:tag name="KSO_WM_UNIT_CLEAR" val="1"/>
  <p:tag name="KSO_WM_UNIT_LAYERLEVEL" val="1_1_1"/>
  <p:tag name="KSO_WM_UNIT_VALUE" val="74"/>
  <p:tag name="KSO_WM_UNIT_HIGHLIGHT" val="0"/>
  <p:tag name="KSO_WM_UNIT_COMPATIBLE" val="0"/>
  <p:tag name="KSO_WM_UNIT_ID" val="custom160046_20*l_h_f*1_6_1"/>
  <p:tag name="KSO_WM_UNIT_PRESET_TEXT_INDEX" val="2"/>
  <p:tag name="KSO_WM_UNIT_PRESET_TEXT_LEN" val="30"/>
  <p:tag name="KSO_WM_DIAGRAM_GROUP_CODE" val="l1-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5"/>
  <p:tag name="KSO_WM_UNIT_CLEAR" val="1"/>
  <p:tag name="KSO_WM_UNIT_LAYERLEVEL" val="1_1"/>
  <p:tag name="KSO_WM_UNIT_ID" val="custom160046_20*l_i*1_5"/>
  <p:tag name="KSO_WM_DIAGRAM_GROUP_CODE" val="l1-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5_1"/>
  <p:tag name="KSO_WM_UNIT_CLEAR" val="1"/>
  <p:tag name="KSO_WM_UNIT_LAYERLEVEL" val="1_1_1"/>
  <p:tag name="KSO_WM_UNIT_VALUE" val="74"/>
  <p:tag name="KSO_WM_UNIT_HIGHLIGHT" val="0"/>
  <p:tag name="KSO_WM_UNIT_COMPATIBLE" val="0"/>
  <p:tag name="KSO_WM_UNIT_ID" val="custom160046_20*l_h_f*1_5_1"/>
  <p:tag name="KSO_WM_UNIT_PRESET_TEXT_INDEX" val="2"/>
  <p:tag name="KSO_WM_UNIT_PRESET_TEXT_LEN" val="30"/>
  <p:tag name="KSO_WM_DIAGRAM_GROUP_CODE" val="l1-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4"/>
  <p:tag name="KSO_WM_UNIT_CLEAR" val="1"/>
  <p:tag name="KSO_WM_UNIT_LAYERLEVEL" val="1_1"/>
  <p:tag name="KSO_WM_UNIT_ID" val="custom160046_20*l_i*1_4"/>
  <p:tag name="KSO_WM_DIAGRAM_GROUP_CODE" val="l1-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4_1"/>
  <p:tag name="KSO_WM_UNIT_CLEAR" val="1"/>
  <p:tag name="KSO_WM_UNIT_LAYERLEVEL" val="1_1_1"/>
  <p:tag name="KSO_WM_UNIT_VALUE" val="74"/>
  <p:tag name="KSO_WM_UNIT_HIGHLIGHT" val="0"/>
  <p:tag name="KSO_WM_UNIT_COMPATIBLE" val="0"/>
  <p:tag name="KSO_WM_UNIT_ID" val="custom160046_20*l_h_f*1_4_1"/>
  <p:tag name="KSO_WM_UNIT_PRESET_TEXT_INDEX" val="2"/>
  <p:tag name="KSO_WM_UNIT_PRESET_TEXT_LEN" val="30"/>
  <p:tag name="KSO_WM_DIAGRAM_GROUP_CODE" val="l1-3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3"/>
  <p:tag name="KSO_WM_UNIT_CLEAR" val="1"/>
  <p:tag name="KSO_WM_UNIT_LAYERLEVEL" val="1_1"/>
  <p:tag name="KSO_WM_UNIT_ID" val="custom160046_20*l_i*1_3"/>
  <p:tag name="KSO_WM_DIAGRAM_GROUP_CODE" val="l1-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6*i*2"/>
  <p:tag name="KSO_WM_TEMPLATE_CATEGORY" val="custom"/>
  <p:tag name="KSO_WM_TEMPLATE_INDEX" val="160046"/>
  <p:tag name="KSO_WM_UNIT_INDEX" val="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3_1"/>
  <p:tag name="KSO_WM_UNIT_CLEAR" val="1"/>
  <p:tag name="KSO_WM_UNIT_LAYERLEVEL" val="1_1_1"/>
  <p:tag name="KSO_WM_UNIT_VALUE" val="74"/>
  <p:tag name="KSO_WM_UNIT_HIGHLIGHT" val="0"/>
  <p:tag name="KSO_WM_UNIT_COMPATIBLE" val="0"/>
  <p:tag name="KSO_WM_UNIT_ID" val="custom160046_20*l_h_f*1_3_1"/>
  <p:tag name="KSO_WM_UNIT_PRESET_TEXT_INDEX" val="2"/>
  <p:tag name="KSO_WM_UNIT_PRESET_TEXT_LEN" val="30"/>
  <p:tag name="KSO_WM_DIAGRAM_GROUP_CODE" val="l1-3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2"/>
  <p:tag name="KSO_WM_UNIT_CLEAR" val="1"/>
  <p:tag name="KSO_WM_UNIT_LAYERLEVEL" val="1_1"/>
  <p:tag name="KSO_WM_UNIT_ID" val="custom160046_20*l_i*1_2"/>
  <p:tag name="KSO_WM_DIAGRAM_GROUP_CODE" val="l1-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2_1"/>
  <p:tag name="KSO_WM_UNIT_CLEAR" val="1"/>
  <p:tag name="KSO_WM_UNIT_LAYERLEVEL" val="1_1_1"/>
  <p:tag name="KSO_WM_UNIT_VALUE" val="74"/>
  <p:tag name="KSO_WM_UNIT_HIGHLIGHT" val="0"/>
  <p:tag name="KSO_WM_UNIT_COMPATIBLE" val="0"/>
  <p:tag name="KSO_WM_UNIT_ID" val="custom160046_20*l_h_f*1_2_1"/>
  <p:tag name="KSO_WM_UNIT_PRESET_TEXT_INDEX" val="2"/>
  <p:tag name="KSO_WM_UNIT_PRESET_TEXT_LEN" val="30"/>
  <p:tag name="KSO_WM_DIAGRAM_GROUP_CODE" val="l1-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1"/>
  <p:tag name="KSO_WM_UNIT_CLEAR" val="1"/>
  <p:tag name="KSO_WM_UNIT_LAYERLEVEL" val="1_1"/>
  <p:tag name="KSO_WM_UNIT_ID" val="custom160046_20*l_i*1_1"/>
  <p:tag name="KSO_WM_DIAGRAM_GROUP_CODE" val="l1-3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1_1"/>
  <p:tag name="KSO_WM_UNIT_CLEAR" val="1"/>
  <p:tag name="KSO_WM_UNIT_LAYERLEVEL" val="1_1_1"/>
  <p:tag name="KSO_WM_UNIT_VALUE" val="74"/>
  <p:tag name="KSO_WM_UNIT_HIGHLIGHT" val="0"/>
  <p:tag name="KSO_WM_UNIT_COMPATIBLE" val="0"/>
  <p:tag name="KSO_WM_UNIT_ID" val="custom160046_20*l_h_f*1_1_1"/>
  <p:tag name="KSO_WM_UNIT_PRESET_TEXT_INDEX" val="2"/>
  <p:tag name="KSO_WM_UNIT_PRESET_TEXT_LEN" val="30"/>
  <p:tag name="KSO_WM_DIAGRAM_GROUP_CODE" val="l1-3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160046_21"/>
  <p:tag name="KSO_WM_SLIDE_INDEX" val="21"/>
  <p:tag name="KSO_WM_SLIDE_LAYOUT" val="a_f_l"/>
  <p:tag name="KSO_WM_SLIDE_LAYOUT_CNT" val="1_1_1"/>
  <p:tag name="KSO_WM_SLIDE_TYPE" val="text"/>
  <p:tag name="KSO_WM_BEAUTIFY_FLAG" val="#wm#"/>
  <p:tag name="KSO_WM_SLIDE_POSITION" val="54*72"/>
  <p:tag name="KSO_WM_SLIDE_SIZE" val="851*433"/>
  <p:tag name="KSO_WM_SLIDE_ITEM_CNT" val="4"/>
  <p:tag name="KSO_WM_TEMPLATE_CATEGORY" val="custom"/>
  <p:tag name="KSO_WM_TEMPLATE_INDEX" val="160046"/>
  <p:tag name="KSO_WM_TAG_VERSION" val="1.0"/>
  <p:tag name="KSO_WM_DIAGRAM_GROUP_CODE" val="l1-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a"/>
  <p:tag name="KSO_WM_UNIT_INDEX" val="1"/>
  <p:tag name="KSO_WM_UNIT_ID" val="custom160046_21*a*1"/>
  <p:tag name="KSO_WM_UNIT_CLEAR" val="1"/>
  <p:tag name="KSO_WM_UNIT_LAYERLEVEL" val="1"/>
  <p:tag name="KSO_WM_UNIT_VALUE" val="24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f"/>
  <p:tag name="KSO_WM_UNIT_INDEX" val="1"/>
  <p:tag name="KSO_WM_UNIT_CLEAR" val="1"/>
  <p:tag name="KSO_WM_UNIT_LAYERLEVEL" val="1"/>
  <p:tag name="KSO_WM_UNIT_VALUE" val="92"/>
  <p:tag name="KSO_WM_UNIT_HIGHLIGHT" val="0"/>
  <p:tag name="KSO_WM_UNIT_COMPATIBLE" val="0"/>
  <p:tag name="KSO_WM_UNIT_ID" val="custom160046_21*f*1"/>
  <p:tag name="KSO_WM_UNIT_PRESET_TEXT_INDEX" val="2"/>
  <p:tag name="KSO_WM_UNIT_PRESET_TEXT_LEN" val="3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2_1"/>
  <p:tag name="KSO_WM_UNIT_CLEAR" val="1"/>
  <p:tag name="KSO_WM_UNIT_LAYERLEVEL" val="1_1_1"/>
  <p:tag name="KSO_WM_UNIT_VALUE" val="91"/>
  <p:tag name="KSO_WM_UNIT_HIGHLIGHT" val="0"/>
  <p:tag name="KSO_WM_UNIT_COMPATIBLE" val="0"/>
  <p:tag name="KSO_WM_UNIT_ID" val="custom160046_21*l_h_f*1_2_1"/>
  <p:tag name="KSO_WM_UNIT_PRESET_TEXT_INDEX" val="2"/>
  <p:tag name="KSO_WM_UNIT_PRESET_TEXT_LEN" val="10"/>
  <p:tag name="KSO_WM_DIAGRAM_GROUP_CODE" val="l1-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1_1"/>
  <p:tag name="KSO_WM_UNIT_CLEAR" val="1"/>
  <p:tag name="KSO_WM_UNIT_LAYERLEVEL" val="1_1_1"/>
  <p:tag name="KSO_WM_UNIT_VALUE" val="91"/>
  <p:tag name="KSO_WM_UNIT_HIGHLIGHT" val="0"/>
  <p:tag name="KSO_WM_UNIT_COMPATIBLE" val="0"/>
  <p:tag name="KSO_WM_UNIT_ID" val="custom160046_21*l_h_f*1_1_1"/>
  <p:tag name="KSO_WM_UNIT_PRESET_TEXT_INDEX" val="2"/>
  <p:tag name="KSO_WM_UNIT_PRESET_TEXT_LEN" val="10"/>
  <p:tag name="KSO_WM_DIAGRAM_GROUP_CODE" val="l1-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6*i*3"/>
  <p:tag name="KSO_WM_TEMPLATE_CATEGORY" val="custom"/>
  <p:tag name="KSO_WM_TEMPLATE_INDEX" val="160046"/>
  <p:tag name="KSO_WM_UNIT_INDEX" val="3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3_1"/>
  <p:tag name="KSO_WM_UNIT_CLEAR" val="1"/>
  <p:tag name="KSO_WM_UNIT_LAYERLEVEL" val="1_1_1"/>
  <p:tag name="KSO_WM_UNIT_VALUE" val="91"/>
  <p:tag name="KSO_WM_UNIT_HIGHLIGHT" val="0"/>
  <p:tag name="KSO_WM_UNIT_COMPATIBLE" val="0"/>
  <p:tag name="KSO_WM_UNIT_ID" val="custom160046_21*l_h_f*1_3_1"/>
  <p:tag name="KSO_WM_UNIT_PRESET_TEXT_INDEX" val="2"/>
  <p:tag name="KSO_WM_UNIT_PRESET_TEXT_LEN" val="10"/>
  <p:tag name="KSO_WM_DIAGRAM_GROUP_CODE" val="l1-4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d"/>
  <p:tag name="KSO_WM_UNIT_INDEX" val="1_2_1"/>
  <p:tag name="KSO_WM_UNIT_CLEAR" val="0"/>
  <p:tag name="KSO_WM_UNIT_LAYERLEVEL" val="1_1_1"/>
  <p:tag name="KSO_WM_UNIT_VALUE" val="581*898"/>
  <p:tag name="KSO_WM_UNIT_HIGHLIGHT" val="0"/>
  <p:tag name="KSO_WM_UNIT_COMPATIBLE" val="0"/>
  <p:tag name="KSO_WM_UNIT_ID" val="custom160046_21*l_h_d*1_2_1"/>
  <p:tag name="KSO_WM_DIAGRAM_GROUP_CODE" val="l1-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d"/>
  <p:tag name="KSO_WM_UNIT_INDEX" val="1_3_1"/>
  <p:tag name="KSO_WM_UNIT_CLEAR" val="0"/>
  <p:tag name="KSO_WM_UNIT_LAYERLEVEL" val="1_1_1"/>
  <p:tag name="KSO_WM_UNIT_VALUE" val="574*899"/>
  <p:tag name="KSO_WM_UNIT_HIGHLIGHT" val="0"/>
  <p:tag name="KSO_WM_UNIT_COMPATIBLE" val="0"/>
  <p:tag name="KSO_WM_UNIT_ID" val="custom160046_21*l_h_d*1_3_1"/>
  <p:tag name="KSO_WM_DIAGRAM_GROUP_CODE" val="l1-4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d"/>
  <p:tag name="KSO_WM_UNIT_INDEX" val="1_1_1"/>
  <p:tag name="KSO_WM_UNIT_CLEAR" val="0"/>
  <p:tag name="KSO_WM_UNIT_LAYERLEVEL" val="1_1_1"/>
  <p:tag name="KSO_WM_UNIT_VALUE" val="581*922"/>
  <p:tag name="KSO_WM_UNIT_HIGHLIGHT" val="0"/>
  <p:tag name="KSO_WM_UNIT_COMPATIBLE" val="0"/>
  <p:tag name="KSO_WM_UNIT_ID" val="custom160046_21*l_h_d*1_1_1"/>
  <p:tag name="KSO_WM_DIAGRAM_GROUP_CODE" val="l1-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160046_22"/>
  <p:tag name="KSO_WM_SLIDE_INDEX" val="22"/>
  <p:tag name="KSO_WM_SLIDE_LAYOUT" val="a_f_d"/>
  <p:tag name="KSO_WM_SLIDE_LAYOUT_CNT" val="1_1_2"/>
  <p:tag name="KSO_WM_SLIDE_TYPE" val="text"/>
  <p:tag name="KSO_WM_BEAUTIFY_FLAG" val="#wm#"/>
  <p:tag name="KSO_WM_SLIDE_POSITION" val="75*141"/>
  <p:tag name="KSO_WM_SLIDE_SIZE" val="786*356"/>
  <p:tag name="KSO_WM_SLIDE_ITEM_CNT" val="3"/>
  <p:tag name="KSO_WM_TEMPLATE_CATEGORY" val="custom"/>
  <p:tag name="KSO_WM_TEMPLATE_INDEX" val="160046"/>
  <p:tag name="KSO_WM_TAG_VERSION" val="1.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a"/>
  <p:tag name="KSO_WM_UNIT_INDEX" val="1"/>
  <p:tag name="KSO_WM_UNIT_ID" val="custom160046_22*a*1"/>
  <p:tag name="KSO_WM_UNIT_CLEAR" val="1"/>
  <p:tag name="KSO_WM_UNIT_LAYERLEVEL" val="1"/>
  <p:tag name="KSO_WM_UNIT_VALUE" val="32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d"/>
  <p:tag name="KSO_WM_UNIT_INDEX" val="1"/>
  <p:tag name="KSO_WM_UNIT_CLEAR" val="0"/>
  <p:tag name="KSO_WM_UNIT_LAYERLEVEL" val="1"/>
  <p:tag name="KSO_WM_UNIT_VALUE" val="582*1207"/>
  <p:tag name="KSO_WM_UNIT_HIGHLIGHT" val="0"/>
  <p:tag name="KSO_WM_UNIT_COMPATIBLE" val="0"/>
  <p:tag name="KSO_WM_UNIT_ID" val="custom160046_22*d*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d"/>
  <p:tag name="KSO_WM_UNIT_INDEX" val="2"/>
  <p:tag name="KSO_WM_UNIT_CLEAR" val="0"/>
  <p:tag name="KSO_WM_UNIT_LAYERLEVEL" val="1"/>
  <p:tag name="KSO_WM_UNIT_VALUE" val="638*1201"/>
  <p:tag name="KSO_WM_UNIT_HIGHLIGHT" val="0"/>
  <p:tag name="KSO_WM_UNIT_COMPATIBLE" val="0"/>
  <p:tag name="KSO_WM_UNIT_ID" val="custom160046_22*d*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f"/>
  <p:tag name="KSO_WM_UNIT_INDEX" val="1"/>
  <p:tag name="KSO_WM_UNIT_CLEAR" val="1"/>
  <p:tag name="KSO_WM_UNIT_LAYERLEVEL" val="1"/>
  <p:tag name="KSO_WM_UNIT_VALUE" val="210"/>
  <p:tag name="KSO_WM_UNIT_HIGHLIGHT" val="0"/>
  <p:tag name="KSO_WM_UNIT_COMPATIBLE" val="0"/>
  <p:tag name="KSO_WM_UNIT_ID" val="custom160046_22*f*1"/>
  <p:tag name="KSO_WM_UNIT_PRESET_TEXT_INDEX" val="2"/>
  <p:tag name="KSO_WM_UNIT_PRESET_TEXT_LEN" val="4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160046_23"/>
  <p:tag name="KSO_WM_SLIDE_INDEX" val="23"/>
  <p:tag name="KSO_WM_SLIDE_LAYOUT" val="a_f_l"/>
  <p:tag name="KSO_WM_SLIDE_LAYOUT_CNT" val="1_1_1"/>
  <p:tag name="KSO_WM_SLIDE_TYPE" val="text"/>
  <p:tag name="KSO_WM_BEAUTIFY_FLAG" val="#wm#"/>
  <p:tag name="KSO_WM_SLIDE_POSITION" val="88*53"/>
  <p:tag name="KSO_WM_SLIDE_SIZE" val="784*456"/>
  <p:tag name="KSO_WM_SLIDE_ITEM_CNT" val="3"/>
  <p:tag name="KSO_WM_TEMPLATE_CATEGORY" val="custom"/>
  <p:tag name="KSO_WM_TEMPLATE_INDEX" val="160046"/>
  <p:tag name="KSO_WM_TAG_VERSION" val="1.0"/>
  <p:tag name="KSO_WM_DIAGRAM_GROUP_CODE" val="l1-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6*i*4"/>
  <p:tag name="KSO_WM_TEMPLATE_CATEGORY" val="custom"/>
  <p:tag name="KSO_WM_TEMPLATE_INDEX" val="160046"/>
  <p:tag name="KSO_WM_UNIT_INDEX" val="4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a"/>
  <p:tag name="KSO_WM_UNIT_INDEX" val="1"/>
  <p:tag name="KSO_WM_UNIT_CLEAR" val="1"/>
  <p:tag name="KSO_WM_UNIT_LAYERLEVEL" val="1"/>
  <p:tag name="KSO_WM_UNIT_VALUE" val="32"/>
  <p:tag name="KSO_WM_UNIT_ISCONTENTSTITLE" val="0"/>
  <p:tag name="KSO_WM_UNIT_HIGHLIGHT" val="0"/>
  <p:tag name="KSO_WM_UNIT_COMPATIBLE" val="0"/>
  <p:tag name="KSO_WM_UNIT_ID" val="custom160046_23*a*1"/>
  <p:tag name="KSO_WM_UNIT_PRESET_TEXT_INDEX" val="0"/>
  <p:tag name="KSO_WM_UNIT_PRESET_TEXT_LEN" val="9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f"/>
  <p:tag name="KSO_WM_UNIT_INDEX" val="1"/>
  <p:tag name="KSO_WM_UNIT_CLEAR" val="1"/>
  <p:tag name="KSO_WM_UNIT_LAYERLEVEL" val="1"/>
  <p:tag name="KSO_WM_UNIT_VALUE" val="84"/>
  <p:tag name="KSO_WM_UNIT_HIGHLIGHT" val="0"/>
  <p:tag name="KSO_WM_UNIT_COMPATIBLE" val="0"/>
  <p:tag name="KSO_WM_UNIT_ID" val="custom160046_23*f*1"/>
  <p:tag name="KSO_WM_UNIT_PRESET_TEXT_INDEX" val="2"/>
  <p:tag name="KSO_WM_UNIT_PRESET_TEXT_LEN" val="7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23*i*2"/>
  <p:tag name="KSO_WM_TEMPLATE_CATEGORY" val="custom"/>
  <p:tag name="KSO_WM_TEMPLATE_INDEX" val="160046"/>
  <p:tag name="KSO_WM_UNIT_INDEX" val="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23*i*3"/>
  <p:tag name="KSO_WM_TEMPLATE_CATEGORY" val="custom"/>
  <p:tag name="KSO_WM_TEMPLATE_INDEX" val="160046"/>
  <p:tag name="KSO_WM_UNIT_INDEX" val="3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1_1"/>
  <p:tag name="KSO_WM_UNIT_CLEAR" val="1"/>
  <p:tag name="KSO_WM_UNIT_LAYERLEVEL" val="1_1_1"/>
  <p:tag name="KSO_WM_UNIT_VALUE" val="40"/>
  <p:tag name="KSO_WM_UNIT_HIGHLIGHT" val="0"/>
  <p:tag name="KSO_WM_UNIT_COMPATIBLE" val="0"/>
  <p:tag name="KSO_WM_UNIT_ID" val="custom160046_23*l_h_f*1_1_1"/>
  <p:tag name="KSO_WM_UNIT_PRESET_TEXT_INDEX" val="2"/>
  <p:tag name="KSO_WM_UNIT_PRESET_TEXT_LEN" val="20"/>
  <p:tag name="KSO_WM_DIAGRAM_GROUP_CODE" val="l1-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a"/>
  <p:tag name="KSO_WM_UNIT_INDEX" val="1_1_1"/>
  <p:tag name="KSO_WM_UNIT_CLEAR" val="1"/>
  <p:tag name="KSO_WM_UNIT_LAYERLEVEL" val="1_1_1"/>
  <p:tag name="KSO_WM_UNIT_VALUE" val="18"/>
  <p:tag name="KSO_WM_UNIT_HIGHLIGHT" val="0"/>
  <p:tag name="KSO_WM_UNIT_COMPATIBLE" val="0"/>
  <p:tag name="KSO_WM_UNIT_ID" val="custom160046_23*l_h_a*1_1_1"/>
  <p:tag name="KSO_WM_DIAGRAM_GROUP_CODE" val="l1-5"/>
  <p:tag name="KSO_WM_UNIT_PRESET_TEXT" val="在此编辑标题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23*i*6"/>
  <p:tag name="KSO_WM_TEMPLATE_CATEGORY" val="custom"/>
  <p:tag name="KSO_WM_TEMPLATE_INDEX" val="160046"/>
  <p:tag name="KSO_WM_UNIT_INDEX" val="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23*i*7"/>
  <p:tag name="KSO_WM_TEMPLATE_CATEGORY" val="custom"/>
  <p:tag name="KSO_WM_TEMPLATE_INDEX" val="160046"/>
  <p:tag name="KSO_WM_UNIT_INDEX" val="7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2_1"/>
  <p:tag name="KSO_WM_UNIT_CLEAR" val="1"/>
  <p:tag name="KSO_WM_UNIT_LAYERLEVEL" val="1_1_1"/>
  <p:tag name="KSO_WM_UNIT_VALUE" val="40"/>
  <p:tag name="KSO_WM_UNIT_HIGHLIGHT" val="0"/>
  <p:tag name="KSO_WM_UNIT_COMPATIBLE" val="0"/>
  <p:tag name="KSO_WM_UNIT_ID" val="custom160046_23*l_h_f*1_2_1"/>
  <p:tag name="KSO_WM_UNIT_PRESET_TEXT_INDEX" val="2"/>
  <p:tag name="KSO_WM_UNIT_PRESET_TEXT_LEN" val="20"/>
  <p:tag name="KSO_WM_DIAGRAM_GROUP_CODE" val="l1-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a"/>
  <p:tag name="KSO_WM_UNIT_INDEX" val="1_2_1"/>
  <p:tag name="KSO_WM_UNIT_CLEAR" val="1"/>
  <p:tag name="KSO_WM_UNIT_LAYERLEVEL" val="1_1_1"/>
  <p:tag name="KSO_WM_UNIT_VALUE" val="18"/>
  <p:tag name="KSO_WM_UNIT_HIGHLIGHT" val="0"/>
  <p:tag name="KSO_WM_UNIT_COMPATIBLE" val="0"/>
  <p:tag name="KSO_WM_UNIT_ID" val="custom160046_23*l_h_a*1_2_1"/>
  <p:tag name="KSO_WM_DIAGRAM_GROUP_CODE" val="l1-5"/>
  <p:tag name="KSO_WM_UNIT_PRESET_TEXT" val="在此编辑标题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6*i*9"/>
  <p:tag name="KSO_WM_TEMPLATE_CATEGORY" val="custom"/>
  <p:tag name="KSO_WM_TEMPLATE_INDEX" val="160046"/>
  <p:tag name="KSO_WM_UNIT_INDEX" val="9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160046_24"/>
  <p:tag name="KSO_WM_SLIDE_INDEX" val="24"/>
  <p:tag name="KSO_WM_SLIDE_LAYOUT" val="a_f_d"/>
  <p:tag name="KSO_WM_SLIDE_LAYOUT_CNT" val="1_1_1"/>
  <p:tag name="KSO_WM_SLIDE_TYPE" val="text"/>
  <p:tag name="KSO_WM_BEAUTIFY_FLAG" val="#wm#"/>
  <p:tag name="KSO_WM_SLIDE_POSITION" val="36*153"/>
  <p:tag name="KSO_WM_SLIDE_SIZE" val="924*329"/>
  <p:tag name="KSO_WM_SLIDE_ITEM_CNT" val="2"/>
  <p:tag name="KSO_WM_TEMPLATE_CATEGORY" val="custom"/>
  <p:tag name="KSO_WM_TEMPLATE_INDEX" val="160046"/>
  <p:tag name="KSO_WM_TAG_VERSION" val="1.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a"/>
  <p:tag name="KSO_WM_UNIT_INDEX" val="1"/>
  <p:tag name="KSO_WM_UNIT_ID" val="custom160046_24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d"/>
  <p:tag name="KSO_WM_UNIT_INDEX" val="1"/>
  <p:tag name="KSO_WM_UNIT_ID" val="custom160046_24*d*1"/>
  <p:tag name="KSO_WM_UNIT_CLEAR" val="0"/>
  <p:tag name="KSO_WM_UNIT_LAYERLEVEL" val="1"/>
  <p:tag name="KSO_WM_UNIT_VALUE" val="1008*1610"/>
  <p:tag name="KSO_WM_UNIT_HIGHLIGHT" val="0"/>
  <p:tag name="KSO_WM_UNIT_COMPATIBLE" val="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f"/>
  <p:tag name="KSO_WM_UNIT_INDEX" val="1"/>
  <p:tag name="KSO_WM_UNIT_CLEAR" val="1"/>
  <p:tag name="KSO_WM_UNIT_LAYERLEVEL" val="1"/>
  <p:tag name="KSO_WM_UNIT_VALUE" val="210"/>
  <p:tag name="KSO_WM_UNIT_HIGHLIGHT" val="0"/>
  <p:tag name="KSO_WM_UNIT_COMPATIBLE" val="0"/>
  <p:tag name="KSO_WM_UNIT_ID" val="custom160046_24*f*1"/>
  <p:tag name="KSO_WM_UNIT_PRESET_TEXT_INDEX" val="2"/>
  <p:tag name="KSO_WM_UNIT_PRESET_TEXT_LEN" val="7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160046_25"/>
  <p:tag name="KSO_WM_SLIDE_INDEX" val="25"/>
  <p:tag name="KSO_WM_SLIDE_LAYOUT" val="a_f_l"/>
  <p:tag name="KSO_WM_SLIDE_LAYOUT_CNT" val="1_1_1"/>
  <p:tag name="KSO_WM_SLIDE_TYPE" val="text"/>
  <p:tag name="KSO_WM_BEAUTIFY_FLAG" val="#wm#"/>
  <p:tag name="KSO_WM_SLIDE_POSITION" val="90*66"/>
  <p:tag name="KSO_WM_SLIDE_SIZE" val="798*444"/>
  <p:tag name="KSO_WM_SLIDE_ITEM_CNT" val="3"/>
  <p:tag name="KSO_WM_TEMPLATE_CATEGORY" val="custom"/>
  <p:tag name="KSO_WM_TEMPLATE_INDEX" val="160046"/>
  <p:tag name="KSO_WM_TAG_VERSION" val="1.0"/>
  <p:tag name="KSO_WM_DIAGRAM_GROUP_CODE" val="l1-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a"/>
  <p:tag name="KSO_WM_UNIT_INDEX" val="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ID" val="custom160046_25*a*1"/>
  <p:tag name="KSO_WM_UNIT_PRESET_TEXT_INDEX" val="0"/>
  <p:tag name="KSO_WM_UNIT_PRESET_TEXT_LEN" val="9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f"/>
  <p:tag name="KSO_WM_UNIT_INDEX" val="1"/>
  <p:tag name="KSO_WM_UNIT_CLEAR" val="1"/>
  <p:tag name="KSO_WM_UNIT_LAYERLEVEL" val="1"/>
  <p:tag name="KSO_WM_UNIT_VALUE" val="86"/>
  <p:tag name="KSO_WM_UNIT_HIGHLIGHT" val="0"/>
  <p:tag name="KSO_WM_UNIT_COMPATIBLE" val="0"/>
  <p:tag name="KSO_WM_UNIT_ID" val="custom160046_25*f*1"/>
  <p:tag name="KSO_WM_UNIT_PRESET_TEXT_INDEX" val="2"/>
  <p:tag name="KSO_WM_UNIT_PRESET_TEXT_LEN" val="7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a"/>
  <p:tag name="KSO_WM_UNIT_INDEX" val="1_1_1"/>
  <p:tag name="KSO_WM_UNIT_CLEAR" val="1"/>
  <p:tag name="KSO_WM_UNIT_LAYERLEVEL" val="1_1_1"/>
  <p:tag name="KSO_WM_UNIT_VALUE" val="32"/>
  <p:tag name="KSO_WM_UNIT_HIGHLIGHT" val="0"/>
  <p:tag name="KSO_WM_UNIT_COMPATIBLE" val="0"/>
  <p:tag name="KSO_WM_UNIT_ID" val="custom160046_25*l_h_a*1_1_1"/>
  <p:tag name="KSO_WM_UNIT_PRESET_TEXT_INDEX" val="0"/>
  <p:tag name="KSO_WM_UNIT_PRESET_TEXT_LEN" val="9"/>
  <p:tag name="KSO_WM_DIAGRAM_GROUP_CODE" val="l1-6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a"/>
  <p:tag name="KSO_WM_UNIT_INDEX" val="1_2_1"/>
  <p:tag name="KSO_WM_UNIT_CLEAR" val="1"/>
  <p:tag name="KSO_WM_UNIT_LAYERLEVEL" val="1_1_1"/>
  <p:tag name="KSO_WM_UNIT_VALUE" val="32"/>
  <p:tag name="KSO_WM_UNIT_HIGHLIGHT" val="0"/>
  <p:tag name="KSO_WM_UNIT_COMPATIBLE" val="0"/>
  <p:tag name="KSO_WM_UNIT_ID" val="custom160046_25*l_h_a*1_2_1"/>
  <p:tag name="KSO_WM_UNIT_PRESET_TEXT_INDEX" val="0"/>
  <p:tag name="KSO_WM_UNIT_PRESET_TEXT_LEN" val="9"/>
  <p:tag name="KSO_WM_DIAGRAM_GROUP_CODE" val="l1-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1"/>
  <p:tag name="KSO_WM_UNIT_CLEAR" val="1"/>
  <p:tag name="KSO_WM_UNIT_LAYERLEVEL" val="1_1"/>
  <p:tag name="KSO_WM_UNIT_ID" val="custom160046_25*l_i*1_1"/>
  <p:tag name="KSO_WM_DIAGRAM_GROUP_CODE" val="l1-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3"/>
  <p:tag name="KSO_WM_UNIT_CLEAR" val="1"/>
  <p:tag name="KSO_WM_UNIT_LAYERLEVEL" val="1_1"/>
  <p:tag name="KSO_WM_UNIT_ID" val="custom160046_6*l_i*1_3"/>
  <p:tag name="KSO_WM_DIAGRAM_GROUP_CODE" val="l1-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2"/>
  <p:tag name="KSO_WM_UNIT_CLEAR" val="1"/>
  <p:tag name="KSO_WM_UNIT_LAYERLEVEL" val="1_1"/>
  <p:tag name="KSO_WM_UNIT_ID" val="custom160046_25*l_i*1_2"/>
  <p:tag name="KSO_WM_DIAGRAM_GROUP_CODE" val="l1-6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1_1"/>
  <p:tag name="KSO_WM_UNIT_CLEAR" val="1"/>
  <p:tag name="KSO_WM_UNIT_LAYERLEVEL" val="1_1_1"/>
  <p:tag name="KSO_WM_UNIT_VALUE" val="125"/>
  <p:tag name="KSO_WM_UNIT_HIGHLIGHT" val="0"/>
  <p:tag name="KSO_WM_UNIT_COMPATIBLE" val="0"/>
  <p:tag name="KSO_WM_UNIT_ID" val="custom160046_25*l_h_f*1_1_1"/>
  <p:tag name="KSO_WM_UNIT_PRESET_TEXT_INDEX" val="2"/>
  <p:tag name="KSO_WM_UNIT_PRESET_TEXT_LEN" val="30"/>
  <p:tag name="KSO_WM_DIAGRAM_GROUP_CODE" val="l1-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d"/>
  <p:tag name="KSO_WM_UNIT_INDEX" val="1_2_1"/>
  <p:tag name="KSO_WM_UNIT_CLEAR" val="0"/>
  <p:tag name="KSO_WM_UNIT_LAYERLEVEL" val="1_1_1"/>
  <p:tag name="KSO_WM_UNIT_VALUE" val="643*993"/>
  <p:tag name="KSO_WM_UNIT_HIGHLIGHT" val="0"/>
  <p:tag name="KSO_WM_UNIT_COMPATIBLE" val="0"/>
  <p:tag name="KSO_WM_UNIT_ID" val="custom160046_25*l_h_d*1_2_1"/>
  <p:tag name="KSO_WM_DIAGRAM_GROUP_CODE" val="l1-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d"/>
  <p:tag name="KSO_WM_UNIT_INDEX" val="1_1_1"/>
  <p:tag name="KSO_WM_UNIT_CLEAR" val="0"/>
  <p:tag name="KSO_WM_UNIT_LAYERLEVEL" val="1_1_1"/>
  <p:tag name="KSO_WM_UNIT_VALUE" val="635*994"/>
  <p:tag name="KSO_WM_UNIT_HIGHLIGHT" val="0"/>
  <p:tag name="KSO_WM_UNIT_COMPATIBLE" val="0"/>
  <p:tag name="KSO_WM_UNIT_ID" val="custom160046_25*l_h_d*1_1_1"/>
  <p:tag name="KSO_WM_DIAGRAM_GROUP_CODE" val="l1-6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2_1"/>
  <p:tag name="KSO_WM_UNIT_CLEAR" val="1"/>
  <p:tag name="KSO_WM_UNIT_LAYERLEVEL" val="1_1_1"/>
  <p:tag name="KSO_WM_UNIT_VALUE" val="150"/>
  <p:tag name="KSO_WM_UNIT_HIGHLIGHT" val="0"/>
  <p:tag name="KSO_WM_UNIT_COMPATIBLE" val="0"/>
  <p:tag name="KSO_WM_UNIT_ID" val="custom160046_25*l_h_f*1_2_1"/>
  <p:tag name="KSO_WM_UNIT_PRESET_TEXT_INDEX" val="2"/>
  <p:tag name="KSO_WM_UNIT_PRESET_TEXT_LEN" val="30"/>
  <p:tag name="KSO_WM_DIAGRAM_GROUP_CODE" val="l1-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160046_26"/>
  <p:tag name="KSO_WM_SLIDE_INDEX" val="26"/>
  <p:tag name="KSO_WM_SLIDE_LAYOUT" val="a_f_d"/>
  <p:tag name="KSO_WM_SLIDE_LAYOUT_CNT" val="1_2_1"/>
  <p:tag name="KSO_WM_SLIDE_TYPE" val="text"/>
  <p:tag name="KSO_WM_BEAUTIFY_FLAG" val="#wm#"/>
  <p:tag name="KSO_WM_SLIDE_POSITION" val="0*96"/>
  <p:tag name="KSO_WM_SLIDE_SIZE" val="960*387"/>
  <p:tag name="KSO_WM_SLIDE_ITEM_CNT" val="3"/>
  <p:tag name="KSO_WM_TEMPLATE_CATEGORY" val="custom"/>
  <p:tag name="KSO_WM_TEMPLATE_INDEX" val="160046"/>
  <p:tag name="KSO_WM_TAG_VERSION" val="1.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d"/>
  <p:tag name="KSO_WM_UNIT_INDEX" val="1"/>
  <p:tag name="KSO_WM_UNIT_ID" val="custom160046_26*d*1"/>
  <p:tag name="KSO_WM_UNIT_CLEAR" val="0"/>
  <p:tag name="KSO_WM_UNIT_LAYERLEVEL" val="1"/>
  <p:tag name="KSO_WM_UNIT_VALUE" val="636*3383"/>
  <p:tag name="KSO_WM_UNIT_HIGHLIGHT" val="0"/>
  <p:tag name="KSO_WM_UNIT_COMPATIBLE" val="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26*i*1"/>
  <p:tag name="KSO_WM_TEMPLATE_CATEGORY" val="custom"/>
  <p:tag name="KSO_WM_TEMPLATE_INDEX" val="160046"/>
  <p:tag name="KSO_WM_UNIT_INDEX" val="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a"/>
  <p:tag name="KSO_WM_UNIT_INDEX" val="1"/>
  <p:tag name="KSO_WM_UNIT_ID" val="custom160046_26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f"/>
  <p:tag name="KSO_WM_UNIT_INDEX" val="1"/>
  <p:tag name="KSO_WM_UNIT_ID" val="custom160046_26*f*1"/>
  <p:tag name="KSO_WM_UNIT_CLEAR" val="1"/>
  <p:tag name="KSO_WM_UNIT_LAYERLEVEL" val="1"/>
  <p:tag name="KSO_WM_UNIT_VALUE" val="96"/>
  <p:tag name="KSO_WM_UNIT_HIGHLIGHT" val="0"/>
  <p:tag name="KSO_WM_UNIT_COMPATIBLE" val="0"/>
  <p:tag name="KSO_WM_UNIT_PRESET_TEXT_INDEX" val="6"/>
  <p:tag name="KSO_WM_UNIT_PRESET_TEXT_LEN" val="4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4"/>
  <p:tag name="KSO_WM_UNIT_CLEAR" val="1"/>
  <p:tag name="KSO_WM_UNIT_LAYERLEVEL" val="1_1"/>
  <p:tag name="KSO_WM_UNIT_ID" val="custom160046_6*l_i*1_4"/>
  <p:tag name="KSO_WM_DIAGRAM_GROUP_CODE" val="l1-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f"/>
  <p:tag name="KSO_WM_UNIT_INDEX" val="2"/>
  <p:tag name="KSO_WM_UNIT_ID" val="custom160046_26*f*2"/>
  <p:tag name="KSO_WM_UNIT_CLEAR" val="1"/>
  <p:tag name="KSO_WM_UNIT_LAYERLEVEL" val="1"/>
  <p:tag name="KSO_WM_UNIT_VALUE" val="96"/>
  <p:tag name="KSO_WM_UNIT_HIGHLIGHT" val="0"/>
  <p:tag name="KSO_WM_UNIT_COMPATIBLE" val="0"/>
  <p:tag name="KSO_WM_UNIT_PRESET_TEXT_INDEX" val="6"/>
  <p:tag name="KSO_WM_UNIT_PRESET_TEXT_LEN" val="4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160046_27"/>
  <p:tag name="KSO_WM_SLIDE_INDEX" val="27"/>
  <p:tag name="KSO_WM_SLIDE_LAYOUT" val="a_f_l"/>
  <p:tag name="KSO_WM_SLIDE_LAYOUT_CNT" val="1_1_1"/>
  <p:tag name="KSO_WM_SLIDE_TYPE" val="text"/>
  <p:tag name="KSO_WM_BEAUTIFY_FLAG" val="#wm#"/>
  <p:tag name="KSO_WM_SLIDE_POSITION" val="59*64"/>
  <p:tag name="KSO_WM_SLIDE_SIZE" val="846*438"/>
  <p:tag name="KSO_WM_SLIDE_ITEM_CNT" val="3"/>
  <p:tag name="KSO_WM_TEMPLATE_CATEGORY" val="custom"/>
  <p:tag name="KSO_WM_TEMPLATE_INDEX" val="160046"/>
  <p:tag name="KSO_WM_TAG_VERSION" val="1.0"/>
  <p:tag name="KSO_WM_DIAGRAM_GROUP_CODE" val="l1-7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a"/>
  <p:tag name="KSO_WM_UNIT_INDEX" val="1"/>
  <p:tag name="KSO_WM_UNIT_CLEAR" val="1"/>
  <p:tag name="KSO_WM_UNIT_LAYERLEVEL" val="1"/>
  <p:tag name="KSO_WM_UNIT_VALUE" val="24"/>
  <p:tag name="KSO_WM_UNIT_ISCONTENTSTITLE" val="0"/>
  <p:tag name="KSO_WM_UNIT_HIGHLIGHT" val="0"/>
  <p:tag name="KSO_WM_UNIT_COMPATIBLE" val="0"/>
  <p:tag name="KSO_WM_UNIT_ID" val="custom160046_27*a*1"/>
  <p:tag name="KSO_WM_UNIT_PRESET_TEXT_INDEX" val="0"/>
  <p:tag name="KSO_WM_UNIT_PRESET_TEXT_LEN" val="9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f"/>
  <p:tag name="KSO_WM_UNIT_INDEX" val="1"/>
  <p:tag name="KSO_WM_UNIT_CLEAR" val="1"/>
  <p:tag name="KSO_WM_UNIT_LAYERLEVEL" val="1"/>
  <p:tag name="KSO_WM_UNIT_VALUE" val="92"/>
  <p:tag name="KSO_WM_UNIT_HIGHLIGHT" val="0"/>
  <p:tag name="KSO_WM_UNIT_COMPATIBLE" val="0"/>
  <p:tag name="KSO_WM_UNIT_ID" val="custom160046_27*f*1"/>
  <p:tag name="KSO_WM_UNIT_PRESET_TEXT_INDEX" val="2"/>
  <p:tag name="KSO_WM_UNIT_PRESET_TEXT_LEN" val="7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1_1"/>
  <p:tag name="KSO_WM_UNIT_CLEAR" val="1"/>
  <p:tag name="KSO_WM_UNIT_LAYERLEVEL" val="1_1_1"/>
  <p:tag name="KSO_WM_UNIT_VALUE" val="45"/>
  <p:tag name="KSO_WM_UNIT_HIGHLIGHT" val="0"/>
  <p:tag name="KSO_WM_UNIT_COMPATIBLE" val="0"/>
  <p:tag name="KSO_WM_UNIT_ID" val="custom160046_27*l_h_f*1_1_1"/>
  <p:tag name="KSO_WM_UNIT_PRESET_TEXT_INDEX" val="2"/>
  <p:tag name="KSO_WM_UNIT_PRESET_TEXT_LEN" val="20"/>
  <p:tag name="KSO_WM_DIAGRAM_GROUP_CODE" val="l1-7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a"/>
  <p:tag name="KSO_WM_UNIT_INDEX" val="1_1_1"/>
  <p:tag name="KSO_WM_UNIT_CLEAR" val="1"/>
  <p:tag name="KSO_WM_UNIT_LAYERLEVEL" val="1_1_1"/>
  <p:tag name="KSO_WM_UNIT_VALUE" val="15"/>
  <p:tag name="KSO_WM_UNIT_HIGHLIGHT" val="0"/>
  <p:tag name="KSO_WM_UNIT_COMPATIBLE" val="0"/>
  <p:tag name="KSO_WM_UNIT_ID" val="custom160046_27*l_h_a*1_1_1"/>
  <p:tag name="KSO_WM_UNIT_PRESET_TEXT_INDEX" val="0"/>
  <p:tag name="KSO_WM_UNIT_PRESET_TEXT_LEN" val="9"/>
  <p:tag name="KSO_WM_DIAGRAM_GROUP_CODE" val="l1-7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2_1"/>
  <p:tag name="KSO_WM_UNIT_CLEAR" val="1"/>
  <p:tag name="KSO_WM_UNIT_LAYERLEVEL" val="1_1_1"/>
  <p:tag name="KSO_WM_UNIT_VALUE" val="45"/>
  <p:tag name="KSO_WM_UNIT_HIGHLIGHT" val="0"/>
  <p:tag name="KSO_WM_UNIT_COMPATIBLE" val="0"/>
  <p:tag name="KSO_WM_UNIT_ID" val="custom160046_27*l_h_f*1_2_1"/>
  <p:tag name="KSO_WM_UNIT_PRESET_TEXT_INDEX" val="2"/>
  <p:tag name="KSO_WM_UNIT_PRESET_TEXT_LEN" val="20"/>
  <p:tag name="KSO_WM_DIAGRAM_GROUP_CODE" val="l1-7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a"/>
  <p:tag name="KSO_WM_UNIT_INDEX" val="1_2_1"/>
  <p:tag name="KSO_WM_UNIT_CLEAR" val="1"/>
  <p:tag name="KSO_WM_UNIT_LAYERLEVEL" val="1_1_1"/>
  <p:tag name="KSO_WM_UNIT_VALUE" val="15"/>
  <p:tag name="KSO_WM_UNIT_HIGHLIGHT" val="0"/>
  <p:tag name="KSO_WM_UNIT_COMPATIBLE" val="0"/>
  <p:tag name="KSO_WM_UNIT_ID" val="custom160046_27*l_h_a*1_2_1"/>
  <p:tag name="KSO_WM_UNIT_PRESET_TEXT_INDEX" val="0"/>
  <p:tag name="KSO_WM_UNIT_PRESET_TEXT_LEN" val="9"/>
  <p:tag name="KSO_WM_DIAGRAM_GROUP_CODE" val="l1-7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d"/>
  <p:tag name="KSO_WM_UNIT_INDEX" val="1_1_1"/>
  <p:tag name="KSO_WM_UNIT_CLEAR" val="0"/>
  <p:tag name="KSO_WM_UNIT_LAYERLEVEL" val="1_1_1"/>
  <p:tag name="KSO_WM_UNIT_VALUE" val="683*1034"/>
  <p:tag name="KSO_WM_UNIT_HIGHLIGHT" val="0"/>
  <p:tag name="KSO_WM_UNIT_COMPATIBLE" val="0"/>
  <p:tag name="KSO_WM_UNIT_ID" val="custom160046_27*l_h_d*1_1_1"/>
  <p:tag name="KSO_WM_DIAGRAM_GROUP_CODE" val="l1-7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d"/>
  <p:tag name="KSO_WM_UNIT_INDEX" val="1_2_1"/>
  <p:tag name="KSO_WM_UNIT_CLEAR" val="0"/>
  <p:tag name="KSO_WM_UNIT_LAYERLEVEL" val="1_1_1"/>
  <p:tag name="KSO_WM_UNIT_VALUE" val="680*1036"/>
  <p:tag name="KSO_WM_UNIT_HIGHLIGHT" val="0"/>
  <p:tag name="KSO_WM_UNIT_COMPATIBLE" val="0"/>
  <p:tag name="KSO_WM_UNIT_ID" val="custom160046_27*l_h_d*1_2_1"/>
  <p:tag name="KSO_WM_DIAGRAM_GROUP_CODE" val="l1-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1"/>
  <p:tag name="KSO_WM_UNIT_CLEAR" val="1"/>
  <p:tag name="KSO_WM_UNIT_LAYERLEVEL" val="1_1"/>
  <p:tag name="KSO_WM_UNIT_ID" val="custom160046_6*l_i*1_1"/>
  <p:tag name="KSO_WM_DIAGRAM_GROUP_CODE" val="l1-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160046_28"/>
  <p:tag name="KSO_WM_SLIDE_INDEX" val="28"/>
  <p:tag name="KSO_WM_SLIDE_LAYOUT" val="a_f_l"/>
  <p:tag name="KSO_WM_SLIDE_LAYOUT_CNT" val="1_1_1"/>
  <p:tag name="KSO_WM_SLIDE_TYPE" val="text"/>
  <p:tag name="KSO_WM_BEAUTIFY_FLAG" val="#wm#"/>
  <p:tag name="KSO_WM_SLIDE_POSITION" val="79*64"/>
  <p:tag name="KSO_WM_SLIDE_SIZE" val="801*444"/>
  <p:tag name="KSO_WM_SLIDE_ITEM_CNT" val="4"/>
  <p:tag name="KSO_WM_TEMPLATE_CATEGORY" val="custom"/>
  <p:tag name="KSO_WM_TEMPLATE_INDEX" val="160046"/>
  <p:tag name="KSO_WM_TAG_VERSION" val="1.0"/>
  <p:tag name="KSO_WM_DIAGRAM_GROUP_CODE" val="l1-7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d"/>
  <p:tag name="KSO_WM_UNIT_INDEX" val="1_2_1"/>
  <p:tag name="KSO_WM_UNIT_CLEAR" val="0"/>
  <p:tag name="KSO_WM_UNIT_LAYERLEVEL" val="1_1_1"/>
  <p:tag name="KSO_WM_UNIT_VALUE" val="553*856"/>
  <p:tag name="KSO_WM_UNIT_HIGHLIGHT" val="0"/>
  <p:tag name="KSO_WM_UNIT_COMPATIBLE" val="0"/>
  <p:tag name="KSO_WM_UNIT_ID" val="custom160046_28*l_h_d*1_2_1"/>
  <p:tag name="KSO_WM_DIAGRAM_GROUP_CODE" val="l1-7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d"/>
  <p:tag name="KSO_WM_UNIT_INDEX" val="1_3_1"/>
  <p:tag name="KSO_WM_UNIT_CLEAR" val="0"/>
  <p:tag name="KSO_WM_UNIT_LAYERLEVEL" val="1_1_1"/>
  <p:tag name="KSO_WM_UNIT_VALUE" val="547*857"/>
  <p:tag name="KSO_WM_UNIT_HIGHLIGHT" val="0"/>
  <p:tag name="KSO_WM_UNIT_COMPATIBLE" val="0"/>
  <p:tag name="KSO_WM_UNIT_ID" val="custom160046_28*l_h_d*1_3_1"/>
  <p:tag name="KSO_WM_DIAGRAM_GROUP_CODE" val="l1-7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d"/>
  <p:tag name="KSO_WM_UNIT_INDEX" val="1_1_1"/>
  <p:tag name="KSO_WM_UNIT_CLEAR" val="0"/>
  <p:tag name="KSO_WM_UNIT_LAYERLEVEL" val="1_1_1"/>
  <p:tag name="KSO_WM_UNIT_VALUE" val="539*856"/>
  <p:tag name="KSO_WM_UNIT_HIGHLIGHT" val="0"/>
  <p:tag name="KSO_WM_UNIT_COMPATIBLE" val="0"/>
  <p:tag name="KSO_WM_UNIT_ID" val="custom160046_28*l_h_d*1_1_1"/>
  <p:tag name="KSO_WM_DIAGRAM_GROUP_CODE" val="l1-7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a"/>
  <p:tag name="KSO_WM_UNIT_INDEX" val="1"/>
  <p:tag name="KSO_WM_UNIT_CLEAR" val="1"/>
  <p:tag name="KSO_WM_UNIT_LAYERLEVEL" val="1"/>
  <p:tag name="KSO_WM_UNIT_VALUE" val="24"/>
  <p:tag name="KSO_WM_UNIT_ISCONTENTSTITLE" val="0"/>
  <p:tag name="KSO_WM_UNIT_HIGHLIGHT" val="0"/>
  <p:tag name="KSO_WM_UNIT_COMPATIBLE" val="0"/>
  <p:tag name="KSO_WM_UNIT_ID" val="custom160046_28*a*1"/>
  <p:tag name="KSO_WM_UNIT_PRESET_TEXT_INDEX" val="0"/>
  <p:tag name="KSO_WM_UNIT_PRESET_TEXT_LEN" val="9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f"/>
  <p:tag name="KSO_WM_UNIT_INDEX" val="1"/>
  <p:tag name="KSO_WM_UNIT_CLEAR" val="1"/>
  <p:tag name="KSO_WM_UNIT_LAYERLEVEL" val="1"/>
  <p:tag name="KSO_WM_UNIT_VALUE" val="86"/>
  <p:tag name="KSO_WM_UNIT_HIGHLIGHT" val="0"/>
  <p:tag name="KSO_WM_UNIT_COMPATIBLE" val="0"/>
  <p:tag name="KSO_WM_UNIT_ID" val="custom160046_28*f*1"/>
  <p:tag name="KSO_WM_UNIT_PRESET_TEXT_INDEX" val="2"/>
  <p:tag name="KSO_WM_UNIT_PRESET_TEXT_LEN" val="7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1_1"/>
  <p:tag name="KSO_WM_UNIT_CLEAR" val="1"/>
  <p:tag name="KSO_WM_UNIT_LAYERLEVEL" val="1_1_1"/>
  <p:tag name="KSO_WM_UNIT_VALUE" val="48"/>
  <p:tag name="KSO_WM_UNIT_HIGHLIGHT" val="0"/>
  <p:tag name="KSO_WM_UNIT_COMPATIBLE" val="0"/>
  <p:tag name="KSO_WM_UNIT_ID" val="custom160046_28*l_h_f*1_1_1"/>
  <p:tag name="KSO_WM_UNIT_PRESET_TEXT_INDEX" val="2"/>
  <p:tag name="KSO_WM_UNIT_PRESET_TEXT_LEN" val="20"/>
  <p:tag name="KSO_WM_DIAGRAM_GROUP_CODE" val="l1-7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a"/>
  <p:tag name="KSO_WM_UNIT_INDEX" val="1_1_1"/>
  <p:tag name="KSO_WM_UNIT_CLEAR" val="1"/>
  <p:tag name="KSO_WM_UNIT_LAYERLEVEL" val="1_1_1"/>
  <p:tag name="KSO_WM_UNIT_VALUE" val="24"/>
  <p:tag name="KSO_WM_UNIT_HIGHLIGHT" val="0"/>
  <p:tag name="KSO_WM_UNIT_COMPATIBLE" val="0"/>
  <p:tag name="KSO_WM_UNIT_ID" val="custom160046_28*l_h_a*1_1_1"/>
  <p:tag name="KSO_WM_UNIT_PRESET_TEXT_INDEX" val="0"/>
  <p:tag name="KSO_WM_UNIT_PRESET_TEXT_LEN" val="9"/>
  <p:tag name="KSO_WM_DIAGRAM_GROUP_CODE" val="l1-7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2_1"/>
  <p:tag name="KSO_WM_UNIT_CLEAR" val="1"/>
  <p:tag name="KSO_WM_UNIT_LAYERLEVEL" val="1_1_1"/>
  <p:tag name="KSO_WM_UNIT_VALUE" val="48"/>
  <p:tag name="KSO_WM_UNIT_HIGHLIGHT" val="0"/>
  <p:tag name="KSO_WM_UNIT_COMPATIBLE" val="0"/>
  <p:tag name="KSO_WM_UNIT_ID" val="custom160046_28*l_h_f*1_2_1"/>
  <p:tag name="KSO_WM_UNIT_PRESET_TEXT_INDEX" val="2"/>
  <p:tag name="KSO_WM_UNIT_PRESET_TEXT_LEN" val="20"/>
  <p:tag name="KSO_WM_DIAGRAM_GROUP_CODE" val="l1-7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a"/>
  <p:tag name="KSO_WM_UNIT_INDEX" val="1_2_1"/>
  <p:tag name="KSO_WM_UNIT_CLEAR" val="1"/>
  <p:tag name="KSO_WM_UNIT_LAYERLEVEL" val="1_1_1"/>
  <p:tag name="KSO_WM_UNIT_VALUE" val="24"/>
  <p:tag name="KSO_WM_UNIT_HIGHLIGHT" val="0"/>
  <p:tag name="KSO_WM_UNIT_COMPATIBLE" val="0"/>
  <p:tag name="KSO_WM_UNIT_ID" val="custom160046_28*l_h_a*1_2_1"/>
  <p:tag name="KSO_WM_UNIT_PRESET_TEXT_INDEX" val="0"/>
  <p:tag name="KSO_WM_UNIT_PRESET_TEXT_LEN" val="9"/>
  <p:tag name="KSO_WM_DIAGRAM_GROUP_CODE" val="l1-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a"/>
  <p:tag name="KSO_WM_UNIT_INDEX" val="1"/>
  <p:tag name="KSO_WM_UNIT_CLEAR" val="1"/>
  <p:tag name="KSO_WM_UNIT_LAYERLEVEL" val="1"/>
  <p:tag name="KSO_WM_UNIT_VALUE" val="23"/>
  <p:tag name="KSO_WM_UNIT_ISCONTENTSTITLE" val="0"/>
  <p:tag name="KSO_WM_UNIT_HIGHLIGHT" val="0"/>
  <p:tag name="KSO_WM_UNIT_COMPATIBLE" val="0"/>
  <p:tag name="KSO_WM_UNIT_ID" val="custom160046_1*a*1"/>
  <p:tag name="KSO_WM_UNIT_PRESET_TEXT_INDEX" val="0"/>
  <p:tag name="KSO_WM_UNIT_PRESET_TEXT_LEN" val="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2"/>
  <p:tag name="KSO_WM_UNIT_CLEAR" val="1"/>
  <p:tag name="KSO_WM_UNIT_LAYERLEVEL" val="1_1"/>
  <p:tag name="KSO_WM_UNIT_ID" val="custom160046_6*l_i*1_2"/>
  <p:tag name="KSO_WM_DIAGRAM_GROUP_CODE" val="l1-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3_1"/>
  <p:tag name="KSO_WM_UNIT_CLEAR" val="1"/>
  <p:tag name="KSO_WM_UNIT_LAYERLEVEL" val="1_1_1"/>
  <p:tag name="KSO_WM_UNIT_VALUE" val="48"/>
  <p:tag name="KSO_WM_UNIT_HIGHLIGHT" val="0"/>
  <p:tag name="KSO_WM_UNIT_COMPATIBLE" val="0"/>
  <p:tag name="KSO_WM_UNIT_ID" val="custom160046_28*l_h_f*1_3_1"/>
  <p:tag name="KSO_WM_UNIT_PRESET_TEXT_INDEX" val="2"/>
  <p:tag name="KSO_WM_UNIT_PRESET_TEXT_LEN" val="20"/>
  <p:tag name="KSO_WM_DIAGRAM_GROUP_CODE" val="l1-7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a"/>
  <p:tag name="KSO_WM_UNIT_INDEX" val="1_3_1"/>
  <p:tag name="KSO_WM_UNIT_CLEAR" val="1"/>
  <p:tag name="KSO_WM_UNIT_LAYERLEVEL" val="1_1_1"/>
  <p:tag name="KSO_WM_UNIT_VALUE" val="24"/>
  <p:tag name="KSO_WM_UNIT_HIGHLIGHT" val="0"/>
  <p:tag name="KSO_WM_UNIT_COMPATIBLE" val="0"/>
  <p:tag name="KSO_WM_UNIT_ID" val="custom160046_28*l_h_a*1_3_1"/>
  <p:tag name="KSO_WM_UNIT_PRESET_TEXT_INDEX" val="0"/>
  <p:tag name="KSO_WM_UNIT_PRESET_TEXT_LEN" val="9"/>
  <p:tag name="KSO_WM_DIAGRAM_GROUP_CODE" val="l1-7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160046_29"/>
  <p:tag name="KSO_WM_SLIDE_INDEX" val="29"/>
  <p:tag name="KSO_WM_SLIDE_LAYOUT" val="a_f_l"/>
  <p:tag name="KSO_WM_SLIDE_LAYOUT_CNT" val="1_1_1"/>
  <p:tag name="KSO_WM_SLIDE_TYPE" val="text"/>
  <p:tag name="KSO_WM_BEAUTIFY_FLAG" val="#wm#"/>
  <p:tag name="KSO_WM_SLIDE_POSITION" val="49*64"/>
  <p:tag name="KSO_WM_SLIDE_SIZE" val="863*410"/>
  <p:tag name="KSO_WM_SLIDE_ITEM_CNT" val="5"/>
  <p:tag name="KSO_WM_TEMPLATE_CATEGORY" val="custom"/>
  <p:tag name="KSO_WM_TEMPLATE_INDEX" val="160046"/>
  <p:tag name="KSO_WM_TAG_VERSION" val="1.0"/>
  <p:tag name="KSO_WM_DIAGRAM_GROUP_CODE" val="l1-7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a"/>
  <p:tag name="KSO_WM_UNIT_INDEX" val="1"/>
  <p:tag name="KSO_WM_UNIT_CLEAR" val="1"/>
  <p:tag name="KSO_WM_UNIT_LAYERLEVEL" val="1"/>
  <p:tag name="KSO_WM_UNIT_VALUE" val="24"/>
  <p:tag name="KSO_WM_UNIT_ISCONTENTSTITLE" val="0"/>
  <p:tag name="KSO_WM_UNIT_HIGHLIGHT" val="0"/>
  <p:tag name="KSO_WM_UNIT_COMPATIBLE" val="0"/>
  <p:tag name="KSO_WM_UNIT_ID" val="custom160046_29*a*1"/>
  <p:tag name="KSO_WM_UNIT_PRESET_TEXT_INDEX" val="0"/>
  <p:tag name="KSO_WM_UNIT_PRESET_TEXT_LEN" val="9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f"/>
  <p:tag name="KSO_WM_UNIT_INDEX" val="1"/>
  <p:tag name="KSO_WM_UNIT_CLEAR" val="1"/>
  <p:tag name="KSO_WM_UNIT_LAYERLEVEL" val="1"/>
  <p:tag name="KSO_WM_UNIT_VALUE" val="94"/>
  <p:tag name="KSO_WM_UNIT_HIGHLIGHT" val="0"/>
  <p:tag name="KSO_WM_UNIT_COMPATIBLE" val="0"/>
  <p:tag name="KSO_WM_UNIT_ID" val="custom160046_29*f*1"/>
  <p:tag name="KSO_WM_UNIT_PRESET_TEXT_INDEX" val="2"/>
  <p:tag name="KSO_WM_UNIT_PRESET_TEXT_LEN" val="7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1_1"/>
  <p:tag name="KSO_WM_UNIT_CLEAR" val="1"/>
  <p:tag name="KSO_WM_UNIT_LAYERLEVEL" val="1_1_1"/>
  <p:tag name="KSO_WM_UNIT_VALUE" val="40"/>
  <p:tag name="KSO_WM_UNIT_HIGHLIGHT" val="0"/>
  <p:tag name="KSO_WM_UNIT_COMPATIBLE" val="0"/>
  <p:tag name="KSO_WM_UNIT_ID" val="custom160046_29*l_h_f*1_1_1"/>
  <p:tag name="KSO_WM_UNIT_PRESET_TEXT_INDEX" val="2"/>
  <p:tag name="KSO_WM_UNIT_PRESET_TEXT_LEN" val="10"/>
  <p:tag name="KSO_WM_DIAGRAM_GROUP_CODE" val="l1-7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a"/>
  <p:tag name="KSO_WM_UNIT_INDEX" val="1_1_1"/>
  <p:tag name="KSO_WM_UNIT_CLEAR" val="1"/>
  <p:tag name="KSO_WM_UNIT_LAYERLEVEL" val="1_1_1"/>
  <p:tag name="KSO_WM_UNIT_VALUE" val="9"/>
  <p:tag name="KSO_WM_UNIT_HIGHLIGHT" val="0"/>
  <p:tag name="KSO_WM_UNIT_COMPATIBLE" val="0"/>
  <p:tag name="KSO_WM_UNIT_ID" val="custom160046_29*l_h_a*1_1_1"/>
  <p:tag name="KSO_WM_DIAGRAM_GROUP_CODE" val="l1-7"/>
  <p:tag name="KSO_WM_UNIT_PRESET_TEXT" val="在此编辑标题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2_1"/>
  <p:tag name="KSO_WM_UNIT_CLEAR" val="1"/>
  <p:tag name="KSO_WM_UNIT_LAYERLEVEL" val="1_1_1"/>
  <p:tag name="KSO_WM_UNIT_VALUE" val="40"/>
  <p:tag name="KSO_WM_UNIT_HIGHLIGHT" val="0"/>
  <p:tag name="KSO_WM_UNIT_COMPATIBLE" val="0"/>
  <p:tag name="KSO_WM_UNIT_ID" val="custom160046_29*l_h_f*1_2_1"/>
  <p:tag name="KSO_WM_UNIT_PRESET_TEXT_INDEX" val="2"/>
  <p:tag name="KSO_WM_UNIT_PRESET_TEXT_LEN" val="10"/>
  <p:tag name="KSO_WM_DIAGRAM_GROUP_CODE" val="l1-7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a"/>
  <p:tag name="KSO_WM_UNIT_INDEX" val="1_2_1"/>
  <p:tag name="KSO_WM_UNIT_CLEAR" val="1"/>
  <p:tag name="KSO_WM_UNIT_LAYERLEVEL" val="1_1_1"/>
  <p:tag name="KSO_WM_UNIT_VALUE" val="9"/>
  <p:tag name="KSO_WM_UNIT_HIGHLIGHT" val="0"/>
  <p:tag name="KSO_WM_UNIT_COMPATIBLE" val="0"/>
  <p:tag name="KSO_WM_UNIT_ID" val="custom160046_29*l_h_a*1_2_1"/>
  <p:tag name="KSO_WM_DIAGRAM_GROUP_CODE" val="l1-7"/>
  <p:tag name="KSO_WM_UNIT_PRESET_TEXT" val="在此编辑标题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3_1"/>
  <p:tag name="KSO_WM_UNIT_CLEAR" val="1"/>
  <p:tag name="KSO_WM_UNIT_LAYERLEVEL" val="1_1_1"/>
  <p:tag name="KSO_WM_UNIT_VALUE" val="40"/>
  <p:tag name="KSO_WM_UNIT_HIGHLIGHT" val="0"/>
  <p:tag name="KSO_WM_UNIT_COMPATIBLE" val="0"/>
  <p:tag name="KSO_WM_UNIT_ID" val="custom160046_29*l_h_f*1_3_1"/>
  <p:tag name="KSO_WM_UNIT_PRESET_TEXT_INDEX" val="2"/>
  <p:tag name="KSO_WM_UNIT_PRESET_TEXT_LEN" val="10"/>
  <p:tag name="KSO_WM_DIAGRAM_GROUP_CODE" val="l1-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160046_7"/>
  <p:tag name="KSO_WM_SLIDE_INDEX" val="7"/>
  <p:tag name="KSO_WM_SLIDE_LAYOUT" val="l"/>
  <p:tag name="KSO_WM_SLIDE_LAYOUT_CNT" val="1"/>
  <p:tag name="KSO_WM_BEAUTIFY_FLAG" val="#wm#"/>
  <p:tag name="KSO_WM_SLIDE_ITEM_CNT" val="3"/>
  <p:tag name="KSO_WM_SLIDE_TYPE" val="contents"/>
  <p:tag name="KSO_WM_TEMPLATE_CATEGORY" val="custom"/>
  <p:tag name="KSO_WM_TEMPLATE_INDEX" val="160046"/>
  <p:tag name="KSO_WM_TAG_VERSION" val="1.0"/>
  <p:tag name="KSO_WM_DIAGRAM_GROUP_CODE" val="l1-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a"/>
  <p:tag name="KSO_WM_UNIT_INDEX" val="1_3_1"/>
  <p:tag name="KSO_WM_UNIT_CLEAR" val="1"/>
  <p:tag name="KSO_WM_UNIT_LAYERLEVEL" val="1_1_1"/>
  <p:tag name="KSO_WM_UNIT_VALUE" val="9"/>
  <p:tag name="KSO_WM_UNIT_HIGHLIGHT" val="0"/>
  <p:tag name="KSO_WM_UNIT_COMPATIBLE" val="0"/>
  <p:tag name="KSO_WM_UNIT_ID" val="custom160046_29*l_h_a*1_3_1"/>
  <p:tag name="KSO_WM_DIAGRAM_GROUP_CODE" val="l1-7"/>
  <p:tag name="KSO_WM_UNIT_PRESET_TEXT" val="在此编辑标题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29*i*8"/>
  <p:tag name="KSO_WM_TEMPLATE_CATEGORY" val="custom"/>
  <p:tag name="KSO_WM_TEMPLATE_INDEX" val="160046"/>
  <p:tag name="KSO_WM_UNIT_INDEX" val="8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4_1"/>
  <p:tag name="KSO_WM_UNIT_CLEAR" val="1"/>
  <p:tag name="KSO_WM_UNIT_LAYERLEVEL" val="1_1_1"/>
  <p:tag name="KSO_WM_UNIT_VALUE" val="40"/>
  <p:tag name="KSO_WM_UNIT_HIGHLIGHT" val="0"/>
  <p:tag name="KSO_WM_UNIT_COMPATIBLE" val="0"/>
  <p:tag name="KSO_WM_UNIT_ID" val="custom160046_29*l_h_f*1_4_1"/>
  <p:tag name="KSO_WM_UNIT_PRESET_TEXT_INDEX" val="2"/>
  <p:tag name="KSO_WM_UNIT_PRESET_TEXT_LEN" val="10"/>
  <p:tag name="KSO_WM_DIAGRAM_GROUP_CODE" val="l1-7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a"/>
  <p:tag name="KSO_WM_UNIT_INDEX" val="1_4_1"/>
  <p:tag name="KSO_WM_UNIT_CLEAR" val="1"/>
  <p:tag name="KSO_WM_UNIT_LAYERLEVEL" val="1_1_1"/>
  <p:tag name="KSO_WM_UNIT_VALUE" val="9"/>
  <p:tag name="KSO_WM_UNIT_HIGHLIGHT" val="0"/>
  <p:tag name="KSO_WM_UNIT_COMPATIBLE" val="0"/>
  <p:tag name="KSO_WM_UNIT_ID" val="custom160046_29*l_h_a*1_4_1"/>
  <p:tag name="KSO_WM_DIAGRAM_GROUP_CODE" val="l1-7"/>
  <p:tag name="KSO_WM_UNIT_PRESET_TEXT" val="在此编辑标题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d"/>
  <p:tag name="KSO_WM_UNIT_INDEX" val="1_2_1"/>
  <p:tag name="KSO_WM_UNIT_CLEAR" val="0"/>
  <p:tag name="KSO_WM_UNIT_LAYERLEVEL" val="1_1_1"/>
  <p:tag name="KSO_WM_UNIT_VALUE" val="481*745"/>
  <p:tag name="KSO_WM_UNIT_HIGHLIGHT" val="0"/>
  <p:tag name="KSO_WM_UNIT_COMPATIBLE" val="0"/>
  <p:tag name="KSO_WM_UNIT_ID" val="custom160046_29*l_h_d*1_2_1"/>
  <p:tag name="KSO_WM_DIAGRAM_GROUP_CODE" val="l1-7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d"/>
  <p:tag name="KSO_WM_UNIT_INDEX" val="1_3_1"/>
  <p:tag name="KSO_WM_UNIT_CLEAR" val="0"/>
  <p:tag name="KSO_WM_UNIT_LAYERLEVEL" val="1_1_1"/>
  <p:tag name="KSO_WM_UNIT_VALUE" val="476*745"/>
  <p:tag name="KSO_WM_UNIT_HIGHLIGHT" val="0"/>
  <p:tag name="KSO_WM_UNIT_COMPATIBLE" val="0"/>
  <p:tag name="KSO_WM_UNIT_ID" val="custom160046_29*l_h_d*1_3_1"/>
  <p:tag name="KSO_WM_DIAGRAM_GROUP_CODE" val="l1-7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d"/>
  <p:tag name="KSO_WM_UNIT_INDEX" val="1_1_1"/>
  <p:tag name="KSO_WM_UNIT_CLEAR" val="0"/>
  <p:tag name="KSO_WM_UNIT_LAYERLEVEL" val="1_1_1"/>
  <p:tag name="KSO_WM_UNIT_VALUE" val="469*744"/>
  <p:tag name="KSO_WM_UNIT_HIGHLIGHT" val="0"/>
  <p:tag name="KSO_WM_UNIT_COMPATIBLE" val="0"/>
  <p:tag name="KSO_WM_UNIT_ID" val="custom160046_29*l_h_d*1_1_1"/>
  <p:tag name="KSO_WM_DIAGRAM_GROUP_CODE" val="l1-7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d"/>
  <p:tag name="KSO_WM_UNIT_INDEX" val="1_4_1"/>
  <p:tag name="KSO_WM_UNIT_CLEAR" val="0"/>
  <p:tag name="KSO_WM_UNIT_LAYERLEVEL" val="1_1_1"/>
  <p:tag name="KSO_WM_UNIT_VALUE" val="483*745"/>
  <p:tag name="KSO_WM_UNIT_HIGHLIGHT" val="0"/>
  <p:tag name="KSO_WM_UNIT_COMPATIBLE" val="0"/>
  <p:tag name="KSO_WM_UNIT_ID" val="custom160046_29*l_h_d*1_4_1"/>
  <p:tag name="KSO_WM_DIAGRAM_GROUP_CODE" val="l1-7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160046_30"/>
  <p:tag name="KSO_WM_SLIDE_INDEX" val="30"/>
  <p:tag name="KSO_WM_SLIDE_LAYOUT" val="a_f_l"/>
  <p:tag name="KSO_WM_SLIDE_LAYOUT_CNT" val="1_1_1"/>
  <p:tag name="KSO_WM_SLIDE_TYPE" val="text"/>
  <p:tag name="KSO_WM_BEAUTIFY_FLAG" val="#wm#"/>
  <p:tag name="KSO_WM_SLIDE_POSITION" val="37*64"/>
  <p:tag name="KSO_WM_SLIDE_SIZE" val="892*418"/>
  <p:tag name="KSO_WM_SLIDE_ITEM_CNT" val="6"/>
  <p:tag name="KSO_WM_TEMPLATE_CATEGORY" val="custom"/>
  <p:tag name="KSO_WM_TEMPLATE_INDEX" val="160046"/>
  <p:tag name="KSO_WM_TAG_VERSION" val="1.0"/>
  <p:tag name="KSO_WM_DIAGRAM_GROUP_CODE" val="l1-7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a"/>
  <p:tag name="KSO_WM_UNIT_INDEX" val="1"/>
  <p:tag name="KSO_WM_UNIT_CLEAR" val="1"/>
  <p:tag name="KSO_WM_UNIT_LAYERLEVEL" val="1"/>
  <p:tag name="KSO_WM_UNIT_VALUE" val="24"/>
  <p:tag name="KSO_WM_UNIT_ISCONTENTSTITLE" val="0"/>
  <p:tag name="KSO_WM_UNIT_HIGHLIGHT" val="0"/>
  <p:tag name="KSO_WM_UNIT_COMPATIBLE" val="0"/>
  <p:tag name="KSO_WM_UNIT_ID" val="custom160046_30*a*1"/>
  <p:tag name="KSO_WM_UNIT_PRESET_TEXT_INDEX" val="0"/>
  <p:tag name="KSO_WM_UNIT_PRESET_TEXT_LEN" val="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1_1"/>
  <p:tag name="KSO_WM_UNIT_CLEAR" val="1"/>
  <p:tag name="KSO_WM_UNIT_LAYERLEVEL" val="1_1_1"/>
  <p:tag name="KSO_WM_UNIT_VALUE" val="14"/>
  <p:tag name="KSO_WM_UNIT_HIGHLIGHT" val="0"/>
  <p:tag name="KSO_WM_UNIT_COMPATIBLE" val="0"/>
  <p:tag name="KSO_WM_UNIT_ID" val="custom160046_7*l_h_f*1_1_1"/>
  <p:tag name="KSO_WM_UNIT_PRESET_TEXT_INDEX" val="2"/>
  <p:tag name="KSO_WM_UNIT_PRESET_TEXT_LEN" val="10"/>
  <p:tag name="KSO_WM_DIAGRAM_GROUP_CODE" val="l1-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f"/>
  <p:tag name="KSO_WM_UNIT_INDEX" val="1"/>
  <p:tag name="KSO_WM_UNIT_CLEAR" val="1"/>
  <p:tag name="KSO_WM_UNIT_LAYERLEVEL" val="1"/>
  <p:tag name="KSO_WM_UNIT_VALUE" val="96"/>
  <p:tag name="KSO_WM_UNIT_HIGHLIGHT" val="0"/>
  <p:tag name="KSO_WM_UNIT_COMPATIBLE" val="0"/>
  <p:tag name="KSO_WM_UNIT_ID" val="custom160046_30*f*1"/>
  <p:tag name="KSO_WM_UNIT_PRESET_TEXT_INDEX" val="2"/>
  <p:tag name="KSO_WM_UNIT_PRESET_TEXT_LEN" val="7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1_1"/>
  <p:tag name="KSO_WM_UNIT_CLEAR" val="1"/>
  <p:tag name="KSO_WM_UNIT_LAYERLEVEL" val="1_1_1"/>
  <p:tag name="KSO_WM_UNIT_VALUE" val="40"/>
  <p:tag name="KSO_WM_UNIT_HIGHLIGHT" val="0"/>
  <p:tag name="KSO_WM_UNIT_COMPATIBLE" val="0"/>
  <p:tag name="KSO_WM_UNIT_ID" val="custom160046_30*l_h_f*1_1_1"/>
  <p:tag name="KSO_WM_UNIT_PRESET_TEXT_INDEX" val="2"/>
  <p:tag name="KSO_WM_UNIT_PRESET_TEXT_LEN" val="10"/>
  <p:tag name="KSO_WM_DIAGRAM_GROUP_CODE" val="l1-7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a"/>
  <p:tag name="KSO_WM_UNIT_INDEX" val="1_1_1"/>
  <p:tag name="KSO_WM_UNIT_CLEAR" val="1"/>
  <p:tag name="KSO_WM_UNIT_LAYERLEVEL" val="1_1_1"/>
  <p:tag name="KSO_WM_UNIT_VALUE" val="8"/>
  <p:tag name="KSO_WM_UNIT_HIGHLIGHT" val="0"/>
  <p:tag name="KSO_WM_UNIT_COMPATIBLE" val="0"/>
  <p:tag name="KSO_WM_UNIT_ID" val="custom160046_30*l_h_a*1_1_1"/>
  <p:tag name="KSO_WM_DIAGRAM_GROUP_CODE" val="l1-7"/>
  <p:tag name="KSO_WM_UNIT_PRESET_TEXT" val="在此编辑标题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2_1"/>
  <p:tag name="KSO_WM_UNIT_CLEAR" val="1"/>
  <p:tag name="KSO_WM_UNIT_LAYERLEVEL" val="1_1_1"/>
  <p:tag name="KSO_WM_UNIT_VALUE" val="40"/>
  <p:tag name="KSO_WM_UNIT_HIGHLIGHT" val="0"/>
  <p:tag name="KSO_WM_UNIT_COMPATIBLE" val="0"/>
  <p:tag name="KSO_WM_UNIT_ID" val="custom160046_30*l_h_f*1_2_1"/>
  <p:tag name="KSO_WM_UNIT_PRESET_TEXT_INDEX" val="2"/>
  <p:tag name="KSO_WM_UNIT_PRESET_TEXT_LEN" val="10"/>
  <p:tag name="KSO_WM_DIAGRAM_GROUP_CODE" val="l1-7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a"/>
  <p:tag name="KSO_WM_UNIT_INDEX" val="1_2_1"/>
  <p:tag name="KSO_WM_UNIT_CLEAR" val="1"/>
  <p:tag name="KSO_WM_UNIT_LAYERLEVEL" val="1_1_1"/>
  <p:tag name="KSO_WM_UNIT_VALUE" val="8"/>
  <p:tag name="KSO_WM_UNIT_HIGHLIGHT" val="0"/>
  <p:tag name="KSO_WM_UNIT_COMPATIBLE" val="0"/>
  <p:tag name="KSO_WM_UNIT_ID" val="custom160046_30*l_h_a*1_2_1"/>
  <p:tag name="KSO_WM_DIAGRAM_GROUP_CODE" val="l1-7"/>
  <p:tag name="KSO_WM_UNIT_PRESET_TEXT" val="在此编辑标题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3_1"/>
  <p:tag name="KSO_WM_UNIT_CLEAR" val="1"/>
  <p:tag name="KSO_WM_UNIT_LAYERLEVEL" val="1_1_1"/>
  <p:tag name="KSO_WM_UNIT_VALUE" val="40"/>
  <p:tag name="KSO_WM_UNIT_HIGHLIGHT" val="0"/>
  <p:tag name="KSO_WM_UNIT_COMPATIBLE" val="0"/>
  <p:tag name="KSO_WM_UNIT_ID" val="custom160046_30*l_h_f*1_3_1"/>
  <p:tag name="KSO_WM_UNIT_PRESET_TEXT_INDEX" val="2"/>
  <p:tag name="KSO_WM_UNIT_PRESET_TEXT_LEN" val="10"/>
  <p:tag name="KSO_WM_DIAGRAM_GROUP_CODE" val="l1-7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a"/>
  <p:tag name="KSO_WM_UNIT_INDEX" val="1_3_1"/>
  <p:tag name="KSO_WM_UNIT_CLEAR" val="1"/>
  <p:tag name="KSO_WM_UNIT_LAYERLEVEL" val="1_1_1"/>
  <p:tag name="KSO_WM_UNIT_VALUE" val="8"/>
  <p:tag name="KSO_WM_UNIT_HIGHLIGHT" val="0"/>
  <p:tag name="KSO_WM_UNIT_COMPATIBLE" val="0"/>
  <p:tag name="KSO_WM_UNIT_ID" val="custom160046_30*l_h_a*1_3_1"/>
  <p:tag name="KSO_WM_DIAGRAM_GROUP_CODE" val="l1-7"/>
  <p:tag name="KSO_WM_UNIT_PRESET_TEXT" val="在此编辑标题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4_1"/>
  <p:tag name="KSO_WM_UNIT_CLEAR" val="1"/>
  <p:tag name="KSO_WM_UNIT_LAYERLEVEL" val="1_1_1"/>
  <p:tag name="KSO_WM_UNIT_VALUE" val="40"/>
  <p:tag name="KSO_WM_UNIT_HIGHLIGHT" val="0"/>
  <p:tag name="KSO_WM_UNIT_COMPATIBLE" val="0"/>
  <p:tag name="KSO_WM_UNIT_ID" val="custom160046_30*l_h_f*1_4_1"/>
  <p:tag name="KSO_WM_UNIT_PRESET_TEXT_INDEX" val="2"/>
  <p:tag name="KSO_WM_UNIT_PRESET_TEXT_LEN" val="10"/>
  <p:tag name="KSO_WM_DIAGRAM_GROUP_CODE" val="l1-7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a"/>
  <p:tag name="KSO_WM_UNIT_INDEX" val="1_4_1"/>
  <p:tag name="KSO_WM_UNIT_CLEAR" val="1"/>
  <p:tag name="KSO_WM_UNIT_LAYERLEVEL" val="1_1_1"/>
  <p:tag name="KSO_WM_UNIT_VALUE" val="8"/>
  <p:tag name="KSO_WM_UNIT_HIGHLIGHT" val="0"/>
  <p:tag name="KSO_WM_UNIT_COMPATIBLE" val="0"/>
  <p:tag name="KSO_WM_UNIT_ID" val="custom160046_30*l_h_a*1_4_1"/>
  <p:tag name="KSO_WM_DIAGRAM_GROUP_CODE" val="l1-7"/>
  <p:tag name="KSO_WM_UNIT_PRESET_TEXT" val="在此编辑标题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30*i*10"/>
  <p:tag name="KSO_WM_TEMPLATE_CATEGORY" val="custom"/>
  <p:tag name="KSO_WM_TEMPLATE_INDEX" val="160046"/>
  <p:tag name="KSO_WM_UNIT_INDEX" val="1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3_1"/>
  <p:tag name="KSO_WM_UNIT_CLEAR" val="1"/>
  <p:tag name="KSO_WM_UNIT_LAYERLEVEL" val="1_1_1"/>
  <p:tag name="KSO_WM_UNIT_VALUE" val="14"/>
  <p:tag name="KSO_WM_UNIT_HIGHLIGHT" val="0"/>
  <p:tag name="KSO_WM_UNIT_COMPATIBLE" val="0"/>
  <p:tag name="KSO_WM_UNIT_ID" val="custom160046_7*l_h_f*1_3_1"/>
  <p:tag name="KSO_WM_UNIT_PRESET_TEXT_INDEX" val="2"/>
  <p:tag name="KSO_WM_UNIT_PRESET_TEXT_LEN" val="10"/>
  <p:tag name="KSO_WM_DIAGRAM_GROUP_CODE" val="l1-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5_1"/>
  <p:tag name="KSO_WM_UNIT_CLEAR" val="1"/>
  <p:tag name="KSO_WM_UNIT_LAYERLEVEL" val="1_1_1"/>
  <p:tag name="KSO_WM_UNIT_VALUE" val="40"/>
  <p:tag name="KSO_WM_UNIT_HIGHLIGHT" val="0"/>
  <p:tag name="KSO_WM_UNIT_COMPATIBLE" val="0"/>
  <p:tag name="KSO_WM_UNIT_ID" val="custom160046_30*l_h_f*1_5_1"/>
  <p:tag name="KSO_WM_UNIT_PRESET_TEXT_INDEX" val="2"/>
  <p:tag name="KSO_WM_UNIT_PRESET_TEXT_LEN" val="10"/>
  <p:tag name="KSO_WM_DIAGRAM_GROUP_CODE" val="l1-7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a"/>
  <p:tag name="KSO_WM_UNIT_INDEX" val="1_5_1"/>
  <p:tag name="KSO_WM_UNIT_CLEAR" val="1"/>
  <p:tag name="KSO_WM_UNIT_LAYERLEVEL" val="1_1_1"/>
  <p:tag name="KSO_WM_UNIT_VALUE" val="8"/>
  <p:tag name="KSO_WM_UNIT_HIGHLIGHT" val="0"/>
  <p:tag name="KSO_WM_UNIT_COMPATIBLE" val="0"/>
  <p:tag name="KSO_WM_UNIT_ID" val="custom160046_30*l_h_a*1_5_1"/>
  <p:tag name="KSO_WM_DIAGRAM_GROUP_CODE" val="l1-7"/>
  <p:tag name="KSO_WM_UNIT_PRESET_TEXT" val="在此编辑标题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d"/>
  <p:tag name="KSO_WM_UNIT_INDEX" val="1_2_1"/>
  <p:tag name="KSO_WM_UNIT_CLEAR" val="0"/>
  <p:tag name="KSO_WM_UNIT_LAYERLEVEL" val="1_1_1"/>
  <p:tag name="KSO_WM_UNIT_VALUE" val="392*605"/>
  <p:tag name="KSO_WM_UNIT_HIGHLIGHT" val="0"/>
  <p:tag name="KSO_WM_UNIT_COMPATIBLE" val="0"/>
  <p:tag name="KSO_WM_UNIT_ID" val="custom160046_30*l_h_d*1_2_1"/>
  <p:tag name="KSO_WM_DIAGRAM_GROUP_CODE" val="l1-7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d"/>
  <p:tag name="KSO_WM_UNIT_INDEX" val="1_3_1"/>
  <p:tag name="KSO_WM_UNIT_CLEAR" val="0"/>
  <p:tag name="KSO_WM_UNIT_LAYERLEVEL" val="1_1_1"/>
  <p:tag name="KSO_WM_UNIT_VALUE" val="387*606"/>
  <p:tag name="KSO_WM_UNIT_HIGHLIGHT" val="0"/>
  <p:tag name="KSO_WM_UNIT_COMPATIBLE" val="0"/>
  <p:tag name="KSO_WM_UNIT_ID" val="custom160046_30*l_h_d*1_3_1"/>
  <p:tag name="KSO_WM_DIAGRAM_GROUP_CODE" val="l1-7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d"/>
  <p:tag name="KSO_WM_UNIT_INDEX" val="1_1_1"/>
  <p:tag name="KSO_WM_UNIT_CLEAR" val="0"/>
  <p:tag name="KSO_WM_UNIT_LAYERLEVEL" val="1_1_1"/>
  <p:tag name="KSO_WM_UNIT_VALUE" val="382*605"/>
  <p:tag name="KSO_WM_UNIT_HIGHLIGHT" val="0"/>
  <p:tag name="KSO_WM_UNIT_COMPATIBLE" val="0"/>
  <p:tag name="KSO_WM_UNIT_ID" val="custom160046_30*l_h_d*1_1_1"/>
  <p:tag name="KSO_WM_DIAGRAM_GROUP_CODE" val="l1-7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d"/>
  <p:tag name="KSO_WM_UNIT_INDEX" val="1_4_1"/>
  <p:tag name="KSO_WM_UNIT_CLEAR" val="0"/>
  <p:tag name="KSO_WM_UNIT_LAYERLEVEL" val="1_1_1"/>
  <p:tag name="KSO_WM_UNIT_VALUE" val="393*606"/>
  <p:tag name="KSO_WM_UNIT_HIGHLIGHT" val="0"/>
  <p:tag name="KSO_WM_UNIT_COMPATIBLE" val="0"/>
  <p:tag name="KSO_WM_UNIT_ID" val="custom160046_30*l_h_d*1_4_1"/>
  <p:tag name="KSO_WM_DIAGRAM_GROUP_CODE" val="l1-7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d"/>
  <p:tag name="KSO_WM_UNIT_INDEX" val="1_5_1"/>
  <p:tag name="KSO_WM_UNIT_CLEAR" val="0"/>
  <p:tag name="KSO_WM_UNIT_LAYERLEVEL" val="1_1_1"/>
  <p:tag name="KSO_WM_UNIT_VALUE" val="392*606"/>
  <p:tag name="KSO_WM_UNIT_HIGHLIGHT" val="0"/>
  <p:tag name="KSO_WM_UNIT_COMPATIBLE" val="0"/>
  <p:tag name="KSO_WM_UNIT_ID" val="custom160046_30*l_h_d*1_5_1"/>
  <p:tag name="KSO_WM_DIAGRAM_GROUP_CODE" val="l1-7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160046_31"/>
  <p:tag name="KSO_WM_SLIDE_INDEX" val="31"/>
  <p:tag name="KSO_WM_SLIDE_LAYOUT" val="a_b"/>
  <p:tag name="KSO_WM_SLIDE_LAYOUT_CNT" val="1_1"/>
  <p:tag name="KSO_WM_SLIDE_TYPE" val="endPage"/>
  <p:tag name="KSO_WM_BEAUTIFY_FLAG" val="#wm#"/>
  <p:tag name="KSO_WM_SLIDE_ITEM_CNT" val="2"/>
  <p:tag name="KSO_WM_TEMPLATE_CATEGORY" val="custom"/>
  <p:tag name="KSO_WM_TEMPLATE_INDEX" val="160046"/>
  <p:tag name="KSO_WM_TAG_VERSION" val="1.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a"/>
  <p:tag name="KSO_WM_UNIT_INDEX" val="1"/>
  <p:tag name="KSO_WM_UNIT_ID" val="custom160046_31*a*1"/>
  <p:tag name="KSO_WM_UNIT_CLEAR" val="1"/>
  <p:tag name="KSO_WM_UNIT_LAYERLEVEL" val="1"/>
  <p:tag name="KSO_WM_UNIT_VALUE" val="6"/>
  <p:tag name="KSO_WM_UNIT_ISCONTENTSTITLE" val="0"/>
  <p:tag name="KSO_WM_UNIT_HIGHLIGHT" val="0"/>
  <p:tag name="KSO_WM_UNIT_COMPATIBLE" val="0"/>
  <p:tag name="KSO_WM_UNIT_PRESET_TEXT" val="THANKS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b"/>
  <p:tag name="KSO_WM_UNIT_INDEX" val="1"/>
  <p:tag name="KSO_WM_UNIT_ID" val="custom160046_31*b*1"/>
  <p:tag name="KSO_WM_UNIT_CLEAR" val="1"/>
  <p:tag name="KSO_WM_UNIT_LAYERLEVEL" val="1"/>
  <p:tag name="KSO_WM_UNIT_VALUE" val="11"/>
  <p:tag name="KSO_WM_UNIT_ISCONTENTSTITLE" val="0"/>
  <p:tag name="KSO_WM_UNIT_HIGHLIGHT" val="0"/>
  <p:tag name="KSO_WM_UNIT_COMPATIBLE" val="0"/>
  <p:tag name="KSO_WM_UNIT_PRESET_TEXT" val="Speaker 22/12/201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2_1"/>
  <p:tag name="KSO_WM_UNIT_CLEAR" val="1"/>
  <p:tag name="KSO_WM_UNIT_LAYERLEVEL" val="1_1_1"/>
  <p:tag name="KSO_WM_UNIT_VALUE" val="14"/>
  <p:tag name="KSO_WM_UNIT_HIGHLIGHT" val="0"/>
  <p:tag name="KSO_WM_UNIT_COMPATIBLE" val="0"/>
  <p:tag name="KSO_WM_UNIT_ID" val="custom160046_7*l_h_f*1_2_1"/>
  <p:tag name="KSO_WM_UNIT_PRESET_TEXT_INDEX" val="2"/>
  <p:tag name="KSO_WM_UNIT_PRESET_TEXT_LEN" val="10"/>
  <p:tag name="KSO_WM_DIAGRAM_GROUP_CODE" val="l1-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7*i*3"/>
  <p:tag name="KSO_WM_TEMPLATE_CATEGORY" val="custom"/>
  <p:tag name="KSO_WM_TEMPLATE_INDEX" val="160046"/>
  <p:tag name="KSO_WM_UNIT_INDEX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7*i*8"/>
  <p:tag name="KSO_WM_TEMPLATE_CATEGORY" val="custom"/>
  <p:tag name="KSO_WM_TEMPLATE_INDEX" val="160046"/>
  <p:tag name="KSO_WM_UNIT_INDEX" val="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7*i*13"/>
  <p:tag name="KSO_WM_TEMPLATE_CATEGORY" val="custom"/>
  <p:tag name="KSO_WM_TEMPLATE_INDEX" val="160046"/>
  <p:tag name="KSO_WM_UNIT_INDEX" val="1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7*i*18"/>
  <p:tag name="KSO_WM_TEMPLATE_CATEGORY" val="custom"/>
  <p:tag name="KSO_WM_TEMPLATE_INDEX" val="160046"/>
  <p:tag name="KSO_WM_UNIT_INDEX" val="1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7*i*19"/>
  <p:tag name="KSO_WM_TEMPLATE_CATEGORY" val="custom"/>
  <p:tag name="KSO_WM_TEMPLATE_INDEX" val="160046"/>
  <p:tag name="KSO_WM_UNIT_INDEX" val="1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b"/>
  <p:tag name="KSO_WM_UNIT_INDEX" val="1"/>
  <p:tag name="KSO_WM_UNIT_CLEAR" val="1"/>
  <p:tag name="KSO_WM_UNIT_LAYERLEVEL" val="1"/>
  <p:tag name="KSO_WM_UNIT_VALUE" val="41"/>
  <p:tag name="KSO_WM_UNIT_ISCONTENTSTITLE" val="0"/>
  <p:tag name="KSO_WM_UNIT_HIGHLIGHT" val="0"/>
  <p:tag name="KSO_WM_UNIT_COMPATIBLE" val="0"/>
  <p:tag name="KSO_WM_UNIT_ID" val="custom160046_1*b*1"/>
  <p:tag name="KSO_WM_UNIT_PRESET_TEXT_INDEX" val="1"/>
  <p:tag name="KSO_WM_UNIT_PRESET_TEXT_LEN" val="1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5"/>
  <p:tag name="KSO_WM_UNIT_CLEAR" val="1"/>
  <p:tag name="KSO_WM_UNIT_LAYERLEVEL" val="1_1"/>
  <p:tag name="KSO_WM_UNIT_ID" val="custom160046_7*l_i*1_5"/>
  <p:tag name="KSO_WM_DIAGRAM_GROUP_CODE" val="l1-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6"/>
  <p:tag name="KSO_WM_UNIT_CLEAR" val="1"/>
  <p:tag name="KSO_WM_UNIT_LAYERLEVEL" val="1_1"/>
  <p:tag name="KSO_WM_UNIT_ID" val="custom160046_7*l_i*1_6"/>
  <p:tag name="KSO_WM_DIAGRAM_GROUP_CODE" val="l1-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3"/>
  <p:tag name="KSO_WM_UNIT_CLEAR" val="1"/>
  <p:tag name="KSO_WM_UNIT_LAYERLEVEL" val="1_1"/>
  <p:tag name="KSO_WM_UNIT_ID" val="custom160046_7*l_i*1_3"/>
  <p:tag name="KSO_WM_DIAGRAM_GROUP_CODE" val="l1-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4"/>
  <p:tag name="KSO_WM_UNIT_CLEAR" val="1"/>
  <p:tag name="KSO_WM_UNIT_LAYERLEVEL" val="1_1"/>
  <p:tag name="KSO_WM_UNIT_ID" val="custom160046_7*l_i*1_4"/>
  <p:tag name="KSO_WM_DIAGRAM_GROUP_CODE" val="l1-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1"/>
  <p:tag name="KSO_WM_UNIT_CLEAR" val="1"/>
  <p:tag name="KSO_WM_UNIT_LAYERLEVEL" val="1_1"/>
  <p:tag name="KSO_WM_UNIT_ID" val="custom160046_7*l_i*1_1"/>
  <p:tag name="KSO_WM_DIAGRAM_GROUP_CODE" val="l1-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2"/>
  <p:tag name="KSO_WM_UNIT_CLEAR" val="1"/>
  <p:tag name="KSO_WM_UNIT_LAYERLEVEL" val="1_1"/>
  <p:tag name="KSO_WM_UNIT_ID" val="custom160046_7*l_i*1_2"/>
  <p:tag name="KSO_WM_DIAGRAM_GROUP_CODE" val="l1-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160046_8"/>
  <p:tag name="KSO_WM_SLIDE_INDEX" val="8"/>
  <p:tag name="KSO_WM_SLIDE_LAYOUT" val="l"/>
  <p:tag name="KSO_WM_SLIDE_LAYOUT_CNT" val="1"/>
  <p:tag name="KSO_WM_BEAUTIFY_FLAG" val="#wm#"/>
  <p:tag name="KSO_WM_SLIDE_ITEM_CNT" val="4"/>
  <p:tag name="KSO_WM_SLIDE_TYPE" val="contents"/>
  <p:tag name="KSO_WM_TEMPLATE_CATEGORY" val="custom"/>
  <p:tag name="KSO_WM_TEMPLATE_INDEX" val="160046"/>
  <p:tag name="KSO_WM_TAG_VERSION" val="1.0"/>
  <p:tag name="KSO_WM_DIAGRAM_GROUP_CODE" val="l1-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1_1"/>
  <p:tag name="KSO_WM_UNIT_CLEAR" val="1"/>
  <p:tag name="KSO_WM_UNIT_LAYERLEVEL" val="1_1_1"/>
  <p:tag name="KSO_WM_UNIT_VALUE" val="14"/>
  <p:tag name="KSO_WM_UNIT_HIGHLIGHT" val="0"/>
  <p:tag name="KSO_WM_UNIT_COMPATIBLE" val="0"/>
  <p:tag name="KSO_WM_UNIT_ID" val="custom160046_8*l_h_f*1_1_1"/>
  <p:tag name="KSO_WM_UNIT_PRESET_TEXT_INDEX" val="2"/>
  <p:tag name="KSO_WM_UNIT_PRESET_TEXT_LEN" val="10"/>
  <p:tag name="KSO_WM_DIAGRAM_GROUP_CODE" val="l1-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2_1"/>
  <p:tag name="KSO_WM_UNIT_CLEAR" val="1"/>
  <p:tag name="KSO_WM_UNIT_LAYERLEVEL" val="1_1_1"/>
  <p:tag name="KSO_WM_UNIT_VALUE" val="14"/>
  <p:tag name="KSO_WM_UNIT_HIGHLIGHT" val="0"/>
  <p:tag name="KSO_WM_UNIT_COMPATIBLE" val="0"/>
  <p:tag name="KSO_WM_UNIT_ID" val="custom160046_8*l_h_f*1_2_1"/>
  <p:tag name="KSO_WM_UNIT_PRESET_TEXT_INDEX" val="2"/>
  <p:tag name="KSO_WM_UNIT_PRESET_TEXT_LEN" val="10"/>
  <p:tag name="KSO_WM_DIAGRAM_GROUP_CODE" val="l1-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3_1"/>
  <p:tag name="KSO_WM_UNIT_CLEAR" val="1"/>
  <p:tag name="KSO_WM_UNIT_LAYERLEVEL" val="1_1_1"/>
  <p:tag name="KSO_WM_UNIT_VALUE" val="14"/>
  <p:tag name="KSO_WM_UNIT_HIGHLIGHT" val="0"/>
  <p:tag name="KSO_WM_UNIT_COMPATIBLE" val="0"/>
  <p:tag name="KSO_WM_UNIT_ID" val="custom160046_8*l_h_f*1_3_1"/>
  <p:tag name="KSO_WM_UNIT_PRESET_TEXT_INDEX" val="2"/>
  <p:tag name="KSO_WM_UNIT_PRESET_TEXT_LEN" val="10"/>
  <p:tag name="KSO_WM_DIAGRAM_GROUP_CODE" val="l1-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46"/>
  <p:tag name="KSO_WM_TAG_VERSION" val="1.0"/>
  <p:tag name="KSO_WM_SLIDE_ID" val="custom160046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4_1"/>
  <p:tag name="KSO_WM_UNIT_CLEAR" val="1"/>
  <p:tag name="KSO_WM_UNIT_LAYERLEVEL" val="1_1_1"/>
  <p:tag name="KSO_WM_UNIT_VALUE" val="14"/>
  <p:tag name="KSO_WM_UNIT_HIGHLIGHT" val="0"/>
  <p:tag name="KSO_WM_UNIT_COMPATIBLE" val="0"/>
  <p:tag name="KSO_WM_UNIT_ID" val="custom160046_8*l_h_f*1_4_1"/>
  <p:tag name="KSO_WM_UNIT_PRESET_TEXT_INDEX" val="2"/>
  <p:tag name="KSO_WM_UNIT_PRESET_TEXT_LEN" val="10"/>
  <p:tag name="KSO_WM_DIAGRAM_GROUP_CODE" val="l1-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8*i*4"/>
  <p:tag name="KSO_WM_TEMPLATE_CATEGORY" val="custom"/>
  <p:tag name="KSO_WM_TEMPLATE_INDEX" val="160046"/>
  <p:tag name="KSO_WM_UNIT_INDEX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8*i*9"/>
  <p:tag name="KSO_WM_TEMPLATE_CATEGORY" val="custom"/>
  <p:tag name="KSO_WM_TEMPLATE_INDEX" val="160046"/>
  <p:tag name="KSO_WM_UNIT_INDEX" val="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8*i*14"/>
  <p:tag name="KSO_WM_TEMPLATE_CATEGORY" val="custom"/>
  <p:tag name="KSO_WM_TEMPLATE_INDEX" val="160046"/>
  <p:tag name="KSO_WM_UNIT_INDEX" val="1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8*i*19"/>
  <p:tag name="KSO_WM_TEMPLATE_CATEGORY" val="custom"/>
  <p:tag name="KSO_WM_TEMPLATE_INDEX" val="160046"/>
  <p:tag name="KSO_WM_UNIT_INDEX" val="1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8*i*24"/>
  <p:tag name="KSO_WM_TEMPLATE_CATEGORY" val="custom"/>
  <p:tag name="KSO_WM_TEMPLATE_INDEX" val="160046"/>
  <p:tag name="KSO_WM_UNIT_INDEX" val="2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8*i*25"/>
  <p:tag name="KSO_WM_TEMPLATE_CATEGORY" val="custom"/>
  <p:tag name="KSO_WM_TEMPLATE_INDEX" val="160046"/>
  <p:tag name="KSO_WM_UNIT_INDEX" val="2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7"/>
  <p:tag name="KSO_WM_UNIT_CLEAR" val="1"/>
  <p:tag name="KSO_WM_UNIT_LAYERLEVEL" val="1_1"/>
  <p:tag name="KSO_WM_UNIT_ID" val="custom160046_8*l_i*1_7"/>
  <p:tag name="KSO_WM_DIAGRAM_GROUP_CODE" val="l1-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8"/>
  <p:tag name="KSO_WM_UNIT_CLEAR" val="1"/>
  <p:tag name="KSO_WM_UNIT_LAYERLEVEL" val="1_1"/>
  <p:tag name="KSO_WM_UNIT_ID" val="custom160046_8*l_i*1_8"/>
  <p:tag name="KSO_WM_DIAGRAM_GROUP_CODE" val="l1-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5"/>
  <p:tag name="KSO_WM_UNIT_CLEAR" val="1"/>
  <p:tag name="KSO_WM_UNIT_LAYERLEVEL" val="1_1"/>
  <p:tag name="KSO_WM_UNIT_ID" val="custom160046_8*l_i*1_5"/>
  <p:tag name="KSO_WM_DIAGRAM_GROUP_CODE" val="l1-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a"/>
  <p:tag name="KSO_WM_UNIT_INDEX" val="1"/>
  <p:tag name="KSO_WM_UNIT_ID" val="custom160046_2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6"/>
  <p:tag name="KSO_WM_UNIT_CLEAR" val="1"/>
  <p:tag name="KSO_WM_UNIT_LAYERLEVEL" val="1_1"/>
  <p:tag name="KSO_WM_UNIT_ID" val="custom160046_8*l_i*1_6"/>
  <p:tag name="KSO_WM_DIAGRAM_GROUP_CODE" val="l1-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3"/>
  <p:tag name="KSO_WM_UNIT_CLEAR" val="1"/>
  <p:tag name="KSO_WM_UNIT_LAYERLEVEL" val="1_1"/>
  <p:tag name="KSO_WM_UNIT_ID" val="custom160046_8*l_i*1_3"/>
  <p:tag name="KSO_WM_DIAGRAM_GROUP_CODE" val="l1-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4"/>
  <p:tag name="KSO_WM_UNIT_CLEAR" val="1"/>
  <p:tag name="KSO_WM_UNIT_LAYERLEVEL" val="1_1"/>
  <p:tag name="KSO_WM_UNIT_ID" val="custom160046_8*l_i*1_4"/>
  <p:tag name="KSO_WM_DIAGRAM_GROUP_CODE" val="l1-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1"/>
  <p:tag name="KSO_WM_UNIT_CLEAR" val="1"/>
  <p:tag name="KSO_WM_UNIT_LAYERLEVEL" val="1_1"/>
  <p:tag name="KSO_WM_UNIT_ID" val="custom160046_8*l_i*1_1"/>
  <p:tag name="KSO_WM_DIAGRAM_GROUP_CODE" val="l1-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2"/>
  <p:tag name="KSO_WM_UNIT_CLEAR" val="1"/>
  <p:tag name="KSO_WM_UNIT_LAYERLEVEL" val="1_1"/>
  <p:tag name="KSO_WM_UNIT_ID" val="custom160046_8*l_i*1_2"/>
  <p:tag name="KSO_WM_DIAGRAM_GROUP_CODE" val="l1-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160046_9"/>
  <p:tag name="KSO_WM_SLIDE_INDEX" val="9"/>
  <p:tag name="KSO_WM_SLIDE_LAYOUT" val="l"/>
  <p:tag name="KSO_WM_SLIDE_LAYOUT_CNT" val="1"/>
  <p:tag name="KSO_WM_BEAUTIFY_FLAG" val="#wm#"/>
  <p:tag name="KSO_WM_SLIDE_ITEM_CNT" val="5"/>
  <p:tag name="KSO_WM_SLIDE_TYPE" val="contents"/>
  <p:tag name="KSO_WM_TEMPLATE_CATEGORY" val="custom"/>
  <p:tag name="KSO_WM_TEMPLATE_INDEX" val="160046"/>
  <p:tag name="KSO_WM_TAG_VERSION" val="1.0"/>
  <p:tag name="KSO_WM_DIAGRAM_GROUP_CODE" val="l1-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1_1"/>
  <p:tag name="KSO_WM_UNIT_CLEAR" val="1"/>
  <p:tag name="KSO_WM_UNIT_LAYERLEVEL" val="1_1_1"/>
  <p:tag name="KSO_WM_UNIT_VALUE" val="15"/>
  <p:tag name="KSO_WM_UNIT_HIGHLIGHT" val="0"/>
  <p:tag name="KSO_WM_UNIT_COMPATIBLE" val="0"/>
  <p:tag name="KSO_WM_UNIT_ID" val="custom160046_9*l_h_f*1_1_1"/>
  <p:tag name="KSO_WM_UNIT_PRESET_TEXT_INDEX" val="2"/>
  <p:tag name="KSO_WM_UNIT_PRESET_TEXT_LEN" val="10"/>
  <p:tag name="KSO_WM_DIAGRAM_GROUP_CODE" val="l1-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2_1"/>
  <p:tag name="KSO_WM_UNIT_CLEAR" val="1"/>
  <p:tag name="KSO_WM_UNIT_LAYERLEVEL" val="1_1_1"/>
  <p:tag name="KSO_WM_UNIT_VALUE" val="15"/>
  <p:tag name="KSO_WM_UNIT_HIGHLIGHT" val="0"/>
  <p:tag name="KSO_WM_UNIT_COMPATIBLE" val="0"/>
  <p:tag name="KSO_WM_UNIT_ID" val="custom160046_9*l_h_f*1_2_1"/>
  <p:tag name="KSO_WM_UNIT_PRESET_TEXT_INDEX" val="2"/>
  <p:tag name="KSO_WM_UNIT_PRESET_TEXT_LEN" val="10"/>
  <p:tag name="KSO_WM_DIAGRAM_GROUP_CODE" val="l1-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3_1"/>
  <p:tag name="KSO_WM_UNIT_CLEAR" val="1"/>
  <p:tag name="KSO_WM_UNIT_LAYERLEVEL" val="1_1_1"/>
  <p:tag name="KSO_WM_UNIT_VALUE" val="15"/>
  <p:tag name="KSO_WM_UNIT_HIGHLIGHT" val="0"/>
  <p:tag name="KSO_WM_UNIT_COMPATIBLE" val="0"/>
  <p:tag name="KSO_WM_UNIT_ID" val="custom160046_9*l_h_f*1_3_1"/>
  <p:tag name="KSO_WM_UNIT_PRESET_TEXT_INDEX" val="2"/>
  <p:tag name="KSO_WM_UNIT_PRESET_TEXT_LEN" val="10"/>
  <p:tag name="KSO_WM_DIAGRAM_GROUP_CODE" val="l1-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4_1"/>
  <p:tag name="KSO_WM_UNIT_CLEAR" val="1"/>
  <p:tag name="KSO_WM_UNIT_LAYERLEVEL" val="1_1_1"/>
  <p:tag name="KSO_WM_UNIT_VALUE" val="15"/>
  <p:tag name="KSO_WM_UNIT_HIGHLIGHT" val="0"/>
  <p:tag name="KSO_WM_UNIT_COMPATIBLE" val="0"/>
  <p:tag name="KSO_WM_UNIT_ID" val="custom160046_9*l_h_f*1_4_1"/>
  <p:tag name="KSO_WM_UNIT_PRESET_TEXT_INDEX" val="2"/>
  <p:tag name="KSO_WM_UNIT_PRESET_TEXT_LEN" val="10"/>
  <p:tag name="KSO_WM_DIAGRAM_GROUP_CODE" val="l1-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f"/>
  <p:tag name="KSO_WM_UNIT_INDEX" val="1"/>
  <p:tag name="KSO_WM_UNIT_ID" val="custom160046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6"/>
  <p:tag name="KSO_WM_UNIT_PRESET_TEXT_LEN" val="5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9*i*4"/>
  <p:tag name="KSO_WM_TEMPLATE_CATEGORY" val="custom"/>
  <p:tag name="KSO_WM_TEMPLATE_INDEX" val="160046"/>
  <p:tag name="KSO_WM_UNIT_INDEX" val="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9*i*9"/>
  <p:tag name="KSO_WM_TEMPLATE_CATEGORY" val="custom"/>
  <p:tag name="KSO_WM_TEMPLATE_INDEX" val="160046"/>
  <p:tag name="KSO_WM_UNIT_INDEX" val="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9*i*14"/>
  <p:tag name="KSO_WM_TEMPLATE_CATEGORY" val="custom"/>
  <p:tag name="KSO_WM_TEMPLATE_INDEX" val="160046"/>
  <p:tag name="KSO_WM_UNIT_INDEX" val="1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9*i*19"/>
  <p:tag name="KSO_WM_TEMPLATE_CATEGORY" val="custom"/>
  <p:tag name="KSO_WM_TEMPLATE_INDEX" val="160046"/>
  <p:tag name="KSO_WM_UNIT_INDEX" val="1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9*i*24"/>
  <p:tag name="KSO_WM_TEMPLATE_CATEGORY" val="custom"/>
  <p:tag name="KSO_WM_TEMPLATE_INDEX" val="160046"/>
  <p:tag name="KSO_WM_UNIT_INDEX" val="2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5_1"/>
  <p:tag name="KSO_WM_UNIT_CLEAR" val="1"/>
  <p:tag name="KSO_WM_UNIT_LAYERLEVEL" val="1_1_1"/>
  <p:tag name="KSO_WM_UNIT_VALUE" val="15"/>
  <p:tag name="KSO_WM_UNIT_HIGHLIGHT" val="0"/>
  <p:tag name="KSO_WM_UNIT_COMPATIBLE" val="0"/>
  <p:tag name="KSO_WM_UNIT_ID" val="custom160046_9*l_h_f*1_5_1"/>
  <p:tag name="KSO_WM_UNIT_PRESET_TEXT_INDEX" val="2"/>
  <p:tag name="KSO_WM_UNIT_PRESET_TEXT_LEN" val="10"/>
  <p:tag name="KSO_WM_DIAGRAM_GROUP_CODE" val="l1-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9*i*30"/>
  <p:tag name="KSO_WM_TEMPLATE_CATEGORY" val="custom"/>
  <p:tag name="KSO_WM_TEMPLATE_INDEX" val="160046"/>
  <p:tag name="KSO_WM_UNIT_INDEX" val="3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9"/>
  <p:tag name="KSO_WM_UNIT_CLEAR" val="1"/>
  <p:tag name="KSO_WM_UNIT_LAYERLEVEL" val="1_1"/>
  <p:tag name="KSO_WM_UNIT_ID" val="custom160046_9*l_i*1_9"/>
  <p:tag name="KSO_WM_DIAGRAM_GROUP_CODE" val="l1-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10"/>
  <p:tag name="KSO_WM_UNIT_CLEAR" val="1"/>
  <p:tag name="KSO_WM_UNIT_LAYERLEVEL" val="1_1"/>
  <p:tag name="KSO_WM_UNIT_ID" val="custom160046_9*l_i*1_10"/>
  <p:tag name="KSO_WM_DIAGRAM_GROUP_CODE" val="l1-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7"/>
  <p:tag name="KSO_WM_UNIT_CLEAR" val="1"/>
  <p:tag name="KSO_WM_UNIT_LAYERLEVEL" val="1_1"/>
  <p:tag name="KSO_WM_UNIT_ID" val="custom160046_9*l_i*1_7"/>
  <p:tag name="KSO_WM_DIAGRAM_GROUP_CODE" val="l1-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46"/>
  <p:tag name="KSO_WM_TAG_VERSION" val="1.0"/>
  <p:tag name="KSO_WM_SLIDE_ID" val="custom160046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SLIDE_POSITION" val="58*138"/>
  <p:tag name="KSO_WM_SLIDE_SIZE" val="836*34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8"/>
  <p:tag name="KSO_WM_UNIT_CLEAR" val="1"/>
  <p:tag name="KSO_WM_UNIT_LAYERLEVEL" val="1_1"/>
  <p:tag name="KSO_WM_UNIT_ID" val="custom160046_9*l_i*1_8"/>
  <p:tag name="KSO_WM_DIAGRAM_GROUP_CODE" val="l1-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5"/>
  <p:tag name="KSO_WM_UNIT_CLEAR" val="1"/>
  <p:tag name="KSO_WM_UNIT_LAYERLEVEL" val="1_1"/>
  <p:tag name="KSO_WM_UNIT_ID" val="custom160046_9*l_i*1_5"/>
  <p:tag name="KSO_WM_DIAGRAM_GROUP_CODE" val="l1-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6"/>
  <p:tag name="KSO_WM_UNIT_CLEAR" val="1"/>
  <p:tag name="KSO_WM_UNIT_LAYERLEVEL" val="1_1"/>
  <p:tag name="KSO_WM_UNIT_ID" val="custom160046_9*l_i*1_6"/>
  <p:tag name="KSO_WM_DIAGRAM_GROUP_CODE" val="l1-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3"/>
  <p:tag name="KSO_WM_UNIT_CLEAR" val="1"/>
  <p:tag name="KSO_WM_UNIT_LAYERLEVEL" val="1_1"/>
  <p:tag name="KSO_WM_UNIT_ID" val="custom160046_9*l_i*1_3"/>
  <p:tag name="KSO_WM_DIAGRAM_GROUP_CODE" val="l1-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4"/>
  <p:tag name="KSO_WM_UNIT_CLEAR" val="1"/>
  <p:tag name="KSO_WM_UNIT_LAYERLEVEL" val="1_1"/>
  <p:tag name="KSO_WM_UNIT_ID" val="custom160046_9*l_i*1_4"/>
  <p:tag name="KSO_WM_DIAGRAM_GROUP_CODE" val="l1-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1"/>
  <p:tag name="KSO_WM_UNIT_CLEAR" val="1"/>
  <p:tag name="KSO_WM_UNIT_LAYERLEVEL" val="1_1"/>
  <p:tag name="KSO_WM_UNIT_ID" val="custom160046_9*l_i*1_1"/>
  <p:tag name="KSO_WM_DIAGRAM_GROUP_CODE" val="l1-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i"/>
  <p:tag name="KSO_WM_UNIT_INDEX" val="1_2"/>
  <p:tag name="KSO_WM_UNIT_CLEAR" val="1"/>
  <p:tag name="KSO_WM_UNIT_LAYERLEVEL" val="1_1"/>
  <p:tag name="KSO_WM_UNIT_ID" val="custom160046_9*l_i*1_2"/>
  <p:tag name="KSO_WM_DIAGRAM_GROUP_CODE" val="l1-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9*i*7"/>
  <p:tag name="KSO_WM_TEMPLATE_CATEGORY" val="custom"/>
  <p:tag name="KSO_WM_TEMPLATE_INDEX" val="160046"/>
  <p:tag name="KSO_WM_UNIT_INDEX" val="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9*i*8"/>
  <p:tag name="KSO_WM_TEMPLATE_CATEGORY" val="custom"/>
  <p:tag name="KSO_WM_TEMPLATE_INDEX" val="160046"/>
  <p:tag name="KSO_WM_UNIT_INDEX" val="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160046_10"/>
  <p:tag name="KSO_WM_SLIDE_INDEX" val="10"/>
  <p:tag name="KSO_WM_SLIDE_LAYOUT" val="l"/>
  <p:tag name="KSO_WM_SLIDE_LAYOUT_CNT" val="1"/>
  <p:tag name="KSO_WM_BEAUTIFY_FLAG" val="#wm#"/>
  <p:tag name="KSO_WM_SLIDE_ITEM_CNT" val="6"/>
  <p:tag name="KSO_WM_SLIDE_TYPE" val="contents"/>
  <p:tag name="KSO_WM_TEMPLATE_CATEGORY" val="custom"/>
  <p:tag name="KSO_WM_TEMPLATE_INDEX" val="160046"/>
  <p:tag name="KSO_WM_TAG_VERSION" val="1.0"/>
  <p:tag name="KSO_WM_DIAGRAM_GROUP_CODE" val="l1-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a"/>
  <p:tag name="KSO_WM_UNIT_INDEX" val="1"/>
  <p:tag name="KSO_WM_UNIT_ID" val="custom160046_3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1_1"/>
  <p:tag name="KSO_WM_UNIT_CLEAR" val="1"/>
  <p:tag name="KSO_WM_UNIT_LAYERLEVEL" val="1_1_1"/>
  <p:tag name="KSO_WM_UNIT_VALUE" val="15"/>
  <p:tag name="KSO_WM_UNIT_HIGHLIGHT" val="0"/>
  <p:tag name="KSO_WM_UNIT_COMPATIBLE" val="0"/>
  <p:tag name="KSO_WM_UNIT_ID" val="custom160046_10*l_h_f*1_1_1"/>
  <p:tag name="KSO_WM_UNIT_PRESET_TEXT_INDEX" val="2"/>
  <p:tag name="KSO_WM_UNIT_PRESET_TEXT_LEN" val="10"/>
  <p:tag name="KSO_WM_DIAGRAM_GROUP_CODE" val="l1-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2_1"/>
  <p:tag name="KSO_WM_UNIT_CLEAR" val="1"/>
  <p:tag name="KSO_WM_UNIT_LAYERLEVEL" val="1_1_1"/>
  <p:tag name="KSO_WM_UNIT_VALUE" val="15"/>
  <p:tag name="KSO_WM_UNIT_HIGHLIGHT" val="0"/>
  <p:tag name="KSO_WM_UNIT_COMPATIBLE" val="0"/>
  <p:tag name="KSO_WM_UNIT_ID" val="custom160046_10*l_h_f*1_2_1"/>
  <p:tag name="KSO_WM_UNIT_PRESET_TEXT_INDEX" val="2"/>
  <p:tag name="KSO_WM_UNIT_PRESET_TEXT_LEN" val="10"/>
  <p:tag name="KSO_WM_DIAGRAM_GROUP_CODE" val="l1-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3_1"/>
  <p:tag name="KSO_WM_UNIT_CLEAR" val="1"/>
  <p:tag name="KSO_WM_UNIT_LAYERLEVEL" val="1_1_1"/>
  <p:tag name="KSO_WM_UNIT_VALUE" val="15"/>
  <p:tag name="KSO_WM_UNIT_HIGHLIGHT" val="0"/>
  <p:tag name="KSO_WM_UNIT_COMPATIBLE" val="0"/>
  <p:tag name="KSO_WM_UNIT_ID" val="custom160046_10*l_h_f*1_3_1"/>
  <p:tag name="KSO_WM_UNIT_PRESET_TEXT_INDEX" val="2"/>
  <p:tag name="KSO_WM_UNIT_PRESET_TEXT_LEN" val="10"/>
  <p:tag name="KSO_WM_DIAGRAM_GROUP_CODE" val="l1-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4_1"/>
  <p:tag name="KSO_WM_UNIT_CLEAR" val="1"/>
  <p:tag name="KSO_WM_UNIT_LAYERLEVEL" val="1_1_1"/>
  <p:tag name="KSO_WM_UNIT_VALUE" val="15"/>
  <p:tag name="KSO_WM_UNIT_HIGHLIGHT" val="0"/>
  <p:tag name="KSO_WM_UNIT_COMPATIBLE" val="0"/>
  <p:tag name="KSO_WM_UNIT_ID" val="custom160046_10*l_h_f*1_4_1"/>
  <p:tag name="KSO_WM_UNIT_PRESET_TEXT_INDEX" val="2"/>
  <p:tag name="KSO_WM_UNIT_PRESET_TEXT_LEN" val="10"/>
  <p:tag name="KSO_WM_DIAGRAM_GROUP_CODE" val="l1-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10*i*4"/>
  <p:tag name="KSO_WM_TEMPLATE_CATEGORY" val="custom"/>
  <p:tag name="KSO_WM_TEMPLATE_INDEX" val="160046"/>
  <p:tag name="KSO_WM_UNIT_INDEX" val="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10*i*9"/>
  <p:tag name="KSO_WM_TEMPLATE_CATEGORY" val="custom"/>
  <p:tag name="KSO_WM_TEMPLATE_INDEX" val="160046"/>
  <p:tag name="KSO_WM_UNIT_INDEX" val="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10*i*14"/>
  <p:tag name="KSO_WM_TEMPLATE_CATEGORY" val="custom"/>
  <p:tag name="KSO_WM_TEMPLATE_INDEX" val="160046"/>
  <p:tag name="KSO_WM_UNIT_INDEX" val="1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10*i*19"/>
  <p:tag name="KSO_WM_TEMPLATE_CATEGORY" val="custom"/>
  <p:tag name="KSO_WM_TEMPLATE_INDEX" val="160046"/>
  <p:tag name="KSO_WM_UNIT_INDEX" val="1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46"/>
  <p:tag name="KSO_WM_UNIT_TYPE" val="l_h_f"/>
  <p:tag name="KSO_WM_UNIT_INDEX" val="1_5_1"/>
  <p:tag name="KSO_WM_UNIT_CLEAR" val="1"/>
  <p:tag name="KSO_WM_UNIT_LAYERLEVEL" val="1_1_1"/>
  <p:tag name="KSO_WM_UNIT_VALUE" val="15"/>
  <p:tag name="KSO_WM_UNIT_HIGHLIGHT" val="0"/>
  <p:tag name="KSO_WM_UNIT_COMPATIBLE" val="0"/>
  <p:tag name="KSO_WM_UNIT_ID" val="custom160046_10*l_h_f*1_5_1"/>
  <p:tag name="KSO_WM_UNIT_PRESET_TEXT_INDEX" val="2"/>
  <p:tag name="KSO_WM_UNIT_PRESET_TEXT_LEN" val="10"/>
  <p:tag name="KSO_WM_DIAGRAM_GROUP_CODE" val="l1-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046_10*i*25"/>
  <p:tag name="KSO_WM_TEMPLATE_CATEGORY" val="custom"/>
  <p:tag name="KSO_WM_TEMPLATE_INDEX" val="160046"/>
  <p:tag name="KSO_WM_UNIT_INDEX" val="25"/>
</p:tagLst>
</file>

<file path=ppt/theme/theme1.xml><?xml version="1.0" encoding="utf-8"?>
<a:theme xmlns:a="http://schemas.openxmlformats.org/drawingml/2006/main" name="默认设计模板">
  <a:themeElements>
    <a:clrScheme name="自定义 1">
      <a:dk1>
        <a:srgbClr val="663300"/>
      </a:dk1>
      <a:lt1>
        <a:srgbClr val="FFFFFF"/>
      </a:lt1>
      <a:dk2>
        <a:srgbClr val="000000"/>
      </a:dk2>
      <a:lt2>
        <a:srgbClr val="D74B4B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1872</Words>
  <Application>Microsoft Office PowerPoint</Application>
  <PresentationFormat>宽屏</PresentationFormat>
  <Paragraphs>208</Paragraphs>
  <Slides>31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4" baseType="lpstr">
      <vt:lpstr>Arial</vt:lpstr>
      <vt:lpstr>Calibri</vt:lpstr>
      <vt:lpstr>默认设计模板</vt:lpstr>
      <vt:lpstr>请在此输入您的标题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请在此输入您的标题</vt:lpstr>
      <vt:lpstr>请在此输入您的标题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请在此输入您的标题</vt:lpstr>
      <vt:lpstr>PowerPoint 演示文稿</vt:lpstr>
      <vt:lpstr>请在此输入您的标题</vt:lpstr>
      <vt:lpstr>PowerPoint 演示文稿</vt:lpstr>
      <vt:lpstr>请在此输入您的标题</vt:lpstr>
      <vt:lpstr>PowerPoint 演示文稿</vt:lpstr>
      <vt:lpstr>PowerPoint 演示文稿</vt:lpstr>
      <vt:lpstr>PowerPoint 演示文稿</vt:lpstr>
      <vt:lpstr>PowerPoint 演示文稿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请在此输入您的标题</dc:title>
  <dc:creator>优品PPT</dc:creator>
  <cp:keywords>http:/www.ypppt.com</cp:keywords>
  <dc:description>http://www.ypppt.com/</dc:description>
  <cp:lastModifiedBy>天 下</cp:lastModifiedBy>
  <cp:revision>387</cp:revision>
  <dcterms:created xsi:type="dcterms:W3CDTF">2013-01-25T01:44:00Z</dcterms:created>
  <dcterms:modified xsi:type="dcterms:W3CDTF">2021-01-05T09:57:15Z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