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0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1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3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5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7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8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9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20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1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22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23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24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78" r:id="rId4"/>
    <p:sldId id="279" r:id="rId5"/>
    <p:sldId id="280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91F1D-69E9-44BD-8E96-49F93049425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1A8DC-E058-4E10-BF7B-1C50949698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5856-FCC9-45BD-AD4A-7A54BAC78B4D}" type="slidenum">
              <a:rPr lang="zh-CN" alt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A8DC-E058-4E10-BF7B-1C509496989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ksoSlideStyle" descr="#wm#_4_01_100_1101" hidden="1"/>
          <p:cNvSpPr>
            <a:spLocks noChangeArrowheads="1"/>
          </p:cNvSpPr>
          <p:nvPr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2600"/>
              </a:lnSpc>
              <a:spcBef>
                <a:spcPct val="20000"/>
              </a:spcBef>
              <a:defRPr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algn="ctr">
              <a:lnSpc>
                <a:spcPts val="2600"/>
              </a:lnSpc>
              <a:spcBef>
                <a:spcPct val="2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ctr">
              <a:lnSpc>
                <a:spcPts val="2600"/>
              </a:lnSpc>
              <a:spcBef>
                <a:spcPct val="2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ctr">
              <a:lnSpc>
                <a:spcPts val="2600"/>
              </a:lnSpc>
              <a:spcBef>
                <a:spcPct val="2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ctr">
              <a:lnSpc>
                <a:spcPts val="2600"/>
              </a:lnSpc>
              <a:spcBef>
                <a:spcPct val="2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algn="ctr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algn="ctr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algn="ctr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algn="ctr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marL="3175" indent="-3175">
              <a:buFontTx/>
              <a:buChar char="•"/>
            </a:pP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5468" y="4972051"/>
            <a:ext cx="9971617" cy="5175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zh-CN" noProof="0" dirty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5468" y="5489576"/>
            <a:ext cx="9971617" cy="365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B2B2B2"/>
                </a:solidFill>
              </a:defRPr>
            </a:lvl1pPr>
          </a:lstStyle>
          <a:p>
            <a:pPr lvl="0"/>
            <a:r>
              <a:rPr lang="zh-CN" noProof="0" dirty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12" name="Line 2" descr="#wm#_4_01_*Z"/>
          <p:cNvSpPr>
            <a:spLocks noChangeShapeType="1"/>
          </p:cNvSpPr>
          <p:nvPr/>
        </p:nvSpPr>
        <p:spPr bwMode="auto">
          <a:xfrm flipV="1">
            <a:off x="0" y="4287220"/>
            <a:ext cx="1405467" cy="944563"/>
          </a:xfrm>
          <a:prstGeom prst="line">
            <a:avLst/>
          </a:prstGeom>
          <a:noFill/>
          <a:ln w="9525" cmpd="sng">
            <a:solidFill>
              <a:srgbClr val="4949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2" descr="`66RDCN0EED~QQP{}30BAU3_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b="7337"/>
          <a:stretch>
            <a:fillRect/>
          </a:stretch>
        </p:blipFill>
        <p:spPr bwMode="auto">
          <a:xfrm>
            <a:off x="0" y="0"/>
            <a:ext cx="12192000" cy="437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7258"/>
            <a:ext cx="10515600" cy="55750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1175"/>
            <a:ext cx="10515600" cy="47120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306286"/>
            <a:ext cx="5166784" cy="4751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8184" y="1306286"/>
            <a:ext cx="5145616" cy="4751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452562"/>
            <a:ext cx="5158316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276474"/>
            <a:ext cx="5158316" cy="38957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452562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276474"/>
            <a:ext cx="5183717" cy="38957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4000" y="2757688"/>
            <a:ext cx="10464000" cy="763200"/>
          </a:xfrm>
        </p:spPr>
        <p:txBody>
          <a:bodyPr wrap="square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noProof="0" dirty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64000" y="3549776"/>
            <a:ext cx="10464000" cy="516038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noProof="0" dirty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7" name="Line 5" descr="#wm#_4_22_*Z"/>
          <p:cNvSpPr>
            <a:spLocks noChangeShapeType="1"/>
          </p:cNvSpPr>
          <p:nvPr/>
        </p:nvSpPr>
        <p:spPr bwMode="auto">
          <a:xfrm>
            <a:off x="3697818" y="3476625"/>
            <a:ext cx="4641849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1EAD6F56-B8FA-4297-BAF8-75D1BB18EF8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4165200" cy="160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464400"/>
            <a:ext cx="61722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4165200" cy="3812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90517" y="679350"/>
            <a:ext cx="2563283" cy="53419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679350"/>
            <a:ext cx="7749117" cy="53419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0184" y="228600"/>
            <a:ext cx="10733616" cy="8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04257"/>
            <a:ext cx="10515600" cy="460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dirty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dirty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dirty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dirty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dirty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6F56-B8FA-4297-BAF8-75D1BB18EF8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0936" y="370942"/>
            <a:ext cx="108000" cy="540000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E88B7E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3175" indent="-3175" algn="l" rtl="0" eaLnBrk="0" fontAlgn="base" hangingPunct="0">
        <a:spcBef>
          <a:spcPts val="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200150" indent="-28575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657350" indent="-28575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114550" indent="-28575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3.png"/><Relationship Id="rId5" Type="http://schemas.openxmlformats.org/officeDocument/2006/relationships/tags" Target="../tags/tag75.xml"/><Relationship Id="rId10" Type="http://schemas.openxmlformats.org/officeDocument/2006/relationships/image" Target="../media/image4.png"/><Relationship Id="rId4" Type="http://schemas.openxmlformats.org/officeDocument/2006/relationships/tags" Target="../tags/tag74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6.jpe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5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8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9.jpeg"/><Relationship Id="rId5" Type="http://schemas.openxmlformats.org/officeDocument/2006/relationships/tags" Target="../tags/tag91.xml"/><Relationship Id="rId10" Type="http://schemas.openxmlformats.org/officeDocument/2006/relationships/image" Target="../media/image8.jpeg"/><Relationship Id="rId4" Type="http://schemas.openxmlformats.org/officeDocument/2006/relationships/tags" Target="../tags/tag90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image" Target="../media/image9.jpe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8.jpeg"/><Relationship Id="rId2" Type="http://schemas.openxmlformats.org/officeDocument/2006/relationships/tags" Target="../tags/tag95.xml"/><Relationship Id="rId16" Type="http://schemas.openxmlformats.org/officeDocument/2006/relationships/image" Target="../media/image10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13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12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11.png"/><Relationship Id="rId5" Type="http://schemas.openxmlformats.org/officeDocument/2006/relationships/tags" Target="../tags/tag111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10.xml"/><Relationship Id="rId9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12.png"/><Relationship Id="rId2" Type="http://schemas.openxmlformats.org/officeDocument/2006/relationships/tags" Target="../tags/tag116.xml"/><Relationship Id="rId16" Type="http://schemas.openxmlformats.org/officeDocument/2006/relationships/notesSlide" Target="../notesSlides/notesSlide15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3" Type="http://schemas.openxmlformats.org/officeDocument/2006/relationships/tags" Target="../tags/tag133.xml"/><Relationship Id="rId21" Type="http://schemas.openxmlformats.org/officeDocument/2006/relationships/notesSlide" Target="../notesSlides/notesSlide17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notesSlide" Target="../notesSlides/notesSlide18.xml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notesSlide" Target="../notesSlides/notesSlide19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20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21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12.xml"/><Relationship Id="rId9" Type="http://schemas.openxmlformats.org/officeDocument/2006/relationships/tags" Target="../tags/tag2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10" Type="http://schemas.openxmlformats.org/officeDocument/2006/relationships/tags" Target="../tags/tag239.xml"/><Relationship Id="rId19" Type="http://schemas.openxmlformats.org/officeDocument/2006/relationships/notesSlide" Target="../notesSlides/notesSlide23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3" Type="http://schemas.openxmlformats.org/officeDocument/2006/relationships/tags" Target="../tags/tag249.xml"/><Relationship Id="rId21" Type="http://schemas.openxmlformats.org/officeDocument/2006/relationships/tags" Target="../tags/tag267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tags" Target="../tags/tag266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notesSlide" Target="../notesSlides/notesSlide24.xml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2" Type="http://schemas.openxmlformats.org/officeDocument/2006/relationships/tags" Target="../tags/tag41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476806" y="5014913"/>
            <a:ext cx="1682750" cy="0"/>
          </a:xfrm>
          <a:prstGeom prst="line">
            <a:avLst/>
          </a:prstGeom>
          <a:noFill/>
          <a:ln w="19050" cmpd="sng">
            <a:solidFill>
              <a:srgbClr val="E88B7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5132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5369" y="4613066"/>
            <a:ext cx="34252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pPr eaLnBrk="1" hangingPunct="1"/>
            <a:r>
              <a:rPr lang="zh-CN" altLang="en-US" sz="2000" dirty="0">
                <a:sym typeface="Arial" panose="020B0604020202020204" pitchFamily="34" charset="0"/>
              </a:rPr>
              <a:t>请在此输入您的副标题</a:t>
            </a:r>
            <a:endParaRPr lang="en-US" sz="2000" dirty="0"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zh-CN" altLang="en-US" dirty="0">
                <a:latin typeface="+mj-lt"/>
                <a:ea typeface="+mj-ea"/>
              </a:rPr>
              <a:t>请在此输入您的标题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/>
        <p:txBody>
          <a:bodyPr wrap="square" anchor="ctr" anchorCtr="0">
            <a:normAutofit/>
          </a:bodyPr>
          <a:lstStyle/>
          <a:p>
            <a:pPr>
              <a:lnSpc>
                <a:spcPts val="1500"/>
              </a:lnSpc>
            </a:pPr>
            <a:r>
              <a:rPr lang="zh-CN" altLang="en-US" dirty="0">
                <a:latin typeface="+mn-lt"/>
                <a:ea typeface="+mn-ea"/>
              </a:rPr>
              <a:t>请在此输入您的副标题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78038" y="5194916"/>
            <a:ext cx="1682750" cy="0"/>
          </a:xfrm>
          <a:prstGeom prst="line">
            <a:avLst/>
          </a:prstGeom>
          <a:noFill/>
          <a:ln w="19050" cmpd="sng">
            <a:solidFill>
              <a:srgbClr val="E88B7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14341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78038" y="6729413"/>
            <a:ext cx="550862" cy="0"/>
          </a:xfrm>
          <a:prstGeom prst="line">
            <a:avLst/>
          </a:prstGeom>
          <a:noFill/>
          <a:ln w="12700" cmpd="sng">
            <a:solidFill>
              <a:srgbClr val="53535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pic>
        <p:nvPicPr>
          <p:cNvPr id="14342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1855"/>
            <a:ext cx="8518254" cy="461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25651" y="4644425"/>
            <a:ext cx="8210809" cy="5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 anchorCtr="0">
            <a:normAutofit/>
          </a:bodyPr>
          <a:lstStyle/>
          <a:p>
            <a:pPr eaLnBrk="1" hangingPunct="1"/>
            <a:r>
              <a:rPr lang="zh-CN" altLang="en-US" sz="2000" dirty="0"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en-US" sz="2000" dirty="0"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2018506" y="5267942"/>
            <a:ext cx="82284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ct val="20000"/>
              </a:spcBef>
              <a:buChar char="•"/>
              <a:defRPr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lnSpc>
                <a:spcPts val="2600"/>
              </a:lnSpc>
              <a:spcBef>
                <a:spcPct val="20000"/>
              </a:spcBef>
              <a:buChar char="»"/>
              <a:defRPr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/>
              <a:t>请在此输入您的文本。请在此输入您的文本。请在此输入您的文本。请在此输入您的文本。请在此输入您的文本。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267629"/>
            <a:ext cx="8097445" cy="417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71438"/>
            <a:ext cx="9010650" cy="4513262"/>
          </a:xfrm>
          <a:prstGeom prst="rect">
            <a:avLst/>
          </a:prstGeom>
          <a:noFill/>
          <a:ln w="57150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78038" y="5264470"/>
            <a:ext cx="1682750" cy="0"/>
          </a:xfrm>
          <a:prstGeom prst="line">
            <a:avLst/>
          </a:prstGeom>
          <a:noFill/>
          <a:ln w="19050" cap="flat" cmpd="sng">
            <a:solidFill>
              <a:srgbClr val="E88B7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7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78038" y="6729413"/>
            <a:ext cx="550862" cy="0"/>
          </a:xfrm>
          <a:prstGeom prst="line">
            <a:avLst/>
          </a:prstGeom>
          <a:noFill/>
          <a:ln w="12700" cap="flat" cmpd="sng">
            <a:solidFill>
              <a:srgbClr val="53535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8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25651" y="4657725"/>
            <a:ext cx="8248650" cy="63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>
            <a:normAutofit/>
          </a:bodyPr>
          <a:lstStyle/>
          <a:p>
            <a:pPr eaLnBrk="1" hangingPunct="1"/>
            <a:r>
              <a:rPr lang="zh-CN" altLang="en-US" sz="2000" dirty="0"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en-US" sz="2000" dirty="0"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08" y="71438"/>
            <a:ext cx="3001962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71438"/>
            <a:ext cx="30099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68" y="69850"/>
            <a:ext cx="30099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2009776" y="5337496"/>
            <a:ext cx="8264525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marL="0" indent="0" eaLnBrk="1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</a:defRPr>
            </a:lvl1pPr>
            <a:lvl2pPr marL="742950" indent="-285750">
              <a:lnSpc>
                <a:spcPts val="2600"/>
              </a:lnSpc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</a:defRPr>
            </a:lvl2pPr>
            <a:lvl3pPr marL="1143000" indent="-228600">
              <a:lnSpc>
                <a:spcPts val="2600"/>
              </a:lnSpc>
              <a:spcBef>
                <a:spcPct val="20000"/>
              </a:spcBef>
              <a:buChar char="•"/>
              <a:defRPr sz="1400">
                <a:solidFill>
                  <a:schemeClr val="bg2"/>
                </a:solidFill>
              </a:defRPr>
            </a:lvl3pPr>
            <a:lvl4pPr marL="1600200" indent="-228600">
              <a:lnSpc>
                <a:spcPts val="2600"/>
              </a:lnSpc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</a:defRPr>
            </a:lvl4pPr>
            <a:lvl5pPr marL="2057400" indent="-228600">
              <a:lnSpc>
                <a:spcPts val="2600"/>
              </a:lnSpc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9pPr>
          </a:lstStyle>
          <a:p>
            <a:r>
              <a:rPr lang="zh-CN" altLang="en-US"/>
              <a:t>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1127" y="6083300"/>
            <a:ext cx="694449" cy="0"/>
          </a:xfrm>
          <a:prstGeom prst="line">
            <a:avLst/>
          </a:prstGeom>
          <a:noFill/>
          <a:ln w="12700" cmpd="sng">
            <a:solidFill>
              <a:srgbClr val="53535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41127" y="1357313"/>
            <a:ext cx="2121373" cy="0"/>
          </a:xfrm>
          <a:prstGeom prst="line">
            <a:avLst/>
          </a:prstGeom>
          <a:noFill/>
          <a:ln w="19050" cap="flat" cmpd="sng">
            <a:solidFill>
              <a:srgbClr val="E88B7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7153" y="681926"/>
            <a:ext cx="3954560" cy="70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>
            <a:normAutofit/>
          </a:bodyPr>
          <a:lstStyle/>
          <a:p>
            <a:pPr eaLnBrk="1" hangingPunct="1"/>
            <a:r>
              <a:rPr lang="zh-CN" altLang="en-US" sz="2400" dirty="0"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en-US" sz="2400" dirty="0"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172865" y="1430339"/>
            <a:ext cx="3972572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marL="0" indent="0" eaLnBrk="1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</a:defRPr>
            </a:lvl1pPr>
            <a:lvl2pPr marL="742950" indent="-285750">
              <a:lnSpc>
                <a:spcPts val="2600"/>
              </a:lnSpc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</a:defRPr>
            </a:lvl2pPr>
            <a:lvl3pPr marL="1143000" indent="-228600">
              <a:lnSpc>
                <a:spcPts val="2600"/>
              </a:lnSpc>
              <a:spcBef>
                <a:spcPct val="20000"/>
              </a:spcBef>
              <a:buChar char="•"/>
              <a:defRPr sz="1400">
                <a:solidFill>
                  <a:schemeClr val="bg2"/>
                </a:solidFill>
              </a:defRPr>
            </a:lvl3pPr>
            <a:lvl4pPr marL="1600200" indent="-228600">
              <a:lnSpc>
                <a:spcPts val="2600"/>
              </a:lnSpc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</a:defRPr>
            </a:lvl4pPr>
            <a:lvl5pPr marL="2057400" indent="-228600">
              <a:lnSpc>
                <a:spcPts val="2600"/>
              </a:lnSpc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9pPr>
          </a:lstStyle>
          <a:p>
            <a:r>
              <a:rPr lang="zh-CN" altLang="en-US"/>
              <a:t>请在此输入您的文本。请在此输入您的文本。请在此输入您的文本。请在此输入您的文本。请在此输入您的文本。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49" y="-6129"/>
            <a:ext cx="5124881" cy="342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51" y="3414713"/>
            <a:ext cx="5126476" cy="34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97326" y="3984625"/>
            <a:ext cx="1943850" cy="0"/>
          </a:xfrm>
          <a:prstGeom prst="line">
            <a:avLst/>
          </a:prstGeom>
          <a:noFill/>
          <a:ln w="19050" cmpd="sng">
            <a:solidFill>
              <a:srgbClr val="E3AD6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3561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25889" y="3469995"/>
            <a:ext cx="4619870" cy="54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62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53263" y="6426954"/>
            <a:ext cx="550862" cy="0"/>
          </a:xfrm>
          <a:prstGeom prst="line">
            <a:avLst/>
          </a:prstGeom>
          <a:noFill/>
          <a:ln w="12700" cmpd="sng">
            <a:solidFill>
              <a:srgbClr val="E3AD6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3564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50001" y="811213"/>
            <a:ext cx="1674813" cy="0"/>
          </a:xfrm>
          <a:prstGeom prst="line">
            <a:avLst/>
          </a:prstGeom>
          <a:noFill/>
          <a:ln w="19050" cmpd="sng">
            <a:solidFill>
              <a:srgbClr val="E3AD6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3565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80151" y="247610"/>
            <a:ext cx="4568690" cy="5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66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424614" y="3145054"/>
            <a:ext cx="549275" cy="0"/>
          </a:xfrm>
          <a:prstGeom prst="line">
            <a:avLst/>
          </a:prstGeom>
          <a:noFill/>
          <a:ln w="12700" cmpd="sng">
            <a:solidFill>
              <a:srgbClr val="E3AD6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6280151" y="1120774"/>
            <a:ext cx="4568690" cy="199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marL="0" indent="0" eaLnBrk="1" hangingPunct="1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r>
              <a:rPr lang="zh-CN" altLang="en-US" dirty="0"/>
              <a:t>请在此输入您的文本。请在此输入您的文本。请在此输入您的文本。</a:t>
            </a: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25889" y="4294187"/>
            <a:ext cx="4619870" cy="203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marL="0" indent="0" eaLnBrk="1" hangingPunct="1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r>
              <a:rPr lang="zh-CN" altLang="en-US" dirty="0"/>
              <a:t>请在此输入您的文本。请在此输入您的文本。请在此输入您的文本。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43" y="-10632"/>
            <a:ext cx="5164837" cy="362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99" y="252880"/>
            <a:ext cx="4641326" cy="30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59" y="3232074"/>
            <a:ext cx="5164837" cy="3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15" y="3490316"/>
            <a:ext cx="4641326" cy="310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9" y="4817768"/>
            <a:ext cx="2462426" cy="174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715125" y="6626225"/>
            <a:ext cx="431800" cy="0"/>
          </a:xfrm>
          <a:prstGeom prst="line">
            <a:avLst/>
          </a:prstGeom>
          <a:noFill/>
          <a:ln w="9525" cmpd="sng">
            <a:solidFill>
              <a:srgbClr val="6F6F6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2812257" y="3390107"/>
            <a:ext cx="6858000" cy="77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45696" y="2602934"/>
            <a:ext cx="474408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800" dirty="0"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en-US" sz="2800" dirty="0"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6466562" y="3136791"/>
            <a:ext cx="4723216" cy="161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0" tIns="46990" rIns="90170" bIns="46990" numCol="1" anchor="t" anchorCtr="0" compatLnSpc="1">
            <a:normAutofit/>
          </a:bodyPr>
          <a:lstStyle>
            <a:lvl1pPr marL="0" indent="0">
              <a:lnSpc>
                <a:spcPts val="26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ct val="20000"/>
              </a:spcBef>
              <a:buChar char="•"/>
              <a:defRPr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lnSpc>
                <a:spcPts val="2600"/>
              </a:lnSpc>
              <a:spcBef>
                <a:spcPct val="20000"/>
              </a:spcBef>
              <a:buChar char="»"/>
              <a:defRPr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/>
              <a:t>请在此输入您的文本。请在此输入您的文本。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678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6" y="5024134"/>
            <a:ext cx="2118908" cy="13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06295" y="962025"/>
            <a:ext cx="2206883" cy="0"/>
          </a:xfrm>
          <a:prstGeom prst="line">
            <a:avLst/>
          </a:prstGeom>
          <a:noFill/>
          <a:ln w="19050" cmpd="sng">
            <a:solidFill>
              <a:srgbClr val="E88B7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458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4859" y="622300"/>
            <a:ext cx="4844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3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03120" y="2136775"/>
            <a:ext cx="722441" cy="0"/>
          </a:xfrm>
          <a:prstGeom prst="line">
            <a:avLst/>
          </a:prstGeom>
          <a:noFill/>
          <a:ln w="12700" cmpd="sng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458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0420" y="2954338"/>
            <a:ext cx="2206883" cy="0"/>
          </a:xfrm>
          <a:prstGeom prst="line">
            <a:avLst/>
          </a:prstGeom>
          <a:noFill/>
          <a:ln w="19050" cmpd="sng">
            <a:solidFill>
              <a:srgbClr val="E88B7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4586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8984" y="2616200"/>
            <a:ext cx="48676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7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87245" y="4129088"/>
            <a:ext cx="722441" cy="0"/>
          </a:xfrm>
          <a:prstGeom prst="line">
            <a:avLst/>
          </a:prstGeom>
          <a:noFill/>
          <a:ln w="12700" cmpd="sng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4589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72957" y="4946650"/>
            <a:ext cx="2206883" cy="0"/>
          </a:xfrm>
          <a:prstGeom prst="line">
            <a:avLst/>
          </a:prstGeom>
          <a:noFill/>
          <a:ln w="19050" cmpd="sng">
            <a:solidFill>
              <a:srgbClr val="E88B7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4590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1521" y="4606925"/>
            <a:ext cx="4888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91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69784" y="6121400"/>
            <a:ext cx="722442" cy="0"/>
          </a:xfrm>
          <a:prstGeom prst="line">
            <a:avLst/>
          </a:prstGeom>
          <a:noFill/>
          <a:ln w="12700" cmpd="sng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1239622" y="1052514"/>
            <a:ext cx="4882207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marL="0" indent="0" eaLnBrk="1" hangingPunct="1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r>
              <a:rPr lang="zh-CN" altLang="en-US"/>
              <a:t>请在此输入您的文本。请在此输入您的文本。</a:t>
            </a: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1222159" y="3044826"/>
            <a:ext cx="488429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marL="0" indent="0" eaLnBrk="1" hangingPunct="1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r>
              <a:rPr lang="zh-CN" altLang="en-US"/>
              <a:t>请在此输入您的文本。请在此输入您的文本。</a:t>
            </a: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1206284" y="5038726"/>
            <a:ext cx="488429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marL="0" indent="0" eaLnBrk="1" hangingPunct="1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r>
              <a:rPr lang="zh-CN" altLang="en-US"/>
              <a:t>请在此输入您的文本。请在此输入您的文本。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40" y="0"/>
            <a:ext cx="46783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47" y="137357"/>
            <a:ext cx="8789907" cy="65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71959" y="261185"/>
            <a:ext cx="9846779" cy="5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2pPr>
            <a:lvl3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3pPr>
            <a:lvl4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4pPr>
            <a:lvl5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请在此输入您的标题</a:t>
            </a:r>
          </a:p>
        </p:txBody>
      </p:sp>
      <p:sp>
        <p:nvSpPr>
          <p:cNvPr id="20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1959" y="911226"/>
            <a:ext cx="1077132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tx2"/>
                </a:solidFill>
                <a:sym typeface="Arial" panose="020B0604020202020204" pitchFamily="34" charset="0"/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21" name="箭头 22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549835" y="4465783"/>
            <a:ext cx="9066507" cy="10317"/>
          </a:xfrm>
          <a:prstGeom prst="line">
            <a:avLst/>
          </a:prstGeom>
          <a:noFill/>
          <a:ln w="38100" cap="flat" cmpd="sng">
            <a:solidFill>
              <a:srgbClr val="EB9387"/>
            </a:solidFill>
            <a:prstDash val="dash"/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22" name="Group 4"/>
          <p:cNvGrpSpPr/>
          <p:nvPr>
            <p:custDataLst>
              <p:tags r:id="rId5"/>
            </p:custDataLst>
          </p:nvPr>
        </p:nvGrpSpPr>
        <p:grpSpPr bwMode="auto">
          <a:xfrm>
            <a:off x="5666021" y="3545828"/>
            <a:ext cx="638175" cy="696913"/>
            <a:chOff x="0" y="0"/>
            <a:chExt cx="1006" cy="1099"/>
          </a:xfrm>
        </p:grpSpPr>
        <p:sp>
          <p:nvSpPr>
            <p:cNvPr id="23" name="Oval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4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grpSp>
        <p:nvGrpSpPr>
          <p:cNvPr id="28" name="Group 10"/>
          <p:cNvGrpSpPr/>
          <p:nvPr>
            <p:custDataLst>
              <p:tags r:id="rId6"/>
            </p:custDataLst>
          </p:nvPr>
        </p:nvGrpSpPr>
        <p:grpSpPr bwMode="auto">
          <a:xfrm>
            <a:off x="8715649" y="4639615"/>
            <a:ext cx="638175" cy="696912"/>
            <a:chOff x="0" y="0"/>
            <a:chExt cx="1006" cy="1096"/>
          </a:xfrm>
        </p:grpSpPr>
        <p:sp>
          <p:nvSpPr>
            <p:cNvPr id="29" name="Oval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10800000" flipV="1">
              <a:off x="0" y="92"/>
              <a:ext cx="1007" cy="1004"/>
            </a:xfrm>
            <a:prstGeom prst="ellips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0" name="AutoShape 1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10800000">
              <a:off x="210" y="0"/>
              <a:ext cx="590" cy="186"/>
            </a:xfrm>
            <a:prstGeom prst="flowChartMerg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grpSp>
        <p:nvGrpSpPr>
          <p:cNvPr id="31" name="Group 13"/>
          <p:cNvGrpSpPr/>
          <p:nvPr>
            <p:custDataLst>
              <p:tags r:id="rId7"/>
            </p:custDataLst>
          </p:nvPr>
        </p:nvGrpSpPr>
        <p:grpSpPr bwMode="auto">
          <a:xfrm rot="10800000">
            <a:off x="2228933" y="4592435"/>
            <a:ext cx="638175" cy="696912"/>
            <a:chOff x="0" y="0"/>
            <a:chExt cx="1006" cy="1099"/>
          </a:xfrm>
        </p:grpSpPr>
        <p:sp>
          <p:nvSpPr>
            <p:cNvPr id="32" name="Oval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AutoShap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sp>
        <p:nvSpPr>
          <p:cNvPr id="34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55858" y="2794132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35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58011" y="3206209"/>
            <a:ext cx="2398119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47197" y="4633198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39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49067" y="5045275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40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51076" y="2795521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41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52663" y="3207598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371959" y="261185"/>
            <a:ext cx="9846779" cy="5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2pPr>
            <a:lvl3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3pPr>
            <a:lvl4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4pPr>
            <a:lvl5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请在此输入您的标题</a:t>
            </a: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1959" y="911226"/>
            <a:ext cx="1077132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tx2"/>
                </a:solidFill>
                <a:sym typeface="Arial" panose="020B0604020202020204" pitchFamily="34" charset="0"/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27" name="箭头 22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549835" y="4465783"/>
            <a:ext cx="9066507" cy="10317"/>
          </a:xfrm>
          <a:prstGeom prst="line">
            <a:avLst/>
          </a:prstGeom>
          <a:noFill/>
          <a:ln w="38100" cap="flat" cmpd="sng">
            <a:solidFill>
              <a:srgbClr val="EB9387"/>
            </a:solidFill>
            <a:prstDash val="dash"/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28" name="Group 4"/>
          <p:cNvGrpSpPr/>
          <p:nvPr>
            <p:custDataLst>
              <p:tags r:id="rId5"/>
            </p:custDataLst>
          </p:nvPr>
        </p:nvGrpSpPr>
        <p:grpSpPr bwMode="auto">
          <a:xfrm>
            <a:off x="4534644" y="3545828"/>
            <a:ext cx="638175" cy="696913"/>
            <a:chOff x="0" y="0"/>
            <a:chExt cx="1006" cy="1099"/>
          </a:xfrm>
        </p:grpSpPr>
        <p:sp>
          <p:nvSpPr>
            <p:cNvPr id="29" name="Oval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AutoShap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grpSp>
        <p:nvGrpSpPr>
          <p:cNvPr id="31" name="Group 7"/>
          <p:cNvGrpSpPr/>
          <p:nvPr>
            <p:custDataLst>
              <p:tags r:id="rId6"/>
            </p:custDataLst>
          </p:nvPr>
        </p:nvGrpSpPr>
        <p:grpSpPr bwMode="auto">
          <a:xfrm>
            <a:off x="9146066" y="3545828"/>
            <a:ext cx="639762" cy="696913"/>
            <a:chOff x="0" y="0"/>
            <a:chExt cx="1006" cy="1099"/>
          </a:xfrm>
          <a:solidFill>
            <a:schemeClr val="tx1"/>
          </a:solidFill>
        </p:grpSpPr>
        <p:sp>
          <p:nvSpPr>
            <p:cNvPr id="32" name="Oval 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3" name="AutoShape 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grpSp>
        <p:nvGrpSpPr>
          <p:cNvPr id="34" name="Group 10"/>
          <p:cNvGrpSpPr/>
          <p:nvPr>
            <p:custDataLst>
              <p:tags r:id="rId7"/>
            </p:custDataLst>
          </p:nvPr>
        </p:nvGrpSpPr>
        <p:grpSpPr bwMode="auto">
          <a:xfrm>
            <a:off x="6840355" y="4639615"/>
            <a:ext cx="638175" cy="696912"/>
            <a:chOff x="0" y="0"/>
            <a:chExt cx="1006" cy="1096"/>
          </a:xfrm>
        </p:grpSpPr>
        <p:sp>
          <p:nvSpPr>
            <p:cNvPr id="35" name="Oval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10800000" flipV="1">
              <a:off x="0" y="92"/>
              <a:ext cx="1007" cy="1004"/>
            </a:xfrm>
            <a:prstGeom prst="ellips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6" name="AutoShape 1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10800000">
              <a:off x="210" y="0"/>
              <a:ext cx="590" cy="186"/>
            </a:xfrm>
            <a:prstGeom prst="flowChartMerg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grpSp>
        <p:nvGrpSpPr>
          <p:cNvPr id="37" name="Group 13"/>
          <p:cNvGrpSpPr/>
          <p:nvPr>
            <p:custDataLst>
              <p:tags r:id="rId8"/>
            </p:custDataLst>
          </p:nvPr>
        </p:nvGrpSpPr>
        <p:grpSpPr bwMode="auto">
          <a:xfrm rot="10800000">
            <a:off x="2228933" y="4592435"/>
            <a:ext cx="638175" cy="696912"/>
            <a:chOff x="0" y="0"/>
            <a:chExt cx="1006" cy="1099"/>
          </a:xfrm>
        </p:grpSpPr>
        <p:sp>
          <p:nvSpPr>
            <p:cNvPr id="38" name="Oval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9" name="AutoShap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sp>
        <p:nvSpPr>
          <p:cNvPr id="40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80564" y="2794132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41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82717" y="3206209"/>
            <a:ext cx="2398119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45308" y="4592435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43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47743" y="5004512"/>
            <a:ext cx="2398119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44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15820" y="4633198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45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17690" y="5045275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46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1076" y="2795521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47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52663" y="3207598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箭头 22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2442" y="4402840"/>
            <a:ext cx="11065790" cy="73261"/>
          </a:xfrm>
          <a:prstGeom prst="line">
            <a:avLst/>
          </a:prstGeom>
          <a:noFill/>
          <a:ln w="38100" cap="flat" cmpd="sng">
            <a:solidFill>
              <a:srgbClr val="EB9387"/>
            </a:solidFill>
            <a:prstDash val="dash"/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12292" name="Group 4"/>
          <p:cNvGrpSpPr/>
          <p:nvPr>
            <p:custDataLst>
              <p:tags r:id="rId3"/>
            </p:custDataLst>
          </p:nvPr>
        </p:nvGrpSpPr>
        <p:grpSpPr bwMode="auto">
          <a:xfrm>
            <a:off x="3527251" y="3545828"/>
            <a:ext cx="638175" cy="696913"/>
            <a:chOff x="0" y="0"/>
            <a:chExt cx="1006" cy="1099"/>
          </a:xfrm>
        </p:grpSpPr>
        <p:sp>
          <p:nvSpPr>
            <p:cNvPr id="12293" name="Oval 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294" name="AutoShape 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grpSp>
        <p:nvGrpSpPr>
          <p:cNvPr id="12295" name="Group 7"/>
          <p:cNvGrpSpPr/>
          <p:nvPr>
            <p:custDataLst>
              <p:tags r:id="rId4"/>
            </p:custDataLst>
          </p:nvPr>
        </p:nvGrpSpPr>
        <p:grpSpPr bwMode="auto">
          <a:xfrm>
            <a:off x="8138673" y="3545828"/>
            <a:ext cx="639762" cy="696913"/>
            <a:chOff x="0" y="0"/>
            <a:chExt cx="1006" cy="1099"/>
          </a:xfrm>
        </p:grpSpPr>
        <p:sp>
          <p:nvSpPr>
            <p:cNvPr id="12296" name="Oval 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DB47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297" name="AutoShape 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DB47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grpSp>
        <p:nvGrpSpPr>
          <p:cNvPr id="12298" name="Group 10"/>
          <p:cNvGrpSpPr/>
          <p:nvPr>
            <p:custDataLst>
              <p:tags r:id="rId5"/>
            </p:custDataLst>
          </p:nvPr>
        </p:nvGrpSpPr>
        <p:grpSpPr bwMode="auto">
          <a:xfrm>
            <a:off x="5832962" y="4639615"/>
            <a:ext cx="638175" cy="696912"/>
            <a:chOff x="0" y="0"/>
            <a:chExt cx="1006" cy="1096"/>
          </a:xfrm>
        </p:grpSpPr>
        <p:sp>
          <p:nvSpPr>
            <p:cNvPr id="12299" name="Oval 1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10800000" flipV="1">
              <a:off x="0" y="92"/>
              <a:ext cx="1007" cy="1004"/>
            </a:xfrm>
            <a:prstGeom prst="ellips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2300" name="AutoShape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10800000">
              <a:off x="210" y="0"/>
              <a:ext cx="590" cy="186"/>
            </a:xfrm>
            <a:prstGeom prst="flowChartMerg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grpSp>
        <p:nvGrpSpPr>
          <p:cNvPr id="12301" name="Group 13"/>
          <p:cNvGrpSpPr/>
          <p:nvPr>
            <p:custDataLst>
              <p:tags r:id="rId6"/>
            </p:custDataLst>
          </p:nvPr>
        </p:nvGrpSpPr>
        <p:grpSpPr bwMode="auto">
          <a:xfrm rot="10800000">
            <a:off x="1221540" y="4592435"/>
            <a:ext cx="638175" cy="696912"/>
            <a:chOff x="0" y="0"/>
            <a:chExt cx="1006" cy="1099"/>
          </a:xfrm>
        </p:grpSpPr>
        <p:sp>
          <p:nvSpPr>
            <p:cNvPr id="12302" name="Oval 1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2303" name="AutoShap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sp>
        <p:nvSpPr>
          <p:cNvPr id="12304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1959" y="911226"/>
            <a:ext cx="1077132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tx2"/>
                </a:solidFill>
                <a:sym typeface="Arial" panose="020B0604020202020204" pitchFamily="34" charset="0"/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3171" y="2794132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75324" y="3206209"/>
            <a:ext cx="2398119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37915" y="4592435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40350" y="5004512"/>
            <a:ext cx="2398119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08427" y="4633198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0297" y="5045275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3683" y="2795521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5270" y="3207598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grpSp>
        <p:nvGrpSpPr>
          <p:cNvPr id="12313" name="Group 25"/>
          <p:cNvGrpSpPr/>
          <p:nvPr>
            <p:custDataLst>
              <p:tags r:id="rId16"/>
            </p:custDataLst>
          </p:nvPr>
        </p:nvGrpSpPr>
        <p:grpSpPr bwMode="auto">
          <a:xfrm>
            <a:off x="10445971" y="4605485"/>
            <a:ext cx="638175" cy="696912"/>
            <a:chOff x="0" y="0"/>
            <a:chExt cx="1006" cy="1096"/>
          </a:xfrm>
        </p:grpSpPr>
        <p:sp>
          <p:nvSpPr>
            <p:cNvPr id="12314" name="Oval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10800000" flipV="1">
              <a:off x="0" y="92"/>
              <a:ext cx="1007" cy="1004"/>
            </a:xfrm>
            <a:prstGeom prst="ellipse">
              <a:avLst/>
            </a:prstGeom>
            <a:solidFill>
              <a:srgbClr val="E88B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/>
            <a:p>
              <a:pPr algn="ctr" eaLnBrk="1" hangingPunct="1"/>
              <a:r>
                <a:rPr lang="en-US" altLang="zh-CN" dirty="0">
                  <a:solidFill>
                    <a:schemeClr val="bg1"/>
                  </a:solidFill>
                </a:rPr>
                <a:t>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315" name="AutoShape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10800000">
              <a:off x="210" y="0"/>
              <a:ext cx="590" cy="186"/>
            </a:xfrm>
            <a:prstGeom prst="flowChartMerge">
              <a:avLst/>
            </a:prstGeom>
            <a:solidFill>
              <a:srgbClr val="E88B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25000" lnSpcReduction="20000"/>
            </a:bodyPr>
            <a:lstStyle/>
            <a:p>
              <a:endParaRPr lang="zh-CN" altLang="en-US"/>
            </a:p>
          </p:txBody>
        </p:sp>
      </p:grpSp>
      <p:sp>
        <p:nvSpPr>
          <p:cNvPr id="12316" name="Text 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202659" y="2798069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205377" y="3225644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9"/>
            </p:custDataLst>
          </p:nvPr>
        </p:nvSpPr>
        <p:spPr>
          <a:xfrm>
            <a:off x="371959" y="261185"/>
            <a:ext cx="9846779" cy="5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2pPr>
            <a:lvl3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3pPr>
            <a:lvl4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4pPr>
            <a:lvl5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请在此输入您的标题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j-lt"/>
                <a:ea typeface="+mj-ea"/>
              </a:rPr>
              <a:t>请在此输入您的标题</a:t>
            </a:r>
            <a:endParaRPr lang="en-US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8849" y="1"/>
            <a:ext cx="215900" cy="2924175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6049" y="398464"/>
            <a:ext cx="14686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001</a:t>
            </a:r>
            <a:endParaRPr lang="zh-CN" altLang="zh-CN" sz="60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14463" y="1473201"/>
            <a:ext cx="6939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2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696700" y="5174524"/>
            <a:ext cx="495300" cy="957263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418433" y="1998663"/>
            <a:ext cx="9678353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ct val="20000"/>
              </a:spcBef>
              <a:buChar char="•"/>
              <a:defRPr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lnSpc>
                <a:spcPts val="2600"/>
              </a:lnSpc>
              <a:spcBef>
                <a:spcPct val="20000"/>
              </a:spcBef>
              <a:buChar char="»"/>
              <a:defRPr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/>
              <a:t>请在此输入您的文本。请在此输入您的文本。请在此输入您的文本。请在此输入您的文本。请在此输入您的文本。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4812" y="1"/>
            <a:ext cx="215900" cy="2924175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12624" y="2187576"/>
            <a:ext cx="14686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60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001</a:t>
            </a:r>
            <a:endParaRPr lang="zh-CN" altLang="zh-CN" sz="60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29787" y="3228976"/>
            <a:ext cx="2901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在此编辑标题</a:t>
            </a:r>
          </a:p>
        </p:txBody>
      </p:sp>
      <p:sp>
        <p:nvSpPr>
          <p:cNvPr id="2253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967904" y="3933826"/>
            <a:ext cx="215900" cy="2924175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429382" y="3686176"/>
            <a:ext cx="14686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60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002</a:t>
            </a:r>
            <a:endParaRPr lang="zh-CN" altLang="zh-CN" sz="60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53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28508" y="763024"/>
            <a:ext cx="28610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在此编辑标题</a:t>
            </a: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1328200" y="3686174"/>
            <a:ext cx="463864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ct val="20000"/>
              </a:spcBef>
              <a:buChar char="•"/>
              <a:defRPr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lnSpc>
                <a:spcPts val="2600"/>
              </a:lnSpc>
              <a:spcBef>
                <a:spcPct val="20000"/>
              </a:spcBef>
              <a:buChar char="»"/>
              <a:defRPr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请在此输入您的文本。请在此输入您的文本。请在此输入您的文本。请在此输入您的文本。</a:t>
            </a: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6245818" y="1224689"/>
            <a:ext cx="4574746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pPr algn="r"/>
            <a:r>
              <a:rPr lang="zh-CN" altLang="en-US" dirty="0"/>
              <a:t>请在此输入您的文本。请在此输入您的文本。请在此输入您的文本。请在此输入您的文本。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圆角矩形 3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16013" y="3098234"/>
            <a:ext cx="2714625" cy="3187700"/>
          </a:xfrm>
          <a:prstGeom prst="roundRect">
            <a:avLst>
              <a:gd name="adj" fmla="val 6144"/>
            </a:avLst>
          </a:prstGeom>
          <a:solidFill>
            <a:srgbClr val="E88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8436" name="圆角矩形 6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62063" y="3229997"/>
            <a:ext cx="2422525" cy="2911475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>
                <a:latin typeface="+mn-lt"/>
                <a:ea typeface="+mn-ea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8437" name="圆角矩形 6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07321" y="3098234"/>
            <a:ext cx="2714625" cy="3187700"/>
          </a:xfrm>
          <a:prstGeom prst="roundRect">
            <a:avLst>
              <a:gd name="adj" fmla="val 6144"/>
            </a:avLst>
          </a:prstGeom>
          <a:solidFill>
            <a:srgbClr val="E6B9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8438" name="圆角矩形 7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53371" y="3229997"/>
            <a:ext cx="2422525" cy="2911475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>
                <a:latin typeface="+mn-lt"/>
                <a:ea typeface="+mn-ea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8439" name="文本框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16013" y="1748859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18441" name="文本框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07321" y="1748859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18442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46324" y="2206059"/>
            <a:ext cx="215900" cy="215900"/>
          </a:xfrm>
          <a:prstGeom prst="ellipse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55095" y="2201296"/>
            <a:ext cx="215900" cy="215900"/>
          </a:xfrm>
          <a:prstGeom prst="ellipse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47924" y="2417196"/>
            <a:ext cx="0" cy="812800"/>
          </a:xfrm>
          <a:prstGeom prst="line">
            <a:avLst/>
          </a:prstGeom>
          <a:noFill/>
          <a:ln w="28575" cap="flat" cmpd="sng">
            <a:solidFill>
              <a:srgbClr val="E88B7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84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266220" y="2321946"/>
            <a:ext cx="0" cy="812800"/>
          </a:xfrm>
          <a:prstGeom prst="line">
            <a:avLst/>
          </a:prstGeom>
          <a:noFill/>
          <a:ln w="28575" cap="flat" cmpd="sng">
            <a:solidFill>
              <a:srgbClr val="E6B9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1260529" y="271058"/>
            <a:ext cx="9670942" cy="7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28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2pPr>
            <a:lvl3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3pPr>
            <a:lvl4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4pPr>
            <a:lvl5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请在此输入您的标题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圆角矩形 3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9361" y="3253216"/>
            <a:ext cx="2713038" cy="3187700"/>
          </a:xfrm>
          <a:prstGeom prst="roundRect">
            <a:avLst>
              <a:gd name="adj" fmla="val 6144"/>
            </a:avLst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9460" name="圆角矩形 6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95412" y="3384979"/>
            <a:ext cx="2422525" cy="2911475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>
                <a:latin typeface="+mn-lt"/>
                <a:ea typeface="+mn-ea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461" name="圆角矩形 6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97426" y="3253216"/>
            <a:ext cx="2714625" cy="3187700"/>
          </a:xfrm>
          <a:prstGeom prst="roundRect">
            <a:avLst>
              <a:gd name="adj" fmla="val 6144"/>
            </a:avLst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9462" name="圆角矩形 7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43476" y="3384979"/>
            <a:ext cx="2422525" cy="2911475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>
                <a:latin typeface="+mn-lt"/>
                <a:ea typeface="+mn-ea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463" name="文本框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05771" y="1903842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19464" name="文本框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54629" y="1903842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79674" y="2361041"/>
            <a:ext cx="215900" cy="215900"/>
          </a:xfrm>
          <a:prstGeom prst="ellipse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9466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45200" y="2356278"/>
            <a:ext cx="215900" cy="215900"/>
          </a:xfrm>
          <a:prstGeom prst="ellipse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79686" y="2572178"/>
            <a:ext cx="1588" cy="812800"/>
          </a:xfrm>
          <a:prstGeom prst="line">
            <a:avLst/>
          </a:prstGeom>
          <a:noFill/>
          <a:ln w="28575" cap="flat" cmpd="sng">
            <a:solidFill>
              <a:srgbClr val="E88B7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156325" y="2476928"/>
            <a:ext cx="0" cy="812800"/>
          </a:xfrm>
          <a:prstGeom prst="line">
            <a:avLst/>
          </a:prstGeom>
          <a:noFill/>
          <a:ln w="28575" cap="flat" cmpd="sng">
            <a:solidFill>
              <a:srgbClr val="E6B9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9470" name="圆角矩形 6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57974" y="3253216"/>
            <a:ext cx="2714625" cy="3187700"/>
          </a:xfrm>
          <a:prstGeom prst="roundRect">
            <a:avLst>
              <a:gd name="adj" fmla="val 6144"/>
            </a:avLst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9471" name="圆角矩形 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304024" y="3384979"/>
            <a:ext cx="2422525" cy="2911475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>
                <a:latin typeface="+mn-lt"/>
                <a:ea typeface="+mn-ea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472" name="文本框 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15177" y="1903842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19473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405748" y="2356278"/>
            <a:ext cx="215900" cy="215900"/>
          </a:xfrm>
          <a:prstGeom prst="ellipse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9474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9516873" y="2476928"/>
            <a:ext cx="0" cy="812800"/>
          </a:xfrm>
          <a:prstGeom prst="line">
            <a:avLst/>
          </a:prstGeom>
          <a:noFill/>
          <a:ln w="28575" cap="flat" cmpd="sng">
            <a:solidFill>
              <a:srgbClr val="DE97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1260529" y="271058"/>
            <a:ext cx="9670942" cy="7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28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2pPr>
            <a:lvl3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3pPr>
            <a:lvl4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4pPr>
            <a:lvl5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请在此输入您的标题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76517" y="181970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20488" name="圆角矩形 6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6318" y="3127803"/>
            <a:ext cx="2482312" cy="3187700"/>
          </a:xfrm>
          <a:prstGeom prst="roundRect">
            <a:avLst>
              <a:gd name="adj" fmla="val 6144"/>
            </a:avLst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489" name="圆角矩形 7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5120" y="3254804"/>
            <a:ext cx="2268000" cy="2911475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0170" tIns="46990" rIns="90170" bIns="46990" anchor="ctr" anchorCtr="1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dirty="0">
                <a:latin typeface="+mn-lt"/>
                <a:ea typeface="+mn-ea"/>
              </a:rPr>
              <a:t>请在此输入您的文本。请在此输入您的文本。</a:t>
            </a:r>
          </a:p>
        </p:txBody>
      </p:sp>
      <p:sp>
        <p:nvSpPr>
          <p:cNvPr id="20496" name="Line 1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44877" y="2545191"/>
            <a:ext cx="1587" cy="627062"/>
          </a:xfrm>
          <a:prstGeom prst="line">
            <a:avLst/>
          </a:prstGeom>
          <a:noFill/>
          <a:ln w="28575" cap="flat" cmpd="sng">
            <a:solidFill>
              <a:srgbClr val="E88B7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0500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36926" y="2361041"/>
            <a:ext cx="215900" cy="215900"/>
          </a:xfrm>
          <a:prstGeom prst="ellipse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0485" name="文本框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66271" y="181970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20490" name="圆角矩形 6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86073" y="3124628"/>
            <a:ext cx="2484312" cy="3187700"/>
          </a:xfrm>
          <a:prstGeom prst="roundRect">
            <a:avLst>
              <a:gd name="adj" fmla="val 6144"/>
            </a:avLst>
          </a:prstGeom>
          <a:solidFill>
            <a:srgbClr val="E3AD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491" name="圆角矩形 7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92435" y="3254804"/>
            <a:ext cx="2268000" cy="2911475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>
                <a:latin typeface="+mn-lt"/>
                <a:ea typeface="+mn-ea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049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853681" y="2540429"/>
            <a:ext cx="1587" cy="627063"/>
          </a:xfrm>
          <a:prstGeom prst="line">
            <a:avLst/>
          </a:prstGeom>
          <a:noFill/>
          <a:ln w="28575" cap="flat" cmpd="sng">
            <a:solidFill>
              <a:srgbClr val="E3AD6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0501" name="Oval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47317" y="2329291"/>
            <a:ext cx="215900" cy="215900"/>
          </a:xfrm>
          <a:prstGeom prst="ellipse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0486" name="文本框 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57614" y="181335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20492" name="圆角矩形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77415" y="3119866"/>
            <a:ext cx="2482312" cy="3187700"/>
          </a:xfrm>
          <a:prstGeom prst="roundRect">
            <a:avLst>
              <a:gd name="adj" fmla="val 6144"/>
            </a:avLst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493" name="圆角矩形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82190" y="3251629"/>
            <a:ext cx="2268000" cy="2911475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>
                <a:latin typeface="+mn-lt"/>
                <a:ea typeface="+mn-ea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0497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538674" y="2535666"/>
            <a:ext cx="1587" cy="627062"/>
          </a:xfrm>
          <a:prstGeom prst="line">
            <a:avLst/>
          </a:prstGeom>
          <a:noFill/>
          <a:ln w="28575" cap="flat" cmpd="sng">
            <a:solidFill>
              <a:srgbClr val="DE97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0502" name="Oval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32310" y="2361041"/>
            <a:ext cx="215900" cy="215900"/>
          </a:xfrm>
          <a:prstGeom prst="ellipse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0487" name="文本框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847368" y="1819704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4C1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20494" name="圆角矩形 6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967169" y="3119866"/>
            <a:ext cx="2482312" cy="3187700"/>
          </a:xfrm>
          <a:prstGeom prst="roundRect">
            <a:avLst>
              <a:gd name="adj" fmla="val 6144"/>
            </a:avLst>
          </a:prstGeom>
          <a:solidFill>
            <a:srgbClr val="9E7B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495" name="圆角矩形 7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087442" y="3251629"/>
            <a:ext cx="2268000" cy="2911475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dirty="0">
                <a:latin typeface="+mn-lt"/>
                <a:ea typeface="+mn-ea"/>
              </a:rPr>
              <a:t>请在此输入您的文本。请在此输入您的文本。</a:t>
            </a:r>
          </a:p>
        </p:txBody>
      </p:sp>
      <p:sp>
        <p:nvSpPr>
          <p:cNvPr id="20499" name="Line 1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0226839" y="2508679"/>
            <a:ext cx="0" cy="627063"/>
          </a:xfrm>
          <a:prstGeom prst="line">
            <a:avLst/>
          </a:prstGeom>
          <a:noFill/>
          <a:ln w="28575" cap="flat" cmpd="sng">
            <a:solidFill>
              <a:srgbClr val="9E7B44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0503" name="Oval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130002" y="2303891"/>
            <a:ext cx="215900" cy="215900"/>
          </a:xfrm>
          <a:prstGeom prst="ellipse">
            <a:avLst/>
          </a:prstGeom>
          <a:solidFill>
            <a:srgbClr val="9E7B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1260529" y="271058"/>
            <a:ext cx="9670942" cy="7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28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2pPr>
            <a:lvl3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3pPr>
            <a:lvl4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4pPr>
            <a:lvl5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请在此输入您的标题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+mj-lt"/>
                <a:ea typeface="+mj-ea"/>
              </a:rPr>
              <a:t>THANKS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 anchor="ctr" anchorCtr="0">
            <a:normAutofit/>
          </a:bodyPr>
          <a:lstStyle/>
          <a:p>
            <a:pPr>
              <a:lnSpc>
                <a:spcPts val="1500"/>
              </a:lnSpc>
            </a:pPr>
            <a:r>
              <a:rPr lang="zh-CN" altLang="en-US">
                <a:latin typeface="+mn-lt"/>
                <a:ea typeface="+mn-ea"/>
              </a:rPr>
              <a:t>请在此输入您的副标题</a:t>
            </a:r>
            <a:endParaRPr lang="zh-CN" altLang="zh-CN" dirty="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0184" y="307976"/>
            <a:ext cx="10962216" cy="517525"/>
          </a:xfrm>
        </p:spPr>
        <p:txBody>
          <a:bodyPr>
            <a:normAutofit fontScale="90000"/>
          </a:bodyPr>
          <a:lstStyle/>
          <a:p>
            <a:r>
              <a:rPr lang="zh-CN" altLang="en-US">
                <a:latin typeface="+mj-lt"/>
                <a:ea typeface="+mj-ea"/>
              </a:rPr>
              <a:t>请在此输入您的标题</a:t>
            </a:r>
            <a:endParaRPr lang="zh-CN" altLang="en-US" dirty="0">
              <a:latin typeface="+mj-lt"/>
              <a:ea typeface="+mj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latin typeface="+mj-lt"/>
                <a:ea typeface="+mj-ea"/>
              </a:rPr>
              <a:t>请在此输入您的标题</a:t>
            </a:r>
            <a:endParaRPr lang="zh-CN" altLang="en-US" dirty="0">
              <a:latin typeface="+mj-lt"/>
              <a:ea typeface="+mj-ea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r="7200"/>
          <a:stretch>
            <a:fillRect/>
          </a:stretch>
        </p:blipFill>
        <p:spPr/>
      </p:pic>
      <p:sp>
        <p:nvSpPr>
          <p:cNvPr id="7" name="文本占位符 6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554600" y="23799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>
                <a:latin typeface="+mj-lt"/>
                <a:ea typeface="+mj-ea"/>
                <a:cs typeface="+mj-cs"/>
              </a:rPr>
              <a:t>请在此输入您的标题</a:t>
            </a:r>
            <a:endParaRPr lang="zh-CN" alt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554600" y="5938106"/>
            <a:ext cx="9082800" cy="597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/>
              <a:t>请在此输入您的文本。请在此输入您的文本。请在此输入您的文本。</a:t>
            </a:r>
            <a:endParaRPr lang="zh-CN" altLang="en-US" sz="1800" dirty="0"/>
          </a:p>
        </p:txBody>
      </p:sp>
      <p:pic>
        <p:nvPicPr>
          <p:cNvPr id="8" name="Picture 3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7"/>
          <a:stretch>
            <a:fillRect/>
          </a:stretch>
        </p:blipFill>
        <p:spPr bwMode="auto">
          <a:xfrm>
            <a:off x="1554600" y="1198380"/>
            <a:ext cx="9082800" cy="45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35152" y="2393899"/>
            <a:ext cx="1924895" cy="1924895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2178" y="4318793"/>
            <a:ext cx="1924895" cy="1924894"/>
          </a:xfrm>
          <a:prstGeom prst="rect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2177" y="2393899"/>
            <a:ext cx="4631653" cy="5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615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62177" y="2928947"/>
            <a:ext cx="4631653" cy="138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61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10346" y="4318793"/>
            <a:ext cx="4651832" cy="53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algn="r" eaLnBrk="1" hangingPunct="1"/>
            <a:r>
              <a:rPr lang="zh-CN" altLang="en-US" sz="200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solidFill>
                <a:schemeClr val="accent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10346" y="4853841"/>
            <a:ext cx="4651832" cy="13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354175" y="201480"/>
            <a:ext cx="9908772" cy="6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2pPr>
            <a:lvl3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3pPr>
            <a:lvl4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4pPr>
            <a:lvl5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请在此输入您的标题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60362" y="1971514"/>
            <a:ext cx="1478944" cy="1478944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71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18252" y="4931392"/>
            <a:ext cx="1482920" cy="1482920"/>
          </a:xfrm>
          <a:prstGeom prst="rect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71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9306" y="3450458"/>
            <a:ext cx="1478944" cy="1480933"/>
          </a:xfrm>
          <a:prstGeom prst="rect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717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9307" y="1971515"/>
            <a:ext cx="3711276" cy="49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39307" y="2464493"/>
            <a:ext cx="4035291" cy="10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717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01171" y="4931391"/>
            <a:ext cx="3830546" cy="49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solidFill>
                <a:schemeClr val="accent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01171" y="5430335"/>
            <a:ext cx="3830546" cy="98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0284" y="3450458"/>
            <a:ext cx="4035291" cy="50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algn="r" eaLnBrk="1" hangingPunct="1"/>
            <a:r>
              <a:rPr lang="zh-CN" altLang="en-US" sz="200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solidFill>
                <a:schemeClr val="accent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0284" y="3951391"/>
            <a:ext cx="4035291" cy="111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354175" y="201480"/>
            <a:ext cx="9908772" cy="6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2pPr>
            <a:lvl3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3pPr>
            <a:lvl4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4pPr>
            <a:lvl5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请在此输入您的标题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1960" y="1622481"/>
            <a:ext cx="1242020" cy="1242020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81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5999" y="4106521"/>
            <a:ext cx="1244004" cy="1244005"/>
          </a:xfrm>
          <a:prstGeom prst="rect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81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53980" y="2864501"/>
            <a:ext cx="1242020" cy="1242020"/>
          </a:xfrm>
          <a:prstGeom prst="rect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819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47941" y="5350526"/>
            <a:ext cx="1244005" cy="1242020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819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87709" y="1622481"/>
            <a:ext cx="4736738" cy="49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87709" y="2118834"/>
            <a:ext cx="4736738" cy="75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820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47941" y="4100569"/>
            <a:ext cx="4736738" cy="49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820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47941" y="4598567"/>
            <a:ext cx="4736738" cy="75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820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88217" y="5342589"/>
            <a:ext cx="4751787" cy="49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algn="r" eaLnBrk="1" hangingPunct="1"/>
            <a:r>
              <a:rPr lang="zh-CN" altLang="en-US" sz="2000"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88217" y="5840587"/>
            <a:ext cx="4751787" cy="7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820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2272" y="2872437"/>
            <a:ext cx="4751787" cy="49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algn="r" eaLnBrk="1" hangingPunct="1"/>
            <a:r>
              <a:rPr lang="zh-CN" altLang="en-US" sz="2000" dirty="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820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2272" y="3346966"/>
            <a:ext cx="4751787" cy="75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354175" y="201480"/>
            <a:ext cx="9908772" cy="6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2pPr>
            <a:lvl3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3pPr>
            <a:lvl4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4pPr>
            <a:lvl5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请在此输入您的标题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95651" y="1354675"/>
            <a:ext cx="993775" cy="993775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83201" y="3342224"/>
            <a:ext cx="995363" cy="995362"/>
          </a:xfrm>
          <a:prstGeom prst="rect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89426" y="2348450"/>
            <a:ext cx="993775" cy="993775"/>
          </a:xfrm>
          <a:prstGeom prst="rect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84913" y="4337587"/>
            <a:ext cx="995362" cy="993775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16413" y="1354674"/>
            <a:ext cx="4935656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 lnSpcReduction="10000"/>
          </a:bodyPr>
          <a:lstStyle/>
          <a:p>
            <a:pPr eaLnBrk="1" hangingPunct="1"/>
            <a:r>
              <a:rPr lang="zh-CN" altLang="en-US"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16414" y="1721364"/>
            <a:ext cx="5366568" cy="6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4914" y="3337462"/>
            <a:ext cx="536656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 lnSpcReduction="10000"/>
          </a:bodyPr>
          <a:lstStyle/>
          <a:p>
            <a:pPr eaLnBrk="1" hangingPunct="1"/>
            <a:r>
              <a:rPr lang="zh-CN" altLang="en-US" sz="20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solidFill>
                <a:schemeClr val="accent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84914" y="3735925"/>
            <a:ext cx="5366568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35051" y="4331237"/>
            <a:ext cx="5143514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 lnSpcReduction="10000"/>
          </a:bodyPr>
          <a:lstStyle/>
          <a:p>
            <a:pPr algn="r" eaLnBrk="1" hangingPunct="1"/>
            <a:r>
              <a:rPr lang="zh-CN" altLang="en-US" sz="2000" dirty="0"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35051" y="4736048"/>
            <a:ext cx="5143514" cy="59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5763" y="2354799"/>
            <a:ext cx="3927314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 lnSpcReduction="10000"/>
          </a:bodyPr>
          <a:lstStyle/>
          <a:p>
            <a:pPr algn="r" eaLnBrk="1" hangingPunct="1"/>
            <a:r>
              <a:rPr lang="zh-CN" altLang="en-US" sz="200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solidFill>
                <a:schemeClr val="accent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4176" y="2753261"/>
            <a:ext cx="3927314" cy="98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80276" y="5302787"/>
            <a:ext cx="995363" cy="993775"/>
          </a:xfrm>
          <a:prstGeom prst="rect">
            <a:avLst/>
          </a:prstGeom>
          <a:solidFill>
            <a:srgbClr val="DB47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9233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77226" y="5121662"/>
            <a:ext cx="3624417" cy="58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accent4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solidFill>
                <a:schemeClr val="accent4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75638" y="5702837"/>
            <a:ext cx="362706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354175" y="201480"/>
            <a:ext cx="9908772" cy="6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2pPr>
            <a:lvl3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3pPr>
            <a:lvl4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4pPr>
            <a:lvl5pPr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请在此输入您的标题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8、10、11、14、17、21、23、25"/>
  <p:tag name="KSO_WM_SLIDE_ID" val="custom160004_1"/>
  <p:tag name="KSO_WM_SLIDE_INDEX" val="1"/>
  <p:tag name="KSO_WM_SLIDE_LAYOUT" val="a_b"/>
  <p:tag name="KSO_WM_SLIDE_LAYOUT_CNT" val="1_2"/>
  <p:tag name="KSO_WM_SLIDE_TYPE" val="title"/>
  <p:tag name="KSO_WM_BEAUTIFY_FLAG" val="#wm#"/>
  <p:tag name="KSO_WM_SLIDE_ITEM_CNT" val="3"/>
  <p:tag name="KSO_WM_TEMPLATE_CATEGORY" val="custom"/>
  <p:tag name="KSO_WM_TEMPLATE_INDEX" val="160004"/>
  <p:tag name="KSO_WM_TAG_VERSION" val="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3*a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6"/>
  <p:tag name="KSO_WM_UNIT_ID" val="custom160004_13*l_i*1_6"/>
  <p:tag name="KSO_WM_UNIT_CLEAR" val="1"/>
  <p:tag name="KSO_WM_UNIT_LAYERLEVEL" val="1_1"/>
  <p:tag name="KSO_WM_DIAGRAM_GROUP_CODE" val="l1-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1_1"/>
  <p:tag name="KSO_WM_UNIT_CLEAR" val="1"/>
  <p:tag name="KSO_WM_UNIT_LAYERLEVEL" val="1_1_1"/>
  <p:tag name="KSO_WM_UNIT_VALUE" val="76"/>
  <p:tag name="KSO_WM_UNIT_HIGHLIGHT" val="0"/>
  <p:tag name="KSO_WM_UNIT_COMPATIBLE" val="0"/>
  <p:tag name="KSO_WM_UNIT_ID" val="custom160004_13*l_h_f*1_1_1"/>
  <p:tag name="KSO_WM_UNIT_PRESET_TEXT_INDEX" val="2"/>
  <p:tag name="KSO_WM_UNIT_PRESET_TEXT_LEN" val="30"/>
  <p:tag name="KSO_WM_DIAGRAM_GROUP_CODE" val="l1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2_1"/>
  <p:tag name="KSO_WM_UNIT_CLEAR" val="1"/>
  <p:tag name="KSO_WM_UNIT_LAYERLEVEL" val="1_1_1"/>
  <p:tag name="KSO_WM_UNIT_VALUE" val="76"/>
  <p:tag name="KSO_WM_UNIT_HIGHLIGHT" val="0"/>
  <p:tag name="KSO_WM_UNIT_COMPATIBLE" val="0"/>
  <p:tag name="KSO_WM_UNIT_ID" val="custom160004_13*l_h_f*1_2_1"/>
  <p:tag name="KSO_WM_UNIT_PRESET_TEXT_INDEX" val="2"/>
  <p:tag name="KSO_WM_UNIT_PRESET_TEXT_LEN" val="30"/>
  <p:tag name="KSO_WM_DIAGRAM_GROUP_CODE" val="l1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2"/>
  <p:tag name="KSO_WM_UNIT_ID" val="custom160004_13*l_i*1_2"/>
  <p:tag name="KSO_WM_UNIT_CLEAR" val="1"/>
  <p:tag name="KSO_WM_UNIT_LAYERLEVEL" val="1_1"/>
  <p:tag name="KSO_WM_DIAGRAM_GROUP_CODE" val="l1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d"/>
  <p:tag name="KSO_WM_UNIT_INDEX" val="1_1_1"/>
  <p:tag name="KSO_WM_UNIT_CLEAR" val="0"/>
  <p:tag name="KSO_WM_UNIT_LAYERLEVEL" val="1_1_1"/>
  <p:tag name="KSO_WM_UNIT_VALUE" val="860*1288"/>
  <p:tag name="KSO_WM_UNIT_HIGHLIGHT" val="0"/>
  <p:tag name="KSO_WM_UNIT_COMPATIBLE" val="0"/>
  <p:tag name="KSO_WM_UNIT_ID" val="custom160004_13*l_h_d*1_1_1"/>
  <p:tag name="KSO_WM_DIAGRAM_GROUP_CODE" val="l1-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"/>
  <p:tag name="KSO_WM_UNIT_ID" val="custom160004_13*l_i*1_1"/>
  <p:tag name="KSO_WM_UNIT_CLEAR" val="1"/>
  <p:tag name="KSO_WM_UNIT_LAYERLEVEL" val="1_1"/>
  <p:tag name="KSO_WM_DIAGRAM_GROUP_CODE" val="l1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d"/>
  <p:tag name="KSO_WM_UNIT_INDEX" val="1_2_1"/>
  <p:tag name="KSO_WM_UNIT_CLEAR" val="0"/>
  <p:tag name="KSO_WM_UNIT_LAYERLEVEL" val="1_1_1"/>
  <p:tag name="KSO_WM_UNIT_VALUE" val="863*1288"/>
  <p:tag name="KSO_WM_UNIT_HIGHLIGHT" val="0"/>
  <p:tag name="KSO_WM_UNIT_COMPATIBLE" val="0"/>
  <p:tag name="KSO_WM_UNIT_ID" val="custom160004_13*l_h_d*1_2_1"/>
  <p:tag name="KSO_WM_DIAGRAM_GROUP_CODE" val="l1-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14"/>
  <p:tag name="KSO_WM_SLIDE_INDEX" val="14"/>
  <p:tag name="KSO_WM_SLIDE_LAYOUT" val="a_f_d"/>
  <p:tag name="KSO_WM_SLIDE_LAYOUT_CNT" val="1_1_2"/>
  <p:tag name="KSO_WM_SLIDE_TYPE" val="text"/>
  <p:tag name="KSO_WM_BEAUTIFY_FLAG" val="#wm#"/>
  <p:tag name="KSO_WM_SLIDE_POSITION" val="120*0"/>
  <p:tag name="KSO_WM_SLIDE_SIZE" val="761*540"/>
  <p:tag name="KSO_WM_SLIDE_ITEM_CNT" val="3"/>
  <p:tag name="KSO_WM_TEMPLATE_CATEGORY" val="custom"/>
  <p:tag name="KSO_WM_TEMPLATE_INDEX" val="160004"/>
  <p:tag name="KSO_WM_TAG_VERSION" val="1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4*i*0"/>
  <p:tag name="KSO_WM_TEMPLATE_CATEGORY" val="custom"/>
  <p:tag name="KSO_WM_TEMPLATE_INDEX" val="160004"/>
  <p:tag name="KSO_WM_UNIT_INDEX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4*i*1"/>
  <p:tag name="KSO_WM_TEMPLATE_CATEGORY" val="custom"/>
  <p:tag name="KSO_WM_TEMPLATE_INDEX" val="160004"/>
  <p:tag name="KSO_WM_UNIT_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1"/>
  <p:tag name="KSO_WM_UNIT_ID" val="custom160004_3*f*1"/>
  <p:tag name="KSO_WM_UNIT_CLEAR" val="1"/>
  <p:tag name="KSO_WM_UNIT_LAYERLEVEL" val="1"/>
  <p:tag name="KSO_WM_UNIT_VALUE" val="204"/>
  <p:tag name="KSO_WM_UNIT_HIGHLIGHT" val="0"/>
  <p:tag name="KSO_WM_UNIT_COMPATIBLE" val="0"/>
  <p:tag name="KSO_WM_UNIT_PRESET_TEXT_INDEX" val="6"/>
  <p:tag name="KSO_WM_UNIT_PRESET_TEXT_LEN" val="5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4*i*2"/>
  <p:tag name="KSO_WM_TEMPLATE_CATEGORY" val="custom"/>
  <p:tag name="KSO_WM_TEMPLATE_INDEX" val="160004"/>
  <p:tag name="KSO_WM_UNIT_INDEX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ID" val="custom160004_14*a*1"/>
  <p:tag name="KSO_WM_UNIT_PRESET_TEXT_INDEX" val="0"/>
  <p:tag name="KSO_WM_UNIT_PRESET_TEXT_LEN" val="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1"/>
  <p:tag name="KSO_WM_UNIT_CLEAR" val="1"/>
  <p:tag name="KSO_WM_UNIT_LAYERLEVEL" val="1"/>
  <p:tag name="KSO_WM_UNIT_VALUE" val="76"/>
  <p:tag name="KSO_WM_UNIT_HIGHLIGHT" val="0"/>
  <p:tag name="KSO_WM_UNIT_COMPATIBLE" val="0"/>
  <p:tag name="KSO_WM_UNIT_ID" val="custom160004_14*f*1"/>
  <p:tag name="KSO_WM_UNIT_PRESET_TEXT_INDEX" val="2"/>
  <p:tag name="KSO_WM_UNIT_PRESET_TEXT_LEN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1"/>
  <p:tag name="KSO_WM_UNIT_CLEAR" val="0"/>
  <p:tag name="KSO_WM_UNIT_LAYERLEVEL" val="1"/>
  <p:tag name="KSO_WM_UNIT_VALUE" val="1904*1299"/>
  <p:tag name="KSO_WM_UNIT_HIGHLIGHT" val="0"/>
  <p:tag name="KSO_WM_UNIT_COMPATIBLE" val="0"/>
  <p:tag name="KSO_WM_UNIT_ID" val="custom160004_14*d*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2"/>
  <p:tag name="KSO_WM_UNIT_CLEAR" val="0"/>
  <p:tag name="KSO_WM_UNIT_LAYERLEVEL" val="1"/>
  <p:tag name="KSO_WM_UNIT_VALUE" val="369*588"/>
  <p:tag name="KSO_WM_UNIT_HIGHLIGHT" val="0"/>
  <p:tag name="KSO_WM_UNIT_COMPATIBLE" val="0"/>
  <p:tag name="KSO_WM_UNIT_ID" val="custom160004_14*d*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15"/>
  <p:tag name="KSO_WM_SLIDE_INDEX" val="15"/>
  <p:tag name="KSO_WM_SLIDE_LAYOUT" val="d_l"/>
  <p:tag name="KSO_WM_SLIDE_LAYOUT_CNT" val="1_1"/>
  <p:tag name="KSO_WM_SLIDE_TYPE" val="text"/>
  <p:tag name="KSO_WM_BEAUTIFY_FLAG" val="#wm#"/>
  <p:tag name="KSO_WM_SLIDE_POSITION" val="95*0"/>
  <p:tag name="KSO_WM_SLIDE_SIZE" val="763*540"/>
  <p:tag name="KSO_WM_SLIDE_ITEM_CNT" val="4"/>
  <p:tag name="KSO_WM_TEMPLATE_CATEGORY" val="custom"/>
  <p:tag name="KSO_WM_TEMPLATE_INDEX" val="160004"/>
  <p:tag name="KSO_WM_TAG_VERSION" val="1.0"/>
  <p:tag name="KSO_WM_DIAGRAM_GROUP_CODE" val="l1-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"/>
  <p:tag name="KSO_WM_UNIT_ID" val="custom160004_15*l_i*1_1"/>
  <p:tag name="KSO_WM_UNIT_CLEAR" val="1"/>
  <p:tag name="KSO_WM_UNIT_LAYERLEVEL" val="1_1"/>
  <p:tag name="KSO_WM_DIAGRAM_GROUP_CODE" val="l1-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1_1"/>
  <p:tag name="KSO_WM_UNIT_ID" val="custom160004_15*l_h_a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0"/>
  <p:tag name="KSO_WM_UNIT_PRESET_TEXT_LEN" val="9"/>
  <p:tag name="KSO_WM_DIAGRAM_GROUP_CODE" val="l1-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2"/>
  <p:tag name="KSO_WM_UNIT_ID" val="custom160004_15*l_i*1_2"/>
  <p:tag name="KSO_WM_UNIT_CLEAR" val="1"/>
  <p:tag name="KSO_WM_UNIT_LAYERLEVEL" val="1_1"/>
  <p:tag name="KSO_WM_DIAGRAM_GROUP_CODE" val="l1-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3"/>
  <p:tag name="KSO_WM_UNIT_ID" val="custom160004_15*l_i*1_3"/>
  <p:tag name="KSO_WM_UNIT_CLEAR" val="1"/>
  <p:tag name="KSO_WM_UNIT_LAYERLEVEL" val="1_1"/>
  <p:tag name="KSO_WM_DIAGRAM_GROUP_CODE" val="l1-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2"/>
  <p:tag name="KSO_WM_UNIT_ID" val="custom160004_3*f*2"/>
  <p:tag name="KSO_WM_UNIT_CLEAR" val="1"/>
  <p:tag name="KSO_WM_UNIT_LAYERLEVEL" val="1"/>
  <p:tag name="KSO_WM_UNIT_VALUE" val="204"/>
  <p:tag name="KSO_WM_UNIT_HIGHLIGHT" val="0"/>
  <p:tag name="KSO_WM_UNIT_COMPATIBLE" val="0"/>
  <p:tag name="KSO_WM_UNIT_PRESET_TEXT_INDEX" val="6"/>
  <p:tag name="KSO_WM_UNIT_PRESET_TEXT_LEN" val="5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2_1"/>
  <p:tag name="KSO_WM_UNIT_ID" val="custom160004_15*l_h_a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0"/>
  <p:tag name="KSO_WM_UNIT_PRESET_TEXT_LEN" val="9"/>
  <p:tag name="KSO_WM_DIAGRAM_GROUP_CODE" val="l1-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4"/>
  <p:tag name="KSO_WM_UNIT_ID" val="custom160004_15*l_i*1_4"/>
  <p:tag name="KSO_WM_UNIT_CLEAR" val="1"/>
  <p:tag name="KSO_WM_UNIT_LAYERLEVEL" val="1_1"/>
  <p:tag name="KSO_WM_DIAGRAM_GROUP_CODE" val="l1-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5"/>
  <p:tag name="KSO_WM_UNIT_ID" val="custom160004_15*l_i*1_5"/>
  <p:tag name="KSO_WM_UNIT_CLEAR" val="1"/>
  <p:tag name="KSO_WM_UNIT_LAYERLEVEL" val="1_1"/>
  <p:tag name="KSO_WM_DIAGRAM_GROUP_CODE" val="l1-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3_1"/>
  <p:tag name="KSO_WM_UNIT_ID" val="custom160004_15*l_h_a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0"/>
  <p:tag name="KSO_WM_UNIT_PRESET_TEXT_LEN" val="9"/>
  <p:tag name="KSO_WM_DIAGRAM_GROUP_CODE" val="l1-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6"/>
  <p:tag name="KSO_WM_UNIT_ID" val="custom160004_15*l_i*1_6"/>
  <p:tag name="KSO_WM_UNIT_CLEAR" val="1"/>
  <p:tag name="KSO_WM_UNIT_LAYERLEVEL" val="1_1"/>
  <p:tag name="KSO_WM_DIAGRAM_GROUP_CODE" val="l1-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1_1"/>
  <p:tag name="KSO_WM_UNIT_ID" val="custom160004_15*l_h_f*1_1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2"/>
  <p:tag name="KSO_WM_UNIT_PRESET_TEXT_LEN" val="20"/>
  <p:tag name="KSO_WM_DIAGRAM_GROUP_CODE" val="l1-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2_1"/>
  <p:tag name="KSO_WM_UNIT_ID" val="custom160004_15*l_h_f*1_2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2"/>
  <p:tag name="KSO_WM_UNIT_PRESET_TEXT_LEN" val="20"/>
  <p:tag name="KSO_WM_DIAGRAM_GROUP_CODE" val="l1-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3_1"/>
  <p:tag name="KSO_WM_UNIT_ID" val="custom160004_15*l_h_f*1_3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2"/>
  <p:tag name="KSO_WM_UNIT_PRESET_TEXT_LEN" val="20"/>
  <p:tag name="KSO_WM_DIAGRAM_GROUP_CODE" val="l1-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1"/>
  <p:tag name="KSO_WM_UNIT_CLEAR" val="0"/>
  <p:tag name="KSO_WM_UNIT_LAYERLEVEL" val="1"/>
  <p:tag name="KSO_WM_UNIT_VALUE" val="1904*1299"/>
  <p:tag name="KSO_WM_UNIT_HIGHLIGHT" val="0"/>
  <p:tag name="KSO_WM_UNIT_COMPATIBLE" val="0"/>
  <p:tag name="KSO_WM_UNIT_ID" val="custom160004_15*d*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16"/>
  <p:tag name="KSO_WM_SLIDE_INDEX" val="16"/>
  <p:tag name="KSO_WM_SLIDE_LAYOUT" val="d"/>
  <p:tag name="KSO_WM_SLIDE_LAYOUT_CNT" val="1"/>
  <p:tag name="KSO_WM_SLIDE_TYPE" val="text"/>
  <p:tag name="KSO_WM_BEAUTIFY_FLAG" val="#wm#"/>
  <p:tag name="KSO_WM_SLIDE_POSITION" val="134*11"/>
  <p:tag name="KSO_WM_SLIDE_SIZE" val="692*518"/>
  <p:tag name="KSO_WM_SLIDE_ITEM_CNT" val="1"/>
  <p:tag name="KSO_WM_TEMPLATE_CATEGORY" val="custom"/>
  <p:tag name="KSO_WM_TEMPLATE_INDEX" val="160004"/>
  <p:tag name="KSO_WM_TAG_VERSION" val="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04"/>
  <p:tag name="KSO_WM_TAG_VERSION" val="1.0"/>
  <p:tag name="KSO_WM_SLIDE_ID" val="custom160004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7"/>
  <p:tag name="KSO_WM_SLIDE_SIZE" val="828*42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1"/>
  <p:tag name="KSO_WM_UNIT_CLEAR" val="0"/>
  <p:tag name="KSO_WM_UNIT_LAYERLEVEL" val="1"/>
  <p:tag name="KSO_WM_UNIT_VALUE" val="1827*2440"/>
  <p:tag name="KSO_WM_UNIT_HIGHLIGHT" val="0"/>
  <p:tag name="KSO_WM_UNIT_COMPATIBLE" val="0"/>
  <p:tag name="KSO_WM_UNIT_ID" val="custom160004_16*d*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17"/>
  <p:tag name="KSO_WM_SLIDE_INDEX" val="17"/>
  <p:tag name="KSO_WM_SLIDE_LAYOUT" val="a_f_m"/>
  <p:tag name="KSO_WM_SLIDE_LAYOUT_CNT" val="1_1_1"/>
  <p:tag name="KSO_WM_SLIDE_TYPE" val="text"/>
  <p:tag name="KSO_WM_BEAUTIFY_FLAG" val="#wm#"/>
  <p:tag name="KSO_WM_SLIDE_POSITION" val="29*72"/>
  <p:tag name="KSO_WM_SLIDE_SIZE" val="848*420"/>
  <p:tag name="KSO_WM_SLIDE_ITEM_CNT" val="4"/>
  <p:tag name="KSO_WM_TEMPLATE_CATEGORY" val="custom"/>
  <p:tag name="KSO_WM_TEMPLATE_INDEX" val="160004"/>
  <p:tag name="KSO_WM_TAG_VERSION" val="1.0"/>
  <p:tag name="KSO_WM_DIAGRAM_GROUP_CODE" val="m1-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17*a*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1"/>
  <p:tag name="KSO_WM_UNIT_CLEAR" val="1"/>
  <p:tag name="KSO_WM_UNIT_LAYERLEVEL" val="1"/>
  <p:tag name="KSO_WM_UNIT_VALUE" val="138"/>
  <p:tag name="KSO_WM_UNIT_HIGHLIGHT" val="0"/>
  <p:tag name="KSO_WM_UNIT_COMPATIBLE" val="0"/>
  <p:tag name="KSO_WM_UNIT_ID" val="custom160004_17*f*1"/>
  <p:tag name="KSO_WM_UNIT_PRESET_TEXT_INDEX" val="6"/>
  <p:tag name="KSO_WM_UNIT_PRESET_TEXT_LEN" val="5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1"/>
  <p:tag name="KSO_WM_UNIT_ID" val="custom160004_17*m_i*1_1"/>
  <p:tag name="KSO_WM_UNIT_CLEAR" val="1"/>
  <p:tag name="KSO_WM_UNIT_LAYERLEVEL" val="1_1"/>
  <p:tag name="KSO_WM_DIAGRAM_GROUP_CODE" val="m1-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7*i*3"/>
  <p:tag name="KSO_WM_TEMPLATE_CATEGORY" val="custom"/>
  <p:tag name="KSO_WM_TEMPLATE_INDEX" val="16000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7*i*8"/>
  <p:tag name="KSO_WM_TEMPLATE_CATEGORY" val="custom"/>
  <p:tag name="KSO_WM_TEMPLATE_INDEX" val="16000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3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7*i*13"/>
  <p:tag name="KSO_WM_TEMPLATE_CATEGORY" val="custom"/>
  <p:tag name="KSO_WM_TEMPLATE_INDEX" val="16000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3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7*m_h_a*1_3_1"/>
  <p:tag name="KSO_WM_DIAGRAM_GROUP_CODE" val="m1-1"/>
  <p:tag name="KSO_WM_UNIT_PRESET_TEXT" val="在此编辑标题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3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7*m_h_f*1_3_1"/>
  <p:tag name="KSO_WM_UNIT_PRESET_TEXT_INDEX" val="2"/>
  <p:tag name="KSO_WM_UNIT_PRESET_TEXT_LEN" val="10"/>
  <p:tag name="KSO_WM_DIAGRAM_GROUP_CODE" val="m1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2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7*m_h_a*1_2_1"/>
  <p:tag name="KSO_WM_DIAGRAM_GROUP_CODE" val="m1-1"/>
  <p:tag name="KSO_WM_UNIT_PRESET_TEXT" val="在此编辑标题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2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7*m_h_f*1_2_1"/>
  <p:tag name="KSO_WM_UNIT_PRESET_TEXT_INDEX" val="2"/>
  <p:tag name="KSO_WM_UNIT_PRESET_TEXT_LEN" val="10"/>
  <p:tag name="KSO_WM_DIAGRAM_GROUP_CODE" val="m1-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1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7*m_h_a*1_1_1"/>
  <p:tag name="KSO_WM_DIAGRAM_GROUP_CODE" val="m1-1"/>
  <p:tag name="KSO_WM_UNIT_PRESET_TEXT" val="在此编辑标题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1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7*m_h_f*1_1_1"/>
  <p:tag name="KSO_WM_UNIT_PRESET_TEXT_INDEX" val="2"/>
  <p:tag name="KSO_WM_UNIT_PRESET_TEXT_LEN" val="10"/>
  <p:tag name="KSO_WM_DIAGRAM_GROUP_CODE" val="m1-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8"/>
  <p:tag name="KSO_WM_UNIT_ID" val="custom160004_17*m_i*1_8"/>
  <p:tag name="KSO_WM_UNIT_CLEAR" val="1"/>
  <p:tag name="KSO_WM_UNIT_LAYERLEVEL" val="1_1"/>
  <p:tag name="KSO_WM_DIAGRAM_GROUP_CODE" val="m1-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9"/>
  <p:tag name="KSO_WM_UNIT_ID" val="custom160004_17*m_i*1_9"/>
  <p:tag name="KSO_WM_UNIT_CLEAR" val="1"/>
  <p:tag name="KSO_WM_UNIT_LAYERLEVEL" val="1_1"/>
  <p:tag name="KSO_WM_DIAGRAM_GROUP_CODE" val="m1-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6"/>
  <p:tag name="KSO_WM_UNIT_ID" val="custom160004_17*m_i*1_6"/>
  <p:tag name="KSO_WM_UNIT_CLEAR" val="1"/>
  <p:tag name="KSO_WM_UNIT_LAYERLEVEL" val="1_1"/>
  <p:tag name="KSO_WM_DIAGRAM_GROUP_CODE" val="m1-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7"/>
  <p:tag name="KSO_WM_UNIT_ID" val="custom160004_17*m_i*1_7"/>
  <p:tag name="KSO_WM_UNIT_CLEAR" val="1"/>
  <p:tag name="KSO_WM_UNIT_LAYERLEVEL" val="1_1"/>
  <p:tag name="KSO_WM_DIAGRAM_GROUP_CODE" val="m1-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2"/>
  <p:tag name="KSO_WM_UNIT_ID" val="custom160004_17*m_i*1_2"/>
  <p:tag name="KSO_WM_UNIT_CLEAR" val="1"/>
  <p:tag name="KSO_WM_UNIT_LAYERLEVEL" val="1_1"/>
  <p:tag name="KSO_WM_DIAGRAM_GROUP_CODE" val="m1-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3"/>
  <p:tag name="KSO_WM_UNIT_ID" val="custom160004_17*m_i*1_3"/>
  <p:tag name="KSO_WM_UNIT_CLEAR" val="1"/>
  <p:tag name="KSO_WM_UNIT_LAYERLEVEL" val="1_1"/>
  <p:tag name="KSO_WM_DIAGRAM_GROUP_CODE" val="m1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1"/>
  <p:tag name="KSO_WM_UNIT_ID" val="custom160004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18"/>
  <p:tag name="KSO_WM_SLIDE_INDEX" val="18"/>
  <p:tag name="KSO_WM_SLIDE_LAYOUT" val="a_f_m"/>
  <p:tag name="KSO_WM_SLIDE_LAYOUT_CNT" val="1_1_1"/>
  <p:tag name="KSO_WM_SLIDE_TYPE" val="text"/>
  <p:tag name="KSO_WM_BEAUTIFY_FLAG" val="#wm#"/>
  <p:tag name="KSO_WM_SLIDE_POSITION" val="29*72"/>
  <p:tag name="KSO_WM_SLIDE_SIZE" val="848*420"/>
  <p:tag name="KSO_WM_SLIDE_ITEM_CNT" val="5"/>
  <p:tag name="KSO_WM_TEMPLATE_CATEGORY" val="custom"/>
  <p:tag name="KSO_WM_TEMPLATE_INDEX" val="160004"/>
  <p:tag name="KSO_WM_TAG_VERSION" val="1.0"/>
  <p:tag name="KSO_WM_DIAGRAM_GROUP_CODE" val="m1-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18*a*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1"/>
  <p:tag name="KSO_WM_UNIT_CLEAR" val="1"/>
  <p:tag name="KSO_WM_UNIT_LAYERLEVEL" val="1"/>
  <p:tag name="KSO_WM_UNIT_VALUE" val="138"/>
  <p:tag name="KSO_WM_UNIT_HIGHLIGHT" val="0"/>
  <p:tag name="KSO_WM_UNIT_COMPATIBLE" val="0"/>
  <p:tag name="KSO_WM_UNIT_ID" val="custom160004_18*f*1"/>
  <p:tag name="KSO_WM_UNIT_PRESET_TEXT_INDEX" val="6"/>
  <p:tag name="KSO_WM_UNIT_PRESET_TEXT_LEN" val="5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1"/>
  <p:tag name="KSO_WM_UNIT_ID" val="custom160004_18*m_i*1_1"/>
  <p:tag name="KSO_WM_UNIT_CLEAR" val="1"/>
  <p:tag name="KSO_WM_UNIT_LAYERLEVEL" val="1_1"/>
  <p:tag name="KSO_WM_DIAGRAM_GROUP_CODE" val="m1-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8*i*3"/>
  <p:tag name="KSO_WM_TEMPLATE_CATEGORY" val="custom"/>
  <p:tag name="KSO_WM_TEMPLATE_INDEX" val="16000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8*i*8"/>
  <p:tag name="KSO_WM_TEMPLATE_CATEGORY" val="custom"/>
  <p:tag name="KSO_WM_TEMPLATE_INDEX" val="16000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3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8*i*13"/>
  <p:tag name="KSO_WM_TEMPLATE_CATEGORY" val="custom"/>
  <p:tag name="KSO_WM_TEMPLATE_INDEX" val="16000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8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8*i*18"/>
  <p:tag name="KSO_WM_TEMPLATE_CATEGORY" val="custom"/>
  <p:tag name="KSO_WM_TEMPLATE_INDEX" val="1600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3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8*m_h_a*1_3_1"/>
  <p:tag name="KSO_WM_DIAGRAM_GROUP_CODE" val="m1-1"/>
  <p:tag name="KSO_WM_UNIT_PRESET_TEXT" val="在此编辑标题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3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8*m_h_f*1_3_1"/>
  <p:tag name="KSO_WM_UNIT_PRESET_TEXT_INDEX" val="2"/>
  <p:tag name="KSO_WM_UNIT_PRESET_TEXT_LEN" val="10"/>
  <p:tag name="KSO_WM_DIAGRAM_GROUP_CODE" val="m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1"/>
  <p:tag name="KSO_WM_UNIT_ID" val="custom160004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6"/>
  <p:tag name="KSO_WM_UNIT_PRESET_TEXT_LEN" val="5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4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8*m_h_a*1_4_1"/>
  <p:tag name="KSO_WM_DIAGRAM_GROUP_CODE" val="m1-1"/>
  <p:tag name="KSO_WM_UNIT_PRESET_TEXT" val="在此编辑标题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4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8*m_h_f*1_4_1"/>
  <p:tag name="KSO_WM_UNIT_PRESET_TEXT_INDEX" val="2"/>
  <p:tag name="KSO_WM_UNIT_PRESET_TEXT_LEN" val="10"/>
  <p:tag name="KSO_WM_DIAGRAM_GROUP_CODE" val="m1-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2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8*m_h_a*1_2_1"/>
  <p:tag name="KSO_WM_DIAGRAM_GROUP_CODE" val="m1-1"/>
  <p:tag name="KSO_WM_UNIT_PRESET_TEXT" val="在此编辑标题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2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8*m_h_f*1_2_1"/>
  <p:tag name="KSO_WM_UNIT_PRESET_TEXT_INDEX" val="2"/>
  <p:tag name="KSO_WM_UNIT_PRESET_TEXT_LEN" val="10"/>
  <p:tag name="KSO_WM_DIAGRAM_GROUP_CODE" val="m1-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1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8*m_h_a*1_1_1"/>
  <p:tag name="KSO_WM_DIAGRAM_GROUP_CODE" val="m1-1"/>
  <p:tag name="KSO_WM_UNIT_PRESET_TEXT" val="在此编辑标题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1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8*m_h_f*1_1_1"/>
  <p:tag name="KSO_WM_UNIT_PRESET_TEXT_INDEX" val="2"/>
  <p:tag name="KSO_WM_UNIT_PRESET_TEXT_LEN" val="10"/>
  <p:tag name="KSO_WM_DIAGRAM_GROUP_CODE" val="m1-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8"/>
  <p:tag name="KSO_WM_UNIT_ID" val="custom160004_18*m_i*1_8"/>
  <p:tag name="KSO_WM_UNIT_CLEAR" val="1"/>
  <p:tag name="KSO_WM_UNIT_LAYERLEVEL" val="1_1"/>
  <p:tag name="KSO_WM_DIAGRAM_GROUP_CODE" val="m1-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9"/>
  <p:tag name="KSO_WM_UNIT_ID" val="custom160004_18*m_i*1_9"/>
  <p:tag name="KSO_WM_UNIT_CLEAR" val="1"/>
  <p:tag name="KSO_WM_UNIT_LAYERLEVEL" val="1_1"/>
  <p:tag name="KSO_WM_DIAGRAM_GROUP_CODE" val="m1-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6"/>
  <p:tag name="KSO_WM_UNIT_ID" val="custom160004_18*m_i*1_6"/>
  <p:tag name="KSO_WM_UNIT_CLEAR" val="1"/>
  <p:tag name="KSO_WM_UNIT_LAYERLEVEL" val="1_1"/>
  <p:tag name="KSO_WM_DIAGRAM_GROUP_CODE" val="m1-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7"/>
  <p:tag name="KSO_WM_UNIT_ID" val="custom160004_18*m_i*1_7"/>
  <p:tag name="KSO_WM_UNIT_CLEAR" val="1"/>
  <p:tag name="KSO_WM_UNIT_LAYERLEVEL" val="1_1"/>
  <p:tag name="KSO_WM_DIAGRAM_GROUP_CODE" val="m1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04"/>
  <p:tag name="KSO_WM_TAG_VERSION" val="1.0"/>
  <p:tag name="KSO_WM_SLIDE_ID" val="custom16000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94"/>
  <p:tag name="KSO_WM_SLIDE_SIZE" val="715*42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4"/>
  <p:tag name="KSO_WM_UNIT_ID" val="custom160004_18*m_i*1_4"/>
  <p:tag name="KSO_WM_UNIT_CLEAR" val="1"/>
  <p:tag name="KSO_WM_UNIT_LAYERLEVEL" val="1_1"/>
  <p:tag name="KSO_WM_DIAGRAM_GROUP_CODE" val="m1-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5"/>
  <p:tag name="KSO_WM_UNIT_ID" val="custom160004_18*m_i*1_5"/>
  <p:tag name="KSO_WM_UNIT_CLEAR" val="1"/>
  <p:tag name="KSO_WM_UNIT_LAYERLEVEL" val="1_1"/>
  <p:tag name="KSO_WM_DIAGRAM_GROUP_CODE" val="m1-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2"/>
  <p:tag name="KSO_WM_UNIT_ID" val="custom160004_18*m_i*1_2"/>
  <p:tag name="KSO_WM_UNIT_CLEAR" val="1"/>
  <p:tag name="KSO_WM_UNIT_LAYERLEVEL" val="1_1"/>
  <p:tag name="KSO_WM_DIAGRAM_GROUP_CODE" val="m1-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3"/>
  <p:tag name="KSO_WM_UNIT_ID" val="custom160004_18*m_i*1_3"/>
  <p:tag name="KSO_WM_UNIT_CLEAR" val="1"/>
  <p:tag name="KSO_WM_UNIT_LAYERLEVEL" val="1_1"/>
  <p:tag name="KSO_WM_DIAGRAM_GROUP_CODE" val="m1-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19"/>
  <p:tag name="KSO_WM_SLIDE_INDEX" val="19"/>
  <p:tag name="KSO_WM_SLIDE_LAYOUT" val="a_f_m"/>
  <p:tag name="KSO_WM_SLIDE_LAYOUT_CNT" val="1_1_1"/>
  <p:tag name="KSO_WM_SLIDE_TYPE" val="text"/>
  <p:tag name="KSO_WM_BEAUTIFY_FLAG" val="#wm#"/>
  <p:tag name="KSO_WM_SLIDE_POSITION" val="29*72"/>
  <p:tag name="KSO_WM_SLIDE_SIZE" val="885*420"/>
  <p:tag name="KSO_WM_SLIDE_ITEM_CNT" val="6"/>
  <p:tag name="KSO_WM_TEMPLATE_CATEGORY" val="custom"/>
  <p:tag name="KSO_WM_TEMPLATE_INDEX" val="160004"/>
  <p:tag name="KSO_WM_TAG_VERSION" val="1.0"/>
  <p:tag name="KSO_WM_DIAGRAM_GROUP_CODE" val="m1-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1"/>
  <p:tag name="KSO_WM_UNIT_ID" val="custom160004_19*m_i*1_1"/>
  <p:tag name="KSO_WM_UNIT_CLEAR" val="1"/>
  <p:tag name="KSO_WM_UNIT_LAYERLEVEL" val="1_1"/>
  <p:tag name="KSO_WM_DIAGRAM_GROUP_CODE" val="m1-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9*i*1"/>
  <p:tag name="KSO_WM_TEMPLATE_CATEGORY" val="custom"/>
  <p:tag name="KSO_WM_TEMPLATE_INDEX" val="16000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9*i*6"/>
  <p:tag name="KSO_WM_TEMPLATE_CATEGORY" val="custom"/>
  <p:tag name="KSO_WM_TEMPLATE_INDEX" val="16000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1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9*i*11"/>
  <p:tag name="KSO_WM_TEMPLATE_CATEGORY" val="custom"/>
  <p:tag name="KSO_WM_TEMPLATE_INDEX" val="16000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6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9*i*16"/>
  <p:tag name="KSO_WM_TEMPLATE_CATEGORY" val="custom"/>
  <p:tag name="KSO_WM_TEMPLATE_INDEX" val="1600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1"/>
  <p:tag name="KSO_WM_UNIT_CLEAR" val="1"/>
  <p:tag name="KSO_WM_UNIT_LAYERLEVEL" val="1"/>
  <p:tag name="KSO_WM_UNIT_VALUE" val="138"/>
  <p:tag name="KSO_WM_UNIT_HIGHLIGHT" val="0"/>
  <p:tag name="KSO_WM_UNIT_COMPATIBLE" val="0"/>
  <p:tag name="KSO_WM_UNIT_ID" val="custom160004_19*f*1"/>
  <p:tag name="KSO_WM_UNIT_PRESET_TEXT_INDEX" val="6"/>
  <p:tag name="KSO_WM_UNIT_PRESET_TEXT_LEN" val="5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3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9*m_h_a*1_3_1"/>
  <p:tag name="KSO_WM_DIAGRAM_GROUP_CODE" val="m1-1"/>
  <p:tag name="KSO_WM_UNIT_PRESET_TEXT" val="在此编辑标题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3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9*m_h_f*1_3_1"/>
  <p:tag name="KSO_WM_UNIT_PRESET_TEXT_INDEX" val="2"/>
  <p:tag name="KSO_WM_UNIT_PRESET_TEXT_LEN" val="10"/>
  <p:tag name="KSO_WM_DIAGRAM_GROUP_CODE" val="m1-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4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9*m_h_a*1_4_1"/>
  <p:tag name="KSO_WM_DIAGRAM_GROUP_CODE" val="m1-1"/>
  <p:tag name="KSO_WM_UNIT_PRESET_TEXT" val="在此编辑标题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4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9*m_h_f*1_4_1"/>
  <p:tag name="KSO_WM_UNIT_PRESET_TEXT_INDEX" val="2"/>
  <p:tag name="KSO_WM_UNIT_PRESET_TEXT_LEN" val="10"/>
  <p:tag name="KSO_WM_DIAGRAM_GROUP_CODE" val="m1-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2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9*m_h_a*1_2_1"/>
  <p:tag name="KSO_WM_DIAGRAM_GROUP_CODE" val="m1-1"/>
  <p:tag name="KSO_WM_UNIT_PRESET_TEXT" val="在此编辑标题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2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9*m_h_f*1_2_1"/>
  <p:tag name="KSO_WM_UNIT_PRESET_TEXT_INDEX" val="2"/>
  <p:tag name="KSO_WM_UNIT_PRESET_TEXT_LEN" val="10"/>
  <p:tag name="KSO_WM_DIAGRAM_GROUP_CODE" val="m1-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1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9*m_h_a*1_1_1"/>
  <p:tag name="KSO_WM_DIAGRAM_GROUP_CODE" val="m1-1"/>
  <p:tag name="KSO_WM_UNIT_PRESET_TEXT" val="在此编辑标题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1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9*m_h_f*1_1_1"/>
  <p:tag name="KSO_WM_UNIT_PRESET_TEXT_INDEX" val="2"/>
  <p:tag name="KSO_WM_UNIT_PRESET_TEXT_LEN" val="10"/>
  <p:tag name="KSO_WM_DIAGRAM_GROUP_CODE" val="m1-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0"/>
  <p:tag name="KSO_WM_UNIT_CLEAR" val="1"/>
  <p:tag name="KSO_WM_UNIT_LAYERLEVEL" val="1_1_1"/>
  <p:tag name="KSO_WM_TAG_VERSION" val="1.0"/>
  <p:tag name="KSO_WM_BEAUTIFY_FLAG" val="#wm#"/>
  <p:tag name="KSO_WM_UNIT_TYPE" val="i"/>
  <p:tag name="KSO_WM_UNIT_ID" val="custom160004_19*i*30"/>
  <p:tag name="KSO_WM_TEMPLATE_CATEGORY" val="custom"/>
  <p:tag name="KSO_WM_TEMPLATE_INDEX" val="1600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1"/>
  <p:tag name="KSO_WM_UNIT_ID" val="custom160004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6"/>
  <p:tag name="KSO_WM_UNIT_PRESET_TEXT_LEN" val="3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a"/>
  <p:tag name="KSO_WM_UNIT_INDEX" val="1_5_1"/>
  <p:tag name="KSO_WM_UNIT_CLEAR" val="1"/>
  <p:tag name="KSO_WM_UNIT_LAYERLEVEL" val="1_1_1"/>
  <p:tag name="KSO_WM_UNIT_VALUE" val="6"/>
  <p:tag name="KSO_WM_UNIT_HIGHLIGHT" val="0"/>
  <p:tag name="KSO_WM_UNIT_COMPATIBLE" val="0"/>
  <p:tag name="KSO_WM_UNIT_ID" val="custom160004_19*m_h_a*1_5_1"/>
  <p:tag name="KSO_WM_DIAGRAM_GROUP_CODE" val="m1-1"/>
  <p:tag name="KSO_WM_UNIT_PRESET_TEXT" val="在此编辑标题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h_f"/>
  <p:tag name="KSO_WM_UNIT_INDEX" val="1_5_1"/>
  <p:tag name="KSO_WM_UNIT_CLEAR" val="1"/>
  <p:tag name="KSO_WM_UNIT_LAYERLEVEL" val="1_1_1"/>
  <p:tag name="KSO_WM_UNIT_VALUE" val="27"/>
  <p:tag name="KSO_WM_UNIT_HIGHLIGHT" val="0"/>
  <p:tag name="KSO_WM_UNIT_COMPATIBLE" val="0"/>
  <p:tag name="KSO_WM_UNIT_ID" val="custom160004_19*m_h_f*1_5_1"/>
  <p:tag name="KSO_WM_UNIT_PRESET_TEXT_INDEX" val="2"/>
  <p:tag name="KSO_WM_UNIT_PRESET_TEXT_LEN" val="10"/>
  <p:tag name="KSO_WM_DIAGRAM_GROUP_CODE" val="m1-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19*a*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10"/>
  <p:tag name="KSO_WM_UNIT_ID" val="custom160004_19*m_i*1_10"/>
  <p:tag name="KSO_WM_UNIT_CLEAR" val="1"/>
  <p:tag name="KSO_WM_UNIT_LAYERLEVEL" val="1_1"/>
  <p:tag name="KSO_WM_DIAGRAM_GROUP_CODE" val="m1-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11"/>
  <p:tag name="KSO_WM_UNIT_ID" val="custom160004_19*m_i*1_11"/>
  <p:tag name="KSO_WM_UNIT_CLEAR" val="1"/>
  <p:tag name="KSO_WM_UNIT_LAYERLEVEL" val="1_1"/>
  <p:tag name="KSO_WM_DIAGRAM_GROUP_CODE" val="m1-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8"/>
  <p:tag name="KSO_WM_UNIT_ID" val="custom160004_19*m_i*1_8"/>
  <p:tag name="KSO_WM_UNIT_CLEAR" val="1"/>
  <p:tag name="KSO_WM_UNIT_LAYERLEVEL" val="1_1"/>
  <p:tag name="KSO_WM_DIAGRAM_GROUP_CODE" val="m1-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9"/>
  <p:tag name="KSO_WM_UNIT_ID" val="custom160004_19*m_i*1_9"/>
  <p:tag name="KSO_WM_UNIT_CLEAR" val="1"/>
  <p:tag name="KSO_WM_UNIT_LAYERLEVEL" val="1_1"/>
  <p:tag name="KSO_WM_DIAGRAM_GROUP_CODE" val="m1-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6"/>
  <p:tag name="KSO_WM_UNIT_ID" val="custom160004_19*m_i*1_6"/>
  <p:tag name="KSO_WM_UNIT_CLEAR" val="1"/>
  <p:tag name="KSO_WM_UNIT_LAYERLEVEL" val="1_1"/>
  <p:tag name="KSO_WM_DIAGRAM_GROUP_CODE" val="m1-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7"/>
  <p:tag name="KSO_WM_UNIT_ID" val="custom160004_19*m_i*1_7"/>
  <p:tag name="KSO_WM_UNIT_CLEAR" val="1"/>
  <p:tag name="KSO_WM_UNIT_LAYERLEVEL" val="1_1"/>
  <p:tag name="KSO_WM_DIAGRAM_GROUP_CODE" val="m1-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4"/>
  <p:tag name="KSO_WM_UNIT_ID" val="custom160004_19*m_i*1_4"/>
  <p:tag name="KSO_WM_UNIT_CLEAR" val="1"/>
  <p:tag name="KSO_WM_UNIT_LAYERLEVEL" val="1_1"/>
  <p:tag name="KSO_WM_DIAGRAM_GROUP_CODE" val="m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*i*0"/>
  <p:tag name="KSO_WM_TEMPLATE_CATEGORY" val="custom"/>
  <p:tag name="KSO_WM_TEMPLATE_INDEX" val="160004"/>
  <p:tag name="KSO_WM_UNIT_INDEX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1"/>
  <p:tag name="KSO_WM_UNIT_CLEAR" val="0"/>
  <p:tag name="KSO_WM_UNIT_LAYERLEVEL" val="1"/>
  <p:tag name="KSO_WM_UNIT_VALUE" val="1261*2521"/>
  <p:tag name="KSO_WM_UNIT_HIGHLIGHT" val="0"/>
  <p:tag name="KSO_WM_UNIT_COMPATIBLE" val="0"/>
  <p:tag name="KSO_WM_UNIT_ID" val="custom160004_5*d*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5"/>
  <p:tag name="KSO_WM_UNIT_ID" val="custom160004_19*m_i*1_5"/>
  <p:tag name="KSO_WM_UNIT_CLEAR" val="1"/>
  <p:tag name="KSO_WM_UNIT_LAYERLEVEL" val="1_1"/>
  <p:tag name="KSO_WM_DIAGRAM_GROUP_CODE" val="m1-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2"/>
  <p:tag name="KSO_WM_UNIT_ID" val="custom160004_19*m_i*1_2"/>
  <p:tag name="KSO_WM_UNIT_CLEAR" val="1"/>
  <p:tag name="KSO_WM_UNIT_LAYERLEVEL" val="1_1"/>
  <p:tag name="KSO_WM_DIAGRAM_GROUP_CODE" val="m1-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m_i"/>
  <p:tag name="KSO_WM_UNIT_INDEX" val="1_3"/>
  <p:tag name="KSO_WM_UNIT_ID" val="custom160004_19*m_i*1_3"/>
  <p:tag name="KSO_WM_UNIT_CLEAR" val="1"/>
  <p:tag name="KSO_WM_UNIT_LAYERLEVEL" val="1_1"/>
  <p:tag name="KSO_WM_DIAGRAM_GROUP_CODE" val="m1-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20"/>
  <p:tag name="KSO_WM_SLIDE_INDEX" val="20"/>
  <p:tag name="KSO_WM_SLIDE_LAYOUT" val="l"/>
  <p:tag name="KSO_WM_SLIDE_LAYOUT_CNT" val="1"/>
  <p:tag name="KSO_WM_SLIDE_TYPE" val="text"/>
  <p:tag name="KSO_WM_BEAUTIFY_FLAG" val="#wm#"/>
  <p:tag name="KSO_WM_SLIDE_ITEM_CNT" val="1"/>
  <p:tag name="KSO_WM_TEMPLATE_CATEGORY" val="custom"/>
  <p:tag name="KSO_WM_TEMPLATE_INDEX" val="160004"/>
  <p:tag name="KSO_WM_TAG_VERSION" val="1.0"/>
  <p:tag name="KSO_WM_SLIDE_POSITION" val="75*0"/>
  <p:tag name="KSO_WM_SLIDE_SIZE" val="885*482"/>
  <p:tag name="KSO_WM_DIAGRAM_GROUP_CODE" val="l1-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"/>
  <p:tag name="KSO_WM_UNIT_ID" val="custom160004_20*l_i*1_1"/>
  <p:tag name="KSO_WM_UNIT_CLEAR" val="1"/>
  <p:tag name="KSO_WM_UNIT_LAYERLEVEL" val="1_1"/>
  <p:tag name="KSO_WM_DIAGRAM_GROUP_CODE" val="l1-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VALUE" val="9"/>
  <p:tag name="KSO_WM_UNIT_HIGHLIGHT" val="0"/>
  <p:tag name="KSO_WM_UNIT_COMPATIBLE" val="1"/>
  <p:tag name="KSO_WM_UNIT_TYPE" val="l_i"/>
  <p:tag name="KSO_WM_UNIT_INDEX" val="1_2"/>
  <p:tag name="KSO_WM_UNIT_ID" val="custom160004_20*l_i*1_2"/>
  <p:tag name="KSO_WM_UNIT_CLEAR" val="1"/>
  <p:tag name="KSO_WM_UNIT_LAYERLEVEL" val="1_1"/>
  <p:tag name="KSO_WM_DIAGRAM_GROUP_CODE" val="l1-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ISCONTENTSTITLE" val="0"/>
  <p:tag name="KSO_WM_UNIT_TYPE" val="l_h_a"/>
  <p:tag name="KSO_WM_UNIT_INDEX" val="1_1_1"/>
  <p:tag name="KSO_WM_UNIT_ID" val="custom160004_20*l_h_a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0"/>
  <p:tag name="KSO_WM_UNIT_PRESET_TEXT_LEN" val="9"/>
  <p:tag name="KSO_WM_DIAGRAM_GROUP_CODE" val="l1-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3"/>
  <p:tag name="KSO_WM_UNIT_ID" val="custom160004_20*l_i*1_3"/>
  <p:tag name="KSO_WM_UNIT_CLEAR" val="1"/>
  <p:tag name="KSO_WM_UNIT_LAYERLEVEL" val="1_1"/>
  <p:tag name="KSO_WM_DIAGRAM_GROUP_CODE" val="l1-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1_1"/>
  <p:tag name="KSO_WM_UNIT_ID" val="custom160004_20*l_h_f*1_1_1"/>
  <p:tag name="KSO_WM_UNIT_CLEAR" val="1"/>
  <p:tag name="KSO_WM_UNIT_LAYERLEVEL" val="1_1_1"/>
  <p:tag name="KSO_WM_UNIT_VALUE" val="369"/>
  <p:tag name="KSO_WM_UNIT_HIGHLIGHT" val="0"/>
  <p:tag name="KSO_WM_UNIT_COMPATIBLE" val="0"/>
  <p:tag name="KSO_WM_UNIT_PRESET_TEXT_INDEX" val="6"/>
  <p:tag name="KSO_WM_UNIT_PRESET_TEXT_LEN" val="50"/>
  <p:tag name="KSO_WM_DIAGRAM_GROUP_CODE" val="l1-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21"/>
  <p:tag name="KSO_WM_SLIDE_INDEX" val="21"/>
  <p:tag name="KSO_WM_SLIDE_LAYOUT" val="l"/>
  <p:tag name="KSO_WM_SLIDE_LAYOUT_CNT" val="1"/>
  <p:tag name="KSO_WM_SLIDE_TYPE" val="text"/>
  <p:tag name="KSO_WM_BEAUTIFY_FLAG" val="#wm#"/>
  <p:tag name="KSO_WM_SLIDE_POSITION" val="81*0"/>
  <p:tag name="KSO_WM_SLIDE_SIZE" val="800*540"/>
  <p:tag name="KSO_WM_SLIDE_ITEM_CNT" val="2"/>
  <p:tag name="KSO_WM_TEMPLATE_CATEGORY" val="custom"/>
  <p:tag name="KSO_WM_TEMPLATE_INDEX" val="160004"/>
  <p:tag name="KSO_WM_TAG_VERSION" val="1.0"/>
  <p:tag name="KSO_WM_DIAGRAM_GROUP_CODE" val="l1-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6"/>
  <p:tag name="KSO_WM_SLIDE_INDEX" val="6"/>
  <p:tag name="KSO_WM_SLIDE_LAYOUT" val="a_l"/>
  <p:tag name="KSO_WM_SLIDE_LAYOUT_CNT" val="1_1"/>
  <p:tag name="KSO_WM_SLIDE_TYPE" val="text"/>
  <p:tag name="KSO_WM_BEAUTIFY_FLAG" val="#wm#"/>
  <p:tag name="KSO_WM_SLIDE_POSITION" val="111*188"/>
  <p:tag name="KSO_WM_SLIDE_SIZE" val="731*304"/>
  <p:tag name="KSO_WM_SLIDE_ITEM_CNT" val="2"/>
  <p:tag name="KSO_WM_TEMPLATE_CATEGORY" val="custom"/>
  <p:tag name="KSO_WM_TEMPLATE_INDEX" val="160004"/>
  <p:tag name="KSO_WM_TAG_VERSION" val="1.0"/>
  <p:tag name="KSO_WM_DIAGRAM_GROUP_CODE" val="l1-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"/>
  <p:tag name="KSO_WM_UNIT_ID" val="custom160004_21*l_i*1_1"/>
  <p:tag name="KSO_WM_UNIT_CLEAR" val="1"/>
  <p:tag name="KSO_WM_UNIT_LAYERLEVEL" val="1_1"/>
  <p:tag name="KSO_WM_DIAGRAM_GROUP_CODE" val="l1-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VALUE" val="1"/>
  <p:tag name="KSO_WM_UNIT_HIGHLIGHT" val="0"/>
  <p:tag name="KSO_WM_UNIT_COMPATIBLE" val="0"/>
  <p:tag name="KSO_WM_UNIT_TYPE" val="l_i"/>
  <p:tag name="KSO_WM_UNIT_INDEX" val="1_2"/>
  <p:tag name="KSO_WM_UNIT_ID" val="custom160004_21*l_i*1_2"/>
  <p:tag name="KSO_WM_UNIT_CLEAR" val="1"/>
  <p:tag name="KSO_WM_UNIT_LAYERLEVEL" val="1_1"/>
  <p:tag name="KSO_WM_DIAGRAM_GROUP_CODE" val="l1-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1_1"/>
  <p:tag name="KSO_WM_UNIT_ID" val="custom160004_21*l_h_a*1_1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l1-4"/>
  <p:tag name="KSO_WM_UNIT_PRESET_TEXT" val="在此编辑标题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3"/>
  <p:tag name="KSO_WM_UNIT_ID" val="custom160004_21*l_i*1_3"/>
  <p:tag name="KSO_WM_UNIT_CLEAR" val="1"/>
  <p:tag name="KSO_WM_UNIT_LAYERLEVEL" val="1_1"/>
  <p:tag name="KSO_WM_DIAGRAM_GROUP_CODE" val="l1-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VALUE" val="1"/>
  <p:tag name="KSO_WM_UNIT_HIGHLIGHT" val="0"/>
  <p:tag name="KSO_WM_UNIT_COMPATIBLE" val="0"/>
  <p:tag name="KSO_WM_UNIT_TYPE" val="l_i"/>
  <p:tag name="KSO_WM_UNIT_INDEX" val="1_4"/>
  <p:tag name="KSO_WM_UNIT_ID" val="custom160004_21*l_i*1_4"/>
  <p:tag name="KSO_WM_UNIT_CLEAR" val="1"/>
  <p:tag name="KSO_WM_UNIT_LAYERLEVEL" val="1_1"/>
  <p:tag name="KSO_WM_DIAGRAM_GROUP_CODE" val="l1-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2_1"/>
  <p:tag name="KSO_WM_UNIT_ID" val="custom160004_21*l_h_a*1_2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l1-4"/>
  <p:tag name="KSO_WM_UNIT_PRESET_TEXT" val="在此编辑标题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1_1"/>
  <p:tag name="KSO_WM_UNIT_ID" val="custom160004_21*l_h_f*1_1_1"/>
  <p:tag name="KSO_WM_UNIT_CLEAR" val="1"/>
  <p:tag name="KSO_WM_UNIT_LAYERLEVEL" val="1_1_1"/>
  <p:tag name="KSO_WM_UNIT_VALUE" val="95"/>
  <p:tag name="KSO_WM_UNIT_HIGHLIGHT" val="0"/>
  <p:tag name="KSO_WM_UNIT_COMPATIBLE" val="0"/>
  <p:tag name="KSO_WM_UNIT_PRESET_TEXT_INDEX" val="2"/>
  <p:tag name="KSO_WM_UNIT_PRESET_TEXT_LEN" val="40"/>
  <p:tag name="KSO_WM_DIAGRAM_GROUP_CODE" val="l1-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2_1"/>
  <p:tag name="KSO_WM_UNIT_ID" val="custom160004_21*l_h_f*1_2_1"/>
  <p:tag name="KSO_WM_UNIT_CLEAR" val="1"/>
  <p:tag name="KSO_WM_UNIT_LAYERLEVEL" val="1_1_1"/>
  <p:tag name="KSO_WM_UNIT_VALUE" val="95"/>
  <p:tag name="KSO_WM_UNIT_HIGHLIGHT" val="0"/>
  <p:tag name="KSO_WM_UNIT_COMPATIBLE" val="0"/>
  <p:tag name="KSO_WM_UNIT_PRESET_TEXT_INDEX" val="2"/>
  <p:tag name="KSO_WM_UNIT_PRESET_TEXT_LEN" val="40"/>
  <p:tag name="KSO_WM_DIAGRAM_GROUP_CODE" val="l1-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22"/>
  <p:tag name="KSO_WM_SLIDE_INDEX" val="22"/>
  <p:tag name="KSO_WM_SLIDE_LAYOUT" val="a_l"/>
  <p:tag name="KSO_WM_SLIDE_LAYOUT_CNT" val="1_1"/>
  <p:tag name="KSO_WM_SLIDE_TYPE" val="text"/>
  <p:tag name="KSO_WM_BEAUTIFY_FLAG" val="#wm#"/>
  <p:tag name="KSO_WM_SLIDE_POSITION" val="206*138"/>
  <p:tag name="KSO_WM_SLIDE_SIZE" val="552*357"/>
  <p:tag name="KSO_WM_SLIDE_ITEM_CNT" val="2"/>
  <p:tag name="KSO_WM_TEMPLATE_CATEGORY" val="custom"/>
  <p:tag name="KSO_WM_TEMPLATE_INDEX" val="160004"/>
  <p:tag name="KSO_WM_TAG_VERSION" val="1.0"/>
  <p:tag name="KSO_WM_DIAGRAM_GROUP_CODE" val="l1-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"/>
  <p:tag name="KSO_WM_UNIT_ID" val="custom160004_22*l_i*1_1"/>
  <p:tag name="KSO_WM_UNIT_CLEAR" val="1"/>
  <p:tag name="KSO_WM_UNIT_LAYERLEVEL" val="1_1"/>
  <p:tag name="KSO_WM_DIAGRAM_GROUP_CODE" val="l1-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"/>
  <p:tag name="KSO_WM_UNIT_ID" val="custom160004_6*l_i*1_1"/>
  <p:tag name="KSO_WM_UNIT_CLEAR" val="1"/>
  <p:tag name="KSO_WM_UNIT_LAYERLEVEL" val="1_1"/>
  <p:tag name="KSO_WM_DIAGRAM_GROUP_CODE" val="l1-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1_1"/>
  <p:tag name="KSO_WM_UNIT_CLEAR" val="1"/>
  <p:tag name="KSO_WM_UNIT_LAYERLEVEL" val="1_1_1"/>
  <p:tag name="KSO_WM_UNIT_VALUE" val="63"/>
  <p:tag name="KSO_WM_UNIT_HIGHLIGHT" val="0"/>
  <p:tag name="KSO_WM_UNIT_COMPATIBLE" val="0"/>
  <p:tag name="KSO_WM_UNIT_ID" val="custom160004_22*l_h_f*1_1_1"/>
  <p:tag name="KSO_WM_UNIT_PRESET_TEXT_INDEX" val="2"/>
  <p:tag name="KSO_WM_UNIT_PRESET_TEXT_LEN" val="20"/>
  <p:tag name="KSO_WM_DIAGRAM_GROUP_CODE" val="l1-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2"/>
  <p:tag name="KSO_WM_UNIT_ID" val="custom160004_22*l_i*1_2"/>
  <p:tag name="KSO_WM_UNIT_CLEAR" val="1"/>
  <p:tag name="KSO_WM_UNIT_LAYERLEVEL" val="1_1"/>
  <p:tag name="KSO_WM_DIAGRAM_GROUP_CODE" val="l1-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2_1"/>
  <p:tag name="KSO_WM_UNIT_CLEAR" val="1"/>
  <p:tag name="KSO_WM_UNIT_LAYERLEVEL" val="1_1_1"/>
  <p:tag name="KSO_WM_UNIT_VALUE" val="63"/>
  <p:tag name="KSO_WM_UNIT_HIGHLIGHT" val="0"/>
  <p:tag name="KSO_WM_UNIT_COMPATIBLE" val="0"/>
  <p:tag name="KSO_WM_UNIT_ID" val="custom160004_22*l_h_f*1_2_1"/>
  <p:tag name="KSO_WM_UNIT_PRESET_TEXT_INDEX" val="2"/>
  <p:tag name="KSO_WM_UNIT_PRESET_TEXT_LEN" val="20"/>
  <p:tag name="KSO_WM_DIAGRAM_GROUP_CODE" val="l1-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1_1"/>
  <p:tag name="KSO_WM_UNIT_CLEAR" val="1"/>
  <p:tag name="KSO_WM_UNIT_LAYERLEVEL" val="1_1_1"/>
  <p:tag name="KSO_WM_UNIT_VALUE" val="9"/>
  <p:tag name="KSO_WM_UNIT_HIGHLIGHT" val="0"/>
  <p:tag name="KSO_WM_UNIT_COMPATIBLE" val="0"/>
  <p:tag name="KSO_WM_UNIT_ID" val="custom160004_22*l_h_a*1_1_1"/>
  <p:tag name="KSO_WM_DIAGRAM_GROUP_CODE" val="l1-5"/>
  <p:tag name="KSO_WM_UNIT_PRESET_TEXT" val="食物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2_1"/>
  <p:tag name="KSO_WM_UNIT_CLEAR" val="1"/>
  <p:tag name="KSO_WM_UNIT_LAYERLEVEL" val="1_1_1"/>
  <p:tag name="KSO_WM_UNIT_VALUE" val="9"/>
  <p:tag name="KSO_WM_UNIT_HIGHLIGHT" val="0"/>
  <p:tag name="KSO_WM_UNIT_COMPATIBLE" val="0"/>
  <p:tag name="KSO_WM_UNIT_ID" val="custom160004_22*l_h_a*1_2_1"/>
  <p:tag name="KSO_WM_DIAGRAM_GROUP_CODE" val="l1-5"/>
  <p:tag name="KSO_WM_UNIT_PRESET_TEXT" val="食物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3"/>
  <p:tag name="KSO_WM_UNIT_ID" val="custom160004_22*l_i*1_3"/>
  <p:tag name="KSO_WM_UNIT_CLEAR" val="1"/>
  <p:tag name="KSO_WM_UNIT_LAYERLEVEL" val="1_1"/>
  <p:tag name="KSO_WM_DIAGRAM_GROUP_CODE" val="l1-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4"/>
  <p:tag name="KSO_WM_UNIT_ID" val="custom160004_22*l_i*1_4"/>
  <p:tag name="KSO_WM_UNIT_CLEAR" val="1"/>
  <p:tag name="KSO_WM_UNIT_LAYERLEVEL" val="1_1"/>
  <p:tag name="KSO_WM_DIAGRAM_GROUP_CODE" val="l1-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5"/>
  <p:tag name="KSO_WM_UNIT_ID" val="custom160004_22*l_i*1_5"/>
  <p:tag name="KSO_WM_UNIT_CLEAR" val="1"/>
  <p:tag name="KSO_WM_UNIT_LAYERLEVEL" val="1_1"/>
  <p:tag name="KSO_WM_DIAGRAM_GROUP_CODE" val="l1-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6"/>
  <p:tag name="KSO_WM_UNIT_ID" val="custom160004_22*l_i*1_6"/>
  <p:tag name="KSO_WM_UNIT_CLEAR" val="1"/>
  <p:tag name="KSO_WM_UNIT_LAYERLEVEL" val="1_1"/>
  <p:tag name="KSO_WM_DIAGRAM_GROUP_CODE" val="l1-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ID" val="custom160004_22*a*1"/>
  <p:tag name="KSO_WM_UNIT_PRESET_TEXT_INDEX" val="0"/>
  <p:tag name="KSO_WM_UNIT_PRESET_TEXT_LEN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2"/>
  <p:tag name="KSO_WM_UNIT_ID" val="custom160004_6*l_i*1_2"/>
  <p:tag name="KSO_WM_UNIT_CLEAR" val="1"/>
  <p:tag name="KSO_WM_UNIT_LAYERLEVEL" val="1_1"/>
  <p:tag name="KSO_WM_DIAGRAM_GROUP_CODE" val="l1-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23"/>
  <p:tag name="KSO_WM_SLIDE_INDEX" val="23"/>
  <p:tag name="KSO_WM_SLIDE_LAYOUT" val="a_l"/>
  <p:tag name="KSO_WM_SLIDE_LAYOUT_CNT" val="1_1"/>
  <p:tag name="KSO_WM_SLIDE_TYPE" val="text"/>
  <p:tag name="KSO_WM_BEAUTIFY_FLAG" val="#wm#"/>
  <p:tag name="KSO_WM_SLIDE_POSITION" val="114*150"/>
  <p:tag name="KSO_WM_SLIDE_SIZE" val="742*357"/>
  <p:tag name="KSO_WM_SLIDE_ITEM_CNT" val="3"/>
  <p:tag name="KSO_WM_TEMPLATE_CATEGORY" val="custom"/>
  <p:tag name="KSO_WM_TEMPLATE_INDEX" val="160004"/>
  <p:tag name="KSO_WM_TAG_VERSION" val="1.0"/>
  <p:tag name="KSO_WM_DIAGRAM_GROUP_CODE" val="l1-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"/>
  <p:tag name="KSO_WM_UNIT_ID" val="custom160004_23*l_i*1_1"/>
  <p:tag name="KSO_WM_UNIT_CLEAR" val="1"/>
  <p:tag name="KSO_WM_UNIT_LAYERLEVEL" val="1_1"/>
  <p:tag name="KSO_WM_DIAGRAM_GROUP_CODE" val="l1-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1_1"/>
  <p:tag name="KSO_WM_UNIT_CLEAR" val="1"/>
  <p:tag name="KSO_WM_UNIT_LAYERLEVEL" val="1_1_1"/>
  <p:tag name="KSO_WM_UNIT_VALUE" val="63"/>
  <p:tag name="KSO_WM_UNIT_HIGHLIGHT" val="0"/>
  <p:tag name="KSO_WM_UNIT_COMPATIBLE" val="0"/>
  <p:tag name="KSO_WM_UNIT_ID" val="custom160004_23*l_h_f*1_1_1"/>
  <p:tag name="KSO_WM_UNIT_PRESET_TEXT_INDEX" val="2"/>
  <p:tag name="KSO_WM_UNIT_PRESET_TEXT_LEN" val="20"/>
  <p:tag name="KSO_WM_DIAGRAM_GROUP_CODE" val="l1-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2"/>
  <p:tag name="KSO_WM_UNIT_ID" val="custom160004_23*l_i*1_2"/>
  <p:tag name="KSO_WM_UNIT_CLEAR" val="1"/>
  <p:tag name="KSO_WM_UNIT_LAYERLEVEL" val="1_1"/>
  <p:tag name="KSO_WM_DIAGRAM_GROUP_CODE" val="l1-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2_1"/>
  <p:tag name="KSO_WM_UNIT_CLEAR" val="1"/>
  <p:tag name="KSO_WM_UNIT_LAYERLEVEL" val="1_1_1"/>
  <p:tag name="KSO_WM_UNIT_VALUE" val="63"/>
  <p:tag name="KSO_WM_UNIT_HIGHLIGHT" val="0"/>
  <p:tag name="KSO_WM_UNIT_COMPATIBLE" val="0"/>
  <p:tag name="KSO_WM_UNIT_ID" val="custom160004_23*l_h_f*1_2_1"/>
  <p:tag name="KSO_WM_UNIT_PRESET_TEXT_INDEX" val="2"/>
  <p:tag name="KSO_WM_UNIT_PRESET_TEXT_LEN" val="20"/>
  <p:tag name="KSO_WM_DIAGRAM_GROUP_CODE" val="l1-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1_1"/>
  <p:tag name="KSO_WM_UNIT_CLEAR" val="1"/>
  <p:tag name="KSO_WM_UNIT_LAYERLEVEL" val="1_1_1"/>
  <p:tag name="KSO_WM_UNIT_VALUE" val="2"/>
  <p:tag name="KSO_WM_UNIT_HIGHLIGHT" val="0"/>
  <p:tag name="KSO_WM_UNIT_COMPATIBLE" val="0"/>
  <p:tag name="KSO_WM_UNIT_ID" val="custom160004_23*l_h_a*1_1_1"/>
  <p:tag name="KSO_WM_DIAGRAM_GROUP_CODE" val="l1-5"/>
  <p:tag name="KSO_WM_UNIT_PRESET_TEXT" val="食物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2_1"/>
  <p:tag name="KSO_WM_UNIT_CLEAR" val="1"/>
  <p:tag name="KSO_WM_UNIT_LAYERLEVEL" val="1_1_1"/>
  <p:tag name="KSO_WM_UNIT_VALUE" val="2"/>
  <p:tag name="KSO_WM_UNIT_HIGHLIGHT" val="0"/>
  <p:tag name="KSO_WM_UNIT_COMPATIBLE" val="0"/>
  <p:tag name="KSO_WM_UNIT_ID" val="custom160004_23*l_h_a*1_2_1"/>
  <p:tag name="KSO_WM_DIAGRAM_GROUP_CODE" val="l1-5"/>
  <p:tag name="KSO_WM_UNIT_PRESET_TEXT" val="食物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3"/>
  <p:tag name="KSO_WM_UNIT_ID" val="custom160004_23*l_i*1_3"/>
  <p:tag name="KSO_WM_UNIT_CLEAR" val="1"/>
  <p:tag name="KSO_WM_UNIT_LAYERLEVEL" val="1_1"/>
  <p:tag name="KSO_WM_DIAGRAM_GROUP_CODE" val="l1-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4"/>
  <p:tag name="KSO_WM_UNIT_ID" val="custom160004_23*l_i*1_4"/>
  <p:tag name="KSO_WM_UNIT_CLEAR" val="1"/>
  <p:tag name="KSO_WM_UNIT_LAYERLEVEL" val="1_1"/>
  <p:tag name="KSO_WM_DIAGRAM_GROUP_CODE" val="l1-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5"/>
  <p:tag name="KSO_WM_UNIT_ID" val="custom160004_23*l_i*1_5"/>
  <p:tag name="KSO_WM_UNIT_CLEAR" val="1"/>
  <p:tag name="KSO_WM_UNIT_LAYERLEVEL" val="1_1"/>
  <p:tag name="KSO_WM_DIAGRAM_GROUP_CODE" val="l1-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1_1"/>
  <p:tag name="KSO_WM_UNIT_CLEAR" val="1"/>
  <p:tag name="KSO_WM_UNIT_LAYERLEVEL" val="1_1_1"/>
  <p:tag name="KSO_WM_UNIT_VALUE" val="19"/>
  <p:tag name="KSO_WM_UNIT_HIGHLIGHT" val="0"/>
  <p:tag name="KSO_WM_UNIT_COMPATIBLE" val="0"/>
  <p:tag name="KSO_WM_UNIT_ID" val="custom160004_6*l_h_a*1_1_1"/>
  <p:tag name="KSO_WM_UNIT_PRESET_TEXT_INDEX" val="0"/>
  <p:tag name="KSO_WM_UNIT_PRESET_TEXT_LEN" val="9"/>
  <p:tag name="KSO_WM_DIAGRAM_GROUP_CODE" val="l1-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6"/>
  <p:tag name="KSO_WM_UNIT_ID" val="custom160004_23*l_i*1_6"/>
  <p:tag name="KSO_WM_UNIT_CLEAR" val="1"/>
  <p:tag name="KSO_WM_UNIT_LAYERLEVEL" val="1_1"/>
  <p:tag name="KSO_WM_DIAGRAM_GROUP_CODE" val="l1-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7"/>
  <p:tag name="KSO_WM_UNIT_ID" val="custom160004_23*l_i*1_7"/>
  <p:tag name="KSO_WM_UNIT_CLEAR" val="1"/>
  <p:tag name="KSO_WM_UNIT_LAYERLEVEL" val="1_1"/>
  <p:tag name="KSO_WM_DIAGRAM_GROUP_CODE" val="l1-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3_1"/>
  <p:tag name="KSO_WM_UNIT_CLEAR" val="1"/>
  <p:tag name="KSO_WM_UNIT_LAYERLEVEL" val="1_1_1"/>
  <p:tag name="KSO_WM_UNIT_VALUE" val="63"/>
  <p:tag name="KSO_WM_UNIT_HIGHLIGHT" val="0"/>
  <p:tag name="KSO_WM_UNIT_COMPATIBLE" val="0"/>
  <p:tag name="KSO_WM_UNIT_ID" val="custom160004_23*l_h_f*1_3_1"/>
  <p:tag name="KSO_WM_UNIT_PRESET_TEXT_INDEX" val="2"/>
  <p:tag name="KSO_WM_UNIT_PRESET_TEXT_LEN" val="20"/>
  <p:tag name="KSO_WM_DIAGRAM_GROUP_CODE" val="l1-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3_1"/>
  <p:tag name="KSO_WM_UNIT_CLEAR" val="1"/>
  <p:tag name="KSO_WM_UNIT_LAYERLEVEL" val="1_1_1"/>
  <p:tag name="KSO_WM_UNIT_VALUE" val="2"/>
  <p:tag name="KSO_WM_UNIT_HIGHLIGHT" val="0"/>
  <p:tag name="KSO_WM_UNIT_COMPATIBLE" val="0"/>
  <p:tag name="KSO_WM_UNIT_ID" val="custom160004_23*l_h_a*1_3_1"/>
  <p:tag name="KSO_WM_DIAGRAM_GROUP_CODE" val="l1-5"/>
  <p:tag name="KSO_WM_UNIT_PRESET_TEXT" val="食物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8"/>
  <p:tag name="KSO_WM_UNIT_ID" val="custom160004_23*l_i*1_8"/>
  <p:tag name="KSO_WM_UNIT_CLEAR" val="1"/>
  <p:tag name="KSO_WM_UNIT_LAYERLEVEL" val="1_1"/>
  <p:tag name="KSO_WM_DIAGRAM_GROUP_CODE" val="l1-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9"/>
  <p:tag name="KSO_WM_UNIT_ID" val="custom160004_23*l_i*1_9"/>
  <p:tag name="KSO_WM_UNIT_CLEAR" val="1"/>
  <p:tag name="KSO_WM_UNIT_LAYERLEVEL" val="1_1"/>
  <p:tag name="KSO_WM_DIAGRAM_GROUP_CODE" val="l1-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ID" val="custom160004_23*a*1"/>
  <p:tag name="KSO_WM_UNIT_PRESET_TEXT_INDEX" val="0"/>
  <p:tag name="KSO_WM_UNIT_PRESET_TEXT_LEN" val="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24"/>
  <p:tag name="KSO_WM_SLIDE_INDEX" val="24"/>
  <p:tag name="KSO_WM_SLIDE_LAYOUT" val="a_l"/>
  <p:tag name="KSO_WM_SLIDE_LAYOUT_CNT" val="1_1"/>
  <p:tag name="KSO_WM_SLIDE_TYPE" val="text"/>
  <p:tag name="KSO_WM_BEAUTIFY_FLAG" val="#wm#"/>
  <p:tag name="KSO_WM_SLIDE_POSITION" val="71*143"/>
  <p:tag name="KSO_WM_SLIDE_SIZE" val="830*354"/>
  <p:tag name="KSO_WM_SLIDE_ITEM_CNT" val="4"/>
  <p:tag name="KSO_WM_TEMPLATE_CATEGORY" val="custom"/>
  <p:tag name="KSO_WM_TEMPLATE_INDEX" val="160004"/>
  <p:tag name="KSO_WM_TAG_VERSION" val="1.0"/>
  <p:tag name="KSO_WM_DIAGRAM_GROUP_CODE" val="l1-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1_1"/>
  <p:tag name="KSO_WM_UNIT_CLEAR" val="1"/>
  <p:tag name="KSO_WM_UNIT_LAYERLEVEL" val="1_1_1"/>
  <p:tag name="KSO_WM_UNIT_VALUE" val="2"/>
  <p:tag name="KSO_WM_UNIT_HIGHLIGHT" val="0"/>
  <p:tag name="KSO_WM_UNIT_COMPATIBLE" val="0"/>
  <p:tag name="KSO_WM_UNIT_ID" val="custom160004_24*l_h_a*1_1_1"/>
  <p:tag name="KSO_WM_DIAGRAM_GROUP_CODE" val="l1-5"/>
  <p:tag name="KSO_WM_UNIT_PRESET_TEXT" val="食物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"/>
  <p:tag name="KSO_WM_UNIT_ID" val="custom160004_24*l_i*1_1"/>
  <p:tag name="KSO_WM_UNIT_CLEAR" val="1"/>
  <p:tag name="KSO_WM_UNIT_LAYERLEVEL" val="1_1"/>
  <p:tag name="KSO_WM_DIAGRAM_GROUP_CODE" val="l1-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1_1"/>
  <p:tag name="KSO_WM_UNIT_CLEAR" val="1"/>
  <p:tag name="KSO_WM_UNIT_LAYERLEVEL" val="1_1_1"/>
  <p:tag name="KSO_WM_UNIT_VALUE" val="76"/>
  <p:tag name="KSO_WM_UNIT_HIGHLIGHT" val="0"/>
  <p:tag name="KSO_WM_UNIT_COMPATIBLE" val="0"/>
  <p:tag name="KSO_WM_UNIT_ID" val="custom160004_6*l_h_f*1_1_1"/>
  <p:tag name="KSO_WM_UNIT_PRESET_TEXT_INDEX" val="2"/>
  <p:tag name="KSO_WM_UNIT_PRESET_TEXT_LEN" val="20"/>
  <p:tag name="KSO_WM_DIAGRAM_GROUP_CODE" val="l1-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1_1"/>
  <p:tag name="KSO_WM_UNIT_CLEAR" val="1"/>
  <p:tag name="KSO_WM_UNIT_LAYERLEVEL" val="1_1_1"/>
  <p:tag name="KSO_WM_UNIT_VALUE" val="63"/>
  <p:tag name="KSO_WM_UNIT_HIGHLIGHT" val="0"/>
  <p:tag name="KSO_WM_UNIT_COMPATIBLE" val="0"/>
  <p:tag name="KSO_WM_UNIT_ID" val="custom160004_24*l_h_f*1_1_1"/>
  <p:tag name="KSO_WM_UNIT_PRESET_TEXT_INDEX" val="2"/>
  <p:tag name="KSO_WM_UNIT_PRESET_TEXT_LEN" val="20"/>
  <p:tag name="KSO_WM_DIAGRAM_GROUP_CODE" val="l1-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5"/>
  <p:tag name="KSO_WM_UNIT_ID" val="custom160004_24*l_i*1_5"/>
  <p:tag name="KSO_WM_UNIT_CLEAR" val="1"/>
  <p:tag name="KSO_WM_UNIT_LAYERLEVEL" val="1_1"/>
  <p:tag name="KSO_WM_DIAGRAM_GROUP_CODE" val="l1-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9"/>
  <p:tag name="KSO_WM_UNIT_ID" val="custom160004_24*l_i*1_9"/>
  <p:tag name="KSO_WM_UNIT_CLEAR" val="1"/>
  <p:tag name="KSO_WM_UNIT_LAYERLEVEL" val="1_1"/>
  <p:tag name="KSO_WM_DIAGRAM_GROUP_CODE" val="l1-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2_1"/>
  <p:tag name="KSO_WM_UNIT_CLEAR" val="1"/>
  <p:tag name="KSO_WM_UNIT_LAYERLEVEL" val="1_1_1"/>
  <p:tag name="KSO_WM_UNIT_VALUE" val="2"/>
  <p:tag name="KSO_WM_UNIT_HIGHLIGHT" val="0"/>
  <p:tag name="KSO_WM_UNIT_COMPATIBLE" val="0"/>
  <p:tag name="KSO_WM_UNIT_ID" val="custom160004_24*l_h_a*1_2_1"/>
  <p:tag name="KSO_WM_DIAGRAM_GROUP_CODE" val="l1-5"/>
  <p:tag name="KSO_WM_UNIT_PRESET_TEXT" val="食物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2"/>
  <p:tag name="KSO_WM_UNIT_ID" val="custom160004_24*l_i*1_2"/>
  <p:tag name="KSO_WM_UNIT_CLEAR" val="1"/>
  <p:tag name="KSO_WM_UNIT_LAYERLEVEL" val="1_1"/>
  <p:tag name="KSO_WM_DIAGRAM_GROUP_CODE" val="l1-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2_1"/>
  <p:tag name="KSO_WM_UNIT_CLEAR" val="1"/>
  <p:tag name="KSO_WM_UNIT_LAYERLEVEL" val="1_1_1"/>
  <p:tag name="KSO_WM_UNIT_VALUE" val="63"/>
  <p:tag name="KSO_WM_UNIT_HIGHLIGHT" val="0"/>
  <p:tag name="KSO_WM_UNIT_COMPATIBLE" val="0"/>
  <p:tag name="KSO_WM_UNIT_ID" val="custom160004_24*l_h_f*1_2_1"/>
  <p:tag name="KSO_WM_UNIT_PRESET_TEXT_INDEX" val="2"/>
  <p:tag name="KSO_WM_UNIT_PRESET_TEXT_LEN" val="20"/>
  <p:tag name="KSO_WM_DIAGRAM_GROUP_CODE" val="l1-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7"/>
  <p:tag name="KSO_WM_UNIT_ID" val="custom160004_24*l_i*1_7"/>
  <p:tag name="KSO_WM_UNIT_CLEAR" val="1"/>
  <p:tag name="KSO_WM_UNIT_LAYERLEVEL" val="1_1"/>
  <p:tag name="KSO_WM_DIAGRAM_GROUP_CODE" val="l1-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0"/>
  <p:tag name="KSO_WM_UNIT_ID" val="custom160004_24*l_i*1_10"/>
  <p:tag name="KSO_WM_UNIT_CLEAR" val="1"/>
  <p:tag name="KSO_WM_UNIT_LAYERLEVEL" val="1_1"/>
  <p:tag name="KSO_WM_DIAGRAM_GROUP_CODE" val="l1-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3_1"/>
  <p:tag name="KSO_WM_UNIT_CLEAR" val="1"/>
  <p:tag name="KSO_WM_UNIT_LAYERLEVEL" val="1_1_1"/>
  <p:tag name="KSO_WM_UNIT_VALUE" val="2"/>
  <p:tag name="KSO_WM_UNIT_HIGHLIGHT" val="0"/>
  <p:tag name="KSO_WM_UNIT_COMPATIBLE" val="0"/>
  <p:tag name="KSO_WM_UNIT_ID" val="custom160004_24*l_h_a*1_3_1"/>
  <p:tag name="KSO_WM_DIAGRAM_GROUP_CODE" val="l1-5"/>
  <p:tag name="KSO_WM_UNIT_PRESET_TEXT" val="食物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3"/>
  <p:tag name="KSO_WM_UNIT_ID" val="custom160004_24*l_i*1_3"/>
  <p:tag name="KSO_WM_UNIT_CLEAR" val="1"/>
  <p:tag name="KSO_WM_UNIT_LAYERLEVEL" val="1_1"/>
  <p:tag name="KSO_WM_DIAGRAM_GROUP_CODE" val="l1-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2_1"/>
  <p:tag name="KSO_WM_UNIT_CLEAR" val="1"/>
  <p:tag name="KSO_WM_UNIT_LAYERLEVEL" val="1_1_1"/>
  <p:tag name="KSO_WM_UNIT_VALUE" val="19"/>
  <p:tag name="KSO_WM_UNIT_HIGHLIGHT" val="0"/>
  <p:tag name="KSO_WM_UNIT_COMPATIBLE" val="0"/>
  <p:tag name="KSO_WM_UNIT_ID" val="custom160004_6*l_h_a*1_2_1"/>
  <p:tag name="KSO_WM_UNIT_PRESET_TEXT_INDEX" val="0"/>
  <p:tag name="KSO_WM_UNIT_PRESET_TEXT_LEN" val="9"/>
  <p:tag name="KSO_WM_DIAGRAM_GROUP_CODE" val="l1-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3_1"/>
  <p:tag name="KSO_WM_UNIT_CLEAR" val="1"/>
  <p:tag name="KSO_WM_UNIT_LAYERLEVEL" val="1_1_1"/>
  <p:tag name="KSO_WM_UNIT_VALUE" val="63"/>
  <p:tag name="KSO_WM_UNIT_HIGHLIGHT" val="0"/>
  <p:tag name="KSO_WM_UNIT_COMPATIBLE" val="0"/>
  <p:tag name="KSO_WM_UNIT_ID" val="custom160004_24*l_h_f*1_3_1"/>
  <p:tag name="KSO_WM_UNIT_PRESET_TEXT_INDEX" val="2"/>
  <p:tag name="KSO_WM_UNIT_PRESET_TEXT_LEN" val="20"/>
  <p:tag name="KSO_WM_DIAGRAM_GROUP_CODE" val="l1-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6"/>
  <p:tag name="KSO_WM_UNIT_ID" val="custom160004_24*l_i*1_6"/>
  <p:tag name="KSO_WM_UNIT_CLEAR" val="1"/>
  <p:tag name="KSO_WM_UNIT_LAYERLEVEL" val="1_1"/>
  <p:tag name="KSO_WM_DIAGRAM_GROUP_CODE" val="l1-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1"/>
  <p:tag name="KSO_WM_UNIT_ID" val="custom160004_24*l_i*1_11"/>
  <p:tag name="KSO_WM_UNIT_CLEAR" val="1"/>
  <p:tag name="KSO_WM_UNIT_LAYERLEVEL" val="1_1"/>
  <p:tag name="KSO_WM_DIAGRAM_GROUP_CODE" val="l1-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4_1"/>
  <p:tag name="KSO_WM_UNIT_CLEAR" val="1"/>
  <p:tag name="KSO_WM_UNIT_LAYERLEVEL" val="1_1_1"/>
  <p:tag name="KSO_WM_UNIT_VALUE" val="2"/>
  <p:tag name="KSO_WM_UNIT_HIGHLIGHT" val="0"/>
  <p:tag name="KSO_WM_UNIT_COMPATIBLE" val="0"/>
  <p:tag name="KSO_WM_UNIT_ID" val="custom160004_24*l_h_a*1_4_1"/>
  <p:tag name="KSO_WM_DIAGRAM_GROUP_CODE" val="l1-5"/>
  <p:tag name="KSO_WM_UNIT_PRESET_TEXT" val="食物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4"/>
  <p:tag name="KSO_WM_UNIT_ID" val="custom160004_24*l_i*1_4"/>
  <p:tag name="KSO_WM_UNIT_CLEAR" val="1"/>
  <p:tag name="KSO_WM_UNIT_LAYERLEVEL" val="1_1"/>
  <p:tag name="KSO_WM_DIAGRAM_GROUP_CODE" val="l1-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4_1"/>
  <p:tag name="KSO_WM_UNIT_CLEAR" val="1"/>
  <p:tag name="KSO_WM_UNIT_LAYERLEVEL" val="1_1_1"/>
  <p:tag name="KSO_WM_UNIT_VALUE" val="63"/>
  <p:tag name="KSO_WM_UNIT_HIGHLIGHT" val="0"/>
  <p:tag name="KSO_WM_UNIT_COMPATIBLE" val="0"/>
  <p:tag name="KSO_WM_UNIT_ID" val="custom160004_24*l_h_f*1_4_1"/>
  <p:tag name="KSO_WM_UNIT_PRESET_TEXT_INDEX" val="2"/>
  <p:tag name="KSO_WM_UNIT_PRESET_TEXT_LEN" val="20"/>
  <p:tag name="KSO_WM_DIAGRAM_GROUP_CODE" val="l1-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8"/>
  <p:tag name="KSO_WM_UNIT_ID" val="custom160004_24*l_i*1_8"/>
  <p:tag name="KSO_WM_UNIT_CLEAR" val="1"/>
  <p:tag name="KSO_WM_UNIT_LAYERLEVEL" val="1_1"/>
  <p:tag name="KSO_WM_DIAGRAM_GROUP_CODE" val="l1-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2"/>
  <p:tag name="KSO_WM_UNIT_ID" val="custom160004_24*l_i*1_12"/>
  <p:tag name="KSO_WM_UNIT_CLEAR" val="1"/>
  <p:tag name="KSO_WM_UNIT_LAYERLEVEL" val="1_1"/>
  <p:tag name="KSO_WM_DIAGRAM_GROUP_CODE" val="l1-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ID" val="custom160004_24*a*1"/>
  <p:tag name="KSO_WM_UNIT_PRESET_TEXT_INDEX" val="0"/>
  <p:tag name="KSO_WM_UNIT_PRESET_TEXT_LEN" val="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25"/>
  <p:tag name="KSO_WM_SLIDE_INDEX" val="25"/>
  <p:tag name="KSO_WM_SLIDE_LAYOUT" val="a_b"/>
  <p:tag name="KSO_WM_SLIDE_LAYOUT_CNT" val="1_1"/>
  <p:tag name="KSO_WM_SLIDE_TYPE" val="endPage"/>
  <p:tag name="KSO_WM_BEAUTIFY_FLAG" val="#wm#"/>
  <p:tag name="KSO_WM_SLIDE_ITEM_CNT" val="2"/>
  <p:tag name="KSO_WM_TEMPLATE_CATEGORY" val="custom"/>
  <p:tag name="KSO_WM_TEMPLATE_INDEX" val="160004"/>
  <p:tag name="KSO_WM_TAG_VERSION" val="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2_1"/>
  <p:tag name="KSO_WM_UNIT_CLEAR" val="1"/>
  <p:tag name="KSO_WM_UNIT_LAYERLEVEL" val="1_1_1"/>
  <p:tag name="KSO_WM_UNIT_VALUE" val="76"/>
  <p:tag name="KSO_WM_UNIT_HIGHLIGHT" val="0"/>
  <p:tag name="KSO_WM_UNIT_COMPATIBLE" val="0"/>
  <p:tag name="KSO_WM_UNIT_ID" val="custom160004_6*l_h_f*1_2_1"/>
  <p:tag name="KSO_WM_UNIT_PRESET_TEXT_INDEX" val="2"/>
  <p:tag name="KSO_WM_UNIT_PRESET_TEXT_LEN" val="20"/>
  <p:tag name="KSO_WM_DIAGRAM_GROUP_CODE" val="l1-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25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" val="THANKS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b"/>
  <p:tag name="KSO_WM_UNIT_INDEX" val="1"/>
  <p:tag name="KSO_WM_UNIT_ID" val="custom160004_25*b*1"/>
  <p:tag name="KSO_WM_UNIT_CLEAR" val="1"/>
  <p:tag name="KSO_WM_UNIT_LAYERLEVEL" val="1"/>
  <p:tag name="KSO_WM_UNIT_VALUE" val="44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6*a*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7"/>
  <p:tag name="KSO_WM_SLIDE_INDEX" val="7"/>
  <p:tag name="KSO_WM_SLIDE_LAYOUT" val="a_l"/>
  <p:tag name="KSO_WM_SLIDE_LAYOUT_CNT" val="1_1"/>
  <p:tag name="KSO_WM_SLIDE_TYPE" val="text"/>
  <p:tag name="KSO_WM_BEAUTIFY_FLAG" val="#wm#"/>
  <p:tag name="KSO_WM_SLIDE_POSITION" val="52*155"/>
  <p:tag name="KSO_WM_SLIDE_SIZE" val="856*351"/>
  <p:tag name="KSO_WM_SLIDE_ITEM_CNT" val="3"/>
  <p:tag name="KSO_WM_TEMPLATE_CATEGORY" val="custom"/>
  <p:tag name="KSO_WM_TEMPLATE_INDEX" val="160004"/>
  <p:tag name="KSO_WM_TAG_VERSION" val="1.0"/>
  <p:tag name="KSO_WM_DIAGRAM_GROUP_CODE" val="l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b"/>
  <p:tag name="KSO_WM_UNIT_INDEX" val="1"/>
  <p:tag name="KSO_WM_UNIT_ID" val="custom160004_1*b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"/>
  <p:tag name="KSO_WM_UNIT_ID" val="custom160004_7*l_i*1_1"/>
  <p:tag name="KSO_WM_UNIT_CLEAR" val="1"/>
  <p:tag name="KSO_WM_UNIT_LAYERLEVEL" val="1_1"/>
  <p:tag name="KSO_WM_DIAGRAM_GROUP_CODE" val="l1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2"/>
  <p:tag name="KSO_WM_UNIT_ID" val="custom160004_7*l_i*1_2"/>
  <p:tag name="KSO_WM_UNIT_CLEAR" val="1"/>
  <p:tag name="KSO_WM_UNIT_LAYERLEVEL" val="1_1"/>
  <p:tag name="KSO_WM_DIAGRAM_GROUP_CODE" val="l1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3"/>
  <p:tag name="KSO_WM_UNIT_ID" val="custom160004_7*l_i*1_3"/>
  <p:tag name="KSO_WM_UNIT_CLEAR" val="1"/>
  <p:tag name="KSO_WM_UNIT_LAYERLEVEL" val="1_1"/>
  <p:tag name="KSO_WM_DIAGRAM_GROUP_CODE" val="l1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1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04_7*l_h_a*1_1_1"/>
  <p:tag name="KSO_WM_UNIT_PRESET_TEXT_INDEX" val="0"/>
  <p:tag name="KSO_WM_UNIT_PRESET_TEXT_LEN" val="9"/>
  <p:tag name="KSO_WM_DIAGRAM_GROUP_CODE" val="l1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UNIT_ID" val="custom160004_7*l_h_f*1_1_1"/>
  <p:tag name="KSO_WM_UNIT_PRESET_TEXT_INDEX" val="2"/>
  <p:tag name="KSO_WM_UNIT_PRESET_TEXT_LEN" val="20"/>
  <p:tag name="KSO_WM_DIAGRAM_GROUP_CODE" val="l1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3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04_7*l_h_a*1_3_1"/>
  <p:tag name="KSO_WM_UNIT_PRESET_TEXT_INDEX" val="0"/>
  <p:tag name="KSO_WM_UNIT_PRESET_TEXT_LEN" val="9"/>
  <p:tag name="KSO_WM_DIAGRAM_GROUP_CODE" val="l1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3_1"/>
  <p:tag name="KSO_WM_UNIT_CLEAR" val="1"/>
  <p:tag name="KSO_WM_UNIT_LAYERLEVEL" val="1_1_1"/>
  <p:tag name="KSO_WM_UNIT_VALUE" val="30"/>
  <p:tag name="KSO_WM_UNIT_HIGHLIGHT" val="0"/>
  <p:tag name="KSO_WM_UNIT_COMPATIBLE" val="0"/>
  <p:tag name="KSO_WM_UNIT_ID" val="custom160004_7*l_h_f*1_3_1"/>
  <p:tag name="KSO_WM_UNIT_PRESET_TEXT_INDEX" val="2"/>
  <p:tag name="KSO_WM_UNIT_PRESET_TEXT_LEN" val="20"/>
  <p:tag name="KSO_WM_DIAGRAM_GROUP_CODE" val="l1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2_1"/>
  <p:tag name="KSO_WM_UNIT_CLEAR" val="1"/>
  <p:tag name="KSO_WM_UNIT_LAYERLEVEL" val="1_1_1"/>
  <p:tag name="KSO_WM_UNIT_VALUE" val="16"/>
  <p:tag name="KSO_WM_UNIT_HIGHLIGHT" val="0"/>
  <p:tag name="KSO_WM_UNIT_COMPATIBLE" val="0"/>
  <p:tag name="KSO_WM_UNIT_ID" val="custom160004_7*l_h_a*1_2_1"/>
  <p:tag name="KSO_WM_UNIT_PRESET_TEXT_INDEX" val="0"/>
  <p:tag name="KSO_WM_UNIT_PRESET_TEXT_LEN" val="9"/>
  <p:tag name="KSO_WM_DIAGRAM_GROUP_CODE" val="l1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2_1"/>
  <p:tag name="KSO_WM_UNIT_CLEAR" val="1"/>
  <p:tag name="KSO_WM_UNIT_LAYERLEVEL" val="1_1_1"/>
  <p:tag name="KSO_WM_UNIT_VALUE" val="48"/>
  <p:tag name="KSO_WM_UNIT_HIGHLIGHT" val="0"/>
  <p:tag name="KSO_WM_UNIT_COMPATIBLE" val="0"/>
  <p:tag name="KSO_WM_UNIT_ID" val="custom160004_7*l_h_f*1_2_1"/>
  <p:tag name="KSO_WM_UNIT_PRESET_TEXT_INDEX" val="2"/>
  <p:tag name="KSO_WM_UNIT_PRESET_TEXT_LEN" val="20"/>
  <p:tag name="KSO_WM_DIAGRAM_GROUP_CODE" val="l1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7*a*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1*a*1"/>
  <p:tag name="KSO_WM_UNIT_CLEAR" val="1"/>
  <p:tag name="KSO_WM_UNIT_LAYERLEVEL" val="1"/>
  <p:tag name="KSO_WM_UNIT_VALUE" val="32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8"/>
  <p:tag name="KSO_WM_SLIDE_INDEX" val="8"/>
  <p:tag name="KSO_WM_SLIDE_LAYOUT" val="a_l"/>
  <p:tag name="KSO_WM_SLIDE_LAYOUT_CNT" val="1_1"/>
  <p:tag name="KSO_WM_SLIDE_TYPE" val="text"/>
  <p:tag name="KSO_WM_BEAUTIFY_FLAG" val="#wm#"/>
  <p:tag name="KSO_WM_SLIDE_POSITION" val="7*128"/>
  <p:tag name="KSO_WM_SLIDE_SIZE" val="945*391"/>
  <p:tag name="KSO_WM_SLIDE_ITEM_CNT" val="4"/>
  <p:tag name="KSO_WM_TEMPLATE_CATEGORY" val="custom"/>
  <p:tag name="KSO_WM_TEMPLATE_INDEX" val="160004"/>
  <p:tag name="KSO_WM_TAG_VERSION" val="1.0"/>
  <p:tag name="KSO_WM_DIAGRAM_GROUP_CODE" val="l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"/>
  <p:tag name="KSO_WM_UNIT_ID" val="custom160004_8*l_i*1_1"/>
  <p:tag name="KSO_WM_UNIT_CLEAR" val="1"/>
  <p:tag name="KSO_WM_UNIT_LAYERLEVEL" val="1_1"/>
  <p:tag name="KSO_WM_DIAGRAM_GROUP_CODE" val="l1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2"/>
  <p:tag name="KSO_WM_UNIT_ID" val="custom160004_8*l_i*1_2"/>
  <p:tag name="KSO_WM_UNIT_CLEAR" val="1"/>
  <p:tag name="KSO_WM_UNIT_LAYERLEVEL" val="1_1"/>
  <p:tag name="KSO_WM_DIAGRAM_GROUP_CODE" val="l1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3"/>
  <p:tag name="KSO_WM_UNIT_ID" val="custom160004_8*l_i*1_3"/>
  <p:tag name="KSO_WM_UNIT_CLEAR" val="1"/>
  <p:tag name="KSO_WM_UNIT_LAYERLEVEL" val="1_1"/>
  <p:tag name="KSO_WM_DIAGRAM_GROUP_CODE" val="l1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4"/>
  <p:tag name="KSO_WM_UNIT_ID" val="custom160004_8*l_i*1_4"/>
  <p:tag name="KSO_WM_UNIT_CLEAR" val="1"/>
  <p:tag name="KSO_WM_UNIT_LAYERLEVEL" val="1_1"/>
  <p:tag name="KSO_WM_DIAGRAM_GROUP_CODE" val="l1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1_1"/>
  <p:tag name="KSO_WM_UNIT_CLEAR" val="1"/>
  <p:tag name="KSO_WM_UNIT_LAYERLEVEL" val="1_1_1"/>
  <p:tag name="KSO_WM_UNIT_VALUE" val="19"/>
  <p:tag name="KSO_WM_UNIT_HIGHLIGHT" val="0"/>
  <p:tag name="KSO_WM_UNIT_COMPATIBLE" val="0"/>
  <p:tag name="KSO_WM_UNIT_ID" val="custom160004_8*l_h_a*1_1_1"/>
  <p:tag name="KSO_WM_UNIT_PRESET_TEXT_INDEX" val="0"/>
  <p:tag name="KSO_WM_UNIT_PRESET_TEXT_LEN" val="9"/>
  <p:tag name="KSO_WM_DIAGRAM_GROUP_CODE" val="l1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1_1"/>
  <p:tag name="KSO_WM_UNIT_CLEAR" val="1"/>
  <p:tag name="KSO_WM_UNIT_LAYERLEVEL" val="1_1_1"/>
  <p:tag name="KSO_WM_UNIT_VALUE" val="38"/>
  <p:tag name="KSO_WM_UNIT_HIGHLIGHT" val="0"/>
  <p:tag name="KSO_WM_UNIT_COMPATIBLE" val="0"/>
  <p:tag name="KSO_WM_UNIT_ID" val="custom160004_8*l_h_f*1_1_1"/>
  <p:tag name="KSO_WM_UNIT_PRESET_TEXT_INDEX" val="2"/>
  <p:tag name="KSO_WM_UNIT_PRESET_TEXT_LEN" val="20"/>
  <p:tag name="KSO_WM_DIAGRAM_GROUP_CODE" val="l1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3_1"/>
  <p:tag name="KSO_WM_UNIT_CLEAR" val="1"/>
  <p:tag name="KSO_WM_UNIT_LAYERLEVEL" val="1_1_1"/>
  <p:tag name="KSO_WM_UNIT_VALUE" val="19"/>
  <p:tag name="KSO_WM_UNIT_HIGHLIGHT" val="0"/>
  <p:tag name="KSO_WM_UNIT_COMPATIBLE" val="0"/>
  <p:tag name="KSO_WM_UNIT_ID" val="custom160004_8*l_h_a*1_3_1"/>
  <p:tag name="KSO_WM_UNIT_PRESET_TEXT_INDEX" val="0"/>
  <p:tag name="KSO_WM_UNIT_PRESET_TEXT_LEN" val="9"/>
  <p:tag name="KSO_WM_DIAGRAM_GROUP_CODE" val="l1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3_1"/>
  <p:tag name="KSO_WM_UNIT_CLEAR" val="1"/>
  <p:tag name="KSO_WM_UNIT_LAYERLEVEL" val="1_1_1"/>
  <p:tag name="KSO_WM_UNIT_VALUE" val="38"/>
  <p:tag name="KSO_WM_UNIT_HIGHLIGHT" val="0"/>
  <p:tag name="KSO_WM_UNIT_COMPATIBLE" val="0"/>
  <p:tag name="KSO_WM_UNIT_ID" val="custom160004_8*l_h_f*1_3_1"/>
  <p:tag name="KSO_WM_UNIT_PRESET_TEXT_INDEX" val="2"/>
  <p:tag name="KSO_WM_UNIT_PRESET_TEXT_LEN" val="20"/>
  <p:tag name="KSO_WM_DIAGRAM_GROUP_CODE" val="l1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4_1"/>
  <p:tag name="KSO_WM_UNIT_CLEAR" val="1"/>
  <p:tag name="KSO_WM_UNIT_LAYERLEVEL" val="1_1_1"/>
  <p:tag name="KSO_WM_UNIT_VALUE" val="19"/>
  <p:tag name="KSO_WM_UNIT_HIGHLIGHT" val="0"/>
  <p:tag name="KSO_WM_UNIT_COMPATIBLE" val="0"/>
  <p:tag name="KSO_WM_UNIT_ID" val="custom160004_8*l_h_a*1_4_1"/>
  <p:tag name="KSO_WM_UNIT_PRESET_TEXT_INDEX" val="0"/>
  <p:tag name="KSO_WM_UNIT_PRESET_TEXT_LEN" val="9"/>
  <p:tag name="KSO_WM_DIAGRAM_GROUP_CODE" val="l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b"/>
  <p:tag name="KSO_WM_UNIT_INDEX" val="2"/>
  <p:tag name="KSO_WM_UNIT_ID" val="custom160004_1*b*2"/>
  <p:tag name="KSO_WM_UNIT_CLEAR" val="1"/>
  <p:tag name="KSO_WM_UNIT_LAYERLEVEL" val="1"/>
  <p:tag name="KSO_WM_UNIT_VALUE" val="38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4_1"/>
  <p:tag name="KSO_WM_UNIT_CLEAR" val="1"/>
  <p:tag name="KSO_WM_UNIT_LAYERLEVEL" val="1_1_1"/>
  <p:tag name="KSO_WM_UNIT_VALUE" val="38"/>
  <p:tag name="KSO_WM_UNIT_HIGHLIGHT" val="0"/>
  <p:tag name="KSO_WM_UNIT_COMPATIBLE" val="0"/>
  <p:tag name="KSO_WM_UNIT_ID" val="custom160004_8*l_h_f*1_4_1"/>
  <p:tag name="KSO_WM_UNIT_PRESET_TEXT_INDEX" val="2"/>
  <p:tag name="KSO_WM_UNIT_PRESET_TEXT_LEN" val="20"/>
  <p:tag name="KSO_WM_DIAGRAM_GROUP_CODE" val="l1-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2_1"/>
  <p:tag name="KSO_WM_UNIT_CLEAR" val="1"/>
  <p:tag name="KSO_WM_UNIT_LAYERLEVEL" val="1_1_1"/>
  <p:tag name="KSO_WM_UNIT_VALUE" val="19"/>
  <p:tag name="KSO_WM_UNIT_HIGHLIGHT" val="0"/>
  <p:tag name="KSO_WM_UNIT_COMPATIBLE" val="0"/>
  <p:tag name="KSO_WM_UNIT_ID" val="custom160004_8*l_h_a*1_2_1"/>
  <p:tag name="KSO_WM_UNIT_PRESET_TEXT_INDEX" val="0"/>
  <p:tag name="KSO_WM_UNIT_PRESET_TEXT_LEN" val="9"/>
  <p:tag name="KSO_WM_DIAGRAM_GROUP_CODE" val="l1-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2_1"/>
  <p:tag name="KSO_WM_UNIT_CLEAR" val="1"/>
  <p:tag name="KSO_WM_UNIT_LAYERLEVEL" val="1_1_1"/>
  <p:tag name="KSO_WM_UNIT_VALUE" val="38"/>
  <p:tag name="KSO_WM_UNIT_HIGHLIGHT" val="0"/>
  <p:tag name="KSO_WM_UNIT_COMPATIBLE" val="0"/>
  <p:tag name="KSO_WM_UNIT_ID" val="custom160004_8*l_h_f*1_2_1"/>
  <p:tag name="KSO_WM_UNIT_PRESET_TEXT_INDEX" val="2"/>
  <p:tag name="KSO_WM_UNIT_PRESET_TEXT_LEN" val="20"/>
  <p:tag name="KSO_WM_DIAGRAM_GROUP_CODE" val="l1-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8*a*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9"/>
  <p:tag name="KSO_WM_SLIDE_INDEX" val="9"/>
  <p:tag name="KSO_WM_SLIDE_LAYOUT" val="a_l"/>
  <p:tag name="KSO_WM_SLIDE_LAYOUT_CNT" val="1_1"/>
  <p:tag name="KSO_WM_SLIDE_TYPE" val="text"/>
  <p:tag name="KSO_WM_BEAUTIFY_FLAG" val="#wm#"/>
  <p:tag name="KSO_WM_SLIDE_POSITION" val="28*107"/>
  <p:tag name="KSO_WM_SLIDE_SIZE" val="910*427"/>
  <p:tag name="KSO_WM_SLIDE_ITEM_CNT" val="5"/>
  <p:tag name="KSO_WM_TEMPLATE_CATEGORY" val="custom"/>
  <p:tag name="KSO_WM_TEMPLATE_INDEX" val="160004"/>
  <p:tag name="KSO_WM_TAG_VERSION" val="1.0"/>
  <p:tag name="KSO_WM_DIAGRAM_GROUP_CODE" val="l1-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1"/>
  <p:tag name="KSO_WM_UNIT_ID" val="custom160004_9*l_i*1_1"/>
  <p:tag name="KSO_WM_UNIT_CLEAR" val="1"/>
  <p:tag name="KSO_WM_UNIT_LAYERLEVEL" val="1_1"/>
  <p:tag name="KSO_WM_DIAGRAM_GROUP_CODE" val="l1-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2"/>
  <p:tag name="KSO_WM_UNIT_ID" val="custom160004_9*l_i*1_2"/>
  <p:tag name="KSO_WM_UNIT_CLEAR" val="1"/>
  <p:tag name="KSO_WM_UNIT_LAYERLEVEL" val="1_1"/>
  <p:tag name="KSO_WM_DIAGRAM_GROUP_CODE" val="l1-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3"/>
  <p:tag name="KSO_WM_UNIT_ID" val="custom160004_9*l_i*1_3"/>
  <p:tag name="KSO_WM_UNIT_CLEAR" val="1"/>
  <p:tag name="KSO_WM_UNIT_LAYERLEVEL" val="1_1"/>
  <p:tag name="KSO_WM_DIAGRAM_GROUP_CODE" val="l1-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4"/>
  <p:tag name="KSO_WM_UNIT_ID" val="custom160004_9*l_i*1_4"/>
  <p:tag name="KSO_WM_UNIT_CLEAR" val="1"/>
  <p:tag name="KSO_WM_UNIT_LAYERLEVEL" val="1_1"/>
  <p:tag name="KSO_WM_DIAGRAM_GROUP_CODE" val="l1-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1_1"/>
  <p:tag name="KSO_WM_UNIT_CLEAR" val="1"/>
  <p:tag name="KSO_WM_UNIT_LAYERLEVEL" val="1_1_1"/>
  <p:tag name="KSO_WM_UNIT_VALUE" val="20"/>
  <p:tag name="KSO_WM_UNIT_HIGHLIGHT" val="0"/>
  <p:tag name="KSO_WM_UNIT_COMPATIBLE" val="0"/>
  <p:tag name="KSO_WM_UNIT_ID" val="custom160004_9*l_h_a*1_1_1"/>
  <p:tag name="KSO_WM_UNIT_PRESET_TEXT_INDEX" val="0"/>
  <p:tag name="KSO_WM_UNIT_PRESET_TEXT_LEN" val="9"/>
  <p:tag name="KSO_WM_DIAGRAM_GROUP_CODE" val="l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2"/>
  <p:tag name="KSO_WM_SLIDE_INDEX" val="2"/>
  <p:tag name="KSO_WM_SLIDE_LAYOUT" val="a_f"/>
  <p:tag name="KSO_WM_SLIDE_LAYOUT_CNT" val="1_1"/>
  <p:tag name="KSO_WM_SLIDE_TYPE" val="text"/>
  <p:tag name="KSO_WM_BEAUTIFY_FLAG" val="#wm#"/>
  <p:tag name="KSO_WM_SLIDE_POSITION" val="66*111"/>
  <p:tag name="KSO_WM_SLIDE_SIZE" val="828*371"/>
  <p:tag name="KSO_WM_SLIDE_ITEM_CNT" val="1"/>
  <p:tag name="KSO_WM_TEMPLATE_CATEGORY" val="custom"/>
  <p:tag name="KSO_WM_TEMPLATE_INDEX" val="160004"/>
  <p:tag name="KSO_WM_TAG_VERSION" val="1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1_1"/>
  <p:tag name="KSO_WM_UNIT_CLEAR" val="1"/>
  <p:tag name="KSO_WM_UNIT_LAYERLEVEL" val="1_1_1"/>
  <p:tag name="KSO_WM_UNIT_VALUE" val="22"/>
  <p:tag name="KSO_WM_UNIT_HIGHLIGHT" val="0"/>
  <p:tag name="KSO_WM_UNIT_COMPATIBLE" val="0"/>
  <p:tag name="KSO_WM_UNIT_ID" val="custom160004_9*l_h_f*1_1_1"/>
  <p:tag name="KSO_WM_UNIT_PRESET_TEXT_INDEX" val="2"/>
  <p:tag name="KSO_WM_UNIT_PRESET_TEXT_LEN" val="10"/>
  <p:tag name="KSO_WM_DIAGRAM_GROUP_CODE" val="l1-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3_1"/>
  <p:tag name="KSO_WM_UNIT_CLEAR" val="1"/>
  <p:tag name="KSO_WM_UNIT_LAYERLEVEL" val="1_1_1"/>
  <p:tag name="KSO_WM_UNIT_VALUE" val="22"/>
  <p:tag name="KSO_WM_UNIT_HIGHLIGHT" val="0"/>
  <p:tag name="KSO_WM_UNIT_COMPATIBLE" val="0"/>
  <p:tag name="KSO_WM_UNIT_ID" val="custom160004_9*l_h_a*1_3_1"/>
  <p:tag name="KSO_WM_UNIT_PRESET_TEXT_INDEX" val="0"/>
  <p:tag name="KSO_WM_UNIT_PRESET_TEXT_LEN" val="9"/>
  <p:tag name="KSO_WM_DIAGRAM_GROUP_CODE" val="l1-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3_1"/>
  <p:tag name="KSO_WM_UNIT_CLEAR" val="1"/>
  <p:tag name="KSO_WM_UNIT_LAYERLEVEL" val="1_1_1"/>
  <p:tag name="KSO_WM_UNIT_VALUE" val="22"/>
  <p:tag name="KSO_WM_UNIT_HIGHLIGHT" val="0"/>
  <p:tag name="KSO_WM_UNIT_COMPATIBLE" val="0"/>
  <p:tag name="KSO_WM_UNIT_ID" val="custom160004_9*l_h_f*1_3_1"/>
  <p:tag name="KSO_WM_UNIT_PRESET_TEXT_INDEX" val="2"/>
  <p:tag name="KSO_WM_UNIT_PRESET_TEXT_LEN" val="10"/>
  <p:tag name="KSO_WM_DIAGRAM_GROUP_CODE" val="l1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4_1"/>
  <p:tag name="KSO_WM_UNIT_CLEAR" val="1"/>
  <p:tag name="KSO_WM_UNIT_LAYERLEVEL" val="1_1_1"/>
  <p:tag name="KSO_WM_UNIT_VALUE" val="21"/>
  <p:tag name="KSO_WM_UNIT_HIGHLIGHT" val="0"/>
  <p:tag name="KSO_WM_UNIT_COMPATIBLE" val="0"/>
  <p:tag name="KSO_WM_UNIT_ID" val="custom160004_9*l_h_a*1_4_1"/>
  <p:tag name="KSO_WM_UNIT_PRESET_TEXT_INDEX" val="0"/>
  <p:tag name="KSO_WM_UNIT_PRESET_TEXT_LEN" val="9"/>
  <p:tag name="KSO_WM_DIAGRAM_GROUP_CODE" val="l1-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4_1"/>
  <p:tag name="KSO_WM_UNIT_CLEAR" val="1"/>
  <p:tag name="KSO_WM_UNIT_LAYERLEVEL" val="1_1_1"/>
  <p:tag name="KSO_WM_UNIT_VALUE" val="21"/>
  <p:tag name="KSO_WM_UNIT_HIGHLIGHT" val="0"/>
  <p:tag name="KSO_WM_UNIT_COMPATIBLE" val="0"/>
  <p:tag name="KSO_WM_UNIT_ID" val="custom160004_9*l_h_f*1_4_1"/>
  <p:tag name="KSO_WM_UNIT_PRESET_TEXT_INDEX" val="2"/>
  <p:tag name="KSO_WM_UNIT_PRESET_TEXT_LEN" val="10"/>
  <p:tag name="KSO_WM_DIAGRAM_GROUP_CODE" val="l1-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2_1"/>
  <p:tag name="KSO_WM_UNIT_CLEAR" val="1"/>
  <p:tag name="KSO_WM_UNIT_LAYERLEVEL" val="1_1_1"/>
  <p:tag name="KSO_WM_UNIT_VALUE" val="16"/>
  <p:tag name="KSO_WM_UNIT_HIGHLIGHT" val="0"/>
  <p:tag name="KSO_WM_UNIT_COMPATIBLE" val="0"/>
  <p:tag name="KSO_WM_UNIT_ID" val="custom160004_9*l_h_a*1_2_1"/>
  <p:tag name="KSO_WM_UNIT_PRESET_TEXT_INDEX" val="0"/>
  <p:tag name="KSO_WM_UNIT_PRESET_TEXT_LEN" val="9"/>
  <p:tag name="KSO_WM_DIAGRAM_GROUP_CODE" val="l1-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2_1"/>
  <p:tag name="KSO_WM_UNIT_CLEAR" val="1"/>
  <p:tag name="KSO_WM_UNIT_LAYERLEVEL" val="1_1_1"/>
  <p:tag name="KSO_WM_UNIT_VALUE" val="32"/>
  <p:tag name="KSO_WM_UNIT_HIGHLIGHT" val="0"/>
  <p:tag name="KSO_WM_UNIT_COMPATIBLE" val="0"/>
  <p:tag name="KSO_WM_UNIT_ID" val="custom160004_9*l_h_f*1_2_1"/>
  <p:tag name="KSO_WM_UNIT_PRESET_TEXT_INDEX" val="2"/>
  <p:tag name="KSO_WM_UNIT_PRESET_TEXT_LEN" val="10"/>
  <p:tag name="KSO_WM_DIAGRAM_GROUP_CODE" val="l1-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5"/>
  <p:tag name="KSO_WM_UNIT_ID" val="custom160004_9*l_i*1_5"/>
  <p:tag name="KSO_WM_UNIT_CLEAR" val="1"/>
  <p:tag name="KSO_WM_UNIT_LAYERLEVEL" val="1_1"/>
  <p:tag name="KSO_WM_DIAGRAM_GROUP_CODE" val="l1-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5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04_9*l_h_a*1_5_1"/>
  <p:tag name="KSO_WM_UNIT_PRESET_TEXT_INDEX" val="0"/>
  <p:tag name="KSO_WM_UNIT_PRESET_TEXT_LEN" val="9"/>
  <p:tag name="KSO_WM_DIAGRAM_GROUP_CODE" val="l1-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f"/>
  <p:tag name="KSO_WM_UNIT_INDEX" val="1_5_1"/>
  <p:tag name="KSO_WM_UNIT_CLEAR" val="1"/>
  <p:tag name="KSO_WM_UNIT_LAYERLEVEL" val="1_1_1"/>
  <p:tag name="KSO_WM_UNIT_VALUE" val="45"/>
  <p:tag name="KSO_WM_UNIT_HIGHLIGHT" val="0"/>
  <p:tag name="KSO_WM_UNIT_COMPATIBLE" val="0"/>
  <p:tag name="KSO_WM_UNIT_ID" val="custom160004_9*l_h_f*1_5_1"/>
  <p:tag name="KSO_WM_UNIT_PRESET_TEXT_INDEX" val="2"/>
  <p:tag name="KSO_WM_UNIT_PRESET_TEXT_LEN" val="10"/>
  <p:tag name="KSO_WM_DIAGRAM_GROUP_CODE" val="l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ID" val="custom160004_2*a*1"/>
  <p:tag name="KSO_WM_UNIT_PRESET_TEXT_INDEX" val="0"/>
  <p:tag name="KSO_WM_UNIT_PRESET_TEXT_LEN" val="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ID" val="custom160004_9*a*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10"/>
  <p:tag name="KSO_WM_SLIDE_INDEX" val="10"/>
  <p:tag name="KSO_WM_SLIDE_LAYOUT" val="a_f_d"/>
  <p:tag name="KSO_WM_SLIDE_LAYOUT_CNT" val="1_1_1"/>
  <p:tag name="KSO_WM_SLIDE_TYPE" val="text"/>
  <p:tag name="KSO_WM_BEAUTIFY_FLAG" val="#wm#"/>
  <p:tag name="KSO_WM_SLIDE_POSITION" val="159*21"/>
  <p:tag name="KSO_WM_SLIDE_SIZE" val="648*507"/>
  <p:tag name="KSO_WM_SLIDE_ITEM_CNT" val="2"/>
  <p:tag name="KSO_WM_TEMPLATE_CATEGORY" val="custom"/>
  <p:tag name="KSO_WM_TEMPLATE_INDEX" val="160004"/>
  <p:tag name="KSO_WM_TAG_VERSION" val="1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0*i*0"/>
  <p:tag name="KSO_WM_TEMPLATE_CATEGORY" val="custom"/>
  <p:tag name="KSO_WM_TEMPLATE_INDEX" val="160004"/>
  <p:tag name="KSO_WM_UNIT_INDEX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0*i*1"/>
  <p:tag name="KSO_WM_TEMPLATE_CATEGORY" val="custom"/>
  <p:tag name="KSO_WM_TEMPLATE_INDEX" val="160004"/>
  <p:tag name="KSO_WM_UNIT_INDEX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0*i*2"/>
  <p:tag name="KSO_WM_TEMPLATE_CATEGORY" val="custom"/>
  <p:tag name="KSO_WM_TEMPLATE_INDEX" val="160004"/>
  <p:tag name="KSO_WM_UNIT_INDEX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ID" val="custom160004_10*a*1"/>
  <p:tag name="KSO_WM_UNIT_PRESET_TEXT_INDEX" val="0"/>
  <p:tag name="KSO_WM_UNIT_PRESET_TEXT_LEN" val="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1"/>
  <p:tag name="KSO_WM_UNIT_CLEAR" val="1"/>
  <p:tag name="KSO_WM_UNIT_LAYERLEVEL" val="1"/>
  <p:tag name="KSO_WM_UNIT_VALUE" val="105"/>
  <p:tag name="KSO_WM_UNIT_HIGHLIGHT" val="0"/>
  <p:tag name="KSO_WM_UNIT_COMPATIBLE" val="0"/>
  <p:tag name="KSO_WM_UNIT_ID" val="custom160004_10*f*1"/>
  <p:tag name="KSO_WM_UNIT_PRESET_TEXT_INDEX" val="2"/>
  <p:tag name="KSO_WM_UNIT_PRESET_TEXT_LEN" val="5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1"/>
  <p:tag name="KSO_WM_UNIT_CLEAR" val="0"/>
  <p:tag name="KSO_WM_UNIT_LAYERLEVEL" val="1"/>
  <p:tag name="KSO_WM_UNIT_VALUE" val="1158*2248"/>
  <p:tag name="KSO_WM_UNIT_HIGHLIGHT" val="0"/>
  <p:tag name="KSO_WM_UNIT_COMPATIBLE" val="0"/>
  <p:tag name="KSO_WM_UNIT_ID" val="custom160004_10*d*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11"/>
  <p:tag name="KSO_WM_SLIDE_INDEX" val="11"/>
  <p:tag name="KSO_WM_SLIDE_LAYOUT" val="a_f_d"/>
  <p:tag name="KSO_WM_SLIDE_LAYOUT_CNT" val="1_1_3"/>
  <p:tag name="KSO_WM_SLIDE_TYPE" val="text"/>
  <p:tag name="KSO_WM_BEAUTIFY_FLAG" val="#wm#"/>
  <p:tag name="KSO_WM_SLIDE_POSITION" val="111*6"/>
  <p:tag name="KSO_WM_SLIDE_SIZE" val="738*521"/>
  <p:tag name="KSO_WM_SLIDE_ITEM_CNT" val="4"/>
  <p:tag name="KSO_WM_TEMPLATE_CATEGORY" val="custom"/>
  <p:tag name="KSO_WM_TEMPLATE_INDEX" val="160004"/>
  <p:tag name="KSO_WM_TAG_VERSION" val="1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1*i*0"/>
  <p:tag name="KSO_WM_TEMPLATE_CATEGORY" val="custom"/>
  <p:tag name="KSO_WM_TEMPLATE_INDEX" val="160004"/>
  <p:tag name="KSO_WM_UNIT_INDEX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1"/>
  <p:tag name="KSO_WM_UNIT_CLEAR" val="1"/>
  <p:tag name="KSO_WM_UNIT_LAYERLEVEL" val="1"/>
  <p:tag name="KSO_WM_UNIT_VALUE" val="384"/>
  <p:tag name="KSO_WM_UNIT_HIGHLIGHT" val="0"/>
  <p:tag name="KSO_WM_UNIT_COMPATIBLE" val="0"/>
  <p:tag name="KSO_WM_UNIT_ID" val="custom160004_2*f*1"/>
  <p:tag name="KSO_WM_UNIT_PRESET_TEXT_INDEX" val="6"/>
  <p:tag name="KSO_WM_UNIT_PRESET_TEXT_LEN" val="5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1*i*1"/>
  <p:tag name="KSO_WM_TEMPLATE_CATEGORY" val="custom"/>
  <p:tag name="KSO_WM_TEMPLATE_INDEX" val="160004"/>
  <p:tag name="KSO_WM_UNIT_INDEX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1*i*2"/>
  <p:tag name="KSO_WM_TEMPLATE_CATEGORY" val="custom"/>
  <p:tag name="KSO_WM_TEMPLATE_INDEX" val="160004"/>
  <p:tag name="KSO_WM_UNIT_INDEX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CLEAR" val="1"/>
  <p:tag name="KSO_WM_UNIT_LAYERLEVEL" val="1"/>
  <p:tag name="KSO_WM_UNIT_VALUE" val="70"/>
  <p:tag name="KSO_WM_UNIT_ISCONTENTSTITLE" val="0"/>
  <p:tag name="KSO_WM_UNIT_HIGHLIGHT" val="0"/>
  <p:tag name="KSO_WM_UNIT_COMPATIBLE" val="0"/>
  <p:tag name="KSO_WM_UNIT_ID" val="custom160004_11*a*1"/>
  <p:tag name="KSO_WM_UNIT_PRESET_TEXT_INDEX" val="0"/>
  <p:tag name="KSO_WM_UNIT_PRESET_TEXT_LEN" val="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3"/>
  <p:tag name="KSO_WM_UNIT_CLEAR" val="0"/>
  <p:tag name="KSO_WM_UNIT_LAYERLEVEL" val="1"/>
  <p:tag name="KSO_WM_UNIT_VALUE" val="1253*833"/>
  <p:tag name="KSO_WM_UNIT_HIGHLIGHT" val="0"/>
  <p:tag name="KSO_WM_UNIT_COMPATIBLE" val="0"/>
  <p:tag name="KSO_WM_UNIT_ID" val="custom160004_11*d*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2"/>
  <p:tag name="KSO_WM_UNIT_CLEAR" val="0"/>
  <p:tag name="KSO_WM_UNIT_LAYERLEVEL" val="1"/>
  <p:tag name="KSO_WM_UNIT_VALUE" val="1253*835"/>
  <p:tag name="KSO_WM_UNIT_HIGHLIGHT" val="0"/>
  <p:tag name="KSO_WM_UNIT_COMPATIBLE" val="0"/>
  <p:tag name="KSO_WM_UNIT_ID" val="custom160004_11*d*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1"/>
  <p:tag name="KSO_WM_UNIT_CLEAR" val="0"/>
  <p:tag name="KSO_WM_UNIT_LAYERLEVEL" val="1"/>
  <p:tag name="KSO_WM_UNIT_VALUE" val="1253*835"/>
  <p:tag name="KSO_WM_UNIT_HIGHLIGHT" val="0"/>
  <p:tag name="KSO_WM_UNIT_COMPATIBLE" val="0"/>
  <p:tag name="KSO_WM_UNIT_ID" val="custom160004_11*d*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1"/>
  <p:tag name="KSO_WM_UNIT_CLEAR" val="1"/>
  <p:tag name="KSO_WM_UNIT_LAYERLEVEL" val="1"/>
  <p:tag name="KSO_WM_UNIT_VALUE" val="105"/>
  <p:tag name="KSO_WM_UNIT_HIGHLIGHT" val="0"/>
  <p:tag name="KSO_WM_UNIT_COMPATIBLE" val="0"/>
  <p:tag name="KSO_WM_UNIT_ID" val="custom160004_11*f*1"/>
  <p:tag name="KSO_WM_UNIT_PRESET_TEXT_INDEX" val="6"/>
  <p:tag name="KSO_WM_UNIT_PRESET_TEXT_LEN" val="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12"/>
  <p:tag name="KSO_WM_SLIDE_INDEX" val="12"/>
  <p:tag name="KSO_WM_SLIDE_LAYOUT" val="a_f_d"/>
  <p:tag name="KSO_WM_SLIDE_LAYOUT_CNT" val="1_1_2"/>
  <p:tag name="KSO_WM_SLIDE_TYPE" val="text"/>
  <p:tag name="KSO_WM_BEAUTIFY_FLAG" val="#wm#"/>
  <p:tag name="KSO_WM_SLIDE_POSITION" val="92*0"/>
  <p:tag name="KSO_WM_SLIDE_SIZE" val="750*539"/>
  <p:tag name="KSO_WM_SLIDE_ITEM_CNT" val="3"/>
  <p:tag name="KSO_WM_TEMPLATE_CATEGORY" val="custom"/>
  <p:tag name="KSO_WM_TEMPLATE_INDEX" val="160004"/>
  <p:tag name="KSO_WM_TAG_VERSION" val="1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2*i*0"/>
  <p:tag name="KSO_WM_TEMPLATE_CATEGORY" val="custom"/>
  <p:tag name="KSO_WM_TEMPLATE_INDEX" val="160004"/>
  <p:tag name="KSO_WM_UNIT_INDEX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04_12*i*1"/>
  <p:tag name="KSO_WM_TEMPLATE_CATEGORY" val="custom"/>
  <p:tag name="KSO_WM_TEMPLATE_INDEX" val="160004"/>
  <p:tag name="KSO_WM_UNIT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04"/>
  <p:tag name="KSO_WM_TAG_VERSION" val="1.0"/>
  <p:tag name="KSO_WM_SLIDE_ID" val="custom160004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03"/>
  <p:tag name="KSO_WM_SLIDE_SIZE" val="828*37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a"/>
  <p:tag name="KSO_WM_UNIT_INDEX" val="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ID" val="custom160004_12*a*1"/>
  <p:tag name="KSO_WM_UNIT_PRESET_TEXT_INDEX" val="0"/>
  <p:tag name="KSO_WM_UNIT_PRESET_TEXT_LEN" val="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f"/>
  <p:tag name="KSO_WM_UNIT_INDEX" val="1"/>
  <p:tag name="KSO_WM_UNIT_CLEAR" val="1"/>
  <p:tag name="KSO_WM_UNIT_LAYERLEVEL" val="1"/>
  <p:tag name="KSO_WM_UNIT_VALUE" val="160"/>
  <p:tag name="KSO_WM_UNIT_HIGHLIGHT" val="0"/>
  <p:tag name="KSO_WM_UNIT_COMPATIBLE" val="0"/>
  <p:tag name="KSO_WM_UNIT_ID" val="custom160004_12*f*1"/>
  <p:tag name="KSO_WM_UNIT_PRESET_TEXT_INDEX" val="6"/>
  <p:tag name="KSO_WM_UNIT_PRESET_TEXT_LEN" val="5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1"/>
  <p:tag name="KSO_WM_UNIT_CLEAR" val="0"/>
  <p:tag name="KSO_WM_UNIT_LAYERLEVEL" val="1"/>
  <p:tag name="KSO_WM_UNIT_VALUE" val="949*1422"/>
  <p:tag name="KSO_WM_UNIT_HIGHLIGHT" val="0"/>
  <p:tag name="KSO_WM_UNIT_COMPATIBLE" val="0"/>
  <p:tag name="KSO_WM_UNIT_ID" val="custom160004_12*d*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d"/>
  <p:tag name="KSO_WM_UNIT_INDEX" val="2"/>
  <p:tag name="KSO_WM_UNIT_CLEAR" val="0"/>
  <p:tag name="KSO_WM_UNIT_LAYERLEVEL" val="1"/>
  <p:tag name="KSO_WM_UNIT_VALUE" val="953*1423"/>
  <p:tag name="KSO_WM_UNIT_HIGHLIGHT" val="0"/>
  <p:tag name="KSO_WM_UNIT_COMPATIBLE" val="0"/>
  <p:tag name="KSO_WM_UNIT_ID" val="custom160004_12*d*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4_13"/>
  <p:tag name="KSO_WM_SLIDE_INDEX" val="13"/>
  <p:tag name="KSO_WM_SLIDE_LAYOUT" val="l"/>
  <p:tag name="KSO_WM_SLIDE_LAYOUT_CNT" val="1"/>
  <p:tag name="KSO_WM_SLIDE_TYPE" val="text"/>
  <p:tag name="KSO_WM_BEAUTIFY_FLAG" val="#wm#"/>
  <p:tag name="KSO_WM_SLIDE_POSITION" val="88*-1"/>
  <p:tag name="KSO_WM_SLIDE_SIZE" val="787*541"/>
  <p:tag name="KSO_WM_SLIDE_ITEM_CNT" val="2"/>
  <p:tag name="KSO_WM_TEMPLATE_CATEGORY" val="custom"/>
  <p:tag name="KSO_WM_TEMPLATE_INDEX" val="160004"/>
  <p:tag name="KSO_WM_TAG_VERSION" val="1.0"/>
  <p:tag name="KSO_WM_DIAGRAM_GROUP_CODE" val="l1-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3"/>
  <p:tag name="KSO_WM_UNIT_ID" val="custom160004_13*l_i*1_3"/>
  <p:tag name="KSO_WM_UNIT_CLEAR" val="1"/>
  <p:tag name="KSO_WM_UNIT_LAYERLEVEL" val="1_1"/>
  <p:tag name="KSO_WM_DIAGRAM_GROUP_CODE" val="l1-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2_1"/>
  <p:tag name="KSO_WM_UNIT_CLEAR" val="1"/>
  <p:tag name="KSO_WM_UNIT_LAYERLEVEL" val="1_1_1"/>
  <p:tag name="KSO_WM_UNIT_VALUE" val="17"/>
  <p:tag name="KSO_WM_UNIT_HIGHLIGHT" val="0"/>
  <p:tag name="KSO_WM_UNIT_COMPATIBLE" val="0"/>
  <p:tag name="KSO_WM_UNIT_ID" val="custom160004_13*l_h_a*1_2_1"/>
  <p:tag name="KSO_WM_UNIT_PRESET_TEXT_INDEX" val="0"/>
  <p:tag name="KSO_WM_UNIT_PRESET_TEXT_LEN" val="9"/>
  <p:tag name="KSO_WM_DIAGRAM_GROUP_CODE" val="l1-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4"/>
  <p:tag name="KSO_WM_UNIT_ID" val="custom160004_13*l_i*1_4"/>
  <p:tag name="KSO_WM_UNIT_CLEAR" val="1"/>
  <p:tag name="KSO_WM_UNIT_LAYERLEVEL" val="1_1"/>
  <p:tag name="KSO_WM_DIAGRAM_GROUP_CODE" val="l1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i"/>
  <p:tag name="KSO_WM_UNIT_INDEX" val="1_5"/>
  <p:tag name="KSO_WM_UNIT_ID" val="custom160004_13*l_i*1_5"/>
  <p:tag name="KSO_WM_UNIT_CLEAR" val="1"/>
  <p:tag name="KSO_WM_UNIT_LAYERLEVEL" val="1_1"/>
  <p:tag name="KSO_WM_DIAGRAM_GROUP_CODE" val="l1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4"/>
  <p:tag name="KSO_WM_UNIT_TYPE" val="l_h_a"/>
  <p:tag name="KSO_WM_UNIT_INDEX" val="1_1_1"/>
  <p:tag name="KSO_WM_UNIT_CLEAR" val="1"/>
  <p:tag name="KSO_WM_UNIT_LAYERLEVEL" val="1_1_1"/>
  <p:tag name="KSO_WM_UNIT_VALUE" val="17"/>
  <p:tag name="KSO_WM_UNIT_HIGHLIGHT" val="0"/>
  <p:tag name="KSO_WM_UNIT_COMPATIBLE" val="0"/>
  <p:tag name="KSO_WM_UNIT_ID" val="custom160004_13*l_h_a*1_1_1"/>
  <p:tag name="KSO_WM_UNIT_PRESET_TEXT_INDEX" val="0"/>
  <p:tag name="KSO_WM_UNIT_PRESET_TEXT_LEN" val="9"/>
  <p:tag name="KSO_WM_DIAGRAM_GROUP_CODE" val="l1-2"/>
</p:tagLst>
</file>

<file path=ppt/theme/theme1.xml><?xml version="1.0" encoding="utf-8"?>
<a:theme xmlns:a="http://schemas.openxmlformats.org/drawingml/2006/main" name="1_默认设计模板">
  <a:themeElements>
    <a:clrScheme name="PPT4">
      <a:dk1>
        <a:srgbClr val="E88B7E"/>
      </a:dk1>
      <a:lt1>
        <a:srgbClr val="FFFFFF"/>
      </a:lt1>
      <a:dk2>
        <a:srgbClr val="808080"/>
      </a:dk2>
      <a:lt2>
        <a:srgbClr val="B2B2B2"/>
      </a:lt2>
      <a:accent1>
        <a:srgbClr val="E6B980"/>
      </a:accent1>
      <a:accent2>
        <a:srgbClr val="DE974A"/>
      </a:accent2>
      <a:accent3>
        <a:srgbClr val="9E7B44"/>
      </a:accent3>
      <a:accent4>
        <a:srgbClr val="DB4733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Microsoft Office PowerPoint</Application>
  <PresentationFormat>宽屏</PresentationFormat>
  <Paragraphs>161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Arial</vt:lpstr>
      <vt:lpstr>Calibri</vt:lpstr>
      <vt:lpstr>1_默认设计模板</vt:lpstr>
      <vt:lpstr>请在此输入您的标题</vt:lpstr>
      <vt:lpstr>请在此输入您的标题</vt:lpstr>
      <vt:lpstr>请在此输入您的标题</vt:lpstr>
      <vt:lpstr>请在此输入您的标题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请在此输入您的标题</dc:title>
  <dc:creator>优品PPT</dc:creator>
  <cp:keywords>http:/www.ypppt.com</cp:keywords>
  <dc:description>http://www.ypppt.com/</dc:description>
  <cp:lastModifiedBy>天 下</cp:lastModifiedBy>
  <cp:revision>49</cp:revision>
  <dcterms:created xsi:type="dcterms:W3CDTF">2015-12-29T03:06:00Z</dcterms:created>
  <dcterms:modified xsi:type="dcterms:W3CDTF">2021-01-05T09:57:18Z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