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6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815"/>
    <a:srgbClr val="EB6E19"/>
    <a:srgbClr val="9D6342"/>
    <a:srgbClr val="AF4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>
        <p:guide orient="horz" pos="2160"/>
        <p:guide pos="3840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2DB8-CFFA-459D-AB12-C1E18400559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E259-9374-4025-B390-A594E7D8A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6000" y="6271422"/>
            <a:ext cx="12204000" cy="288000"/>
            <a:chOff x="-6000" y="6271422"/>
            <a:chExt cx="12204000" cy="28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0" y="6550091"/>
              <a:ext cx="121920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-6000" y="6271422"/>
              <a:ext cx="12204000" cy="288000"/>
              <a:chOff x="214575" y="6011106"/>
              <a:chExt cx="12322552" cy="288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14575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100" name="组合 99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组合 100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974939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组合 86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88" name="直接连接符 87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3735304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72" name="组合 71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80" name="直接连接符 79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组合 72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74" name="直接连接符 73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组合 11"/>
              <p:cNvGrpSpPr/>
              <p:nvPr/>
            </p:nvGrpSpPr>
            <p:grpSpPr>
              <a:xfrm>
                <a:off x="5495669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66" name="直接连接符 65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组合 58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组合 12"/>
              <p:cNvGrpSpPr/>
              <p:nvPr/>
            </p:nvGrpSpPr>
            <p:grpSpPr>
              <a:xfrm>
                <a:off x="7256034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52" name="直接连接符 51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组合 44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9016399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组合 30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组合 14"/>
              <p:cNvGrpSpPr/>
              <p:nvPr/>
            </p:nvGrpSpPr>
            <p:grpSpPr>
              <a:xfrm>
                <a:off x="10776764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组合 16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30A6-08FD-4EC5-8E53-171D25C0B6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0153" y="3942781"/>
            <a:ext cx="9608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一只鸡爪的艺术之旅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512152" y="3858806"/>
            <a:ext cx="581393" cy="1429147"/>
            <a:chOff x="4600872" y="2839743"/>
            <a:chExt cx="581393" cy="1429147"/>
          </a:xfrm>
        </p:grpSpPr>
        <p:sp>
          <p:nvSpPr>
            <p:cNvPr id="5" name="任意多边形 4"/>
            <p:cNvSpPr/>
            <p:nvPr/>
          </p:nvSpPr>
          <p:spPr>
            <a:xfrm>
              <a:off x="4600872" y="3061390"/>
              <a:ext cx="581393" cy="967192"/>
            </a:xfrm>
            <a:custGeom>
              <a:avLst/>
              <a:gdLst>
                <a:gd name="connsiteX0" fmla="*/ 184727 w 618836"/>
                <a:gd name="connsiteY0" fmla="*/ 110836 h 1422400"/>
                <a:gd name="connsiteX1" fmla="*/ 184727 w 618836"/>
                <a:gd name="connsiteY1" fmla="*/ 110836 h 1422400"/>
                <a:gd name="connsiteX2" fmla="*/ 120073 w 618836"/>
                <a:gd name="connsiteY2" fmla="*/ 203200 h 1422400"/>
                <a:gd name="connsiteX3" fmla="*/ 92364 w 618836"/>
                <a:gd name="connsiteY3" fmla="*/ 267855 h 1422400"/>
                <a:gd name="connsiteX4" fmla="*/ 73891 w 618836"/>
                <a:gd name="connsiteY4" fmla="*/ 341746 h 1422400"/>
                <a:gd name="connsiteX5" fmla="*/ 64654 w 618836"/>
                <a:gd name="connsiteY5" fmla="*/ 461818 h 1422400"/>
                <a:gd name="connsiteX6" fmla="*/ 46182 w 618836"/>
                <a:gd name="connsiteY6" fmla="*/ 600364 h 1422400"/>
                <a:gd name="connsiteX7" fmla="*/ 36945 w 618836"/>
                <a:gd name="connsiteY7" fmla="*/ 628073 h 1422400"/>
                <a:gd name="connsiteX8" fmla="*/ 27709 w 618836"/>
                <a:gd name="connsiteY8" fmla="*/ 683491 h 1422400"/>
                <a:gd name="connsiteX9" fmla="*/ 18473 w 618836"/>
                <a:gd name="connsiteY9" fmla="*/ 729673 h 1422400"/>
                <a:gd name="connsiteX10" fmla="*/ 0 w 618836"/>
                <a:gd name="connsiteY10" fmla="*/ 831273 h 1422400"/>
                <a:gd name="connsiteX11" fmla="*/ 9236 w 618836"/>
                <a:gd name="connsiteY11" fmla="*/ 1237673 h 1422400"/>
                <a:gd name="connsiteX12" fmla="*/ 18473 w 618836"/>
                <a:gd name="connsiteY12" fmla="*/ 1265382 h 1422400"/>
                <a:gd name="connsiteX13" fmla="*/ 27709 w 618836"/>
                <a:gd name="connsiteY13" fmla="*/ 1302327 h 1422400"/>
                <a:gd name="connsiteX14" fmla="*/ 36945 w 618836"/>
                <a:gd name="connsiteY14" fmla="*/ 1330036 h 1422400"/>
                <a:gd name="connsiteX15" fmla="*/ 64654 w 618836"/>
                <a:gd name="connsiteY15" fmla="*/ 1339273 h 1422400"/>
                <a:gd name="connsiteX16" fmla="*/ 120073 w 618836"/>
                <a:gd name="connsiteY16" fmla="*/ 1376218 h 1422400"/>
                <a:gd name="connsiteX17" fmla="*/ 175491 w 618836"/>
                <a:gd name="connsiteY17" fmla="*/ 1394691 h 1422400"/>
                <a:gd name="connsiteX18" fmla="*/ 203200 w 618836"/>
                <a:gd name="connsiteY18" fmla="*/ 1413164 h 1422400"/>
                <a:gd name="connsiteX19" fmla="*/ 240145 w 618836"/>
                <a:gd name="connsiteY19" fmla="*/ 1422400 h 1422400"/>
                <a:gd name="connsiteX20" fmla="*/ 480291 w 618836"/>
                <a:gd name="connsiteY20" fmla="*/ 1413164 h 1422400"/>
                <a:gd name="connsiteX21" fmla="*/ 498764 w 618836"/>
                <a:gd name="connsiteY21" fmla="*/ 1357746 h 1422400"/>
                <a:gd name="connsiteX22" fmla="*/ 535709 w 618836"/>
                <a:gd name="connsiteY22" fmla="*/ 1302327 h 1422400"/>
                <a:gd name="connsiteX23" fmla="*/ 544945 w 618836"/>
                <a:gd name="connsiteY23" fmla="*/ 1265382 h 1422400"/>
                <a:gd name="connsiteX24" fmla="*/ 554182 w 618836"/>
                <a:gd name="connsiteY24" fmla="*/ 1237673 h 1422400"/>
                <a:gd name="connsiteX25" fmla="*/ 563418 w 618836"/>
                <a:gd name="connsiteY25" fmla="*/ 1182255 h 1422400"/>
                <a:gd name="connsiteX26" fmla="*/ 572654 w 618836"/>
                <a:gd name="connsiteY26" fmla="*/ 1089891 h 1422400"/>
                <a:gd name="connsiteX27" fmla="*/ 581891 w 618836"/>
                <a:gd name="connsiteY27" fmla="*/ 979055 h 1422400"/>
                <a:gd name="connsiteX28" fmla="*/ 591127 w 618836"/>
                <a:gd name="connsiteY28" fmla="*/ 951346 h 1422400"/>
                <a:gd name="connsiteX29" fmla="*/ 600364 w 618836"/>
                <a:gd name="connsiteY29" fmla="*/ 905164 h 1422400"/>
                <a:gd name="connsiteX30" fmla="*/ 609600 w 618836"/>
                <a:gd name="connsiteY30" fmla="*/ 600364 h 1422400"/>
                <a:gd name="connsiteX31" fmla="*/ 618836 w 618836"/>
                <a:gd name="connsiteY31" fmla="*/ 452582 h 1422400"/>
                <a:gd name="connsiteX32" fmla="*/ 600364 w 618836"/>
                <a:gd name="connsiteY32" fmla="*/ 277091 h 1422400"/>
                <a:gd name="connsiteX33" fmla="*/ 581891 w 618836"/>
                <a:gd name="connsiteY33" fmla="*/ 221673 h 1422400"/>
                <a:gd name="connsiteX34" fmla="*/ 572654 w 618836"/>
                <a:gd name="connsiteY34" fmla="*/ 193964 h 1422400"/>
                <a:gd name="connsiteX35" fmla="*/ 563418 w 618836"/>
                <a:gd name="connsiteY35" fmla="*/ 157018 h 1422400"/>
                <a:gd name="connsiteX36" fmla="*/ 554182 w 618836"/>
                <a:gd name="connsiteY36" fmla="*/ 129309 h 1422400"/>
                <a:gd name="connsiteX37" fmla="*/ 535709 w 618836"/>
                <a:gd name="connsiteY37" fmla="*/ 46182 h 1422400"/>
                <a:gd name="connsiteX38" fmla="*/ 517236 w 618836"/>
                <a:gd name="connsiteY38" fmla="*/ 18473 h 1422400"/>
                <a:gd name="connsiteX39" fmla="*/ 452582 w 618836"/>
                <a:gd name="connsiteY39" fmla="*/ 0 h 1422400"/>
                <a:gd name="connsiteX40" fmla="*/ 360218 w 618836"/>
                <a:gd name="connsiteY40" fmla="*/ 9236 h 1422400"/>
                <a:gd name="connsiteX41" fmla="*/ 332509 w 618836"/>
                <a:gd name="connsiteY41" fmla="*/ 27709 h 1422400"/>
                <a:gd name="connsiteX42" fmla="*/ 304800 w 618836"/>
                <a:gd name="connsiteY42" fmla="*/ 36946 h 1422400"/>
                <a:gd name="connsiteX43" fmla="*/ 295564 w 618836"/>
                <a:gd name="connsiteY43" fmla="*/ 64655 h 1422400"/>
                <a:gd name="connsiteX44" fmla="*/ 240145 w 618836"/>
                <a:gd name="connsiteY44" fmla="*/ 92364 h 1422400"/>
                <a:gd name="connsiteX45" fmla="*/ 184727 w 618836"/>
                <a:gd name="connsiteY45" fmla="*/ 110836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8836" h="1422400">
                  <a:moveTo>
                    <a:pt x="184727" y="110836"/>
                  </a:moveTo>
                  <a:lnTo>
                    <a:pt x="184727" y="110836"/>
                  </a:lnTo>
                  <a:cubicBezTo>
                    <a:pt x="163176" y="141624"/>
                    <a:pt x="131958" y="167547"/>
                    <a:pt x="120073" y="203200"/>
                  </a:cubicBezTo>
                  <a:cubicBezTo>
                    <a:pt x="98411" y="268183"/>
                    <a:pt x="126604" y="187961"/>
                    <a:pt x="92364" y="267855"/>
                  </a:cubicBezTo>
                  <a:cubicBezTo>
                    <a:pt x="81711" y="292712"/>
                    <a:pt x="79314" y="314630"/>
                    <a:pt x="73891" y="341746"/>
                  </a:cubicBezTo>
                  <a:cubicBezTo>
                    <a:pt x="70812" y="381770"/>
                    <a:pt x="68288" y="421841"/>
                    <a:pt x="64654" y="461818"/>
                  </a:cubicBezTo>
                  <a:cubicBezTo>
                    <a:pt x="61576" y="495678"/>
                    <a:pt x="54476" y="563042"/>
                    <a:pt x="46182" y="600364"/>
                  </a:cubicBezTo>
                  <a:cubicBezTo>
                    <a:pt x="44070" y="609868"/>
                    <a:pt x="40024" y="618837"/>
                    <a:pt x="36945" y="628073"/>
                  </a:cubicBezTo>
                  <a:cubicBezTo>
                    <a:pt x="33866" y="646546"/>
                    <a:pt x="31059" y="665066"/>
                    <a:pt x="27709" y="683491"/>
                  </a:cubicBezTo>
                  <a:cubicBezTo>
                    <a:pt x="24901" y="698937"/>
                    <a:pt x="20860" y="714157"/>
                    <a:pt x="18473" y="729673"/>
                  </a:cubicBezTo>
                  <a:cubicBezTo>
                    <a:pt x="3553" y="826651"/>
                    <a:pt x="18840" y="774750"/>
                    <a:pt x="0" y="831273"/>
                  </a:cubicBezTo>
                  <a:cubicBezTo>
                    <a:pt x="3079" y="966740"/>
                    <a:pt x="3475" y="1102294"/>
                    <a:pt x="9236" y="1237673"/>
                  </a:cubicBezTo>
                  <a:cubicBezTo>
                    <a:pt x="9650" y="1247400"/>
                    <a:pt x="15798" y="1256021"/>
                    <a:pt x="18473" y="1265382"/>
                  </a:cubicBezTo>
                  <a:cubicBezTo>
                    <a:pt x="21960" y="1277588"/>
                    <a:pt x="24222" y="1290121"/>
                    <a:pt x="27709" y="1302327"/>
                  </a:cubicBezTo>
                  <a:cubicBezTo>
                    <a:pt x="30384" y="1311688"/>
                    <a:pt x="30061" y="1323152"/>
                    <a:pt x="36945" y="1330036"/>
                  </a:cubicBezTo>
                  <a:cubicBezTo>
                    <a:pt x="43829" y="1336920"/>
                    <a:pt x="56143" y="1334545"/>
                    <a:pt x="64654" y="1339273"/>
                  </a:cubicBezTo>
                  <a:cubicBezTo>
                    <a:pt x="84062" y="1350055"/>
                    <a:pt x="99011" y="1369197"/>
                    <a:pt x="120073" y="1376218"/>
                  </a:cubicBezTo>
                  <a:lnTo>
                    <a:pt x="175491" y="1394691"/>
                  </a:lnTo>
                  <a:cubicBezTo>
                    <a:pt x="184727" y="1400849"/>
                    <a:pt x="192997" y="1408791"/>
                    <a:pt x="203200" y="1413164"/>
                  </a:cubicBezTo>
                  <a:cubicBezTo>
                    <a:pt x="214868" y="1418164"/>
                    <a:pt x="227451" y="1422400"/>
                    <a:pt x="240145" y="1422400"/>
                  </a:cubicBezTo>
                  <a:cubicBezTo>
                    <a:pt x="320253" y="1422400"/>
                    <a:pt x="400242" y="1416243"/>
                    <a:pt x="480291" y="1413164"/>
                  </a:cubicBezTo>
                  <a:cubicBezTo>
                    <a:pt x="486449" y="1394691"/>
                    <a:pt x="487963" y="1373948"/>
                    <a:pt x="498764" y="1357746"/>
                  </a:cubicBezTo>
                  <a:lnTo>
                    <a:pt x="535709" y="1302327"/>
                  </a:lnTo>
                  <a:cubicBezTo>
                    <a:pt x="538788" y="1290012"/>
                    <a:pt x="541458" y="1277588"/>
                    <a:pt x="544945" y="1265382"/>
                  </a:cubicBezTo>
                  <a:cubicBezTo>
                    <a:pt x="547620" y="1256021"/>
                    <a:pt x="552070" y="1247177"/>
                    <a:pt x="554182" y="1237673"/>
                  </a:cubicBezTo>
                  <a:cubicBezTo>
                    <a:pt x="558245" y="1219392"/>
                    <a:pt x="561095" y="1200838"/>
                    <a:pt x="563418" y="1182255"/>
                  </a:cubicBezTo>
                  <a:cubicBezTo>
                    <a:pt x="567256" y="1151552"/>
                    <a:pt x="569853" y="1120705"/>
                    <a:pt x="572654" y="1089891"/>
                  </a:cubicBezTo>
                  <a:cubicBezTo>
                    <a:pt x="576011" y="1052970"/>
                    <a:pt x="576991" y="1015803"/>
                    <a:pt x="581891" y="979055"/>
                  </a:cubicBezTo>
                  <a:cubicBezTo>
                    <a:pt x="583178" y="969404"/>
                    <a:pt x="588766" y="960791"/>
                    <a:pt x="591127" y="951346"/>
                  </a:cubicBezTo>
                  <a:cubicBezTo>
                    <a:pt x="594935" y="936116"/>
                    <a:pt x="597285" y="920558"/>
                    <a:pt x="600364" y="905164"/>
                  </a:cubicBezTo>
                  <a:cubicBezTo>
                    <a:pt x="603443" y="803564"/>
                    <a:pt x="605455" y="701926"/>
                    <a:pt x="609600" y="600364"/>
                  </a:cubicBezTo>
                  <a:cubicBezTo>
                    <a:pt x="611613" y="551048"/>
                    <a:pt x="618836" y="501939"/>
                    <a:pt x="618836" y="452582"/>
                  </a:cubicBezTo>
                  <a:cubicBezTo>
                    <a:pt x="618836" y="424419"/>
                    <a:pt x="611220" y="320516"/>
                    <a:pt x="600364" y="277091"/>
                  </a:cubicBezTo>
                  <a:cubicBezTo>
                    <a:pt x="595641" y="258200"/>
                    <a:pt x="588049" y="240146"/>
                    <a:pt x="581891" y="221673"/>
                  </a:cubicBezTo>
                  <a:cubicBezTo>
                    <a:pt x="578812" y="212437"/>
                    <a:pt x="575015" y="203409"/>
                    <a:pt x="572654" y="193964"/>
                  </a:cubicBezTo>
                  <a:cubicBezTo>
                    <a:pt x="569575" y="181649"/>
                    <a:pt x="566905" y="169224"/>
                    <a:pt x="563418" y="157018"/>
                  </a:cubicBezTo>
                  <a:cubicBezTo>
                    <a:pt x="560743" y="147657"/>
                    <a:pt x="556294" y="138813"/>
                    <a:pt x="554182" y="129309"/>
                  </a:cubicBezTo>
                  <a:cubicBezTo>
                    <a:pt x="548507" y="103774"/>
                    <a:pt x="548183" y="71130"/>
                    <a:pt x="535709" y="46182"/>
                  </a:cubicBezTo>
                  <a:cubicBezTo>
                    <a:pt x="530745" y="36253"/>
                    <a:pt x="525904" y="25408"/>
                    <a:pt x="517236" y="18473"/>
                  </a:cubicBezTo>
                  <a:cubicBezTo>
                    <a:pt x="511211" y="13653"/>
                    <a:pt x="454999" y="604"/>
                    <a:pt x="452582" y="0"/>
                  </a:cubicBezTo>
                  <a:cubicBezTo>
                    <a:pt x="421794" y="3079"/>
                    <a:pt x="390367" y="2279"/>
                    <a:pt x="360218" y="9236"/>
                  </a:cubicBezTo>
                  <a:cubicBezTo>
                    <a:pt x="349402" y="11732"/>
                    <a:pt x="342438" y="22744"/>
                    <a:pt x="332509" y="27709"/>
                  </a:cubicBezTo>
                  <a:cubicBezTo>
                    <a:pt x="323801" y="32063"/>
                    <a:pt x="314036" y="33867"/>
                    <a:pt x="304800" y="36946"/>
                  </a:cubicBezTo>
                  <a:cubicBezTo>
                    <a:pt x="301721" y="46182"/>
                    <a:pt x="301646" y="57053"/>
                    <a:pt x="295564" y="64655"/>
                  </a:cubicBezTo>
                  <a:cubicBezTo>
                    <a:pt x="277919" y="86710"/>
                    <a:pt x="262452" y="81210"/>
                    <a:pt x="240145" y="92364"/>
                  </a:cubicBezTo>
                  <a:cubicBezTo>
                    <a:pt x="236251" y="94311"/>
                    <a:pt x="193963" y="107757"/>
                    <a:pt x="184727" y="1108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1831" y="2839743"/>
              <a:ext cx="492443" cy="14291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spc="200" dirty="0">
                  <a:solidFill>
                    <a:schemeClr val="bg1"/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木先生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4400" baseline="1000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980335"/>
            <a:ext cx="4357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酿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632357" y="1971825"/>
            <a:ext cx="358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时间的味道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时间是食物的挚友，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为人类带来更加醇厚鲜美的味道。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404439" y="2849635"/>
            <a:ext cx="2048936" cy="2048936"/>
            <a:chOff x="3638" y="1958"/>
            <a:chExt cx="404" cy="404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638" y="1958"/>
              <a:ext cx="404" cy="404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11 h 168"/>
                <a:gd name="T12" fmla="*/ 11 w 168"/>
                <a:gd name="T13" fmla="*/ 84 h 168"/>
                <a:gd name="T14" fmla="*/ 84 w 168"/>
                <a:gd name="T15" fmla="*/ 157 h 168"/>
                <a:gd name="T16" fmla="*/ 156 w 168"/>
                <a:gd name="T17" fmla="*/ 84 h 168"/>
                <a:gd name="T18" fmla="*/ 84 w 168"/>
                <a:gd name="T19" fmla="*/ 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0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0"/>
                    <a:pt x="130" y="168"/>
                    <a:pt x="84" y="168"/>
                  </a:cubicBezTo>
                  <a:close/>
                  <a:moveTo>
                    <a:pt x="84" y="11"/>
                  </a:moveTo>
                  <a:cubicBezTo>
                    <a:pt x="44" y="11"/>
                    <a:pt x="11" y="44"/>
                    <a:pt x="11" y="84"/>
                  </a:cubicBezTo>
                  <a:cubicBezTo>
                    <a:pt x="11" y="124"/>
                    <a:pt x="44" y="157"/>
                    <a:pt x="84" y="157"/>
                  </a:cubicBezTo>
                  <a:cubicBezTo>
                    <a:pt x="124" y="157"/>
                    <a:pt x="156" y="124"/>
                    <a:pt x="156" y="84"/>
                  </a:cubicBezTo>
                  <a:cubicBezTo>
                    <a:pt x="156" y="44"/>
                    <a:pt x="124" y="11"/>
                    <a:pt x="84" y="11"/>
                  </a:cubicBezTo>
                  <a:close/>
                </a:path>
              </a:pathLst>
            </a:cu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828" y="2028"/>
              <a:ext cx="139" cy="139"/>
            </a:xfrm>
            <a:custGeom>
              <a:avLst/>
              <a:gdLst>
                <a:gd name="T0" fmla="*/ 139 w 139"/>
                <a:gd name="T1" fmla="*/ 139 h 139"/>
                <a:gd name="T2" fmla="*/ 22 w 139"/>
                <a:gd name="T3" fmla="*/ 139 h 139"/>
                <a:gd name="T4" fmla="*/ 0 w 139"/>
                <a:gd name="T5" fmla="*/ 139 h 139"/>
                <a:gd name="T6" fmla="*/ 0 w 139"/>
                <a:gd name="T7" fmla="*/ 115 h 139"/>
                <a:gd name="T8" fmla="*/ 0 w 139"/>
                <a:gd name="T9" fmla="*/ 0 h 139"/>
                <a:gd name="T10" fmla="*/ 22 w 139"/>
                <a:gd name="T11" fmla="*/ 0 h 139"/>
                <a:gd name="T12" fmla="*/ 22 w 139"/>
                <a:gd name="T13" fmla="*/ 115 h 139"/>
                <a:gd name="T14" fmla="*/ 139 w 139"/>
                <a:gd name="T15" fmla="*/ 115 h 139"/>
                <a:gd name="T16" fmla="*/ 139 w 139"/>
                <a:gd name="T1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39">
                  <a:moveTo>
                    <a:pt x="139" y="139"/>
                  </a:moveTo>
                  <a:lnTo>
                    <a:pt x="22" y="139"/>
                  </a:lnTo>
                  <a:lnTo>
                    <a:pt x="0" y="139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15"/>
                  </a:lnTo>
                  <a:lnTo>
                    <a:pt x="139" y="115"/>
                  </a:lnTo>
                  <a:lnTo>
                    <a:pt x="139" y="139"/>
                  </a:lnTo>
                  <a:close/>
                </a:path>
              </a:pathLst>
            </a:cu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703" y="2141"/>
              <a:ext cx="36" cy="36"/>
            </a:xfrm>
            <a:prstGeom prst="ellipse">
              <a:avLst/>
            </a:pr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821" y="2259"/>
              <a:ext cx="36" cy="36"/>
            </a:xfrm>
            <a:prstGeom prst="ellipse">
              <a:avLst/>
            </a:pr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890447" y="5150434"/>
            <a:ext cx="358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静待</a:t>
            </a:r>
            <a:r>
              <a:rPr lang="en-US" altLang="zh-CN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10</a:t>
            </a:r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天 </a:t>
            </a:r>
            <a:r>
              <a:rPr lang="en-US" altLang="zh-CN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… …</a:t>
            </a:r>
            <a:endParaRPr lang="zh-CN" altLang="en-US" sz="28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3964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挑</a:t>
            </a:r>
          </a:p>
        </p:txBody>
      </p:sp>
      <p:sp>
        <p:nvSpPr>
          <p:cNvPr id="5" name="椭圆 4"/>
          <p:cNvSpPr/>
          <p:nvPr/>
        </p:nvSpPr>
        <p:spPr>
          <a:xfrm>
            <a:off x="3139705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裁</a:t>
            </a:r>
          </a:p>
        </p:txBody>
      </p:sp>
      <p:sp>
        <p:nvSpPr>
          <p:cNvPr id="6" name="椭圆 5"/>
          <p:cNvSpPr/>
          <p:nvPr/>
        </p:nvSpPr>
        <p:spPr>
          <a:xfrm>
            <a:off x="443977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洗</a:t>
            </a:r>
          </a:p>
        </p:txBody>
      </p:sp>
      <p:sp>
        <p:nvSpPr>
          <p:cNvPr id="7" name="椭圆 6"/>
          <p:cNvSpPr/>
          <p:nvPr/>
        </p:nvSpPr>
        <p:spPr>
          <a:xfrm>
            <a:off x="5739835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煮</a:t>
            </a:r>
          </a:p>
        </p:txBody>
      </p:sp>
      <p:sp>
        <p:nvSpPr>
          <p:cNvPr id="8" name="椭圆 7"/>
          <p:cNvSpPr/>
          <p:nvPr/>
        </p:nvSpPr>
        <p:spPr>
          <a:xfrm>
            <a:off x="703990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泡</a:t>
            </a:r>
          </a:p>
        </p:txBody>
      </p:sp>
      <p:sp>
        <p:nvSpPr>
          <p:cNvPr id="9" name="椭圆 8"/>
          <p:cNvSpPr/>
          <p:nvPr/>
        </p:nvSpPr>
        <p:spPr>
          <a:xfrm>
            <a:off x="8339965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调</a:t>
            </a:r>
          </a:p>
        </p:txBody>
      </p:sp>
      <p:sp>
        <p:nvSpPr>
          <p:cNvPr id="10" name="椭圆 9"/>
          <p:cNvSpPr/>
          <p:nvPr/>
        </p:nvSpPr>
        <p:spPr>
          <a:xfrm>
            <a:off x="964003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酿</a:t>
            </a:r>
          </a:p>
        </p:txBody>
      </p:sp>
      <p:sp>
        <p:nvSpPr>
          <p:cNvPr id="12" name="矩形 11"/>
          <p:cNvSpPr/>
          <p:nvPr/>
        </p:nvSpPr>
        <p:spPr>
          <a:xfrm>
            <a:off x="1654788" y="3231949"/>
            <a:ext cx="8882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一只鸡爪 也是 一场艺术</a:t>
            </a:r>
          </a:p>
        </p:txBody>
      </p:sp>
      <p:sp>
        <p:nvSpPr>
          <p:cNvPr id="13" name="等腰三角形 12"/>
          <p:cNvSpPr/>
          <p:nvPr/>
        </p:nvSpPr>
        <p:spPr>
          <a:xfrm rot="5400000">
            <a:off x="5872066" y="4328422"/>
            <a:ext cx="466530" cy="25192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91743" y="5044105"/>
            <a:ext cx="280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即日起售，接受预定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071289" y="1421571"/>
            <a:ext cx="8049421" cy="2400657"/>
            <a:chOff x="1151244" y="1589522"/>
            <a:chExt cx="8049421" cy="2400657"/>
          </a:xfrm>
        </p:grpSpPr>
        <p:sp>
          <p:nvSpPr>
            <p:cNvPr id="3" name="文本框 2"/>
            <p:cNvSpPr txBox="1"/>
            <p:nvPr/>
          </p:nvSpPr>
          <p:spPr>
            <a:xfrm>
              <a:off x="1151244" y="1589522"/>
              <a:ext cx="42005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5000" dirty="0"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林氏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5626840" y="2789851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/>
                <a:t>私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815620" y="2771065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/>
                <a:t>房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8004401" y="2789851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/>
                <a:t>菜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16984" y="1885511"/>
              <a:ext cx="3883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木先生荣誉推荐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19943" y="4168994"/>
            <a:ext cx="8752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纯手工 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 自家工艺  低碳环保  无任何添加剂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71289" y="5110074"/>
            <a:ext cx="733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鸡爪含有丰富的钙质及胶原蛋白，多吃不但能软化血管，同时具有美容功效。</a:t>
            </a:r>
            <a:endParaRPr lang="en-US" altLang="zh-CN" sz="1600" dirty="0"/>
          </a:p>
          <a:p>
            <a:r>
              <a:rPr lang="zh-CN" altLang="en-US" sz="1600" dirty="0"/>
              <a:t>日本科研人员发现，鸡爪中含有四种蛋白质成分能够有效抑制高血压。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54789" y="3738857"/>
            <a:ext cx="8882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spc="1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4400" spc="100" dirty="0">
                <a:solidFill>
                  <a:schemeClr val="bg1"/>
                </a:solidFill>
                <a:latin typeface="+mn-ea"/>
              </a:rPr>
              <a:t>道处理 </a:t>
            </a:r>
            <a:r>
              <a:rPr lang="en-US" altLang="zh-CN" sz="4400" spc="100" dirty="0">
                <a:solidFill>
                  <a:schemeClr val="bg1"/>
                </a:solidFill>
                <a:latin typeface="+mn-ea"/>
              </a:rPr>
              <a:t>+ 4</a:t>
            </a:r>
            <a:r>
              <a:rPr lang="zh-CN" altLang="en-US" sz="4400" spc="100" dirty="0">
                <a:solidFill>
                  <a:schemeClr val="bg1"/>
                </a:solidFill>
                <a:latin typeface="+mn-ea"/>
              </a:rPr>
              <a:t>种调制 </a:t>
            </a:r>
            <a:r>
              <a:rPr lang="en-US" altLang="zh-CN" sz="4400" spc="100" dirty="0">
                <a:solidFill>
                  <a:schemeClr val="bg1"/>
                </a:solidFill>
                <a:latin typeface="+mn-ea"/>
              </a:rPr>
              <a:t>+ 10</a:t>
            </a:r>
            <a:r>
              <a:rPr lang="zh-CN" altLang="en-US" sz="4400" spc="100" dirty="0">
                <a:solidFill>
                  <a:schemeClr val="bg1"/>
                </a:solidFill>
                <a:latin typeface="+mn-ea"/>
              </a:rPr>
              <a:t>天酝酿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98065" y="2380963"/>
            <a:ext cx="119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904953" y="2473296"/>
            <a:ext cx="3482829" cy="1015663"/>
            <a:chOff x="6873457" y="2277354"/>
            <a:chExt cx="3482829" cy="1015663"/>
          </a:xfrm>
        </p:grpSpPr>
        <p:sp>
          <p:nvSpPr>
            <p:cNvPr id="5" name="椭圆 4"/>
            <p:cNvSpPr/>
            <p:nvPr/>
          </p:nvSpPr>
          <p:spPr>
            <a:xfrm>
              <a:off x="6873457" y="2341981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7</a:t>
              </a:r>
              <a:endParaRPr lang="zh-CN" altLang="en-US" sz="8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863295" y="2277354"/>
              <a:ext cx="249299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道工序</a:t>
              </a:r>
              <a:endPara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04218" y="2473296"/>
            <a:ext cx="3482830" cy="1015663"/>
            <a:chOff x="1772722" y="2250050"/>
            <a:chExt cx="3482830" cy="1015663"/>
          </a:xfrm>
        </p:grpSpPr>
        <p:sp>
          <p:nvSpPr>
            <p:cNvPr id="7" name="椭圆 6"/>
            <p:cNvSpPr/>
            <p:nvPr/>
          </p:nvSpPr>
          <p:spPr>
            <a:xfrm>
              <a:off x="1772722" y="2314677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1</a:t>
              </a:r>
              <a:endParaRPr lang="zh-CN" altLang="en-US" sz="8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762561" y="2250050"/>
              <a:ext cx="249299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只鸡爪</a:t>
              </a:r>
              <a:endPara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928188" y="6008915"/>
            <a:ext cx="433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*由于秘方保密关系，有些步骤不会详细说明，请谅解！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4400" baseline="1000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747832"/>
            <a:ext cx="4357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10139" y="5230638"/>
            <a:ext cx="4077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食材决定一道美食的生死，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上等美食的制作从挑选上等食材就开始了。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6741366" y="5230638"/>
            <a:ext cx="358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个大，饱满，新鲜</a:t>
            </a: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 rotWithShape="1">
          <a:blip r:embed="rId2" cstate="print"/>
          <a:srcRect l="12871" t="10048" r="7113"/>
          <a:stretch>
            <a:fillRect/>
          </a:stretch>
        </p:blipFill>
        <p:spPr>
          <a:xfrm>
            <a:off x="6811346" y="1747832"/>
            <a:ext cx="4208108" cy="354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4400" baseline="1000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2364418"/>
            <a:ext cx="435739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700" dirty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裁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167535" y="5230638"/>
            <a:ext cx="447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剪尖甲，去角质，除杂层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美食也要美得纯粹，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不能被任何无关的杂质影响味道。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582746" y="1682694"/>
            <a:ext cx="4208108" cy="354794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4400" baseline="1000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2336425"/>
            <a:ext cx="435739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700" dirty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洗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634259" y="5230638"/>
            <a:ext cx="358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洗净，去腥，氽水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我们追求每一个细节，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深入到每一个鸡爪的脚纹，力求纯净。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862" y="2300720"/>
            <a:ext cx="4095750" cy="2733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4400" baseline="1000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2336425"/>
            <a:ext cx="435739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700" dirty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煮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609572" y="5230638"/>
            <a:ext cx="358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自家厨房，妈妈味道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美味历来不是一步而就，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我们只是开始我们的第一小步。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8725" y="2342701"/>
            <a:ext cx="4385387" cy="2649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sz="4400" baseline="1000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980335"/>
            <a:ext cx="4357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泡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520925" y="5273727"/>
            <a:ext cx="376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食材泡制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百分之七十的美食失败，不是因为味道不好，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而是因为没有事先处理食材而无法入味。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9988" y="1831891"/>
            <a:ext cx="3660980" cy="344183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 sz="4400" baseline="100000" dirty="0">
                <a:solidFill>
                  <a:srgbClr val="EF6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980335"/>
            <a:ext cx="4357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调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5912429" y="5230638"/>
            <a:ext cx="499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自家工艺调制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承诺无任何添加剂，自家厨房天然调料，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妈妈再也不会阻止我们吃鸡爪了。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/>
          <a:srcRect l="-243"/>
          <a:stretch>
            <a:fillRect/>
          </a:stretch>
        </p:blipFill>
        <p:spPr>
          <a:xfrm>
            <a:off x="6788271" y="1747832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宽屏</PresentationFormat>
  <Paragraphs>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方正姚体</vt:lpstr>
      <vt:lpstr>华文新魏</vt:lpstr>
      <vt:lpstr>宋体</vt:lpstr>
      <vt:lpstr>微软雅黑</vt:lpstr>
      <vt:lpstr>叶根友行书繁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47</cp:revision>
  <dcterms:created xsi:type="dcterms:W3CDTF">2014-11-18T01:04:00Z</dcterms:created>
  <dcterms:modified xsi:type="dcterms:W3CDTF">2021-01-05T09:57:18Z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