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0" r:id="rId2"/>
    <p:sldId id="258" r:id="rId3"/>
    <p:sldId id="285" r:id="rId4"/>
    <p:sldId id="263" r:id="rId5"/>
    <p:sldId id="264" r:id="rId6"/>
    <p:sldId id="265" r:id="rId7"/>
    <p:sldId id="266" r:id="rId8"/>
    <p:sldId id="269" r:id="rId9"/>
    <p:sldId id="267" r:id="rId10"/>
    <p:sldId id="268" r:id="rId11"/>
    <p:sldId id="270" r:id="rId12"/>
    <p:sldId id="271" r:id="rId13"/>
    <p:sldId id="277" r:id="rId14"/>
    <p:sldId id="286" r:id="rId15"/>
    <p:sldId id="272" r:id="rId16"/>
    <p:sldId id="273" r:id="rId17"/>
    <p:sldId id="274" r:id="rId18"/>
    <p:sldId id="275" r:id="rId19"/>
    <p:sldId id="280" r:id="rId20"/>
    <p:sldId id="287" r:id="rId21"/>
    <p:sldId id="276" r:id="rId22"/>
    <p:sldId id="278" r:id="rId23"/>
    <p:sldId id="279" r:id="rId24"/>
    <p:sldId id="283"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2F60"/>
    <a:srgbClr val="ED7195"/>
    <a:srgbClr val="FCD5CD"/>
    <a:srgbClr val="95E5F2"/>
    <a:srgbClr val="56A3D2"/>
    <a:srgbClr val="8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4" autoAdjust="0"/>
    <p:restoredTop sz="91415" autoAdjust="0"/>
  </p:normalViewPr>
  <p:slideViewPr>
    <p:cSldViewPr snapToGrid="0">
      <p:cViewPr varScale="1">
        <p:scale>
          <a:sx n="101" d="100"/>
          <a:sy n="101" d="100"/>
        </p:scale>
        <p:origin x="9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991D8-CA88-4308-BE6F-69F062F2E08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BC1BC-0EBE-4255-85E3-8C8E1239E1C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3BC1BC-0EBE-4255-85E3-8C8E1239E1C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2245CEC-7889-41C7-8D15-BEF7A8A04790}" type="datetimeFigureOut">
              <a:rPr lang="zh-CN" altLang="en-US" smtClean="0"/>
              <a:t>2021/1/5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1B17A6F-2697-43F5-8EF8-0AE576294B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3222171" y="1994488"/>
            <a:ext cx="6096000" cy="1754326"/>
          </a:xfrm>
          <a:prstGeom prst="rect">
            <a:avLst/>
          </a:prstGeom>
          <a:noFill/>
        </p:spPr>
        <p:txBody>
          <a:bodyPr>
            <a:spAutoFit/>
          </a:bodyPr>
          <a:lstStyle/>
          <a:p>
            <a:pPr algn="just">
              <a:lnSpc>
                <a:spcPct val="150000"/>
              </a:lnSpc>
            </a:pPr>
            <a:r>
              <a:rPr lang="zh-CN" altLang="en-US" sz="1800" dirty="0">
                <a:solidFill>
                  <a:srgbClr val="FF0000">
                    <a:alpha val="0"/>
                  </a:srgbClr>
                </a:solidFill>
                <a:latin typeface="微软雅黑" panose="020B0503020204020204" pitchFamily="34" charset="-122"/>
                <a:ea typeface="微软雅黑" panose="020B0503020204020204" pitchFamily="34" charset="-122"/>
              </a:rPr>
              <a:t>感谢您下载平台上提供的</a:t>
            </a:r>
            <a:r>
              <a:rPr lang="en-US" altLang="zh-CN" sz="1800" dirty="0">
                <a:solidFill>
                  <a:srgbClr val="FF0000">
                    <a:alpha val="0"/>
                  </a:srgbClr>
                </a:solidFill>
                <a:latin typeface="微软雅黑" panose="020B0503020204020204" pitchFamily="34" charset="-122"/>
                <a:ea typeface="微软雅黑" panose="020B0503020204020204" pitchFamily="34" charset="-122"/>
              </a:rPr>
              <a:t>PPT</a:t>
            </a:r>
            <a:r>
              <a:rPr lang="zh-CN" altLang="en-US" sz="1800" dirty="0">
                <a:solidFill>
                  <a:srgbClr val="FF0000">
                    <a:alpha val="0"/>
                  </a:srgbClr>
                </a:solidFill>
                <a:latin typeface="微软雅黑" panose="020B0503020204020204" pitchFamily="34" charset="-122"/>
                <a:ea typeface="微软雅黑" panose="020B0503020204020204" pitchFamily="34" charset="-122"/>
              </a:rPr>
              <a:t>作品，为了您和以及原创作者的利益，请勿复制、传播、销售，否则将承担法律责任！将对作品进行维权，按照传播下载次数进行十倍的索取赔偿。</a:t>
            </a:r>
            <a:r>
              <a:rPr lang="en-US" altLang="zh-CN" sz="1800" dirty="0">
                <a:solidFill>
                  <a:srgbClr val="FF0000">
                    <a:alpha val="0"/>
                  </a:srgbClr>
                </a:solidFill>
                <a:latin typeface="微软雅黑" panose="020B0503020204020204" pitchFamily="34" charset="-122"/>
                <a:ea typeface="微软雅黑" panose="020B0503020204020204" pitchFamily="34" charset="-122"/>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8419723" cy="6858000"/>
          </a:xfrm>
          <a:prstGeom prst="rect">
            <a:avLst/>
          </a:prstGeom>
          <a:solidFill>
            <a:srgbClr val="95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419723" y="0"/>
            <a:ext cx="3772277" cy="6858000"/>
          </a:xfrm>
          <a:prstGeom prst="rect">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0902" y="552261"/>
            <a:ext cx="10882265" cy="57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email"/>
          <a:stretch>
            <a:fillRect/>
          </a:stretch>
        </p:blipFill>
        <p:spPr>
          <a:xfrm>
            <a:off x="54313" y="-100392"/>
            <a:ext cx="1330859" cy="1995315"/>
          </a:xfrm>
          <a:prstGeom prst="rect">
            <a:avLst/>
          </a:prstGeom>
        </p:spPr>
      </p:pic>
      <p:pic>
        <p:nvPicPr>
          <p:cNvPr id="9" name="图片 8"/>
          <p:cNvPicPr>
            <a:picLocks noChangeAspect="1"/>
          </p:cNvPicPr>
          <p:nvPr/>
        </p:nvPicPr>
        <p:blipFill>
          <a:blip r:embed="rId4" cstate="email"/>
          <a:stretch>
            <a:fillRect/>
          </a:stretch>
        </p:blipFill>
        <p:spPr>
          <a:xfrm>
            <a:off x="10755517" y="4942133"/>
            <a:ext cx="1715866" cy="892251"/>
          </a:xfrm>
          <a:prstGeom prst="rect">
            <a:avLst/>
          </a:prstGeom>
        </p:spPr>
      </p:pic>
      <p:pic>
        <p:nvPicPr>
          <p:cNvPr id="11" name="图片 10"/>
          <p:cNvPicPr>
            <a:picLocks noChangeAspect="1"/>
          </p:cNvPicPr>
          <p:nvPr/>
        </p:nvPicPr>
        <p:blipFill>
          <a:blip r:embed="rId5" cstate="email"/>
          <a:stretch>
            <a:fillRect/>
          </a:stretch>
        </p:blipFill>
        <p:spPr>
          <a:xfrm>
            <a:off x="978531" y="3168711"/>
            <a:ext cx="967967" cy="967967"/>
          </a:xfrm>
          <a:prstGeom prst="rect">
            <a:avLst/>
          </a:prstGeom>
        </p:spPr>
      </p:pic>
      <p:pic>
        <p:nvPicPr>
          <p:cNvPr id="13" name="图片 12"/>
          <p:cNvPicPr>
            <a:picLocks noChangeAspect="1"/>
          </p:cNvPicPr>
          <p:nvPr/>
        </p:nvPicPr>
        <p:blipFill rotWithShape="1">
          <a:blip r:embed="rId6" cstate="email"/>
          <a:srcRect/>
          <a:stretch>
            <a:fillRect/>
          </a:stretch>
        </p:blipFill>
        <p:spPr>
          <a:xfrm>
            <a:off x="9804895" y="0"/>
            <a:ext cx="1248358" cy="1186004"/>
          </a:xfrm>
          <a:prstGeom prst="rect">
            <a:avLst/>
          </a:prstGeom>
        </p:spPr>
      </p:pic>
      <p:pic>
        <p:nvPicPr>
          <p:cNvPr id="15" name="图片 14"/>
          <p:cNvPicPr>
            <a:picLocks noChangeAspect="1"/>
          </p:cNvPicPr>
          <p:nvPr/>
        </p:nvPicPr>
        <p:blipFill>
          <a:blip r:embed="rId7" cstate="email"/>
          <a:stretch>
            <a:fillRect/>
          </a:stretch>
        </p:blipFill>
        <p:spPr>
          <a:xfrm>
            <a:off x="6165919" y="5440213"/>
            <a:ext cx="1134706" cy="1134706"/>
          </a:xfrm>
          <a:prstGeom prst="rect">
            <a:avLst/>
          </a:prstGeom>
        </p:spPr>
      </p:pic>
      <p:pic>
        <p:nvPicPr>
          <p:cNvPr id="17" name="图片 16"/>
          <p:cNvPicPr>
            <a:picLocks noChangeAspect="1"/>
          </p:cNvPicPr>
          <p:nvPr/>
        </p:nvPicPr>
        <p:blipFill rotWithShape="1">
          <a:blip r:embed="rId8" cstate="email"/>
          <a:srcRect/>
          <a:stretch>
            <a:fillRect/>
          </a:stretch>
        </p:blipFill>
        <p:spPr>
          <a:xfrm>
            <a:off x="5027680" y="1092271"/>
            <a:ext cx="567353" cy="533828"/>
          </a:xfrm>
          <a:prstGeom prst="rect">
            <a:avLst/>
          </a:prstGeom>
        </p:spPr>
      </p:pic>
      <p:grpSp>
        <p:nvGrpSpPr>
          <p:cNvPr id="26" name="组合 25"/>
          <p:cNvGrpSpPr/>
          <p:nvPr/>
        </p:nvGrpSpPr>
        <p:grpSpPr>
          <a:xfrm>
            <a:off x="2679819" y="2697927"/>
            <a:ext cx="532877" cy="538920"/>
            <a:chOff x="2426328" y="2018923"/>
            <a:chExt cx="532877" cy="538920"/>
          </a:xfrm>
        </p:grpSpPr>
        <p:grpSp>
          <p:nvGrpSpPr>
            <p:cNvPr id="22" name="组合 21"/>
            <p:cNvGrpSpPr/>
            <p:nvPr/>
          </p:nvGrpSpPr>
          <p:grpSpPr>
            <a:xfrm>
              <a:off x="2491205" y="2018923"/>
              <a:ext cx="468000" cy="468000"/>
              <a:chOff x="2491205" y="2018923"/>
              <a:chExt cx="468000" cy="468000"/>
            </a:xfrm>
          </p:grpSpPr>
          <p:cxnSp>
            <p:nvCxnSpPr>
              <p:cNvPr id="19" name="直接连接符 18"/>
              <p:cNvCxnSpPr/>
              <p:nvPr/>
            </p:nvCxnSpPr>
            <p:spPr>
              <a:xfrm>
                <a:off x="2501765" y="2018923"/>
                <a:ext cx="0" cy="46800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20" name="直接连接符 19"/>
              <p:cNvCxnSpPr/>
              <p:nvPr/>
            </p:nvCxnSpPr>
            <p:spPr>
              <a:xfrm>
                <a:off x="2491205" y="2026470"/>
                <a:ext cx="468000" cy="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grpSp>
        <p:grpSp>
          <p:nvGrpSpPr>
            <p:cNvPr id="23" name="组合 22"/>
            <p:cNvGrpSpPr/>
            <p:nvPr/>
          </p:nvGrpSpPr>
          <p:grpSpPr>
            <a:xfrm>
              <a:off x="2426328" y="2089843"/>
              <a:ext cx="468000" cy="468000"/>
              <a:chOff x="2491205" y="2018923"/>
              <a:chExt cx="468000" cy="468000"/>
            </a:xfrm>
          </p:grpSpPr>
          <p:cxnSp>
            <p:nvCxnSpPr>
              <p:cNvPr id="24" name="直接连接符 23"/>
              <p:cNvCxnSpPr/>
              <p:nvPr/>
            </p:nvCxnSpPr>
            <p:spPr>
              <a:xfrm>
                <a:off x="2501765" y="2018923"/>
                <a:ext cx="0" cy="46800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25" name="直接连接符 24"/>
              <p:cNvCxnSpPr/>
              <p:nvPr/>
            </p:nvCxnSpPr>
            <p:spPr>
              <a:xfrm>
                <a:off x="2491205" y="2026470"/>
                <a:ext cx="468000" cy="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grpSp>
      </p:grpSp>
      <p:grpSp>
        <p:nvGrpSpPr>
          <p:cNvPr id="27" name="组合 26"/>
          <p:cNvGrpSpPr/>
          <p:nvPr/>
        </p:nvGrpSpPr>
        <p:grpSpPr>
          <a:xfrm rot="10800000">
            <a:off x="8898057" y="3610825"/>
            <a:ext cx="532877" cy="538920"/>
            <a:chOff x="2426328" y="2018923"/>
            <a:chExt cx="532877" cy="538920"/>
          </a:xfrm>
        </p:grpSpPr>
        <p:grpSp>
          <p:nvGrpSpPr>
            <p:cNvPr id="28" name="组合 27"/>
            <p:cNvGrpSpPr/>
            <p:nvPr/>
          </p:nvGrpSpPr>
          <p:grpSpPr>
            <a:xfrm>
              <a:off x="2491205" y="2018923"/>
              <a:ext cx="468000" cy="468000"/>
              <a:chOff x="2491205" y="2018923"/>
              <a:chExt cx="468000" cy="468000"/>
            </a:xfrm>
          </p:grpSpPr>
          <p:cxnSp>
            <p:nvCxnSpPr>
              <p:cNvPr id="32" name="直接连接符 31"/>
              <p:cNvCxnSpPr/>
              <p:nvPr/>
            </p:nvCxnSpPr>
            <p:spPr>
              <a:xfrm>
                <a:off x="2501765" y="2018923"/>
                <a:ext cx="0" cy="46800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33" name="直接连接符 32"/>
              <p:cNvCxnSpPr/>
              <p:nvPr/>
            </p:nvCxnSpPr>
            <p:spPr>
              <a:xfrm>
                <a:off x="2491205" y="2026470"/>
                <a:ext cx="468000" cy="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grpSp>
        <p:grpSp>
          <p:nvGrpSpPr>
            <p:cNvPr id="29" name="组合 28"/>
            <p:cNvGrpSpPr/>
            <p:nvPr/>
          </p:nvGrpSpPr>
          <p:grpSpPr>
            <a:xfrm>
              <a:off x="2426328" y="2089843"/>
              <a:ext cx="468000" cy="468000"/>
              <a:chOff x="2491205" y="2018923"/>
              <a:chExt cx="468000" cy="468000"/>
            </a:xfrm>
          </p:grpSpPr>
          <p:cxnSp>
            <p:nvCxnSpPr>
              <p:cNvPr id="30" name="直接连接符 29"/>
              <p:cNvCxnSpPr/>
              <p:nvPr/>
            </p:nvCxnSpPr>
            <p:spPr>
              <a:xfrm>
                <a:off x="2501765" y="2018923"/>
                <a:ext cx="0" cy="46800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cxnSp>
            <p:nvCxnSpPr>
              <p:cNvPr id="31" name="直接连接符 30"/>
              <p:cNvCxnSpPr/>
              <p:nvPr/>
            </p:nvCxnSpPr>
            <p:spPr>
              <a:xfrm>
                <a:off x="2491205" y="2026470"/>
                <a:ext cx="468000" cy="0"/>
              </a:xfrm>
              <a:prstGeom prst="line">
                <a:avLst/>
              </a:prstGeom>
              <a:ln>
                <a:solidFill>
                  <a:schemeClr val="bg2">
                    <a:lumMod val="25000"/>
                  </a:schemeClr>
                </a:solidFill>
              </a:ln>
            </p:spPr>
            <p:style>
              <a:lnRef idx="1">
                <a:schemeClr val="accent3"/>
              </a:lnRef>
              <a:fillRef idx="0">
                <a:schemeClr val="accent3"/>
              </a:fillRef>
              <a:effectRef idx="0">
                <a:schemeClr val="accent3"/>
              </a:effectRef>
              <a:fontRef idx="minor">
                <a:schemeClr val="tx1"/>
              </a:fontRef>
            </p:style>
          </p:cxnSp>
        </p:grpSp>
      </p:grpSp>
      <p:grpSp>
        <p:nvGrpSpPr>
          <p:cNvPr id="136" name="组合 135"/>
          <p:cNvGrpSpPr/>
          <p:nvPr/>
        </p:nvGrpSpPr>
        <p:grpSpPr>
          <a:xfrm rot="4214161">
            <a:off x="8762805" y="5286483"/>
            <a:ext cx="594555" cy="626844"/>
            <a:chOff x="5338763" y="2605088"/>
            <a:chExt cx="1519238" cy="1647825"/>
          </a:xfrm>
        </p:grpSpPr>
        <p:sp>
          <p:nvSpPr>
            <p:cNvPr id="50" name="Oval 15"/>
            <p:cNvSpPr>
              <a:spLocks noChangeArrowheads="1"/>
            </p:cNvSpPr>
            <p:nvPr/>
          </p:nvSpPr>
          <p:spPr bwMode="auto">
            <a:xfrm>
              <a:off x="6038850" y="2870200"/>
              <a:ext cx="384175"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17"/>
            <p:cNvSpPr>
              <a:spLocks noChangeArrowheads="1"/>
            </p:cNvSpPr>
            <p:nvPr/>
          </p:nvSpPr>
          <p:spPr bwMode="auto">
            <a:xfrm>
              <a:off x="5346700" y="3194050"/>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18"/>
            <p:cNvSpPr>
              <a:spLocks noChangeArrowheads="1"/>
            </p:cNvSpPr>
            <p:nvPr/>
          </p:nvSpPr>
          <p:spPr bwMode="auto">
            <a:xfrm>
              <a:off x="5338763" y="3041650"/>
              <a:ext cx="55563"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19"/>
            <p:cNvSpPr>
              <a:spLocks noChangeArrowheads="1"/>
            </p:cNvSpPr>
            <p:nvPr/>
          </p:nvSpPr>
          <p:spPr bwMode="auto">
            <a:xfrm>
              <a:off x="5341938" y="2895600"/>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20"/>
            <p:cNvSpPr>
              <a:spLocks noChangeArrowheads="1"/>
            </p:cNvSpPr>
            <p:nvPr/>
          </p:nvSpPr>
          <p:spPr bwMode="auto">
            <a:xfrm>
              <a:off x="5475288" y="29591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21"/>
            <p:cNvSpPr>
              <a:spLocks noChangeArrowheads="1"/>
            </p:cNvSpPr>
            <p:nvPr/>
          </p:nvSpPr>
          <p:spPr bwMode="auto">
            <a:xfrm>
              <a:off x="5462588" y="3109913"/>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Oval 22"/>
            <p:cNvSpPr>
              <a:spLocks noChangeArrowheads="1"/>
            </p:cNvSpPr>
            <p:nvPr/>
          </p:nvSpPr>
          <p:spPr bwMode="auto">
            <a:xfrm>
              <a:off x="5581650" y="30368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23"/>
            <p:cNvSpPr>
              <a:spLocks noChangeArrowheads="1"/>
            </p:cNvSpPr>
            <p:nvPr/>
          </p:nvSpPr>
          <p:spPr bwMode="auto">
            <a:xfrm>
              <a:off x="5599113" y="31638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Oval 24"/>
            <p:cNvSpPr>
              <a:spLocks noChangeArrowheads="1"/>
            </p:cNvSpPr>
            <p:nvPr/>
          </p:nvSpPr>
          <p:spPr bwMode="auto">
            <a:xfrm>
              <a:off x="5629275" y="3305175"/>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Oval 25"/>
            <p:cNvSpPr>
              <a:spLocks noChangeArrowheads="1"/>
            </p:cNvSpPr>
            <p:nvPr/>
          </p:nvSpPr>
          <p:spPr bwMode="auto">
            <a:xfrm>
              <a:off x="5526088" y="3382963"/>
              <a:ext cx="55563"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Oval 26"/>
            <p:cNvSpPr>
              <a:spLocks noChangeArrowheads="1"/>
            </p:cNvSpPr>
            <p:nvPr/>
          </p:nvSpPr>
          <p:spPr bwMode="auto">
            <a:xfrm>
              <a:off x="5487988" y="3246438"/>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Oval 27"/>
            <p:cNvSpPr>
              <a:spLocks noChangeArrowheads="1"/>
            </p:cNvSpPr>
            <p:nvPr/>
          </p:nvSpPr>
          <p:spPr bwMode="auto">
            <a:xfrm>
              <a:off x="5384800" y="33432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Oval 28"/>
            <p:cNvSpPr>
              <a:spLocks noChangeArrowheads="1"/>
            </p:cNvSpPr>
            <p:nvPr/>
          </p:nvSpPr>
          <p:spPr bwMode="auto">
            <a:xfrm>
              <a:off x="5422900" y="34845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Oval 29"/>
            <p:cNvSpPr>
              <a:spLocks noChangeArrowheads="1"/>
            </p:cNvSpPr>
            <p:nvPr/>
          </p:nvSpPr>
          <p:spPr bwMode="auto">
            <a:xfrm>
              <a:off x="5491163" y="3629025"/>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Oval 30"/>
            <p:cNvSpPr>
              <a:spLocks noChangeArrowheads="1"/>
            </p:cNvSpPr>
            <p:nvPr/>
          </p:nvSpPr>
          <p:spPr bwMode="auto">
            <a:xfrm>
              <a:off x="5589588" y="3744913"/>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Oval 31"/>
            <p:cNvSpPr>
              <a:spLocks noChangeArrowheads="1"/>
            </p:cNvSpPr>
            <p:nvPr/>
          </p:nvSpPr>
          <p:spPr bwMode="auto">
            <a:xfrm>
              <a:off x="5692775" y="3863975"/>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Oval 32"/>
            <p:cNvSpPr>
              <a:spLocks noChangeArrowheads="1"/>
            </p:cNvSpPr>
            <p:nvPr/>
          </p:nvSpPr>
          <p:spPr bwMode="auto">
            <a:xfrm>
              <a:off x="5834063" y="3821113"/>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Oval 33"/>
            <p:cNvSpPr>
              <a:spLocks noChangeArrowheads="1"/>
            </p:cNvSpPr>
            <p:nvPr/>
          </p:nvSpPr>
          <p:spPr bwMode="auto">
            <a:xfrm>
              <a:off x="5816600" y="39624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Oval 34"/>
            <p:cNvSpPr>
              <a:spLocks noChangeArrowheads="1"/>
            </p:cNvSpPr>
            <p:nvPr/>
          </p:nvSpPr>
          <p:spPr bwMode="auto">
            <a:xfrm>
              <a:off x="5940425" y="4065588"/>
              <a:ext cx="58738"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Oval 35"/>
            <p:cNvSpPr>
              <a:spLocks noChangeArrowheads="1"/>
            </p:cNvSpPr>
            <p:nvPr/>
          </p:nvSpPr>
          <p:spPr bwMode="auto">
            <a:xfrm>
              <a:off x="6094413" y="412908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Oval 36"/>
            <p:cNvSpPr>
              <a:spLocks noChangeArrowheads="1"/>
            </p:cNvSpPr>
            <p:nvPr/>
          </p:nvSpPr>
          <p:spPr bwMode="auto">
            <a:xfrm>
              <a:off x="6243638" y="41544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Oval 37"/>
            <p:cNvSpPr>
              <a:spLocks noChangeArrowheads="1"/>
            </p:cNvSpPr>
            <p:nvPr/>
          </p:nvSpPr>
          <p:spPr bwMode="auto">
            <a:xfrm>
              <a:off x="6332538" y="403860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Oval 38"/>
            <p:cNvSpPr>
              <a:spLocks noChangeArrowheads="1"/>
            </p:cNvSpPr>
            <p:nvPr/>
          </p:nvSpPr>
          <p:spPr bwMode="auto">
            <a:xfrm>
              <a:off x="6469063" y="40655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Oval 39"/>
            <p:cNvSpPr>
              <a:spLocks noChangeArrowheads="1"/>
            </p:cNvSpPr>
            <p:nvPr/>
          </p:nvSpPr>
          <p:spPr bwMode="auto">
            <a:xfrm>
              <a:off x="6392863" y="41798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Oval 40"/>
            <p:cNvSpPr>
              <a:spLocks noChangeArrowheads="1"/>
            </p:cNvSpPr>
            <p:nvPr/>
          </p:nvSpPr>
          <p:spPr bwMode="auto">
            <a:xfrm>
              <a:off x="6550025" y="419258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41"/>
            <p:cNvSpPr>
              <a:spLocks noChangeArrowheads="1"/>
            </p:cNvSpPr>
            <p:nvPr/>
          </p:nvSpPr>
          <p:spPr bwMode="auto">
            <a:xfrm>
              <a:off x="6704013" y="415448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Oval 42"/>
            <p:cNvSpPr>
              <a:spLocks noChangeArrowheads="1"/>
            </p:cNvSpPr>
            <p:nvPr/>
          </p:nvSpPr>
          <p:spPr bwMode="auto">
            <a:xfrm>
              <a:off x="6615113" y="40513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Oval 43"/>
            <p:cNvSpPr>
              <a:spLocks noChangeArrowheads="1"/>
            </p:cNvSpPr>
            <p:nvPr/>
          </p:nvSpPr>
          <p:spPr bwMode="auto">
            <a:xfrm>
              <a:off x="6754813" y="4005263"/>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4"/>
            <p:cNvSpPr/>
            <p:nvPr/>
          </p:nvSpPr>
          <p:spPr bwMode="auto">
            <a:xfrm>
              <a:off x="6850063" y="4124325"/>
              <a:ext cx="7938" cy="47625"/>
            </a:xfrm>
            <a:custGeom>
              <a:avLst/>
              <a:gdLst>
                <a:gd name="T0" fmla="*/ 0 w 2"/>
                <a:gd name="T1" fmla="*/ 6 h 11"/>
                <a:gd name="T2" fmla="*/ 2 w 2"/>
                <a:gd name="T3" fmla="*/ 11 h 11"/>
                <a:gd name="T4" fmla="*/ 2 w 2"/>
                <a:gd name="T5" fmla="*/ 0 h 11"/>
                <a:gd name="T6" fmla="*/ 0 w 2"/>
                <a:gd name="T7" fmla="*/ 6 h 11"/>
              </a:gdLst>
              <a:ahLst/>
              <a:cxnLst>
                <a:cxn ang="0">
                  <a:pos x="T0" y="T1"/>
                </a:cxn>
                <a:cxn ang="0">
                  <a:pos x="T2" y="T3"/>
                </a:cxn>
                <a:cxn ang="0">
                  <a:pos x="T4" y="T5"/>
                </a:cxn>
                <a:cxn ang="0">
                  <a:pos x="T6" y="T7"/>
                </a:cxn>
              </a:cxnLst>
              <a:rect l="0" t="0" r="r" b="b"/>
              <a:pathLst>
                <a:path w="2" h="11">
                  <a:moveTo>
                    <a:pt x="0" y="6"/>
                  </a:moveTo>
                  <a:cubicBezTo>
                    <a:pt x="0" y="8"/>
                    <a:pt x="1" y="9"/>
                    <a:pt x="2" y="11"/>
                  </a:cubicBezTo>
                  <a:cubicBezTo>
                    <a:pt x="2" y="0"/>
                    <a:pt x="2" y="0"/>
                    <a:pt x="2" y="0"/>
                  </a:cubicBezTo>
                  <a:cubicBezTo>
                    <a:pt x="1" y="2"/>
                    <a:pt x="0" y="3"/>
                    <a:pt x="0" y="6"/>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Oval 45"/>
            <p:cNvSpPr>
              <a:spLocks noChangeArrowheads="1"/>
            </p:cNvSpPr>
            <p:nvPr/>
          </p:nvSpPr>
          <p:spPr bwMode="auto">
            <a:xfrm>
              <a:off x="6789738" y="38512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6"/>
            <p:cNvSpPr/>
            <p:nvPr/>
          </p:nvSpPr>
          <p:spPr bwMode="auto">
            <a:xfrm>
              <a:off x="6823075" y="3706813"/>
              <a:ext cx="34925" cy="58738"/>
            </a:xfrm>
            <a:custGeom>
              <a:avLst/>
              <a:gdLst>
                <a:gd name="T0" fmla="*/ 7 w 8"/>
                <a:gd name="T1" fmla="*/ 0 h 14"/>
                <a:gd name="T2" fmla="*/ 0 w 8"/>
                <a:gd name="T3" fmla="*/ 7 h 14"/>
                <a:gd name="T4" fmla="*/ 7 w 8"/>
                <a:gd name="T5" fmla="*/ 14 h 14"/>
                <a:gd name="T6" fmla="*/ 8 w 8"/>
                <a:gd name="T7" fmla="*/ 14 h 14"/>
                <a:gd name="T8" fmla="*/ 8 w 8"/>
                <a:gd name="T9" fmla="*/ 0 h 14"/>
                <a:gd name="T10" fmla="*/ 7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7" y="0"/>
                  </a:moveTo>
                  <a:cubicBezTo>
                    <a:pt x="3" y="0"/>
                    <a:pt x="0" y="3"/>
                    <a:pt x="0" y="7"/>
                  </a:cubicBezTo>
                  <a:cubicBezTo>
                    <a:pt x="0" y="11"/>
                    <a:pt x="3" y="14"/>
                    <a:pt x="7" y="14"/>
                  </a:cubicBezTo>
                  <a:cubicBezTo>
                    <a:pt x="7" y="14"/>
                    <a:pt x="8" y="14"/>
                    <a:pt x="8" y="14"/>
                  </a:cubicBezTo>
                  <a:cubicBezTo>
                    <a:pt x="8" y="0"/>
                    <a:pt x="8" y="0"/>
                    <a:pt x="8" y="0"/>
                  </a:cubicBezTo>
                  <a:cubicBezTo>
                    <a:pt x="8" y="0"/>
                    <a:pt x="7" y="0"/>
                    <a:pt x="7" y="0"/>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47"/>
            <p:cNvSpPr>
              <a:spLocks noChangeArrowheads="1"/>
            </p:cNvSpPr>
            <p:nvPr/>
          </p:nvSpPr>
          <p:spPr bwMode="auto">
            <a:xfrm>
              <a:off x="6673850" y="37576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Oval 48"/>
            <p:cNvSpPr>
              <a:spLocks noChangeArrowheads="1"/>
            </p:cNvSpPr>
            <p:nvPr/>
          </p:nvSpPr>
          <p:spPr bwMode="auto">
            <a:xfrm>
              <a:off x="6657975" y="3898900"/>
              <a:ext cx="5397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49"/>
            <p:cNvSpPr>
              <a:spLocks noChangeArrowheads="1"/>
            </p:cNvSpPr>
            <p:nvPr/>
          </p:nvSpPr>
          <p:spPr bwMode="auto">
            <a:xfrm>
              <a:off x="6524625" y="38004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Oval 50"/>
            <p:cNvSpPr>
              <a:spLocks noChangeArrowheads="1"/>
            </p:cNvSpPr>
            <p:nvPr/>
          </p:nvSpPr>
          <p:spPr bwMode="auto">
            <a:xfrm>
              <a:off x="6529388" y="39417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Oval 51"/>
            <p:cNvSpPr>
              <a:spLocks noChangeArrowheads="1"/>
            </p:cNvSpPr>
            <p:nvPr/>
          </p:nvSpPr>
          <p:spPr bwMode="auto">
            <a:xfrm>
              <a:off x="6405563" y="39195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Oval 52"/>
            <p:cNvSpPr>
              <a:spLocks noChangeArrowheads="1"/>
            </p:cNvSpPr>
            <p:nvPr/>
          </p:nvSpPr>
          <p:spPr bwMode="auto">
            <a:xfrm>
              <a:off x="6375400" y="3787775"/>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Oval 53"/>
            <p:cNvSpPr>
              <a:spLocks noChangeArrowheads="1"/>
            </p:cNvSpPr>
            <p:nvPr/>
          </p:nvSpPr>
          <p:spPr bwMode="auto">
            <a:xfrm>
              <a:off x="6234113" y="37576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Oval 54"/>
            <p:cNvSpPr>
              <a:spLocks noChangeArrowheads="1"/>
            </p:cNvSpPr>
            <p:nvPr/>
          </p:nvSpPr>
          <p:spPr bwMode="auto">
            <a:xfrm>
              <a:off x="6115050" y="38639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Oval 55"/>
            <p:cNvSpPr>
              <a:spLocks noChangeArrowheads="1"/>
            </p:cNvSpPr>
            <p:nvPr/>
          </p:nvSpPr>
          <p:spPr bwMode="auto">
            <a:xfrm>
              <a:off x="6264275" y="38941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Oval 56"/>
            <p:cNvSpPr>
              <a:spLocks noChangeArrowheads="1"/>
            </p:cNvSpPr>
            <p:nvPr/>
          </p:nvSpPr>
          <p:spPr bwMode="auto">
            <a:xfrm>
              <a:off x="6191250" y="401320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Oval 57"/>
            <p:cNvSpPr>
              <a:spLocks noChangeArrowheads="1"/>
            </p:cNvSpPr>
            <p:nvPr/>
          </p:nvSpPr>
          <p:spPr bwMode="auto">
            <a:xfrm>
              <a:off x="6064250" y="399256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Oval 58"/>
            <p:cNvSpPr>
              <a:spLocks noChangeArrowheads="1"/>
            </p:cNvSpPr>
            <p:nvPr/>
          </p:nvSpPr>
          <p:spPr bwMode="auto">
            <a:xfrm>
              <a:off x="5953125" y="391160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Oval 59"/>
            <p:cNvSpPr>
              <a:spLocks noChangeArrowheads="1"/>
            </p:cNvSpPr>
            <p:nvPr/>
          </p:nvSpPr>
          <p:spPr bwMode="auto">
            <a:xfrm>
              <a:off x="5978525" y="37782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Oval 60"/>
            <p:cNvSpPr>
              <a:spLocks noChangeArrowheads="1"/>
            </p:cNvSpPr>
            <p:nvPr/>
          </p:nvSpPr>
          <p:spPr bwMode="auto">
            <a:xfrm>
              <a:off x="5872163" y="368141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Oval 61"/>
            <p:cNvSpPr>
              <a:spLocks noChangeArrowheads="1"/>
            </p:cNvSpPr>
            <p:nvPr/>
          </p:nvSpPr>
          <p:spPr bwMode="auto">
            <a:xfrm>
              <a:off x="5730875" y="37147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Oval 62"/>
            <p:cNvSpPr>
              <a:spLocks noChangeArrowheads="1"/>
            </p:cNvSpPr>
            <p:nvPr/>
          </p:nvSpPr>
          <p:spPr bwMode="auto">
            <a:xfrm>
              <a:off x="5641975" y="3608388"/>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63"/>
            <p:cNvSpPr>
              <a:spLocks noChangeArrowheads="1"/>
            </p:cNvSpPr>
            <p:nvPr/>
          </p:nvSpPr>
          <p:spPr bwMode="auto">
            <a:xfrm>
              <a:off x="5556250" y="35052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64"/>
            <p:cNvSpPr>
              <a:spLocks noChangeArrowheads="1"/>
            </p:cNvSpPr>
            <p:nvPr/>
          </p:nvSpPr>
          <p:spPr bwMode="auto">
            <a:xfrm>
              <a:off x="5680075" y="344646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65"/>
            <p:cNvSpPr>
              <a:spLocks noChangeArrowheads="1"/>
            </p:cNvSpPr>
            <p:nvPr/>
          </p:nvSpPr>
          <p:spPr bwMode="auto">
            <a:xfrm>
              <a:off x="5773738" y="35702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66"/>
            <p:cNvSpPr>
              <a:spLocks noChangeArrowheads="1"/>
            </p:cNvSpPr>
            <p:nvPr/>
          </p:nvSpPr>
          <p:spPr bwMode="auto">
            <a:xfrm>
              <a:off x="5834063" y="343693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67"/>
            <p:cNvSpPr>
              <a:spLocks noChangeArrowheads="1"/>
            </p:cNvSpPr>
            <p:nvPr/>
          </p:nvSpPr>
          <p:spPr bwMode="auto">
            <a:xfrm>
              <a:off x="5768975" y="33226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68"/>
            <p:cNvSpPr>
              <a:spLocks noChangeArrowheads="1"/>
            </p:cNvSpPr>
            <p:nvPr/>
          </p:nvSpPr>
          <p:spPr bwMode="auto">
            <a:xfrm>
              <a:off x="5730875" y="32035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69"/>
            <p:cNvSpPr>
              <a:spLocks noChangeArrowheads="1"/>
            </p:cNvSpPr>
            <p:nvPr/>
          </p:nvSpPr>
          <p:spPr bwMode="auto">
            <a:xfrm>
              <a:off x="5859463" y="317341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70"/>
            <p:cNvSpPr>
              <a:spLocks noChangeArrowheads="1"/>
            </p:cNvSpPr>
            <p:nvPr/>
          </p:nvSpPr>
          <p:spPr bwMode="auto">
            <a:xfrm>
              <a:off x="5905500" y="33004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71"/>
            <p:cNvSpPr>
              <a:spLocks noChangeArrowheads="1"/>
            </p:cNvSpPr>
            <p:nvPr/>
          </p:nvSpPr>
          <p:spPr bwMode="auto">
            <a:xfrm>
              <a:off x="5978525" y="3416300"/>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72"/>
            <p:cNvSpPr>
              <a:spLocks noChangeArrowheads="1"/>
            </p:cNvSpPr>
            <p:nvPr/>
          </p:nvSpPr>
          <p:spPr bwMode="auto">
            <a:xfrm>
              <a:off x="6072188" y="351472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73"/>
            <p:cNvSpPr>
              <a:spLocks noChangeArrowheads="1"/>
            </p:cNvSpPr>
            <p:nvPr/>
          </p:nvSpPr>
          <p:spPr bwMode="auto">
            <a:xfrm>
              <a:off x="5918200" y="35448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74"/>
            <p:cNvSpPr>
              <a:spLocks noChangeArrowheads="1"/>
            </p:cNvSpPr>
            <p:nvPr/>
          </p:nvSpPr>
          <p:spPr bwMode="auto">
            <a:xfrm>
              <a:off x="6016625" y="36385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75"/>
            <p:cNvSpPr>
              <a:spLocks noChangeArrowheads="1"/>
            </p:cNvSpPr>
            <p:nvPr/>
          </p:nvSpPr>
          <p:spPr bwMode="auto">
            <a:xfrm>
              <a:off x="6110288" y="3727450"/>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76"/>
            <p:cNvSpPr>
              <a:spLocks noChangeArrowheads="1"/>
            </p:cNvSpPr>
            <p:nvPr/>
          </p:nvSpPr>
          <p:spPr bwMode="auto">
            <a:xfrm>
              <a:off x="6178550" y="36004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77"/>
            <p:cNvSpPr>
              <a:spLocks noChangeArrowheads="1"/>
            </p:cNvSpPr>
            <p:nvPr/>
          </p:nvSpPr>
          <p:spPr bwMode="auto">
            <a:xfrm>
              <a:off x="6311900" y="3641725"/>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Oval 78"/>
            <p:cNvSpPr>
              <a:spLocks noChangeArrowheads="1"/>
            </p:cNvSpPr>
            <p:nvPr/>
          </p:nvSpPr>
          <p:spPr bwMode="auto">
            <a:xfrm>
              <a:off x="6443663" y="366871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79"/>
            <p:cNvSpPr>
              <a:spLocks noChangeArrowheads="1"/>
            </p:cNvSpPr>
            <p:nvPr/>
          </p:nvSpPr>
          <p:spPr bwMode="auto">
            <a:xfrm>
              <a:off x="6575425" y="3659188"/>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Oval 80"/>
            <p:cNvSpPr>
              <a:spLocks noChangeArrowheads="1"/>
            </p:cNvSpPr>
            <p:nvPr/>
          </p:nvSpPr>
          <p:spPr bwMode="auto">
            <a:xfrm>
              <a:off x="6704013" y="361632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81"/>
            <p:cNvSpPr/>
            <p:nvPr/>
          </p:nvSpPr>
          <p:spPr bwMode="auto">
            <a:xfrm>
              <a:off x="6823075" y="3560763"/>
              <a:ext cx="34925" cy="55563"/>
            </a:xfrm>
            <a:custGeom>
              <a:avLst/>
              <a:gdLst>
                <a:gd name="T0" fmla="*/ 7 w 8"/>
                <a:gd name="T1" fmla="*/ 0 h 13"/>
                <a:gd name="T2" fmla="*/ 0 w 8"/>
                <a:gd name="T3" fmla="*/ 7 h 13"/>
                <a:gd name="T4" fmla="*/ 7 w 8"/>
                <a:gd name="T5" fmla="*/ 13 h 13"/>
                <a:gd name="T6" fmla="*/ 8 w 8"/>
                <a:gd name="T7" fmla="*/ 13 h 13"/>
                <a:gd name="T8" fmla="*/ 8 w 8"/>
                <a:gd name="T9" fmla="*/ 0 h 13"/>
                <a:gd name="T10" fmla="*/ 7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7" y="0"/>
                  </a:moveTo>
                  <a:cubicBezTo>
                    <a:pt x="3" y="0"/>
                    <a:pt x="0" y="3"/>
                    <a:pt x="0" y="7"/>
                  </a:cubicBezTo>
                  <a:cubicBezTo>
                    <a:pt x="0" y="10"/>
                    <a:pt x="3" y="13"/>
                    <a:pt x="7" y="13"/>
                  </a:cubicBezTo>
                  <a:cubicBezTo>
                    <a:pt x="7" y="13"/>
                    <a:pt x="8" y="13"/>
                    <a:pt x="8" y="13"/>
                  </a:cubicBezTo>
                  <a:cubicBezTo>
                    <a:pt x="8" y="0"/>
                    <a:pt x="8" y="0"/>
                    <a:pt x="8" y="0"/>
                  </a:cubicBezTo>
                  <a:cubicBezTo>
                    <a:pt x="8" y="0"/>
                    <a:pt x="7" y="0"/>
                    <a:pt x="7" y="0"/>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82"/>
            <p:cNvSpPr/>
            <p:nvPr/>
          </p:nvSpPr>
          <p:spPr bwMode="auto">
            <a:xfrm>
              <a:off x="5437188" y="2605088"/>
              <a:ext cx="53975" cy="30163"/>
            </a:xfrm>
            <a:custGeom>
              <a:avLst/>
              <a:gdLst>
                <a:gd name="T0" fmla="*/ 6 w 13"/>
                <a:gd name="T1" fmla="*/ 7 h 7"/>
                <a:gd name="T2" fmla="*/ 13 w 13"/>
                <a:gd name="T3" fmla="*/ 0 h 7"/>
                <a:gd name="T4" fmla="*/ 0 w 13"/>
                <a:gd name="T5" fmla="*/ 0 h 7"/>
                <a:gd name="T6" fmla="*/ 6 w 13"/>
                <a:gd name="T7" fmla="*/ 7 h 7"/>
              </a:gdLst>
              <a:ahLst/>
              <a:cxnLst>
                <a:cxn ang="0">
                  <a:pos x="T0" y="T1"/>
                </a:cxn>
                <a:cxn ang="0">
                  <a:pos x="T2" y="T3"/>
                </a:cxn>
                <a:cxn ang="0">
                  <a:pos x="T4" y="T5"/>
                </a:cxn>
                <a:cxn ang="0">
                  <a:pos x="T6" y="T7"/>
                </a:cxn>
              </a:cxnLst>
              <a:rect l="0" t="0" r="r" b="b"/>
              <a:pathLst>
                <a:path w="13" h="7">
                  <a:moveTo>
                    <a:pt x="6" y="7"/>
                  </a:moveTo>
                  <a:cubicBezTo>
                    <a:pt x="10" y="7"/>
                    <a:pt x="12" y="4"/>
                    <a:pt x="13" y="0"/>
                  </a:cubicBezTo>
                  <a:cubicBezTo>
                    <a:pt x="0" y="0"/>
                    <a:pt x="0" y="0"/>
                    <a:pt x="0" y="0"/>
                  </a:cubicBezTo>
                  <a:cubicBezTo>
                    <a:pt x="0" y="4"/>
                    <a:pt x="3" y="7"/>
                    <a:pt x="6" y="7"/>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3"/>
            <p:cNvSpPr/>
            <p:nvPr/>
          </p:nvSpPr>
          <p:spPr bwMode="auto">
            <a:xfrm>
              <a:off x="5576888" y="2605088"/>
              <a:ext cx="52388" cy="22225"/>
            </a:xfrm>
            <a:custGeom>
              <a:avLst/>
              <a:gdLst>
                <a:gd name="T0" fmla="*/ 6 w 12"/>
                <a:gd name="T1" fmla="*/ 5 h 5"/>
                <a:gd name="T2" fmla="*/ 12 w 12"/>
                <a:gd name="T3" fmla="*/ 0 h 5"/>
                <a:gd name="T4" fmla="*/ 0 w 12"/>
                <a:gd name="T5" fmla="*/ 0 h 5"/>
                <a:gd name="T6" fmla="*/ 6 w 12"/>
                <a:gd name="T7" fmla="*/ 5 h 5"/>
              </a:gdLst>
              <a:ahLst/>
              <a:cxnLst>
                <a:cxn ang="0">
                  <a:pos x="T0" y="T1"/>
                </a:cxn>
                <a:cxn ang="0">
                  <a:pos x="T2" y="T3"/>
                </a:cxn>
                <a:cxn ang="0">
                  <a:pos x="T4" y="T5"/>
                </a:cxn>
                <a:cxn ang="0">
                  <a:pos x="T6" y="T7"/>
                </a:cxn>
              </a:cxnLst>
              <a:rect l="0" t="0" r="r" b="b"/>
              <a:pathLst>
                <a:path w="12" h="5">
                  <a:moveTo>
                    <a:pt x="6" y="5"/>
                  </a:moveTo>
                  <a:cubicBezTo>
                    <a:pt x="9" y="5"/>
                    <a:pt x="11" y="3"/>
                    <a:pt x="12" y="0"/>
                  </a:cubicBezTo>
                  <a:cubicBezTo>
                    <a:pt x="0" y="0"/>
                    <a:pt x="0" y="0"/>
                    <a:pt x="0" y="0"/>
                  </a:cubicBezTo>
                  <a:cubicBezTo>
                    <a:pt x="1" y="3"/>
                    <a:pt x="3" y="5"/>
                    <a:pt x="6" y="5"/>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4"/>
            <p:cNvSpPr/>
            <p:nvPr/>
          </p:nvSpPr>
          <p:spPr bwMode="auto">
            <a:xfrm>
              <a:off x="5713413" y="2605088"/>
              <a:ext cx="52388" cy="17463"/>
            </a:xfrm>
            <a:custGeom>
              <a:avLst/>
              <a:gdLst>
                <a:gd name="T0" fmla="*/ 6 w 12"/>
                <a:gd name="T1" fmla="*/ 4 h 4"/>
                <a:gd name="T2" fmla="*/ 12 w 12"/>
                <a:gd name="T3" fmla="*/ 0 h 4"/>
                <a:gd name="T4" fmla="*/ 0 w 12"/>
                <a:gd name="T5" fmla="*/ 0 h 4"/>
                <a:gd name="T6" fmla="*/ 6 w 12"/>
                <a:gd name="T7" fmla="*/ 4 h 4"/>
              </a:gdLst>
              <a:ahLst/>
              <a:cxnLst>
                <a:cxn ang="0">
                  <a:pos x="T0" y="T1"/>
                </a:cxn>
                <a:cxn ang="0">
                  <a:pos x="T2" y="T3"/>
                </a:cxn>
                <a:cxn ang="0">
                  <a:pos x="T4" y="T5"/>
                </a:cxn>
                <a:cxn ang="0">
                  <a:pos x="T6" y="T7"/>
                </a:cxn>
              </a:cxnLst>
              <a:rect l="0" t="0" r="r" b="b"/>
              <a:pathLst>
                <a:path w="12" h="4">
                  <a:moveTo>
                    <a:pt x="6" y="4"/>
                  </a:moveTo>
                  <a:cubicBezTo>
                    <a:pt x="9" y="4"/>
                    <a:pt x="11" y="3"/>
                    <a:pt x="12" y="0"/>
                  </a:cubicBezTo>
                  <a:cubicBezTo>
                    <a:pt x="0" y="0"/>
                    <a:pt x="0" y="0"/>
                    <a:pt x="0" y="0"/>
                  </a:cubicBezTo>
                  <a:cubicBezTo>
                    <a:pt x="1" y="3"/>
                    <a:pt x="4" y="4"/>
                    <a:pt x="6" y="4"/>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Oval 85"/>
            <p:cNvSpPr>
              <a:spLocks noChangeArrowheads="1"/>
            </p:cNvSpPr>
            <p:nvPr/>
          </p:nvSpPr>
          <p:spPr bwMode="auto">
            <a:xfrm>
              <a:off x="5645150" y="2695575"/>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86"/>
            <p:cNvSpPr>
              <a:spLocks noChangeArrowheads="1"/>
            </p:cNvSpPr>
            <p:nvPr/>
          </p:nvSpPr>
          <p:spPr bwMode="auto">
            <a:xfrm>
              <a:off x="5718175" y="28019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Oval 87"/>
            <p:cNvSpPr>
              <a:spLocks noChangeArrowheads="1"/>
            </p:cNvSpPr>
            <p:nvPr/>
          </p:nvSpPr>
          <p:spPr bwMode="auto">
            <a:xfrm>
              <a:off x="5513388" y="270033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88"/>
            <p:cNvSpPr>
              <a:spLocks noChangeArrowheads="1"/>
            </p:cNvSpPr>
            <p:nvPr/>
          </p:nvSpPr>
          <p:spPr bwMode="auto">
            <a:xfrm>
              <a:off x="5381625" y="2725738"/>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Oval 89"/>
            <p:cNvSpPr>
              <a:spLocks noChangeArrowheads="1"/>
            </p:cNvSpPr>
            <p:nvPr/>
          </p:nvSpPr>
          <p:spPr bwMode="auto">
            <a:xfrm>
              <a:off x="5453063" y="28273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90"/>
            <p:cNvSpPr>
              <a:spLocks noChangeArrowheads="1"/>
            </p:cNvSpPr>
            <p:nvPr/>
          </p:nvSpPr>
          <p:spPr bwMode="auto">
            <a:xfrm>
              <a:off x="5576888" y="2836863"/>
              <a:ext cx="60325"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Oval 91"/>
            <p:cNvSpPr>
              <a:spLocks noChangeArrowheads="1"/>
            </p:cNvSpPr>
            <p:nvPr/>
          </p:nvSpPr>
          <p:spPr bwMode="auto">
            <a:xfrm>
              <a:off x="5654675" y="29337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Oval 92"/>
            <p:cNvSpPr>
              <a:spLocks noChangeArrowheads="1"/>
            </p:cNvSpPr>
            <p:nvPr/>
          </p:nvSpPr>
          <p:spPr bwMode="auto">
            <a:xfrm>
              <a:off x="5726113" y="30670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Oval 93"/>
            <p:cNvSpPr>
              <a:spLocks noChangeArrowheads="1"/>
            </p:cNvSpPr>
            <p:nvPr/>
          </p:nvSpPr>
          <p:spPr bwMode="auto">
            <a:xfrm>
              <a:off x="5859463" y="303688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Oval 94"/>
            <p:cNvSpPr>
              <a:spLocks noChangeArrowheads="1"/>
            </p:cNvSpPr>
            <p:nvPr/>
          </p:nvSpPr>
          <p:spPr bwMode="auto">
            <a:xfrm>
              <a:off x="5781675" y="29257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Oval 95"/>
            <p:cNvSpPr>
              <a:spLocks noChangeArrowheads="1"/>
            </p:cNvSpPr>
            <p:nvPr/>
          </p:nvSpPr>
          <p:spPr bwMode="auto">
            <a:xfrm>
              <a:off x="5902325" y="287813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Oval 96"/>
            <p:cNvSpPr>
              <a:spLocks noChangeArrowheads="1"/>
            </p:cNvSpPr>
            <p:nvPr/>
          </p:nvSpPr>
          <p:spPr bwMode="auto">
            <a:xfrm>
              <a:off x="5846763" y="2768600"/>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97"/>
            <p:cNvSpPr>
              <a:spLocks noChangeArrowheads="1"/>
            </p:cNvSpPr>
            <p:nvPr/>
          </p:nvSpPr>
          <p:spPr bwMode="auto">
            <a:xfrm>
              <a:off x="5786438" y="26606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98"/>
            <p:cNvSpPr/>
            <p:nvPr/>
          </p:nvSpPr>
          <p:spPr bwMode="auto">
            <a:xfrm>
              <a:off x="5905500" y="2605088"/>
              <a:ext cx="55563" cy="55563"/>
            </a:xfrm>
            <a:custGeom>
              <a:avLst/>
              <a:gdLst>
                <a:gd name="T0" fmla="*/ 0 w 13"/>
                <a:gd name="T1" fmla="*/ 6 h 13"/>
                <a:gd name="T2" fmla="*/ 6 w 13"/>
                <a:gd name="T3" fmla="*/ 13 h 13"/>
                <a:gd name="T4" fmla="*/ 13 w 13"/>
                <a:gd name="T5" fmla="*/ 6 h 13"/>
                <a:gd name="T6" fmla="*/ 11 w 13"/>
                <a:gd name="T7" fmla="*/ 0 h 13"/>
                <a:gd name="T8" fmla="*/ 2 w 13"/>
                <a:gd name="T9" fmla="*/ 0 h 13"/>
                <a:gd name="T10" fmla="*/ 0 w 13"/>
                <a:gd name="T11" fmla="*/ 6 h 13"/>
              </a:gdLst>
              <a:ahLst/>
              <a:cxnLst>
                <a:cxn ang="0">
                  <a:pos x="T0" y="T1"/>
                </a:cxn>
                <a:cxn ang="0">
                  <a:pos x="T2" y="T3"/>
                </a:cxn>
                <a:cxn ang="0">
                  <a:pos x="T4" y="T5"/>
                </a:cxn>
                <a:cxn ang="0">
                  <a:pos x="T6" y="T7"/>
                </a:cxn>
                <a:cxn ang="0">
                  <a:pos x="T8" y="T9"/>
                </a:cxn>
                <a:cxn ang="0">
                  <a:pos x="T10" y="T11"/>
                </a:cxn>
              </a:cxnLst>
              <a:rect l="0" t="0" r="r" b="b"/>
              <a:pathLst>
                <a:path w="13" h="13">
                  <a:moveTo>
                    <a:pt x="0" y="6"/>
                  </a:moveTo>
                  <a:cubicBezTo>
                    <a:pt x="0" y="9"/>
                    <a:pt x="3" y="13"/>
                    <a:pt x="6" y="13"/>
                  </a:cubicBezTo>
                  <a:cubicBezTo>
                    <a:pt x="10" y="13"/>
                    <a:pt x="13" y="9"/>
                    <a:pt x="13" y="6"/>
                  </a:cubicBezTo>
                  <a:cubicBezTo>
                    <a:pt x="13" y="4"/>
                    <a:pt x="12" y="2"/>
                    <a:pt x="11" y="0"/>
                  </a:cubicBezTo>
                  <a:cubicBezTo>
                    <a:pt x="2" y="0"/>
                    <a:pt x="2" y="0"/>
                    <a:pt x="2" y="0"/>
                  </a:cubicBezTo>
                  <a:cubicBezTo>
                    <a:pt x="0" y="2"/>
                    <a:pt x="0" y="4"/>
                    <a:pt x="0" y="6"/>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Oval 99"/>
            <p:cNvSpPr>
              <a:spLocks noChangeArrowheads="1"/>
            </p:cNvSpPr>
            <p:nvPr/>
          </p:nvSpPr>
          <p:spPr bwMode="auto">
            <a:xfrm>
              <a:off x="5965825" y="27209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0"/>
            <p:cNvSpPr/>
            <p:nvPr/>
          </p:nvSpPr>
          <p:spPr bwMode="auto">
            <a:xfrm>
              <a:off x="6054725" y="2605088"/>
              <a:ext cx="60325" cy="52388"/>
            </a:xfrm>
            <a:custGeom>
              <a:avLst/>
              <a:gdLst>
                <a:gd name="T0" fmla="*/ 7 w 14"/>
                <a:gd name="T1" fmla="*/ 12 h 12"/>
                <a:gd name="T2" fmla="*/ 14 w 14"/>
                <a:gd name="T3" fmla="*/ 5 h 12"/>
                <a:gd name="T4" fmla="*/ 12 w 14"/>
                <a:gd name="T5" fmla="*/ 0 h 12"/>
                <a:gd name="T6" fmla="*/ 1 w 14"/>
                <a:gd name="T7" fmla="*/ 0 h 12"/>
                <a:gd name="T8" fmla="*/ 0 w 14"/>
                <a:gd name="T9" fmla="*/ 5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11" y="12"/>
                    <a:pt x="14" y="9"/>
                    <a:pt x="14" y="5"/>
                  </a:cubicBezTo>
                  <a:cubicBezTo>
                    <a:pt x="14" y="3"/>
                    <a:pt x="13" y="2"/>
                    <a:pt x="12" y="0"/>
                  </a:cubicBezTo>
                  <a:cubicBezTo>
                    <a:pt x="1" y="0"/>
                    <a:pt x="1" y="0"/>
                    <a:pt x="1" y="0"/>
                  </a:cubicBezTo>
                  <a:cubicBezTo>
                    <a:pt x="1" y="2"/>
                    <a:pt x="0" y="3"/>
                    <a:pt x="0" y="5"/>
                  </a:cubicBezTo>
                  <a:cubicBezTo>
                    <a:pt x="0" y="9"/>
                    <a:pt x="3" y="12"/>
                    <a:pt x="7" y="12"/>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7" name="组合 146"/>
          <p:cNvGrpSpPr/>
          <p:nvPr/>
        </p:nvGrpSpPr>
        <p:grpSpPr>
          <a:xfrm>
            <a:off x="2152835" y="5370505"/>
            <a:ext cx="682389" cy="293004"/>
            <a:chOff x="2152835" y="5370504"/>
            <a:chExt cx="911104" cy="419089"/>
          </a:xfrm>
        </p:grpSpPr>
        <p:sp>
          <p:nvSpPr>
            <p:cNvPr id="140" name="Oval 104"/>
            <p:cNvSpPr>
              <a:spLocks noChangeArrowheads="1"/>
            </p:cNvSpPr>
            <p:nvPr/>
          </p:nvSpPr>
          <p:spPr bwMode="auto">
            <a:xfrm>
              <a:off x="2567964" y="5370504"/>
              <a:ext cx="83571" cy="75361"/>
            </a:xfrm>
            <a:prstGeom prst="ellipse">
              <a:avLst/>
            </a:prstGeom>
            <a:solidFill>
              <a:srgbClr val="FFE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5"/>
            <p:cNvSpPr/>
            <p:nvPr/>
          </p:nvSpPr>
          <p:spPr bwMode="auto">
            <a:xfrm>
              <a:off x="2152835" y="5549169"/>
              <a:ext cx="232545" cy="138021"/>
            </a:xfrm>
            <a:custGeom>
              <a:avLst/>
              <a:gdLst>
                <a:gd name="T0" fmla="*/ 47 w 95"/>
                <a:gd name="T1" fmla="*/ 0 h 60"/>
                <a:gd name="T2" fmla="*/ 0 w 95"/>
                <a:gd name="T3" fmla="*/ 47 h 60"/>
                <a:gd name="T4" fmla="*/ 13 w 95"/>
                <a:gd name="T5" fmla="*/ 60 h 60"/>
                <a:gd name="T6" fmla="*/ 25 w 95"/>
                <a:gd name="T7" fmla="*/ 47 h 60"/>
                <a:gd name="T8" fmla="*/ 47 w 95"/>
                <a:gd name="T9" fmla="*/ 25 h 60"/>
                <a:gd name="T10" fmla="*/ 70 w 95"/>
                <a:gd name="T11" fmla="*/ 47 h 60"/>
                <a:gd name="T12" fmla="*/ 82 w 95"/>
                <a:gd name="T13" fmla="*/ 60 h 60"/>
                <a:gd name="T14" fmla="*/ 95 w 95"/>
                <a:gd name="T15" fmla="*/ 47 h 60"/>
                <a:gd name="T16" fmla="*/ 47 w 95"/>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47" y="0"/>
                  </a:moveTo>
                  <a:cubicBezTo>
                    <a:pt x="21" y="0"/>
                    <a:pt x="0" y="21"/>
                    <a:pt x="0" y="47"/>
                  </a:cubicBezTo>
                  <a:cubicBezTo>
                    <a:pt x="0" y="54"/>
                    <a:pt x="6" y="60"/>
                    <a:pt x="13" y="60"/>
                  </a:cubicBezTo>
                  <a:cubicBezTo>
                    <a:pt x="19" y="60"/>
                    <a:pt x="25" y="54"/>
                    <a:pt x="25" y="47"/>
                  </a:cubicBezTo>
                  <a:cubicBezTo>
                    <a:pt x="25" y="35"/>
                    <a:pt x="35" y="25"/>
                    <a:pt x="47" y="25"/>
                  </a:cubicBezTo>
                  <a:cubicBezTo>
                    <a:pt x="60" y="25"/>
                    <a:pt x="70" y="35"/>
                    <a:pt x="70" y="47"/>
                  </a:cubicBezTo>
                  <a:cubicBezTo>
                    <a:pt x="70" y="54"/>
                    <a:pt x="75" y="60"/>
                    <a:pt x="82" y="60"/>
                  </a:cubicBezTo>
                  <a:cubicBezTo>
                    <a:pt x="89" y="60"/>
                    <a:pt x="95" y="54"/>
                    <a:pt x="95" y="47"/>
                  </a:cubicBezTo>
                  <a:cubicBezTo>
                    <a:pt x="95" y="21"/>
                    <a:pt x="73" y="0"/>
                    <a:pt x="47" y="0"/>
                  </a:cubicBezTo>
                  <a:close/>
                </a:path>
              </a:pathLst>
            </a:custGeom>
            <a:solidFill>
              <a:srgbClr val="ED7195"/>
            </a:solidFill>
            <a:ln>
              <a:noFill/>
            </a:ln>
          </p:spPr>
          <p:txBody>
            <a:bodyPr vert="horz" wrap="square" lIns="91440" tIns="45720" rIns="91440" bIns="45720" numCol="1" anchor="t" anchorCtr="0" compatLnSpc="1"/>
            <a:lstStyle/>
            <a:p>
              <a:endParaRPr lang="zh-CN" altLang="en-US"/>
            </a:p>
          </p:txBody>
        </p:sp>
        <p:sp>
          <p:nvSpPr>
            <p:cNvPr id="142" name="Freeform 106"/>
            <p:cNvSpPr/>
            <p:nvPr/>
          </p:nvSpPr>
          <p:spPr bwMode="auto">
            <a:xfrm>
              <a:off x="2323610" y="5629610"/>
              <a:ext cx="229820" cy="138021"/>
            </a:xfrm>
            <a:custGeom>
              <a:avLst/>
              <a:gdLst>
                <a:gd name="T0" fmla="*/ 82 w 94"/>
                <a:gd name="T1" fmla="*/ 0 h 60"/>
                <a:gd name="T2" fmla="*/ 69 w 94"/>
                <a:gd name="T3" fmla="*/ 12 h 60"/>
                <a:gd name="T4" fmla="*/ 47 w 94"/>
                <a:gd name="T5" fmla="*/ 35 h 60"/>
                <a:gd name="T6" fmla="*/ 25 w 94"/>
                <a:gd name="T7" fmla="*/ 12 h 60"/>
                <a:gd name="T8" fmla="*/ 12 w 94"/>
                <a:gd name="T9" fmla="*/ 0 h 60"/>
                <a:gd name="T10" fmla="*/ 0 w 94"/>
                <a:gd name="T11" fmla="*/ 12 h 60"/>
                <a:gd name="T12" fmla="*/ 47 w 94"/>
                <a:gd name="T13" fmla="*/ 60 h 60"/>
                <a:gd name="T14" fmla="*/ 94 w 94"/>
                <a:gd name="T15" fmla="*/ 12 h 60"/>
                <a:gd name="T16" fmla="*/ 82 w 9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0">
                  <a:moveTo>
                    <a:pt x="82" y="0"/>
                  </a:moveTo>
                  <a:cubicBezTo>
                    <a:pt x="75" y="0"/>
                    <a:pt x="69" y="5"/>
                    <a:pt x="69" y="12"/>
                  </a:cubicBezTo>
                  <a:cubicBezTo>
                    <a:pt x="69" y="25"/>
                    <a:pt x="59" y="35"/>
                    <a:pt x="47" y="35"/>
                  </a:cubicBezTo>
                  <a:cubicBezTo>
                    <a:pt x="35" y="35"/>
                    <a:pt x="25" y="25"/>
                    <a:pt x="25" y="12"/>
                  </a:cubicBezTo>
                  <a:cubicBezTo>
                    <a:pt x="25" y="5"/>
                    <a:pt x="19" y="0"/>
                    <a:pt x="12" y="0"/>
                  </a:cubicBezTo>
                  <a:cubicBezTo>
                    <a:pt x="5" y="0"/>
                    <a:pt x="0" y="5"/>
                    <a:pt x="0" y="12"/>
                  </a:cubicBezTo>
                  <a:cubicBezTo>
                    <a:pt x="0" y="38"/>
                    <a:pt x="21" y="60"/>
                    <a:pt x="47" y="60"/>
                  </a:cubicBezTo>
                  <a:cubicBezTo>
                    <a:pt x="73" y="60"/>
                    <a:pt x="94" y="38"/>
                    <a:pt x="94" y="12"/>
                  </a:cubicBezTo>
                  <a:cubicBezTo>
                    <a:pt x="94" y="5"/>
                    <a:pt x="89" y="0"/>
                    <a:pt x="82" y="0"/>
                  </a:cubicBezTo>
                  <a:close/>
                </a:path>
              </a:pathLst>
            </a:custGeom>
            <a:solidFill>
              <a:srgbClr val="ED7195"/>
            </a:solidFill>
            <a:ln>
              <a:noFill/>
            </a:ln>
          </p:spPr>
          <p:txBody>
            <a:bodyPr vert="horz" wrap="square" lIns="91440" tIns="45720" rIns="91440" bIns="45720" numCol="1" anchor="t" anchorCtr="0" compatLnSpc="1"/>
            <a:lstStyle/>
            <a:p>
              <a:endParaRPr lang="zh-CN" altLang="en-US"/>
            </a:p>
          </p:txBody>
        </p:sp>
        <p:sp>
          <p:nvSpPr>
            <p:cNvPr id="143" name="Freeform 107"/>
            <p:cNvSpPr/>
            <p:nvPr/>
          </p:nvSpPr>
          <p:spPr bwMode="auto">
            <a:xfrm>
              <a:off x="2492569" y="5549169"/>
              <a:ext cx="231637" cy="138021"/>
            </a:xfrm>
            <a:custGeom>
              <a:avLst/>
              <a:gdLst>
                <a:gd name="T0" fmla="*/ 48 w 95"/>
                <a:gd name="T1" fmla="*/ 0 h 60"/>
                <a:gd name="T2" fmla="*/ 0 w 95"/>
                <a:gd name="T3" fmla="*/ 47 h 60"/>
                <a:gd name="T4" fmla="*/ 13 w 95"/>
                <a:gd name="T5" fmla="*/ 60 h 60"/>
                <a:gd name="T6" fmla="*/ 25 w 95"/>
                <a:gd name="T7" fmla="*/ 47 h 60"/>
                <a:gd name="T8" fmla="*/ 48 w 95"/>
                <a:gd name="T9" fmla="*/ 25 h 60"/>
                <a:gd name="T10" fmla="*/ 70 w 95"/>
                <a:gd name="T11" fmla="*/ 47 h 60"/>
                <a:gd name="T12" fmla="*/ 83 w 95"/>
                <a:gd name="T13" fmla="*/ 60 h 60"/>
                <a:gd name="T14" fmla="*/ 95 w 95"/>
                <a:gd name="T15" fmla="*/ 47 h 60"/>
                <a:gd name="T16" fmla="*/ 48 w 95"/>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48" y="0"/>
                  </a:moveTo>
                  <a:cubicBezTo>
                    <a:pt x="22" y="0"/>
                    <a:pt x="0" y="21"/>
                    <a:pt x="0" y="47"/>
                  </a:cubicBezTo>
                  <a:cubicBezTo>
                    <a:pt x="0" y="54"/>
                    <a:pt x="6" y="60"/>
                    <a:pt x="13" y="60"/>
                  </a:cubicBezTo>
                  <a:cubicBezTo>
                    <a:pt x="20" y="60"/>
                    <a:pt x="25" y="54"/>
                    <a:pt x="25" y="47"/>
                  </a:cubicBezTo>
                  <a:cubicBezTo>
                    <a:pt x="25" y="35"/>
                    <a:pt x="35" y="25"/>
                    <a:pt x="48" y="25"/>
                  </a:cubicBezTo>
                  <a:cubicBezTo>
                    <a:pt x="60" y="25"/>
                    <a:pt x="70" y="35"/>
                    <a:pt x="70" y="47"/>
                  </a:cubicBezTo>
                  <a:cubicBezTo>
                    <a:pt x="70" y="54"/>
                    <a:pt x="76" y="60"/>
                    <a:pt x="83" y="60"/>
                  </a:cubicBezTo>
                  <a:cubicBezTo>
                    <a:pt x="89" y="60"/>
                    <a:pt x="95" y="54"/>
                    <a:pt x="95" y="47"/>
                  </a:cubicBezTo>
                  <a:cubicBezTo>
                    <a:pt x="95" y="21"/>
                    <a:pt x="74" y="0"/>
                    <a:pt x="48" y="0"/>
                  </a:cubicBezTo>
                  <a:close/>
                </a:path>
              </a:pathLst>
            </a:custGeom>
            <a:solidFill>
              <a:srgbClr val="ED7195"/>
            </a:solidFill>
            <a:ln>
              <a:noFill/>
            </a:ln>
          </p:spPr>
          <p:txBody>
            <a:bodyPr vert="horz" wrap="square" lIns="91440" tIns="45720" rIns="91440" bIns="45720" numCol="1" anchor="t" anchorCtr="0" compatLnSpc="1"/>
            <a:lstStyle/>
            <a:p>
              <a:endParaRPr lang="zh-CN" altLang="en-US"/>
            </a:p>
          </p:txBody>
        </p:sp>
        <p:sp>
          <p:nvSpPr>
            <p:cNvPr id="144" name="Freeform 108"/>
            <p:cNvSpPr/>
            <p:nvPr/>
          </p:nvSpPr>
          <p:spPr bwMode="auto">
            <a:xfrm>
              <a:off x="2660619" y="5651572"/>
              <a:ext cx="231637" cy="138021"/>
            </a:xfrm>
            <a:custGeom>
              <a:avLst/>
              <a:gdLst>
                <a:gd name="T0" fmla="*/ 82 w 95"/>
                <a:gd name="T1" fmla="*/ 0 h 60"/>
                <a:gd name="T2" fmla="*/ 70 w 95"/>
                <a:gd name="T3" fmla="*/ 12 h 60"/>
                <a:gd name="T4" fmla="*/ 47 w 95"/>
                <a:gd name="T5" fmla="*/ 35 h 60"/>
                <a:gd name="T6" fmla="*/ 25 w 95"/>
                <a:gd name="T7" fmla="*/ 12 h 60"/>
                <a:gd name="T8" fmla="*/ 13 w 95"/>
                <a:gd name="T9" fmla="*/ 0 h 60"/>
                <a:gd name="T10" fmla="*/ 0 w 95"/>
                <a:gd name="T11" fmla="*/ 12 h 60"/>
                <a:gd name="T12" fmla="*/ 47 w 95"/>
                <a:gd name="T13" fmla="*/ 60 h 60"/>
                <a:gd name="T14" fmla="*/ 95 w 95"/>
                <a:gd name="T15" fmla="*/ 12 h 60"/>
                <a:gd name="T16" fmla="*/ 82 w 95"/>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0">
                  <a:moveTo>
                    <a:pt x="82" y="0"/>
                  </a:moveTo>
                  <a:cubicBezTo>
                    <a:pt x="75" y="0"/>
                    <a:pt x="70" y="5"/>
                    <a:pt x="70" y="12"/>
                  </a:cubicBezTo>
                  <a:cubicBezTo>
                    <a:pt x="70" y="25"/>
                    <a:pt x="60" y="35"/>
                    <a:pt x="47" y="35"/>
                  </a:cubicBezTo>
                  <a:cubicBezTo>
                    <a:pt x="35" y="35"/>
                    <a:pt x="25" y="25"/>
                    <a:pt x="25" y="12"/>
                  </a:cubicBezTo>
                  <a:cubicBezTo>
                    <a:pt x="25" y="5"/>
                    <a:pt x="19" y="0"/>
                    <a:pt x="13" y="0"/>
                  </a:cubicBezTo>
                  <a:cubicBezTo>
                    <a:pt x="6" y="0"/>
                    <a:pt x="0" y="5"/>
                    <a:pt x="0" y="12"/>
                  </a:cubicBezTo>
                  <a:cubicBezTo>
                    <a:pt x="0" y="38"/>
                    <a:pt x="21" y="60"/>
                    <a:pt x="47" y="60"/>
                  </a:cubicBezTo>
                  <a:cubicBezTo>
                    <a:pt x="74" y="60"/>
                    <a:pt x="95" y="38"/>
                    <a:pt x="95" y="12"/>
                  </a:cubicBezTo>
                  <a:cubicBezTo>
                    <a:pt x="95" y="5"/>
                    <a:pt x="89" y="0"/>
                    <a:pt x="82" y="0"/>
                  </a:cubicBezTo>
                  <a:close/>
                </a:path>
              </a:pathLst>
            </a:custGeom>
            <a:solidFill>
              <a:srgbClr val="ED7195"/>
            </a:solidFill>
            <a:ln>
              <a:noFill/>
            </a:ln>
          </p:spPr>
          <p:txBody>
            <a:bodyPr vert="horz" wrap="square" lIns="91440" tIns="45720" rIns="91440" bIns="45720" numCol="1" anchor="t" anchorCtr="0" compatLnSpc="1"/>
            <a:lstStyle/>
            <a:p>
              <a:endParaRPr lang="zh-CN" altLang="en-US"/>
            </a:p>
          </p:txBody>
        </p:sp>
        <p:sp>
          <p:nvSpPr>
            <p:cNvPr id="145" name="Freeform 109"/>
            <p:cNvSpPr/>
            <p:nvPr/>
          </p:nvSpPr>
          <p:spPr bwMode="auto">
            <a:xfrm>
              <a:off x="2834119" y="5549169"/>
              <a:ext cx="229820" cy="138021"/>
            </a:xfrm>
            <a:custGeom>
              <a:avLst/>
              <a:gdLst>
                <a:gd name="T0" fmla="*/ 47 w 94"/>
                <a:gd name="T1" fmla="*/ 0 h 60"/>
                <a:gd name="T2" fmla="*/ 0 w 94"/>
                <a:gd name="T3" fmla="*/ 47 h 60"/>
                <a:gd name="T4" fmla="*/ 12 w 94"/>
                <a:gd name="T5" fmla="*/ 60 h 60"/>
                <a:gd name="T6" fmla="*/ 25 w 94"/>
                <a:gd name="T7" fmla="*/ 47 h 60"/>
                <a:gd name="T8" fmla="*/ 47 w 94"/>
                <a:gd name="T9" fmla="*/ 25 h 60"/>
                <a:gd name="T10" fmla="*/ 69 w 94"/>
                <a:gd name="T11" fmla="*/ 47 h 60"/>
                <a:gd name="T12" fmla="*/ 82 w 94"/>
                <a:gd name="T13" fmla="*/ 60 h 60"/>
                <a:gd name="T14" fmla="*/ 94 w 94"/>
                <a:gd name="T15" fmla="*/ 47 h 60"/>
                <a:gd name="T16" fmla="*/ 47 w 9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60">
                  <a:moveTo>
                    <a:pt x="47" y="0"/>
                  </a:moveTo>
                  <a:cubicBezTo>
                    <a:pt x="21" y="0"/>
                    <a:pt x="0" y="21"/>
                    <a:pt x="0" y="47"/>
                  </a:cubicBezTo>
                  <a:cubicBezTo>
                    <a:pt x="0" y="54"/>
                    <a:pt x="5" y="60"/>
                    <a:pt x="12" y="60"/>
                  </a:cubicBezTo>
                  <a:cubicBezTo>
                    <a:pt x="19" y="60"/>
                    <a:pt x="25" y="54"/>
                    <a:pt x="25" y="47"/>
                  </a:cubicBezTo>
                  <a:cubicBezTo>
                    <a:pt x="25" y="35"/>
                    <a:pt x="35" y="25"/>
                    <a:pt x="47" y="25"/>
                  </a:cubicBezTo>
                  <a:cubicBezTo>
                    <a:pt x="59" y="25"/>
                    <a:pt x="69" y="35"/>
                    <a:pt x="69" y="47"/>
                  </a:cubicBezTo>
                  <a:cubicBezTo>
                    <a:pt x="69" y="54"/>
                    <a:pt x="75" y="60"/>
                    <a:pt x="82" y="60"/>
                  </a:cubicBezTo>
                  <a:cubicBezTo>
                    <a:pt x="89" y="60"/>
                    <a:pt x="94" y="54"/>
                    <a:pt x="94" y="47"/>
                  </a:cubicBezTo>
                  <a:cubicBezTo>
                    <a:pt x="94" y="21"/>
                    <a:pt x="73" y="0"/>
                    <a:pt x="47" y="0"/>
                  </a:cubicBezTo>
                  <a:close/>
                </a:path>
              </a:pathLst>
            </a:custGeom>
            <a:solidFill>
              <a:srgbClr val="ED7195"/>
            </a:solidFill>
            <a:ln>
              <a:noFill/>
            </a:ln>
          </p:spPr>
          <p:txBody>
            <a:bodyPr vert="horz" wrap="square" lIns="91440" tIns="45720" rIns="91440" bIns="45720" numCol="1" anchor="t" anchorCtr="0" compatLnSpc="1"/>
            <a:lstStyle/>
            <a:p>
              <a:endParaRPr lang="zh-CN" altLang="en-US"/>
            </a:p>
          </p:txBody>
        </p:sp>
      </p:grpSp>
      <p:grpSp>
        <p:nvGrpSpPr>
          <p:cNvPr id="151" name="组合 150"/>
          <p:cNvGrpSpPr/>
          <p:nvPr/>
        </p:nvGrpSpPr>
        <p:grpSpPr>
          <a:xfrm>
            <a:off x="4172146" y="5132730"/>
            <a:ext cx="245775" cy="189697"/>
            <a:chOff x="3562350" y="4828180"/>
            <a:chExt cx="160019" cy="205127"/>
          </a:xfrm>
        </p:grpSpPr>
        <p:sp>
          <p:nvSpPr>
            <p:cNvPr id="148" name="矩形 147"/>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2" name="组合 151"/>
          <p:cNvGrpSpPr/>
          <p:nvPr/>
        </p:nvGrpSpPr>
        <p:grpSpPr>
          <a:xfrm rot="17979181">
            <a:off x="7763952" y="1800074"/>
            <a:ext cx="245775" cy="189697"/>
            <a:chOff x="3562350" y="4828180"/>
            <a:chExt cx="160019" cy="205127"/>
          </a:xfrm>
        </p:grpSpPr>
        <p:sp>
          <p:nvSpPr>
            <p:cNvPr id="153" name="矩形 152"/>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矩形 153"/>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矩形 154"/>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6" name="组合 155"/>
          <p:cNvGrpSpPr/>
          <p:nvPr/>
        </p:nvGrpSpPr>
        <p:grpSpPr>
          <a:xfrm rot="17979181">
            <a:off x="2262493" y="1684969"/>
            <a:ext cx="245775" cy="189697"/>
            <a:chOff x="3562350" y="4828180"/>
            <a:chExt cx="160019" cy="205127"/>
          </a:xfrm>
        </p:grpSpPr>
        <p:sp>
          <p:nvSpPr>
            <p:cNvPr id="157" name="矩形 156"/>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矩形 157"/>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3" name="图片 162"/>
          <p:cNvPicPr>
            <a:picLocks noChangeAspect="1"/>
          </p:cNvPicPr>
          <p:nvPr/>
        </p:nvPicPr>
        <p:blipFill>
          <a:blip r:embed="rId9" cstate="email"/>
          <a:stretch>
            <a:fillRect/>
          </a:stretch>
        </p:blipFill>
        <p:spPr>
          <a:xfrm rot="9344386">
            <a:off x="8762397" y="5669613"/>
            <a:ext cx="482427" cy="272048"/>
          </a:xfrm>
          <a:prstGeom prst="rect">
            <a:avLst/>
          </a:prstGeom>
        </p:spPr>
      </p:pic>
      <p:grpSp>
        <p:nvGrpSpPr>
          <p:cNvPr id="164" name="组合 163"/>
          <p:cNvGrpSpPr/>
          <p:nvPr/>
        </p:nvGrpSpPr>
        <p:grpSpPr>
          <a:xfrm rot="6821106">
            <a:off x="3989608" y="2106263"/>
            <a:ext cx="402872" cy="262783"/>
            <a:chOff x="5338763" y="2605088"/>
            <a:chExt cx="1519238" cy="1647825"/>
          </a:xfrm>
        </p:grpSpPr>
        <p:sp>
          <p:nvSpPr>
            <p:cNvPr id="165" name="Oval 15"/>
            <p:cNvSpPr>
              <a:spLocks noChangeArrowheads="1"/>
            </p:cNvSpPr>
            <p:nvPr/>
          </p:nvSpPr>
          <p:spPr bwMode="auto">
            <a:xfrm>
              <a:off x="6038850" y="2870200"/>
              <a:ext cx="384175" cy="3841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Oval 17"/>
            <p:cNvSpPr>
              <a:spLocks noChangeArrowheads="1"/>
            </p:cNvSpPr>
            <p:nvPr/>
          </p:nvSpPr>
          <p:spPr bwMode="auto">
            <a:xfrm>
              <a:off x="5346700" y="3194050"/>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Oval 18"/>
            <p:cNvSpPr>
              <a:spLocks noChangeArrowheads="1"/>
            </p:cNvSpPr>
            <p:nvPr/>
          </p:nvSpPr>
          <p:spPr bwMode="auto">
            <a:xfrm>
              <a:off x="5338763" y="3041650"/>
              <a:ext cx="55563"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Oval 19"/>
            <p:cNvSpPr>
              <a:spLocks noChangeArrowheads="1"/>
            </p:cNvSpPr>
            <p:nvPr/>
          </p:nvSpPr>
          <p:spPr bwMode="auto">
            <a:xfrm>
              <a:off x="5341938" y="2895600"/>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Oval 20"/>
            <p:cNvSpPr>
              <a:spLocks noChangeArrowheads="1"/>
            </p:cNvSpPr>
            <p:nvPr/>
          </p:nvSpPr>
          <p:spPr bwMode="auto">
            <a:xfrm>
              <a:off x="5475288" y="29591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Oval 21"/>
            <p:cNvSpPr>
              <a:spLocks noChangeArrowheads="1"/>
            </p:cNvSpPr>
            <p:nvPr/>
          </p:nvSpPr>
          <p:spPr bwMode="auto">
            <a:xfrm>
              <a:off x="5462588" y="3109913"/>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Oval 22"/>
            <p:cNvSpPr>
              <a:spLocks noChangeArrowheads="1"/>
            </p:cNvSpPr>
            <p:nvPr/>
          </p:nvSpPr>
          <p:spPr bwMode="auto">
            <a:xfrm>
              <a:off x="5581650" y="30368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Oval 23"/>
            <p:cNvSpPr>
              <a:spLocks noChangeArrowheads="1"/>
            </p:cNvSpPr>
            <p:nvPr/>
          </p:nvSpPr>
          <p:spPr bwMode="auto">
            <a:xfrm>
              <a:off x="5599113" y="31638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Oval 24"/>
            <p:cNvSpPr>
              <a:spLocks noChangeArrowheads="1"/>
            </p:cNvSpPr>
            <p:nvPr/>
          </p:nvSpPr>
          <p:spPr bwMode="auto">
            <a:xfrm>
              <a:off x="5629275" y="3305175"/>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Oval 25"/>
            <p:cNvSpPr>
              <a:spLocks noChangeArrowheads="1"/>
            </p:cNvSpPr>
            <p:nvPr/>
          </p:nvSpPr>
          <p:spPr bwMode="auto">
            <a:xfrm>
              <a:off x="5526088" y="3382963"/>
              <a:ext cx="55563"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Oval 26"/>
            <p:cNvSpPr>
              <a:spLocks noChangeArrowheads="1"/>
            </p:cNvSpPr>
            <p:nvPr/>
          </p:nvSpPr>
          <p:spPr bwMode="auto">
            <a:xfrm>
              <a:off x="5487988" y="3246438"/>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Oval 27"/>
            <p:cNvSpPr>
              <a:spLocks noChangeArrowheads="1"/>
            </p:cNvSpPr>
            <p:nvPr/>
          </p:nvSpPr>
          <p:spPr bwMode="auto">
            <a:xfrm>
              <a:off x="5384800" y="33432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Oval 28"/>
            <p:cNvSpPr>
              <a:spLocks noChangeArrowheads="1"/>
            </p:cNvSpPr>
            <p:nvPr/>
          </p:nvSpPr>
          <p:spPr bwMode="auto">
            <a:xfrm>
              <a:off x="5422900" y="34845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Oval 29"/>
            <p:cNvSpPr>
              <a:spLocks noChangeArrowheads="1"/>
            </p:cNvSpPr>
            <p:nvPr/>
          </p:nvSpPr>
          <p:spPr bwMode="auto">
            <a:xfrm>
              <a:off x="5491163" y="3629025"/>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Oval 30"/>
            <p:cNvSpPr>
              <a:spLocks noChangeArrowheads="1"/>
            </p:cNvSpPr>
            <p:nvPr/>
          </p:nvSpPr>
          <p:spPr bwMode="auto">
            <a:xfrm>
              <a:off x="5589588" y="3744913"/>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Oval 31"/>
            <p:cNvSpPr>
              <a:spLocks noChangeArrowheads="1"/>
            </p:cNvSpPr>
            <p:nvPr/>
          </p:nvSpPr>
          <p:spPr bwMode="auto">
            <a:xfrm>
              <a:off x="5692775" y="3863975"/>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Oval 32"/>
            <p:cNvSpPr>
              <a:spLocks noChangeArrowheads="1"/>
            </p:cNvSpPr>
            <p:nvPr/>
          </p:nvSpPr>
          <p:spPr bwMode="auto">
            <a:xfrm>
              <a:off x="5834063" y="3821113"/>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Oval 33"/>
            <p:cNvSpPr>
              <a:spLocks noChangeArrowheads="1"/>
            </p:cNvSpPr>
            <p:nvPr/>
          </p:nvSpPr>
          <p:spPr bwMode="auto">
            <a:xfrm>
              <a:off x="5816600" y="39624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Oval 34"/>
            <p:cNvSpPr>
              <a:spLocks noChangeArrowheads="1"/>
            </p:cNvSpPr>
            <p:nvPr/>
          </p:nvSpPr>
          <p:spPr bwMode="auto">
            <a:xfrm>
              <a:off x="5940425" y="4065588"/>
              <a:ext cx="58738"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Oval 35"/>
            <p:cNvSpPr>
              <a:spLocks noChangeArrowheads="1"/>
            </p:cNvSpPr>
            <p:nvPr/>
          </p:nvSpPr>
          <p:spPr bwMode="auto">
            <a:xfrm>
              <a:off x="6094413" y="412908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Oval 36"/>
            <p:cNvSpPr>
              <a:spLocks noChangeArrowheads="1"/>
            </p:cNvSpPr>
            <p:nvPr/>
          </p:nvSpPr>
          <p:spPr bwMode="auto">
            <a:xfrm>
              <a:off x="6243638" y="41544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Oval 37"/>
            <p:cNvSpPr>
              <a:spLocks noChangeArrowheads="1"/>
            </p:cNvSpPr>
            <p:nvPr/>
          </p:nvSpPr>
          <p:spPr bwMode="auto">
            <a:xfrm>
              <a:off x="6332538" y="403860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Oval 38"/>
            <p:cNvSpPr>
              <a:spLocks noChangeArrowheads="1"/>
            </p:cNvSpPr>
            <p:nvPr/>
          </p:nvSpPr>
          <p:spPr bwMode="auto">
            <a:xfrm>
              <a:off x="6469063" y="40655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Oval 39"/>
            <p:cNvSpPr>
              <a:spLocks noChangeArrowheads="1"/>
            </p:cNvSpPr>
            <p:nvPr/>
          </p:nvSpPr>
          <p:spPr bwMode="auto">
            <a:xfrm>
              <a:off x="6392863" y="417988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Oval 40"/>
            <p:cNvSpPr>
              <a:spLocks noChangeArrowheads="1"/>
            </p:cNvSpPr>
            <p:nvPr/>
          </p:nvSpPr>
          <p:spPr bwMode="auto">
            <a:xfrm>
              <a:off x="6550025" y="419258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Oval 41"/>
            <p:cNvSpPr>
              <a:spLocks noChangeArrowheads="1"/>
            </p:cNvSpPr>
            <p:nvPr/>
          </p:nvSpPr>
          <p:spPr bwMode="auto">
            <a:xfrm>
              <a:off x="6704013" y="415448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Oval 42"/>
            <p:cNvSpPr>
              <a:spLocks noChangeArrowheads="1"/>
            </p:cNvSpPr>
            <p:nvPr/>
          </p:nvSpPr>
          <p:spPr bwMode="auto">
            <a:xfrm>
              <a:off x="6615113" y="40513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Oval 43"/>
            <p:cNvSpPr>
              <a:spLocks noChangeArrowheads="1"/>
            </p:cNvSpPr>
            <p:nvPr/>
          </p:nvSpPr>
          <p:spPr bwMode="auto">
            <a:xfrm>
              <a:off x="6754813" y="4005263"/>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44"/>
            <p:cNvSpPr/>
            <p:nvPr/>
          </p:nvSpPr>
          <p:spPr bwMode="auto">
            <a:xfrm>
              <a:off x="6850063" y="4124325"/>
              <a:ext cx="7938" cy="47625"/>
            </a:xfrm>
            <a:custGeom>
              <a:avLst/>
              <a:gdLst>
                <a:gd name="T0" fmla="*/ 0 w 2"/>
                <a:gd name="T1" fmla="*/ 6 h 11"/>
                <a:gd name="T2" fmla="*/ 2 w 2"/>
                <a:gd name="T3" fmla="*/ 11 h 11"/>
                <a:gd name="T4" fmla="*/ 2 w 2"/>
                <a:gd name="T5" fmla="*/ 0 h 11"/>
                <a:gd name="T6" fmla="*/ 0 w 2"/>
                <a:gd name="T7" fmla="*/ 6 h 11"/>
              </a:gdLst>
              <a:ahLst/>
              <a:cxnLst>
                <a:cxn ang="0">
                  <a:pos x="T0" y="T1"/>
                </a:cxn>
                <a:cxn ang="0">
                  <a:pos x="T2" y="T3"/>
                </a:cxn>
                <a:cxn ang="0">
                  <a:pos x="T4" y="T5"/>
                </a:cxn>
                <a:cxn ang="0">
                  <a:pos x="T6" y="T7"/>
                </a:cxn>
              </a:cxnLst>
              <a:rect l="0" t="0" r="r" b="b"/>
              <a:pathLst>
                <a:path w="2" h="11">
                  <a:moveTo>
                    <a:pt x="0" y="6"/>
                  </a:moveTo>
                  <a:cubicBezTo>
                    <a:pt x="0" y="8"/>
                    <a:pt x="1" y="9"/>
                    <a:pt x="2" y="11"/>
                  </a:cubicBezTo>
                  <a:cubicBezTo>
                    <a:pt x="2" y="0"/>
                    <a:pt x="2" y="0"/>
                    <a:pt x="2" y="0"/>
                  </a:cubicBezTo>
                  <a:cubicBezTo>
                    <a:pt x="1" y="2"/>
                    <a:pt x="0" y="3"/>
                    <a:pt x="0" y="6"/>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Oval 45"/>
            <p:cNvSpPr>
              <a:spLocks noChangeArrowheads="1"/>
            </p:cNvSpPr>
            <p:nvPr/>
          </p:nvSpPr>
          <p:spPr bwMode="auto">
            <a:xfrm>
              <a:off x="6789738" y="38512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46"/>
            <p:cNvSpPr/>
            <p:nvPr/>
          </p:nvSpPr>
          <p:spPr bwMode="auto">
            <a:xfrm>
              <a:off x="6823075" y="3706813"/>
              <a:ext cx="34925" cy="58738"/>
            </a:xfrm>
            <a:custGeom>
              <a:avLst/>
              <a:gdLst>
                <a:gd name="T0" fmla="*/ 7 w 8"/>
                <a:gd name="T1" fmla="*/ 0 h 14"/>
                <a:gd name="T2" fmla="*/ 0 w 8"/>
                <a:gd name="T3" fmla="*/ 7 h 14"/>
                <a:gd name="T4" fmla="*/ 7 w 8"/>
                <a:gd name="T5" fmla="*/ 14 h 14"/>
                <a:gd name="T6" fmla="*/ 8 w 8"/>
                <a:gd name="T7" fmla="*/ 14 h 14"/>
                <a:gd name="T8" fmla="*/ 8 w 8"/>
                <a:gd name="T9" fmla="*/ 0 h 14"/>
                <a:gd name="T10" fmla="*/ 7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7" y="0"/>
                  </a:moveTo>
                  <a:cubicBezTo>
                    <a:pt x="3" y="0"/>
                    <a:pt x="0" y="3"/>
                    <a:pt x="0" y="7"/>
                  </a:cubicBezTo>
                  <a:cubicBezTo>
                    <a:pt x="0" y="11"/>
                    <a:pt x="3" y="14"/>
                    <a:pt x="7" y="14"/>
                  </a:cubicBezTo>
                  <a:cubicBezTo>
                    <a:pt x="7" y="14"/>
                    <a:pt x="8" y="14"/>
                    <a:pt x="8" y="14"/>
                  </a:cubicBezTo>
                  <a:cubicBezTo>
                    <a:pt x="8" y="0"/>
                    <a:pt x="8" y="0"/>
                    <a:pt x="8" y="0"/>
                  </a:cubicBezTo>
                  <a:cubicBezTo>
                    <a:pt x="8" y="0"/>
                    <a:pt x="7" y="0"/>
                    <a:pt x="7" y="0"/>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Oval 47"/>
            <p:cNvSpPr>
              <a:spLocks noChangeArrowheads="1"/>
            </p:cNvSpPr>
            <p:nvPr/>
          </p:nvSpPr>
          <p:spPr bwMode="auto">
            <a:xfrm>
              <a:off x="6673850" y="37576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Oval 48"/>
            <p:cNvSpPr>
              <a:spLocks noChangeArrowheads="1"/>
            </p:cNvSpPr>
            <p:nvPr/>
          </p:nvSpPr>
          <p:spPr bwMode="auto">
            <a:xfrm>
              <a:off x="6657975" y="3898900"/>
              <a:ext cx="5397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Oval 49"/>
            <p:cNvSpPr>
              <a:spLocks noChangeArrowheads="1"/>
            </p:cNvSpPr>
            <p:nvPr/>
          </p:nvSpPr>
          <p:spPr bwMode="auto">
            <a:xfrm>
              <a:off x="6524625" y="38004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Oval 50"/>
            <p:cNvSpPr>
              <a:spLocks noChangeArrowheads="1"/>
            </p:cNvSpPr>
            <p:nvPr/>
          </p:nvSpPr>
          <p:spPr bwMode="auto">
            <a:xfrm>
              <a:off x="6529388" y="39417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Oval 51"/>
            <p:cNvSpPr>
              <a:spLocks noChangeArrowheads="1"/>
            </p:cNvSpPr>
            <p:nvPr/>
          </p:nvSpPr>
          <p:spPr bwMode="auto">
            <a:xfrm>
              <a:off x="6405563" y="39195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Oval 52"/>
            <p:cNvSpPr>
              <a:spLocks noChangeArrowheads="1"/>
            </p:cNvSpPr>
            <p:nvPr/>
          </p:nvSpPr>
          <p:spPr bwMode="auto">
            <a:xfrm>
              <a:off x="6375400" y="3787775"/>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Oval 53"/>
            <p:cNvSpPr>
              <a:spLocks noChangeArrowheads="1"/>
            </p:cNvSpPr>
            <p:nvPr/>
          </p:nvSpPr>
          <p:spPr bwMode="auto">
            <a:xfrm>
              <a:off x="6234113" y="37576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Oval 54"/>
            <p:cNvSpPr>
              <a:spLocks noChangeArrowheads="1"/>
            </p:cNvSpPr>
            <p:nvPr/>
          </p:nvSpPr>
          <p:spPr bwMode="auto">
            <a:xfrm>
              <a:off x="6115050" y="386397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Oval 55"/>
            <p:cNvSpPr>
              <a:spLocks noChangeArrowheads="1"/>
            </p:cNvSpPr>
            <p:nvPr/>
          </p:nvSpPr>
          <p:spPr bwMode="auto">
            <a:xfrm>
              <a:off x="6264275" y="38941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Oval 56"/>
            <p:cNvSpPr>
              <a:spLocks noChangeArrowheads="1"/>
            </p:cNvSpPr>
            <p:nvPr/>
          </p:nvSpPr>
          <p:spPr bwMode="auto">
            <a:xfrm>
              <a:off x="6191250" y="401320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Oval 57"/>
            <p:cNvSpPr>
              <a:spLocks noChangeArrowheads="1"/>
            </p:cNvSpPr>
            <p:nvPr/>
          </p:nvSpPr>
          <p:spPr bwMode="auto">
            <a:xfrm>
              <a:off x="6064250" y="399256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Oval 58"/>
            <p:cNvSpPr>
              <a:spLocks noChangeArrowheads="1"/>
            </p:cNvSpPr>
            <p:nvPr/>
          </p:nvSpPr>
          <p:spPr bwMode="auto">
            <a:xfrm>
              <a:off x="5953125" y="391160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59"/>
            <p:cNvSpPr>
              <a:spLocks noChangeArrowheads="1"/>
            </p:cNvSpPr>
            <p:nvPr/>
          </p:nvSpPr>
          <p:spPr bwMode="auto">
            <a:xfrm>
              <a:off x="5978525" y="37782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Oval 60"/>
            <p:cNvSpPr>
              <a:spLocks noChangeArrowheads="1"/>
            </p:cNvSpPr>
            <p:nvPr/>
          </p:nvSpPr>
          <p:spPr bwMode="auto">
            <a:xfrm>
              <a:off x="5872163" y="368141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61"/>
            <p:cNvSpPr>
              <a:spLocks noChangeArrowheads="1"/>
            </p:cNvSpPr>
            <p:nvPr/>
          </p:nvSpPr>
          <p:spPr bwMode="auto">
            <a:xfrm>
              <a:off x="5730875" y="37147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Oval 62"/>
            <p:cNvSpPr>
              <a:spLocks noChangeArrowheads="1"/>
            </p:cNvSpPr>
            <p:nvPr/>
          </p:nvSpPr>
          <p:spPr bwMode="auto">
            <a:xfrm>
              <a:off x="5641975" y="3608388"/>
              <a:ext cx="55563"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Oval 63"/>
            <p:cNvSpPr>
              <a:spLocks noChangeArrowheads="1"/>
            </p:cNvSpPr>
            <p:nvPr/>
          </p:nvSpPr>
          <p:spPr bwMode="auto">
            <a:xfrm>
              <a:off x="5556250" y="35052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Oval 64"/>
            <p:cNvSpPr>
              <a:spLocks noChangeArrowheads="1"/>
            </p:cNvSpPr>
            <p:nvPr/>
          </p:nvSpPr>
          <p:spPr bwMode="auto">
            <a:xfrm>
              <a:off x="5680075" y="344646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Oval 65"/>
            <p:cNvSpPr>
              <a:spLocks noChangeArrowheads="1"/>
            </p:cNvSpPr>
            <p:nvPr/>
          </p:nvSpPr>
          <p:spPr bwMode="auto">
            <a:xfrm>
              <a:off x="5773738" y="35702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Oval 66"/>
            <p:cNvSpPr>
              <a:spLocks noChangeArrowheads="1"/>
            </p:cNvSpPr>
            <p:nvPr/>
          </p:nvSpPr>
          <p:spPr bwMode="auto">
            <a:xfrm>
              <a:off x="5834063" y="3436938"/>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Oval 67"/>
            <p:cNvSpPr>
              <a:spLocks noChangeArrowheads="1"/>
            </p:cNvSpPr>
            <p:nvPr/>
          </p:nvSpPr>
          <p:spPr bwMode="auto">
            <a:xfrm>
              <a:off x="5768975" y="33226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Oval 68"/>
            <p:cNvSpPr>
              <a:spLocks noChangeArrowheads="1"/>
            </p:cNvSpPr>
            <p:nvPr/>
          </p:nvSpPr>
          <p:spPr bwMode="auto">
            <a:xfrm>
              <a:off x="5730875" y="32035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Oval 69"/>
            <p:cNvSpPr>
              <a:spLocks noChangeArrowheads="1"/>
            </p:cNvSpPr>
            <p:nvPr/>
          </p:nvSpPr>
          <p:spPr bwMode="auto">
            <a:xfrm>
              <a:off x="5859463" y="3173413"/>
              <a:ext cx="58738"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Oval 70"/>
            <p:cNvSpPr>
              <a:spLocks noChangeArrowheads="1"/>
            </p:cNvSpPr>
            <p:nvPr/>
          </p:nvSpPr>
          <p:spPr bwMode="auto">
            <a:xfrm>
              <a:off x="5905500" y="3300413"/>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Oval 71"/>
            <p:cNvSpPr>
              <a:spLocks noChangeArrowheads="1"/>
            </p:cNvSpPr>
            <p:nvPr/>
          </p:nvSpPr>
          <p:spPr bwMode="auto">
            <a:xfrm>
              <a:off x="5978525" y="3416300"/>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Oval 72"/>
            <p:cNvSpPr>
              <a:spLocks noChangeArrowheads="1"/>
            </p:cNvSpPr>
            <p:nvPr/>
          </p:nvSpPr>
          <p:spPr bwMode="auto">
            <a:xfrm>
              <a:off x="6072188" y="351472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Oval 73"/>
            <p:cNvSpPr>
              <a:spLocks noChangeArrowheads="1"/>
            </p:cNvSpPr>
            <p:nvPr/>
          </p:nvSpPr>
          <p:spPr bwMode="auto">
            <a:xfrm>
              <a:off x="5918200" y="354488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Oval 74"/>
            <p:cNvSpPr>
              <a:spLocks noChangeArrowheads="1"/>
            </p:cNvSpPr>
            <p:nvPr/>
          </p:nvSpPr>
          <p:spPr bwMode="auto">
            <a:xfrm>
              <a:off x="6016625" y="36385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Oval 75"/>
            <p:cNvSpPr>
              <a:spLocks noChangeArrowheads="1"/>
            </p:cNvSpPr>
            <p:nvPr/>
          </p:nvSpPr>
          <p:spPr bwMode="auto">
            <a:xfrm>
              <a:off x="6110288" y="3727450"/>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Oval 76"/>
            <p:cNvSpPr>
              <a:spLocks noChangeArrowheads="1"/>
            </p:cNvSpPr>
            <p:nvPr/>
          </p:nvSpPr>
          <p:spPr bwMode="auto">
            <a:xfrm>
              <a:off x="6178550" y="36004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Oval 77"/>
            <p:cNvSpPr>
              <a:spLocks noChangeArrowheads="1"/>
            </p:cNvSpPr>
            <p:nvPr/>
          </p:nvSpPr>
          <p:spPr bwMode="auto">
            <a:xfrm>
              <a:off x="6311900" y="3641725"/>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Oval 78"/>
            <p:cNvSpPr>
              <a:spLocks noChangeArrowheads="1"/>
            </p:cNvSpPr>
            <p:nvPr/>
          </p:nvSpPr>
          <p:spPr bwMode="auto">
            <a:xfrm>
              <a:off x="6443663" y="366871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Oval 79"/>
            <p:cNvSpPr>
              <a:spLocks noChangeArrowheads="1"/>
            </p:cNvSpPr>
            <p:nvPr/>
          </p:nvSpPr>
          <p:spPr bwMode="auto">
            <a:xfrm>
              <a:off x="6575425" y="3659188"/>
              <a:ext cx="55563"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Oval 80"/>
            <p:cNvSpPr>
              <a:spLocks noChangeArrowheads="1"/>
            </p:cNvSpPr>
            <p:nvPr/>
          </p:nvSpPr>
          <p:spPr bwMode="auto">
            <a:xfrm>
              <a:off x="6704013" y="3616325"/>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81"/>
            <p:cNvSpPr/>
            <p:nvPr/>
          </p:nvSpPr>
          <p:spPr bwMode="auto">
            <a:xfrm>
              <a:off x="6823075" y="3560763"/>
              <a:ext cx="34925" cy="55563"/>
            </a:xfrm>
            <a:custGeom>
              <a:avLst/>
              <a:gdLst>
                <a:gd name="T0" fmla="*/ 7 w 8"/>
                <a:gd name="T1" fmla="*/ 0 h 13"/>
                <a:gd name="T2" fmla="*/ 0 w 8"/>
                <a:gd name="T3" fmla="*/ 7 h 13"/>
                <a:gd name="T4" fmla="*/ 7 w 8"/>
                <a:gd name="T5" fmla="*/ 13 h 13"/>
                <a:gd name="T6" fmla="*/ 8 w 8"/>
                <a:gd name="T7" fmla="*/ 13 h 13"/>
                <a:gd name="T8" fmla="*/ 8 w 8"/>
                <a:gd name="T9" fmla="*/ 0 h 13"/>
                <a:gd name="T10" fmla="*/ 7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7" y="0"/>
                  </a:moveTo>
                  <a:cubicBezTo>
                    <a:pt x="3" y="0"/>
                    <a:pt x="0" y="3"/>
                    <a:pt x="0" y="7"/>
                  </a:cubicBezTo>
                  <a:cubicBezTo>
                    <a:pt x="0" y="10"/>
                    <a:pt x="3" y="13"/>
                    <a:pt x="7" y="13"/>
                  </a:cubicBezTo>
                  <a:cubicBezTo>
                    <a:pt x="7" y="13"/>
                    <a:pt x="8" y="13"/>
                    <a:pt x="8" y="13"/>
                  </a:cubicBezTo>
                  <a:cubicBezTo>
                    <a:pt x="8" y="0"/>
                    <a:pt x="8" y="0"/>
                    <a:pt x="8" y="0"/>
                  </a:cubicBezTo>
                  <a:cubicBezTo>
                    <a:pt x="8" y="0"/>
                    <a:pt x="7" y="0"/>
                    <a:pt x="7" y="0"/>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82"/>
            <p:cNvSpPr/>
            <p:nvPr/>
          </p:nvSpPr>
          <p:spPr bwMode="auto">
            <a:xfrm>
              <a:off x="5437188" y="2605088"/>
              <a:ext cx="53975" cy="30163"/>
            </a:xfrm>
            <a:custGeom>
              <a:avLst/>
              <a:gdLst>
                <a:gd name="T0" fmla="*/ 6 w 13"/>
                <a:gd name="T1" fmla="*/ 7 h 7"/>
                <a:gd name="T2" fmla="*/ 13 w 13"/>
                <a:gd name="T3" fmla="*/ 0 h 7"/>
                <a:gd name="T4" fmla="*/ 0 w 13"/>
                <a:gd name="T5" fmla="*/ 0 h 7"/>
                <a:gd name="T6" fmla="*/ 6 w 13"/>
                <a:gd name="T7" fmla="*/ 7 h 7"/>
              </a:gdLst>
              <a:ahLst/>
              <a:cxnLst>
                <a:cxn ang="0">
                  <a:pos x="T0" y="T1"/>
                </a:cxn>
                <a:cxn ang="0">
                  <a:pos x="T2" y="T3"/>
                </a:cxn>
                <a:cxn ang="0">
                  <a:pos x="T4" y="T5"/>
                </a:cxn>
                <a:cxn ang="0">
                  <a:pos x="T6" y="T7"/>
                </a:cxn>
              </a:cxnLst>
              <a:rect l="0" t="0" r="r" b="b"/>
              <a:pathLst>
                <a:path w="13" h="7">
                  <a:moveTo>
                    <a:pt x="6" y="7"/>
                  </a:moveTo>
                  <a:cubicBezTo>
                    <a:pt x="10" y="7"/>
                    <a:pt x="12" y="4"/>
                    <a:pt x="13" y="0"/>
                  </a:cubicBezTo>
                  <a:cubicBezTo>
                    <a:pt x="0" y="0"/>
                    <a:pt x="0" y="0"/>
                    <a:pt x="0" y="0"/>
                  </a:cubicBezTo>
                  <a:cubicBezTo>
                    <a:pt x="0" y="4"/>
                    <a:pt x="3" y="7"/>
                    <a:pt x="6" y="7"/>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83"/>
            <p:cNvSpPr/>
            <p:nvPr/>
          </p:nvSpPr>
          <p:spPr bwMode="auto">
            <a:xfrm>
              <a:off x="5576888" y="2605088"/>
              <a:ext cx="52388" cy="22225"/>
            </a:xfrm>
            <a:custGeom>
              <a:avLst/>
              <a:gdLst>
                <a:gd name="T0" fmla="*/ 6 w 12"/>
                <a:gd name="T1" fmla="*/ 5 h 5"/>
                <a:gd name="T2" fmla="*/ 12 w 12"/>
                <a:gd name="T3" fmla="*/ 0 h 5"/>
                <a:gd name="T4" fmla="*/ 0 w 12"/>
                <a:gd name="T5" fmla="*/ 0 h 5"/>
                <a:gd name="T6" fmla="*/ 6 w 12"/>
                <a:gd name="T7" fmla="*/ 5 h 5"/>
              </a:gdLst>
              <a:ahLst/>
              <a:cxnLst>
                <a:cxn ang="0">
                  <a:pos x="T0" y="T1"/>
                </a:cxn>
                <a:cxn ang="0">
                  <a:pos x="T2" y="T3"/>
                </a:cxn>
                <a:cxn ang="0">
                  <a:pos x="T4" y="T5"/>
                </a:cxn>
                <a:cxn ang="0">
                  <a:pos x="T6" y="T7"/>
                </a:cxn>
              </a:cxnLst>
              <a:rect l="0" t="0" r="r" b="b"/>
              <a:pathLst>
                <a:path w="12" h="5">
                  <a:moveTo>
                    <a:pt x="6" y="5"/>
                  </a:moveTo>
                  <a:cubicBezTo>
                    <a:pt x="9" y="5"/>
                    <a:pt x="11" y="3"/>
                    <a:pt x="12" y="0"/>
                  </a:cubicBezTo>
                  <a:cubicBezTo>
                    <a:pt x="0" y="0"/>
                    <a:pt x="0" y="0"/>
                    <a:pt x="0" y="0"/>
                  </a:cubicBezTo>
                  <a:cubicBezTo>
                    <a:pt x="1" y="3"/>
                    <a:pt x="3" y="5"/>
                    <a:pt x="6" y="5"/>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4"/>
            <p:cNvSpPr/>
            <p:nvPr/>
          </p:nvSpPr>
          <p:spPr bwMode="auto">
            <a:xfrm>
              <a:off x="5713413" y="2605088"/>
              <a:ext cx="52388" cy="17463"/>
            </a:xfrm>
            <a:custGeom>
              <a:avLst/>
              <a:gdLst>
                <a:gd name="T0" fmla="*/ 6 w 12"/>
                <a:gd name="T1" fmla="*/ 4 h 4"/>
                <a:gd name="T2" fmla="*/ 12 w 12"/>
                <a:gd name="T3" fmla="*/ 0 h 4"/>
                <a:gd name="T4" fmla="*/ 0 w 12"/>
                <a:gd name="T5" fmla="*/ 0 h 4"/>
                <a:gd name="T6" fmla="*/ 6 w 12"/>
                <a:gd name="T7" fmla="*/ 4 h 4"/>
              </a:gdLst>
              <a:ahLst/>
              <a:cxnLst>
                <a:cxn ang="0">
                  <a:pos x="T0" y="T1"/>
                </a:cxn>
                <a:cxn ang="0">
                  <a:pos x="T2" y="T3"/>
                </a:cxn>
                <a:cxn ang="0">
                  <a:pos x="T4" y="T5"/>
                </a:cxn>
                <a:cxn ang="0">
                  <a:pos x="T6" y="T7"/>
                </a:cxn>
              </a:cxnLst>
              <a:rect l="0" t="0" r="r" b="b"/>
              <a:pathLst>
                <a:path w="12" h="4">
                  <a:moveTo>
                    <a:pt x="6" y="4"/>
                  </a:moveTo>
                  <a:cubicBezTo>
                    <a:pt x="9" y="4"/>
                    <a:pt x="11" y="3"/>
                    <a:pt x="12" y="0"/>
                  </a:cubicBezTo>
                  <a:cubicBezTo>
                    <a:pt x="0" y="0"/>
                    <a:pt x="0" y="0"/>
                    <a:pt x="0" y="0"/>
                  </a:cubicBezTo>
                  <a:cubicBezTo>
                    <a:pt x="1" y="3"/>
                    <a:pt x="4" y="4"/>
                    <a:pt x="6" y="4"/>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Oval 85"/>
            <p:cNvSpPr>
              <a:spLocks noChangeArrowheads="1"/>
            </p:cNvSpPr>
            <p:nvPr/>
          </p:nvSpPr>
          <p:spPr bwMode="auto">
            <a:xfrm>
              <a:off x="5645150" y="2695575"/>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Oval 86"/>
            <p:cNvSpPr>
              <a:spLocks noChangeArrowheads="1"/>
            </p:cNvSpPr>
            <p:nvPr/>
          </p:nvSpPr>
          <p:spPr bwMode="auto">
            <a:xfrm>
              <a:off x="5718175" y="28019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Oval 87"/>
            <p:cNvSpPr>
              <a:spLocks noChangeArrowheads="1"/>
            </p:cNvSpPr>
            <p:nvPr/>
          </p:nvSpPr>
          <p:spPr bwMode="auto">
            <a:xfrm>
              <a:off x="5513388" y="2700338"/>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Oval 88"/>
            <p:cNvSpPr>
              <a:spLocks noChangeArrowheads="1"/>
            </p:cNvSpPr>
            <p:nvPr/>
          </p:nvSpPr>
          <p:spPr bwMode="auto">
            <a:xfrm>
              <a:off x="5381625" y="2725738"/>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Oval 89"/>
            <p:cNvSpPr>
              <a:spLocks noChangeArrowheads="1"/>
            </p:cNvSpPr>
            <p:nvPr/>
          </p:nvSpPr>
          <p:spPr bwMode="auto">
            <a:xfrm>
              <a:off x="5453063" y="2827338"/>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Oval 90"/>
            <p:cNvSpPr>
              <a:spLocks noChangeArrowheads="1"/>
            </p:cNvSpPr>
            <p:nvPr/>
          </p:nvSpPr>
          <p:spPr bwMode="auto">
            <a:xfrm>
              <a:off x="5576888" y="2836863"/>
              <a:ext cx="60325" cy="5397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Oval 91"/>
            <p:cNvSpPr>
              <a:spLocks noChangeArrowheads="1"/>
            </p:cNvSpPr>
            <p:nvPr/>
          </p:nvSpPr>
          <p:spPr bwMode="auto">
            <a:xfrm>
              <a:off x="5654675" y="2933700"/>
              <a:ext cx="58738"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Oval 92"/>
            <p:cNvSpPr>
              <a:spLocks noChangeArrowheads="1"/>
            </p:cNvSpPr>
            <p:nvPr/>
          </p:nvSpPr>
          <p:spPr bwMode="auto">
            <a:xfrm>
              <a:off x="5726113" y="3067050"/>
              <a:ext cx="60325"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Oval 93"/>
            <p:cNvSpPr>
              <a:spLocks noChangeArrowheads="1"/>
            </p:cNvSpPr>
            <p:nvPr/>
          </p:nvSpPr>
          <p:spPr bwMode="auto">
            <a:xfrm>
              <a:off x="5859463" y="303688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Oval 94"/>
            <p:cNvSpPr>
              <a:spLocks noChangeArrowheads="1"/>
            </p:cNvSpPr>
            <p:nvPr/>
          </p:nvSpPr>
          <p:spPr bwMode="auto">
            <a:xfrm>
              <a:off x="5781675" y="2925763"/>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Oval 95"/>
            <p:cNvSpPr>
              <a:spLocks noChangeArrowheads="1"/>
            </p:cNvSpPr>
            <p:nvPr/>
          </p:nvSpPr>
          <p:spPr bwMode="auto">
            <a:xfrm>
              <a:off x="5902325" y="2878138"/>
              <a:ext cx="58738"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Oval 96"/>
            <p:cNvSpPr>
              <a:spLocks noChangeArrowheads="1"/>
            </p:cNvSpPr>
            <p:nvPr/>
          </p:nvSpPr>
          <p:spPr bwMode="auto">
            <a:xfrm>
              <a:off x="5846763" y="2768600"/>
              <a:ext cx="55563" cy="58738"/>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Oval 97"/>
            <p:cNvSpPr>
              <a:spLocks noChangeArrowheads="1"/>
            </p:cNvSpPr>
            <p:nvPr/>
          </p:nvSpPr>
          <p:spPr bwMode="auto">
            <a:xfrm>
              <a:off x="5786438" y="2660650"/>
              <a:ext cx="60325" cy="60325"/>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98"/>
            <p:cNvSpPr/>
            <p:nvPr/>
          </p:nvSpPr>
          <p:spPr bwMode="auto">
            <a:xfrm>
              <a:off x="5905500" y="2605088"/>
              <a:ext cx="55563" cy="55563"/>
            </a:xfrm>
            <a:custGeom>
              <a:avLst/>
              <a:gdLst>
                <a:gd name="T0" fmla="*/ 0 w 13"/>
                <a:gd name="T1" fmla="*/ 6 h 13"/>
                <a:gd name="T2" fmla="*/ 6 w 13"/>
                <a:gd name="T3" fmla="*/ 13 h 13"/>
                <a:gd name="T4" fmla="*/ 13 w 13"/>
                <a:gd name="T5" fmla="*/ 6 h 13"/>
                <a:gd name="T6" fmla="*/ 11 w 13"/>
                <a:gd name="T7" fmla="*/ 0 h 13"/>
                <a:gd name="T8" fmla="*/ 2 w 13"/>
                <a:gd name="T9" fmla="*/ 0 h 13"/>
                <a:gd name="T10" fmla="*/ 0 w 13"/>
                <a:gd name="T11" fmla="*/ 6 h 13"/>
              </a:gdLst>
              <a:ahLst/>
              <a:cxnLst>
                <a:cxn ang="0">
                  <a:pos x="T0" y="T1"/>
                </a:cxn>
                <a:cxn ang="0">
                  <a:pos x="T2" y="T3"/>
                </a:cxn>
                <a:cxn ang="0">
                  <a:pos x="T4" y="T5"/>
                </a:cxn>
                <a:cxn ang="0">
                  <a:pos x="T6" y="T7"/>
                </a:cxn>
                <a:cxn ang="0">
                  <a:pos x="T8" y="T9"/>
                </a:cxn>
                <a:cxn ang="0">
                  <a:pos x="T10" y="T11"/>
                </a:cxn>
              </a:cxnLst>
              <a:rect l="0" t="0" r="r" b="b"/>
              <a:pathLst>
                <a:path w="13" h="13">
                  <a:moveTo>
                    <a:pt x="0" y="6"/>
                  </a:moveTo>
                  <a:cubicBezTo>
                    <a:pt x="0" y="9"/>
                    <a:pt x="3" y="13"/>
                    <a:pt x="6" y="13"/>
                  </a:cubicBezTo>
                  <a:cubicBezTo>
                    <a:pt x="10" y="13"/>
                    <a:pt x="13" y="9"/>
                    <a:pt x="13" y="6"/>
                  </a:cubicBezTo>
                  <a:cubicBezTo>
                    <a:pt x="13" y="4"/>
                    <a:pt x="12" y="2"/>
                    <a:pt x="11" y="0"/>
                  </a:cubicBezTo>
                  <a:cubicBezTo>
                    <a:pt x="2" y="0"/>
                    <a:pt x="2" y="0"/>
                    <a:pt x="2" y="0"/>
                  </a:cubicBezTo>
                  <a:cubicBezTo>
                    <a:pt x="0" y="2"/>
                    <a:pt x="0" y="4"/>
                    <a:pt x="0" y="6"/>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Oval 99"/>
            <p:cNvSpPr>
              <a:spLocks noChangeArrowheads="1"/>
            </p:cNvSpPr>
            <p:nvPr/>
          </p:nvSpPr>
          <p:spPr bwMode="auto">
            <a:xfrm>
              <a:off x="5965825" y="2720975"/>
              <a:ext cx="60325" cy="55563"/>
            </a:xfrm>
            <a:prstGeom prst="ellipse">
              <a:avLst/>
            </a:pr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00"/>
            <p:cNvSpPr/>
            <p:nvPr/>
          </p:nvSpPr>
          <p:spPr bwMode="auto">
            <a:xfrm>
              <a:off x="6054725" y="2605088"/>
              <a:ext cx="60325" cy="52388"/>
            </a:xfrm>
            <a:custGeom>
              <a:avLst/>
              <a:gdLst>
                <a:gd name="T0" fmla="*/ 7 w 14"/>
                <a:gd name="T1" fmla="*/ 12 h 12"/>
                <a:gd name="T2" fmla="*/ 14 w 14"/>
                <a:gd name="T3" fmla="*/ 5 h 12"/>
                <a:gd name="T4" fmla="*/ 12 w 14"/>
                <a:gd name="T5" fmla="*/ 0 h 12"/>
                <a:gd name="T6" fmla="*/ 1 w 14"/>
                <a:gd name="T7" fmla="*/ 0 h 12"/>
                <a:gd name="T8" fmla="*/ 0 w 14"/>
                <a:gd name="T9" fmla="*/ 5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11" y="12"/>
                    <a:pt x="14" y="9"/>
                    <a:pt x="14" y="5"/>
                  </a:cubicBezTo>
                  <a:cubicBezTo>
                    <a:pt x="14" y="3"/>
                    <a:pt x="13" y="2"/>
                    <a:pt x="12" y="0"/>
                  </a:cubicBezTo>
                  <a:cubicBezTo>
                    <a:pt x="1" y="0"/>
                    <a:pt x="1" y="0"/>
                    <a:pt x="1" y="0"/>
                  </a:cubicBezTo>
                  <a:cubicBezTo>
                    <a:pt x="1" y="2"/>
                    <a:pt x="0" y="3"/>
                    <a:pt x="0" y="5"/>
                  </a:cubicBezTo>
                  <a:cubicBezTo>
                    <a:pt x="0" y="9"/>
                    <a:pt x="3" y="12"/>
                    <a:pt x="7" y="12"/>
                  </a:cubicBezTo>
                  <a:close/>
                </a:path>
              </a:pathLst>
            </a:custGeom>
            <a:solidFill>
              <a:srgbClr val="6ED8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50" name="组合 249"/>
          <p:cNvGrpSpPr/>
          <p:nvPr/>
        </p:nvGrpSpPr>
        <p:grpSpPr>
          <a:xfrm rot="21224443">
            <a:off x="10274713" y="3622005"/>
            <a:ext cx="245775" cy="189697"/>
            <a:chOff x="3562350" y="4828180"/>
            <a:chExt cx="160019" cy="205127"/>
          </a:xfrm>
        </p:grpSpPr>
        <p:sp>
          <p:nvSpPr>
            <p:cNvPr id="251" name="矩形 250"/>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矩形 251"/>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矩形 252"/>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4" name="组合 253"/>
          <p:cNvGrpSpPr/>
          <p:nvPr/>
        </p:nvGrpSpPr>
        <p:grpSpPr>
          <a:xfrm rot="21224443">
            <a:off x="10461232" y="3723539"/>
            <a:ext cx="245775" cy="189697"/>
            <a:chOff x="3562350" y="4828180"/>
            <a:chExt cx="160019" cy="205127"/>
          </a:xfrm>
        </p:grpSpPr>
        <p:sp>
          <p:nvSpPr>
            <p:cNvPr id="255" name="矩形 254"/>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矩形 255"/>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矩形 256"/>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8" name="组合 257"/>
          <p:cNvGrpSpPr/>
          <p:nvPr/>
        </p:nvGrpSpPr>
        <p:grpSpPr>
          <a:xfrm rot="5400000">
            <a:off x="7247549" y="5909410"/>
            <a:ext cx="205003" cy="120613"/>
            <a:chOff x="3562350" y="4828180"/>
            <a:chExt cx="160019" cy="205127"/>
          </a:xfrm>
        </p:grpSpPr>
        <p:sp>
          <p:nvSpPr>
            <p:cNvPr id="259" name="矩形 258"/>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矩形 259"/>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矩形 260"/>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2" name="组合 261"/>
          <p:cNvGrpSpPr/>
          <p:nvPr/>
        </p:nvGrpSpPr>
        <p:grpSpPr>
          <a:xfrm rot="5400000">
            <a:off x="7323811" y="5737770"/>
            <a:ext cx="205003" cy="120613"/>
            <a:chOff x="3562350" y="4828180"/>
            <a:chExt cx="160019" cy="205127"/>
          </a:xfrm>
        </p:grpSpPr>
        <p:sp>
          <p:nvSpPr>
            <p:cNvPr id="263" name="矩形 262"/>
            <p:cNvSpPr/>
            <p:nvPr/>
          </p:nvSpPr>
          <p:spPr>
            <a:xfrm>
              <a:off x="3562350" y="4828180"/>
              <a:ext cx="45719" cy="81302"/>
            </a:xfrm>
            <a:prstGeom prst="rect">
              <a:avLst/>
            </a:prstGeom>
            <a:solidFill>
              <a:srgbClr val="D12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矩形 263"/>
            <p:cNvSpPr/>
            <p:nvPr/>
          </p:nvSpPr>
          <p:spPr>
            <a:xfrm>
              <a:off x="3629025" y="4894855"/>
              <a:ext cx="45719" cy="813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矩形 264"/>
            <p:cNvSpPr/>
            <p:nvPr/>
          </p:nvSpPr>
          <p:spPr>
            <a:xfrm>
              <a:off x="3676650" y="4952005"/>
              <a:ext cx="45719" cy="813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8" name="图片 267"/>
          <p:cNvPicPr>
            <a:picLocks noChangeAspect="1"/>
          </p:cNvPicPr>
          <p:nvPr/>
        </p:nvPicPr>
        <p:blipFill rotWithShape="1">
          <a:blip r:embed="rId10" cstate="email"/>
          <a:srcRect/>
          <a:stretch>
            <a:fillRect/>
          </a:stretch>
        </p:blipFill>
        <p:spPr>
          <a:xfrm>
            <a:off x="3468809" y="2673021"/>
            <a:ext cx="5254383" cy="15119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25" fill="hold">
                                          <p:stCondLst>
                                            <p:cond delay="0"/>
                                          </p:stCondLst>
                                        </p:cTn>
                                        <p:tgtEl>
                                          <p:spTgt spid="268"/>
                                        </p:tgtEl>
                                        <p:attrNameLst>
                                          <p:attrName>r</p:attrName>
                                        </p:attrNameLst>
                                      </p:cBhvr>
                                    </p:animRot>
                                    <p:animRot by="-240000">
                                      <p:cBhvr>
                                        <p:cTn id="7" dur="250" fill="hold">
                                          <p:stCondLst>
                                            <p:cond delay="250"/>
                                          </p:stCondLst>
                                        </p:cTn>
                                        <p:tgtEl>
                                          <p:spTgt spid="268"/>
                                        </p:tgtEl>
                                        <p:attrNameLst>
                                          <p:attrName>r</p:attrName>
                                        </p:attrNameLst>
                                      </p:cBhvr>
                                    </p:animRot>
                                    <p:animRot by="240000">
                                      <p:cBhvr>
                                        <p:cTn id="8" dur="250" fill="hold">
                                          <p:stCondLst>
                                            <p:cond delay="500"/>
                                          </p:stCondLst>
                                        </p:cTn>
                                        <p:tgtEl>
                                          <p:spTgt spid="268"/>
                                        </p:tgtEl>
                                        <p:attrNameLst>
                                          <p:attrName>r</p:attrName>
                                        </p:attrNameLst>
                                      </p:cBhvr>
                                    </p:animRot>
                                    <p:animRot by="-240000">
                                      <p:cBhvr>
                                        <p:cTn id="9" dur="250" fill="hold">
                                          <p:stCondLst>
                                            <p:cond delay="750"/>
                                          </p:stCondLst>
                                        </p:cTn>
                                        <p:tgtEl>
                                          <p:spTgt spid="268"/>
                                        </p:tgtEl>
                                        <p:attrNameLst>
                                          <p:attrName>r</p:attrName>
                                        </p:attrNameLst>
                                      </p:cBhvr>
                                    </p:animRot>
                                    <p:animRot by="120000">
                                      <p:cBhvr>
                                        <p:cTn id="10" dur="250" fill="hold">
                                          <p:stCondLst>
                                            <p:cond delay="1000"/>
                                          </p:stCondLst>
                                        </p:cTn>
                                        <p:tgtEl>
                                          <p:spTgt spid="2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2" y="-1269999"/>
            <a:ext cx="12191998" cy="8127999"/>
          </a:xfrm>
          <a:prstGeom prst="rect">
            <a:avLst/>
          </a:prstGeom>
        </p:spPr>
      </p:pic>
      <p:sp>
        <p:nvSpPr>
          <p:cNvPr id="5" name="直角三角形 4"/>
          <p:cNvSpPr/>
          <p:nvPr/>
        </p:nvSpPr>
        <p:spPr>
          <a:xfrm rot="10800000">
            <a:off x="-3" y="-3"/>
            <a:ext cx="12192001" cy="3899649"/>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0" y="2958351"/>
            <a:ext cx="12192001" cy="3899649"/>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99"/>
          <p:cNvSpPr/>
          <p:nvPr/>
        </p:nvSpPr>
        <p:spPr>
          <a:xfrm>
            <a:off x="554734" y="5443966"/>
            <a:ext cx="6169916" cy="852060"/>
          </a:xfrm>
          <a:prstGeom prst="rect">
            <a:avLst/>
          </a:prstGeom>
        </p:spPr>
        <p:txBody>
          <a:bodyPr wrap="square">
            <a:noAutofit/>
          </a:bodyPr>
          <a:lstStyle/>
          <a:p>
            <a:pPr>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a:p>
            <a:pPr>
              <a:lnSpc>
                <a:spcPct val="180000"/>
              </a:lnSpc>
            </a:pPr>
            <a:r>
              <a:rPr lang="en-US" altLang="zh-CN" sz="1000" dirty="0">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altLang="zh-CN"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a:p>
            <a:pPr>
              <a:lnSpc>
                <a:spcPct val="180000"/>
              </a:lnSpc>
            </a:pPr>
            <a:endParaRPr lang="en-US" sz="1000" dirty="0">
              <a:latin typeface="Lora" panose="02000503000000020004" pitchFamily="2" charset="0"/>
              <a:ea typeface="Open Sans Light" panose="020B0306030504020204" pitchFamily="34" charset="0"/>
              <a:cs typeface="Open Sans Light" panose="020B0306030504020204" pitchFamily="34" charset="0"/>
              <a:sym typeface="+mn-ea"/>
            </a:endParaRPr>
          </a:p>
        </p:txBody>
      </p:sp>
      <p:sp>
        <p:nvSpPr>
          <p:cNvPr id="9" name="文本框 8"/>
          <p:cNvSpPr txBox="1"/>
          <p:nvPr/>
        </p:nvSpPr>
        <p:spPr>
          <a:xfrm>
            <a:off x="7282946" y="0"/>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11" name="83"/>
          <p:cNvSpPr/>
          <p:nvPr/>
        </p:nvSpPr>
        <p:spPr>
          <a:xfrm>
            <a:off x="7781602" y="1414032"/>
            <a:ext cx="3553148" cy="930910"/>
          </a:xfrm>
          <a:prstGeom prst="rect">
            <a:avLst/>
          </a:prstGeom>
        </p:spPr>
        <p:txBody>
          <a:bodyPr wrap="square">
            <a:noAutofit/>
          </a:bodyPr>
          <a:lstStyle/>
          <a:p>
            <a:pPr>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9" grpId="2" bldLvl="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rcRect/>
          <a:stretch>
            <a:fillRect/>
          </a:stretch>
        </p:blipFill>
        <p:spPr>
          <a:xfrm>
            <a:off x="0" y="0"/>
            <a:ext cx="12191999" cy="6858002"/>
          </a:xfrm>
          <a:custGeom>
            <a:avLst/>
            <a:gdLst>
              <a:gd name="connsiteX0" fmla="*/ 0 w 12191999"/>
              <a:gd name="connsiteY0" fmla="*/ 0 h 6858002"/>
              <a:gd name="connsiteX1" fmla="*/ 12191999 w 12191999"/>
              <a:gd name="connsiteY1" fmla="*/ 0 h 6858002"/>
              <a:gd name="connsiteX2" fmla="*/ 12191999 w 12191999"/>
              <a:gd name="connsiteY2" fmla="*/ 1 h 6858002"/>
              <a:gd name="connsiteX3" fmla="*/ 0 w 12191999"/>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12191999" h="6858002">
                <a:moveTo>
                  <a:pt x="0" y="0"/>
                </a:moveTo>
                <a:lnTo>
                  <a:pt x="12191999" y="0"/>
                </a:lnTo>
                <a:lnTo>
                  <a:pt x="12191999" y="1"/>
                </a:lnTo>
                <a:lnTo>
                  <a:pt x="0" y="6858002"/>
                </a:lnTo>
                <a:close/>
              </a:path>
            </a:pathLst>
          </a:custGeom>
        </p:spPr>
      </p:pic>
      <p:sp>
        <p:nvSpPr>
          <p:cNvPr id="5" name="直角三角形 4"/>
          <p:cNvSpPr/>
          <p:nvPr/>
        </p:nvSpPr>
        <p:spPr>
          <a:xfrm rot="10800000">
            <a:off x="4262716" y="-2"/>
            <a:ext cx="7929283" cy="3429001"/>
          </a:xfrm>
          <a:prstGeom prst="rtTriangle">
            <a:avLst/>
          </a:prstGeom>
          <a:solidFill>
            <a:srgbClr val="FCD5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7796" y="1343025"/>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7" name="文本框 6"/>
          <p:cNvSpPr txBox="1"/>
          <p:nvPr/>
        </p:nvSpPr>
        <p:spPr>
          <a:xfrm>
            <a:off x="5493682" y="4195495"/>
            <a:ext cx="2733675" cy="830997"/>
          </a:xfrm>
          <a:prstGeom prst="rect">
            <a:avLst/>
          </a:prstGeom>
          <a:noFill/>
        </p:spPr>
        <p:txBody>
          <a:bodyPr wrap="square" rtlCol="0">
            <a:spAutoFit/>
          </a:bodyPr>
          <a:lstStyle/>
          <a:p>
            <a:r>
              <a:rPr lang="zh-CN" altLang="en-US" sz="2400" b="1" dirty="0">
                <a:solidFill>
                  <a:schemeClr val="tx1"/>
                </a:solidFill>
                <a:latin typeface="Poppins SemiBold" panose="02000000000000000000" charset="0"/>
                <a:ea typeface="华文细黑" panose="02010600040101010101" charset="-122"/>
                <a:sym typeface="+mn-ea"/>
              </a:rPr>
              <a:t>Click here to add your title</a:t>
            </a:r>
          </a:p>
        </p:txBody>
      </p:sp>
      <p:sp>
        <p:nvSpPr>
          <p:cNvPr id="8" name="03"/>
          <p:cNvSpPr/>
          <p:nvPr/>
        </p:nvSpPr>
        <p:spPr>
          <a:xfrm>
            <a:off x="5531565" y="5153025"/>
            <a:ext cx="2081371"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9" name="93"/>
          <p:cNvSpPr/>
          <p:nvPr/>
        </p:nvSpPr>
        <p:spPr>
          <a:xfrm>
            <a:off x="8227357" y="5153025"/>
            <a:ext cx="3145493"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r>
              <a:rPr lang="en-US" altLang="zh-CN" sz="1000" dirty="0">
                <a:latin typeface="Lora" panose="02000503000000020004" pitchFamily="2" charset="0"/>
                <a:ea typeface="Open Sans Light" panose="020B0306030504020204" pitchFamily="34" charset="0"/>
                <a:cs typeface="Open Sans Light" panose="020B0306030504020204" pitchFamily="34" charset="0"/>
              </a:rPr>
              <a:t> I love you more than I've ever loved any woman. And I've waited longer for you than </a:t>
            </a:r>
            <a:r>
              <a:rPr lang="en-US" altLang="zh-CN"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a:p>
            <a:pPr algn="just">
              <a:lnSpc>
                <a:spcPct val="180000"/>
              </a:lnSpc>
            </a:pPr>
            <a:endParaRPr lang="en-US" sz="1000" dirty="0">
              <a:latin typeface="Lora" panose="02000503000000020004" pitchFamily="2" charset="0"/>
              <a:ea typeface="Open Sans Light" panose="020B0306030504020204" pitchFamily="34" charset="0"/>
              <a:cs typeface="Open Sans Light" panose="020B0306030504020204" pitchFamily="34" charset="0"/>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bldLvl="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stretch>
            <a:fillRect/>
          </a:stretch>
        </p:blipFill>
        <p:spPr>
          <a:xfrm>
            <a:off x="0" y="0"/>
            <a:ext cx="12192000" cy="6858000"/>
          </a:xfrm>
          <a:prstGeom prst="rect">
            <a:avLst/>
          </a:prstGeom>
        </p:spPr>
      </p:pic>
      <p:grpSp>
        <p:nvGrpSpPr>
          <p:cNvPr id="25" name="组合 24"/>
          <p:cNvGrpSpPr/>
          <p:nvPr/>
        </p:nvGrpSpPr>
        <p:grpSpPr>
          <a:xfrm>
            <a:off x="-1687014" y="-1195051"/>
            <a:ext cx="15566026" cy="4393715"/>
            <a:chOff x="-1687014" y="-1195051"/>
            <a:chExt cx="15566026" cy="4393715"/>
          </a:xfrm>
        </p:grpSpPr>
        <p:sp>
          <p:nvSpPr>
            <p:cNvPr id="5" name="直角三角形 4"/>
            <p:cNvSpPr/>
            <p:nvPr/>
          </p:nvSpPr>
          <p:spPr>
            <a:xfrm rot="18882329">
              <a:off x="9298137" y="-1207401"/>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82329">
              <a:off x="4900948" y="-1207400"/>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8882329">
              <a:off x="503760" y="-1207400"/>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rot="10800000">
              <a:off x="2669834" y="808561"/>
              <a:ext cx="11209178" cy="2390103"/>
              <a:chOff x="491410" y="-1195051"/>
              <a:chExt cx="11209178" cy="2390103"/>
            </a:xfrm>
            <a:solidFill>
              <a:srgbClr val="95E5F2"/>
            </a:solidFill>
          </p:grpSpPr>
          <p:sp>
            <p:nvSpPr>
              <p:cNvPr id="10" name="直角三角形 9"/>
              <p:cNvSpPr/>
              <p:nvPr/>
            </p:nvSpPr>
            <p:spPr>
              <a:xfrm rot="18882329">
                <a:off x="9298137" y="-1207401"/>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8882329">
                <a:off x="4900948" y="-1207400"/>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8882329">
                <a:off x="503760" y="-1207400"/>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p:nvSpPr>
          <p:spPr>
            <a:xfrm rot="8082329">
              <a:off x="-1674664" y="796212"/>
              <a:ext cx="2390102" cy="2414801"/>
            </a:xfrm>
            <a:prstGeom prst="rtTriangle">
              <a:avLst/>
            </a:prstGeom>
            <a:solidFill>
              <a:srgbClr val="95E5F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0" y="4443199"/>
            <a:ext cx="12192000" cy="2414801"/>
          </a:xfrm>
          <a:prstGeom prst="rect">
            <a:avLst/>
          </a:prstGeom>
          <a:solidFill>
            <a:srgbClr val="FCD5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704529" y="4559536"/>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95E5F2"/>
                </a:solidFill>
                <a:latin typeface="Palace Script MT" panose="030303020206070C0B05" pitchFamily="66" charset="0"/>
                <a:ea typeface="华文细黑" panose="02010600040101010101" charset="-122"/>
              </a:rPr>
              <a:t>Hello, June </a:t>
            </a:r>
          </a:p>
        </p:txBody>
      </p:sp>
      <p:sp>
        <p:nvSpPr>
          <p:cNvPr id="17" name="00"/>
          <p:cNvSpPr/>
          <p:nvPr/>
        </p:nvSpPr>
        <p:spPr>
          <a:xfrm>
            <a:off x="996823" y="6028143"/>
            <a:ext cx="6080254" cy="930910"/>
          </a:xfrm>
          <a:prstGeom prst="rect">
            <a:avLst/>
          </a:prstGeom>
        </p:spPr>
        <p:txBody>
          <a:bodyPr wrap="square">
            <a:noAutofit/>
          </a:bodyPr>
          <a:lstStyle/>
          <a:p>
            <a:pPr>
              <a:lnSpc>
                <a:spcPct val="180000"/>
              </a:lnSpc>
            </a:pPr>
            <a:r>
              <a:rPr lang="en-US" sz="1000" dirty="0">
                <a:solidFill>
                  <a:schemeClr val="bg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solidFill>
                  <a:schemeClr val="bg1"/>
                </a:solidFill>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bldLvl="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email"/>
          <a:srcRect/>
          <a:stretch>
            <a:fillRect/>
          </a:stretch>
        </p:blipFill>
        <p:spPr>
          <a:xfrm>
            <a:off x="2370632" y="3151915"/>
            <a:ext cx="4777761" cy="2563553"/>
          </a:xfrm>
          <a:prstGeom prst="rect">
            <a:avLst/>
          </a:prstGeom>
        </p:spPr>
      </p:pic>
      <p:grpSp>
        <p:nvGrpSpPr>
          <p:cNvPr id="17" name="480"/>
          <p:cNvGrpSpPr/>
          <p:nvPr/>
        </p:nvGrpSpPr>
        <p:grpSpPr>
          <a:xfrm rot="5400000">
            <a:off x="2658643" y="1363701"/>
            <a:ext cx="3345956" cy="6184265"/>
            <a:chOff x="9603561" y="2502535"/>
            <a:chExt cx="5173705" cy="9608623"/>
          </a:xfrm>
        </p:grpSpPr>
        <p:pic>
          <p:nvPicPr>
            <p:cNvPr id="18" name="9"/>
            <p:cNvPicPr>
              <a:picLocks noChangeAspect="1"/>
            </p:cNvPicPr>
            <p:nvPr/>
          </p:nvPicPr>
          <p:blipFill>
            <a:blip r:embed="rId4" cstate="email"/>
            <a:stretch>
              <a:fillRect/>
            </a:stretch>
          </p:blipFill>
          <p:spPr>
            <a:xfrm>
              <a:off x="9603561" y="10720515"/>
              <a:ext cx="5173705" cy="1390643"/>
            </a:xfrm>
            <a:prstGeom prst="rect">
              <a:avLst/>
            </a:prstGeom>
          </p:spPr>
        </p:pic>
        <p:grpSp>
          <p:nvGrpSpPr>
            <p:cNvPr id="19" name="Group 57"/>
            <p:cNvGrpSpPr/>
            <p:nvPr/>
          </p:nvGrpSpPr>
          <p:grpSpPr>
            <a:xfrm>
              <a:off x="10000616" y="2502535"/>
              <a:ext cx="4379595" cy="8717280"/>
              <a:chOff x="10000616" y="2502535"/>
              <a:chExt cx="4379595" cy="8717280"/>
            </a:xfrm>
          </p:grpSpPr>
          <p:sp>
            <p:nvSpPr>
              <p:cNvPr id="20" name="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 name="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5" name="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6" name="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pic>
        <p:nvPicPr>
          <p:cNvPr id="16" name="图片 15"/>
          <p:cNvPicPr>
            <a:picLocks noChangeAspect="1"/>
          </p:cNvPicPr>
          <p:nvPr/>
        </p:nvPicPr>
        <p:blipFill rotWithShape="1">
          <a:blip r:embed="rId5" cstate="email"/>
          <a:srcRect/>
          <a:stretch>
            <a:fillRect/>
          </a:stretch>
        </p:blipFill>
        <p:spPr>
          <a:xfrm>
            <a:off x="809914" y="614886"/>
            <a:ext cx="2506910" cy="5290265"/>
          </a:xfrm>
          <a:prstGeom prst="rect">
            <a:avLst/>
          </a:prstGeom>
        </p:spPr>
      </p:pic>
      <p:grpSp>
        <p:nvGrpSpPr>
          <p:cNvPr id="5" name="80"/>
          <p:cNvGrpSpPr/>
          <p:nvPr/>
        </p:nvGrpSpPr>
        <p:grpSpPr>
          <a:xfrm>
            <a:off x="365432" y="431688"/>
            <a:ext cx="3345956" cy="6184265"/>
            <a:chOff x="9603561" y="2502535"/>
            <a:chExt cx="5173705" cy="9608623"/>
          </a:xfrm>
        </p:grpSpPr>
        <p:pic>
          <p:nvPicPr>
            <p:cNvPr id="6" name="79"/>
            <p:cNvPicPr>
              <a:picLocks noChangeAspect="1"/>
            </p:cNvPicPr>
            <p:nvPr/>
          </p:nvPicPr>
          <p:blipFill>
            <a:blip r:embed="rId4" cstate="email"/>
            <a:stretch>
              <a:fillRect/>
            </a:stretch>
          </p:blipFill>
          <p:spPr>
            <a:xfrm>
              <a:off x="9603561" y="10720515"/>
              <a:ext cx="5173705" cy="1390643"/>
            </a:xfrm>
            <a:prstGeom prst="rect">
              <a:avLst/>
            </a:prstGeom>
          </p:spPr>
        </p:pic>
        <p:grpSp>
          <p:nvGrpSpPr>
            <p:cNvPr id="7" name="Group 57"/>
            <p:cNvGrpSpPr/>
            <p:nvPr/>
          </p:nvGrpSpPr>
          <p:grpSpPr>
            <a:xfrm>
              <a:off x="10000616" y="2502535"/>
              <a:ext cx="4379595" cy="8717280"/>
              <a:chOff x="10000616" y="2502535"/>
              <a:chExt cx="4379595" cy="8717280"/>
            </a:xfrm>
          </p:grpSpPr>
          <p:sp>
            <p:nvSpPr>
              <p:cNvPr id="8" name="16"/>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9" name="17"/>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18"/>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19"/>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 name="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 name="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
        <p:nvSpPr>
          <p:cNvPr id="27" name="直角三角形 26"/>
          <p:cNvSpPr/>
          <p:nvPr/>
        </p:nvSpPr>
        <p:spPr>
          <a:xfrm rot="10800000">
            <a:off x="9505949" y="-1"/>
            <a:ext cx="2686047" cy="2782854"/>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006346" y="753591"/>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30" name="3"/>
          <p:cNvSpPr/>
          <p:nvPr/>
        </p:nvSpPr>
        <p:spPr>
          <a:xfrm>
            <a:off x="8423016" y="4700993"/>
            <a:ext cx="3146767"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31" name="文本框 30"/>
          <p:cNvSpPr txBox="1"/>
          <p:nvPr/>
        </p:nvSpPr>
        <p:spPr>
          <a:xfrm>
            <a:off x="8423016" y="4075148"/>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9" presetClass="entr" presetSubtype="0" fill="hold" grpId="2" nodeType="afterEffect">
                                  <p:stCondLst>
                                    <p:cond delay="0"/>
                                  </p:stCondLst>
                                  <p:iterate type="lt">
                                    <p:tmPct val="0"/>
                                  </p:iterate>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ppt_x</p:attrName>
                                        </p:attrNameLst>
                                      </p:cBhvr>
                                      <p:tavLst>
                                        <p:tav tm="0">
                                          <p:val>
                                            <p:strVal val="#ppt_x-.2"/>
                                          </p:val>
                                        </p:tav>
                                        <p:tav tm="100000">
                                          <p:val>
                                            <p:strVal val="#ppt_x"/>
                                          </p:val>
                                        </p:tav>
                                      </p:tavLst>
                                    </p:anim>
                                    <p:anim calcmode="lin" valueType="num">
                                      <p:cBhvr>
                                        <p:cTn id="25"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6" dur="500"/>
                                        <p:tgtEl>
                                          <p:spTgt spid="2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1000"/>
                            </p:stCondLst>
                            <p:childTnLst>
                              <p:par>
                                <p:cTn id="32" presetID="22" presetClass="entr" presetSubtype="2"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29" grpId="2" bldLvl="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rcRect/>
          <a:stretch>
            <a:fillRect/>
          </a:stretch>
        </p:blipFill>
        <p:spPr>
          <a:xfrm>
            <a:off x="6096000" y="26898"/>
            <a:ext cx="6096847" cy="6831108"/>
          </a:xfrm>
          <a:custGeom>
            <a:avLst/>
            <a:gdLst>
              <a:gd name="connsiteX0" fmla="*/ 6072935 w 6096847"/>
              <a:gd name="connsiteY0" fmla="*/ 0 h 6831108"/>
              <a:gd name="connsiteX1" fmla="*/ 6096847 w 6096847"/>
              <a:gd name="connsiteY1" fmla="*/ 0 h 6831108"/>
              <a:gd name="connsiteX2" fmla="*/ 6096847 w 6096847"/>
              <a:gd name="connsiteY2" fmla="*/ 6831108 h 6831108"/>
              <a:gd name="connsiteX3" fmla="*/ 0 w 6096847"/>
              <a:gd name="connsiteY3" fmla="*/ 6831108 h 6831108"/>
            </a:gdLst>
            <a:ahLst/>
            <a:cxnLst>
              <a:cxn ang="0">
                <a:pos x="connsiteX0" y="connsiteY0"/>
              </a:cxn>
              <a:cxn ang="0">
                <a:pos x="connsiteX1" y="connsiteY1"/>
              </a:cxn>
              <a:cxn ang="0">
                <a:pos x="connsiteX2" y="connsiteY2"/>
              </a:cxn>
              <a:cxn ang="0">
                <a:pos x="connsiteX3" y="connsiteY3"/>
              </a:cxn>
            </a:cxnLst>
            <a:rect l="l" t="t" r="r" b="b"/>
            <a:pathLst>
              <a:path w="6096847" h="6831108">
                <a:moveTo>
                  <a:pt x="6072935" y="0"/>
                </a:moveTo>
                <a:lnTo>
                  <a:pt x="6096847" y="0"/>
                </a:lnTo>
                <a:lnTo>
                  <a:pt x="6096847" y="6831108"/>
                </a:lnTo>
                <a:lnTo>
                  <a:pt x="0" y="6831108"/>
                </a:lnTo>
                <a:close/>
              </a:path>
            </a:pathLst>
          </a:custGeom>
        </p:spPr>
      </p:pic>
      <p:pic>
        <p:nvPicPr>
          <p:cNvPr id="12" name="图片 11"/>
          <p:cNvPicPr>
            <a:picLocks noChangeAspect="1"/>
          </p:cNvPicPr>
          <p:nvPr/>
        </p:nvPicPr>
        <p:blipFill>
          <a:blip r:embed="rId4" cstate="email"/>
          <a:srcRect/>
          <a:stretch>
            <a:fillRect/>
          </a:stretch>
        </p:blipFill>
        <p:spPr>
          <a:xfrm>
            <a:off x="-851" y="26898"/>
            <a:ext cx="6048366" cy="6831102"/>
          </a:xfrm>
          <a:custGeom>
            <a:avLst/>
            <a:gdLst>
              <a:gd name="connsiteX0" fmla="*/ 0 w 6048366"/>
              <a:gd name="connsiteY0" fmla="*/ 0 h 6831102"/>
              <a:gd name="connsiteX1" fmla="*/ 6048366 w 6048366"/>
              <a:gd name="connsiteY1" fmla="*/ 6831102 h 6831102"/>
              <a:gd name="connsiteX2" fmla="*/ 0 w 6048366"/>
              <a:gd name="connsiteY2" fmla="*/ 6831102 h 6831102"/>
            </a:gdLst>
            <a:ahLst/>
            <a:cxnLst>
              <a:cxn ang="0">
                <a:pos x="connsiteX0" y="connsiteY0"/>
              </a:cxn>
              <a:cxn ang="0">
                <a:pos x="connsiteX1" y="connsiteY1"/>
              </a:cxn>
              <a:cxn ang="0">
                <a:pos x="connsiteX2" y="connsiteY2"/>
              </a:cxn>
            </a:cxnLst>
            <a:rect l="l" t="t" r="r" b="b"/>
            <a:pathLst>
              <a:path w="6048366" h="6831102">
                <a:moveTo>
                  <a:pt x="0" y="0"/>
                </a:moveTo>
                <a:lnTo>
                  <a:pt x="6048366" y="6831102"/>
                </a:lnTo>
                <a:lnTo>
                  <a:pt x="0" y="6831102"/>
                </a:lnTo>
                <a:close/>
              </a:path>
            </a:pathLst>
          </a:custGeom>
        </p:spPr>
      </p:pic>
      <p:sp>
        <p:nvSpPr>
          <p:cNvPr id="5" name="直角三角形 4"/>
          <p:cNvSpPr/>
          <p:nvPr/>
        </p:nvSpPr>
        <p:spPr>
          <a:xfrm rot="10800000">
            <a:off x="6095998" y="-3"/>
            <a:ext cx="6096001" cy="6858002"/>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81002" y="381002"/>
            <a:ext cx="6858002"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67798" y="2921169"/>
            <a:ext cx="4256404" cy="1015663"/>
          </a:xfrm>
          <a:prstGeom prst="rect">
            <a:avLst/>
          </a:prstGeom>
          <a:noFill/>
        </p:spPr>
        <p:txBody>
          <a:bodyPr wrap="square" rtlCol="0">
            <a:spAutoFit/>
          </a:bodyPr>
          <a:lstStyle/>
          <a:p>
            <a:pPr algn="ctr"/>
            <a:r>
              <a:rPr lang="en-US" altLang="zh-CN" sz="6000" dirty="0">
                <a:solidFill>
                  <a:schemeClr val="tx1"/>
                </a:solidFill>
                <a:latin typeface="Poppins SemiBold" panose="02000000000000000000" charset="0"/>
                <a:ea typeface="华文细黑" panose="02010600040101010101" charset="-122"/>
              </a:rPr>
              <a:t>PART  </a:t>
            </a:r>
            <a:r>
              <a:rPr lang="en-US" altLang="zh-CN" sz="6000" dirty="0">
                <a:latin typeface="Poppins SemiBold" panose="02000000000000000000" charset="0"/>
                <a:ea typeface="华文细黑" panose="02010600040101010101" charset="-122"/>
              </a:rPr>
              <a:t>THREE</a:t>
            </a:r>
            <a:endParaRPr lang="en-US" altLang="zh-CN" sz="6000" dirty="0">
              <a:solidFill>
                <a:schemeClr val="tx1"/>
              </a:solidFill>
              <a:latin typeface="Poppins SemiBold" panose="02000000000000000000" charset="0"/>
              <a:ea typeface="华文细黑"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81635" y="-1250576"/>
            <a:ext cx="13070540" cy="3657598"/>
            <a:chOff x="-1687014" y="-1195051"/>
            <a:chExt cx="15566026" cy="4393715"/>
          </a:xfrm>
        </p:grpSpPr>
        <p:sp>
          <p:nvSpPr>
            <p:cNvPr id="5" name="直角三角形 4"/>
            <p:cNvSpPr/>
            <p:nvPr/>
          </p:nvSpPr>
          <p:spPr>
            <a:xfrm rot="18882329">
              <a:off x="9298137" y="-1207401"/>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8882329">
              <a:off x="4900948" y="-1207400"/>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8882329">
              <a:off x="503760" y="-1207400"/>
              <a:ext cx="2390102" cy="2414801"/>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rot="10800000">
              <a:off x="2669834" y="808561"/>
              <a:ext cx="11209178" cy="2390103"/>
              <a:chOff x="491410" y="-1195051"/>
              <a:chExt cx="11209178" cy="2390103"/>
            </a:xfrm>
            <a:solidFill>
              <a:srgbClr val="95E5F2"/>
            </a:solidFill>
          </p:grpSpPr>
          <p:sp>
            <p:nvSpPr>
              <p:cNvPr id="10" name="直角三角形 9"/>
              <p:cNvSpPr/>
              <p:nvPr/>
            </p:nvSpPr>
            <p:spPr>
              <a:xfrm rot="18882329">
                <a:off x="9298137" y="-1207401"/>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8882329">
                <a:off x="4900948" y="-1207400"/>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8882329">
                <a:off x="503760" y="-1207400"/>
                <a:ext cx="2390102" cy="241480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直角三角形 8"/>
            <p:cNvSpPr/>
            <p:nvPr/>
          </p:nvSpPr>
          <p:spPr>
            <a:xfrm rot="8082329">
              <a:off x="-1674664" y="796212"/>
              <a:ext cx="2390102" cy="2414801"/>
            </a:xfrm>
            <a:prstGeom prst="rtTriangle">
              <a:avLst/>
            </a:prstGeom>
            <a:solidFill>
              <a:srgbClr val="95E5F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直角三角形 13"/>
          <p:cNvSpPr/>
          <p:nvPr/>
        </p:nvSpPr>
        <p:spPr>
          <a:xfrm rot="18882329">
            <a:off x="11943296" y="-1269577"/>
            <a:ext cx="1989668" cy="2027669"/>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14"/>
          <p:cNvSpPr/>
          <p:nvPr/>
        </p:nvSpPr>
        <p:spPr bwMode="auto">
          <a:xfrm>
            <a:off x="1376823" y="2519526"/>
            <a:ext cx="426261" cy="427525"/>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20" name="15"/>
          <p:cNvSpPr/>
          <p:nvPr/>
        </p:nvSpPr>
        <p:spPr bwMode="auto">
          <a:xfrm>
            <a:off x="1375560" y="4572245"/>
            <a:ext cx="427524" cy="426262"/>
          </a:xfrm>
          <a:custGeom>
            <a:avLst/>
            <a:gdLst>
              <a:gd name="T0" fmla="*/ 122 w 186"/>
              <a:gd name="T1" fmla="*/ 160 h 185"/>
              <a:gd name="T2" fmla="*/ 122 w 186"/>
              <a:gd name="T3" fmla="*/ 152 h 185"/>
              <a:gd name="T4" fmla="*/ 59 w 186"/>
              <a:gd name="T5" fmla="*/ 156 h 185"/>
              <a:gd name="T6" fmla="*/ 63 w 186"/>
              <a:gd name="T7" fmla="*/ 143 h 185"/>
              <a:gd name="T8" fmla="*/ 110 w 186"/>
              <a:gd name="T9" fmla="*/ 139 h 185"/>
              <a:gd name="T10" fmla="*/ 63 w 186"/>
              <a:gd name="T11" fmla="*/ 135 h 185"/>
              <a:gd name="T12" fmla="*/ 63 w 186"/>
              <a:gd name="T13" fmla="*/ 143 h 185"/>
              <a:gd name="T14" fmla="*/ 152 w 186"/>
              <a:gd name="T15" fmla="*/ 50 h 185"/>
              <a:gd name="T16" fmla="*/ 143 w 186"/>
              <a:gd name="T17" fmla="*/ 0 h 185"/>
              <a:gd name="T18" fmla="*/ 34 w 186"/>
              <a:gd name="T19" fmla="*/ 8 h 185"/>
              <a:gd name="T20" fmla="*/ 25 w 186"/>
              <a:gd name="T21" fmla="*/ 50 h 185"/>
              <a:gd name="T22" fmla="*/ 0 w 186"/>
              <a:gd name="T23" fmla="*/ 143 h 185"/>
              <a:gd name="T24" fmla="*/ 34 w 186"/>
              <a:gd name="T25" fmla="*/ 169 h 185"/>
              <a:gd name="T26" fmla="*/ 42 w 186"/>
              <a:gd name="T27" fmla="*/ 185 h 185"/>
              <a:gd name="T28" fmla="*/ 152 w 186"/>
              <a:gd name="T29" fmla="*/ 177 h 185"/>
              <a:gd name="T30" fmla="*/ 160 w 186"/>
              <a:gd name="T31" fmla="*/ 169 h 185"/>
              <a:gd name="T32" fmla="*/ 186 w 186"/>
              <a:gd name="T33" fmla="*/ 76 h 185"/>
              <a:gd name="T34" fmla="*/ 42 w 186"/>
              <a:gd name="T35" fmla="*/ 8 h 185"/>
              <a:gd name="T36" fmla="*/ 143 w 186"/>
              <a:gd name="T37" fmla="*/ 50 h 185"/>
              <a:gd name="T38" fmla="*/ 42 w 186"/>
              <a:gd name="T39" fmla="*/ 8 h 185"/>
              <a:gd name="T40" fmla="*/ 42 w 186"/>
              <a:gd name="T41" fmla="*/ 177 h 185"/>
              <a:gd name="T42" fmla="*/ 143 w 186"/>
              <a:gd name="T43" fmla="*/ 126 h 185"/>
              <a:gd name="T44" fmla="*/ 177 w 186"/>
              <a:gd name="T45" fmla="*/ 143 h 185"/>
              <a:gd name="T46" fmla="*/ 152 w 186"/>
              <a:gd name="T47" fmla="*/ 160 h 185"/>
              <a:gd name="T48" fmla="*/ 143 w 186"/>
              <a:gd name="T49" fmla="*/ 118 h 185"/>
              <a:gd name="T50" fmla="*/ 34 w 186"/>
              <a:gd name="T51" fmla="*/ 126 h 185"/>
              <a:gd name="T52" fmla="*/ 25 w 186"/>
              <a:gd name="T53" fmla="*/ 160 h 185"/>
              <a:gd name="T54" fmla="*/ 8 w 186"/>
              <a:gd name="T55" fmla="*/ 76 h 185"/>
              <a:gd name="T56" fmla="*/ 160 w 186"/>
              <a:gd name="T57" fmla="*/ 59 h 185"/>
              <a:gd name="T58" fmla="*/ 177 w 186"/>
              <a:gd name="T59" fmla="*/ 143 h 185"/>
              <a:gd name="T60" fmla="*/ 143 w 186"/>
              <a:gd name="T61" fmla="*/ 84 h 185"/>
              <a:gd name="T62" fmla="*/ 160 w 186"/>
              <a:gd name="T63" fmla="*/ 84 h 185"/>
              <a:gd name="T64" fmla="*/ 127 w 186"/>
              <a:gd name="T65" fmla="*/ 76 h 185"/>
              <a:gd name="T66" fmla="*/ 127 w 186"/>
              <a:gd name="T67" fmla="*/ 93 h 185"/>
              <a:gd name="T68" fmla="*/ 127 w 186"/>
              <a:gd name="T69"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 h="185">
                <a:moveTo>
                  <a:pt x="63" y="160"/>
                </a:moveTo>
                <a:cubicBezTo>
                  <a:pt x="122" y="160"/>
                  <a:pt x="122" y="160"/>
                  <a:pt x="122" y="160"/>
                </a:cubicBezTo>
                <a:cubicBezTo>
                  <a:pt x="125" y="160"/>
                  <a:pt x="127" y="158"/>
                  <a:pt x="127" y="156"/>
                </a:cubicBezTo>
                <a:cubicBezTo>
                  <a:pt x="127" y="154"/>
                  <a:pt x="125" y="152"/>
                  <a:pt x="122" y="152"/>
                </a:cubicBezTo>
                <a:cubicBezTo>
                  <a:pt x="63" y="152"/>
                  <a:pt x="63" y="152"/>
                  <a:pt x="63" y="152"/>
                </a:cubicBezTo>
                <a:cubicBezTo>
                  <a:pt x="61" y="152"/>
                  <a:pt x="59" y="154"/>
                  <a:pt x="59" y="156"/>
                </a:cubicBezTo>
                <a:cubicBezTo>
                  <a:pt x="59" y="158"/>
                  <a:pt x="61" y="160"/>
                  <a:pt x="63" y="160"/>
                </a:cubicBezTo>
                <a:close/>
                <a:moveTo>
                  <a:pt x="63" y="143"/>
                </a:moveTo>
                <a:cubicBezTo>
                  <a:pt x="106" y="143"/>
                  <a:pt x="106" y="143"/>
                  <a:pt x="106" y="143"/>
                </a:cubicBezTo>
                <a:cubicBezTo>
                  <a:pt x="108" y="143"/>
                  <a:pt x="110" y="141"/>
                  <a:pt x="110" y="139"/>
                </a:cubicBezTo>
                <a:cubicBezTo>
                  <a:pt x="110" y="137"/>
                  <a:pt x="108" y="135"/>
                  <a:pt x="106" y="135"/>
                </a:cubicBezTo>
                <a:cubicBezTo>
                  <a:pt x="63" y="135"/>
                  <a:pt x="63" y="135"/>
                  <a:pt x="63" y="135"/>
                </a:cubicBezTo>
                <a:cubicBezTo>
                  <a:pt x="61" y="135"/>
                  <a:pt x="59" y="137"/>
                  <a:pt x="59" y="139"/>
                </a:cubicBezTo>
                <a:cubicBezTo>
                  <a:pt x="59" y="141"/>
                  <a:pt x="61" y="143"/>
                  <a:pt x="63" y="143"/>
                </a:cubicBezTo>
                <a:close/>
                <a:moveTo>
                  <a:pt x="160" y="50"/>
                </a:moveTo>
                <a:cubicBezTo>
                  <a:pt x="152" y="50"/>
                  <a:pt x="152" y="50"/>
                  <a:pt x="152" y="50"/>
                </a:cubicBezTo>
                <a:cubicBezTo>
                  <a:pt x="152" y="8"/>
                  <a:pt x="152" y="8"/>
                  <a:pt x="152" y="8"/>
                </a:cubicBezTo>
                <a:cubicBezTo>
                  <a:pt x="152" y="4"/>
                  <a:pt x="148" y="0"/>
                  <a:pt x="143" y="0"/>
                </a:cubicBezTo>
                <a:cubicBezTo>
                  <a:pt x="42" y="0"/>
                  <a:pt x="42" y="0"/>
                  <a:pt x="42" y="0"/>
                </a:cubicBezTo>
                <a:cubicBezTo>
                  <a:pt x="38" y="0"/>
                  <a:pt x="34" y="4"/>
                  <a:pt x="34" y="8"/>
                </a:cubicBezTo>
                <a:cubicBezTo>
                  <a:pt x="34" y="50"/>
                  <a:pt x="34" y="50"/>
                  <a:pt x="34" y="50"/>
                </a:cubicBezTo>
                <a:cubicBezTo>
                  <a:pt x="25" y="50"/>
                  <a:pt x="25" y="50"/>
                  <a:pt x="25" y="50"/>
                </a:cubicBezTo>
                <a:cubicBezTo>
                  <a:pt x="11" y="50"/>
                  <a:pt x="0" y="62"/>
                  <a:pt x="0" y="76"/>
                </a:cubicBezTo>
                <a:cubicBezTo>
                  <a:pt x="0" y="143"/>
                  <a:pt x="0" y="143"/>
                  <a:pt x="0" y="143"/>
                </a:cubicBezTo>
                <a:cubicBezTo>
                  <a:pt x="0" y="157"/>
                  <a:pt x="11" y="169"/>
                  <a:pt x="25" y="169"/>
                </a:cubicBezTo>
                <a:cubicBezTo>
                  <a:pt x="34" y="169"/>
                  <a:pt x="34" y="169"/>
                  <a:pt x="34" y="169"/>
                </a:cubicBezTo>
                <a:cubicBezTo>
                  <a:pt x="34" y="177"/>
                  <a:pt x="34" y="177"/>
                  <a:pt x="34" y="177"/>
                </a:cubicBezTo>
                <a:cubicBezTo>
                  <a:pt x="34" y="182"/>
                  <a:pt x="38" y="185"/>
                  <a:pt x="42" y="185"/>
                </a:cubicBezTo>
                <a:cubicBezTo>
                  <a:pt x="143" y="185"/>
                  <a:pt x="143" y="185"/>
                  <a:pt x="143" y="185"/>
                </a:cubicBezTo>
                <a:cubicBezTo>
                  <a:pt x="148" y="185"/>
                  <a:pt x="152" y="182"/>
                  <a:pt x="152" y="177"/>
                </a:cubicBezTo>
                <a:cubicBezTo>
                  <a:pt x="152" y="169"/>
                  <a:pt x="152" y="169"/>
                  <a:pt x="152" y="169"/>
                </a:cubicBezTo>
                <a:cubicBezTo>
                  <a:pt x="160" y="169"/>
                  <a:pt x="160" y="169"/>
                  <a:pt x="160" y="169"/>
                </a:cubicBezTo>
                <a:cubicBezTo>
                  <a:pt x="174" y="169"/>
                  <a:pt x="186" y="157"/>
                  <a:pt x="186" y="143"/>
                </a:cubicBezTo>
                <a:cubicBezTo>
                  <a:pt x="186" y="76"/>
                  <a:pt x="186" y="76"/>
                  <a:pt x="186" y="76"/>
                </a:cubicBezTo>
                <a:cubicBezTo>
                  <a:pt x="186" y="62"/>
                  <a:pt x="174" y="50"/>
                  <a:pt x="160" y="50"/>
                </a:cubicBezTo>
                <a:close/>
                <a:moveTo>
                  <a:pt x="42" y="8"/>
                </a:moveTo>
                <a:cubicBezTo>
                  <a:pt x="143" y="8"/>
                  <a:pt x="143" y="8"/>
                  <a:pt x="143" y="8"/>
                </a:cubicBezTo>
                <a:cubicBezTo>
                  <a:pt x="143" y="50"/>
                  <a:pt x="143" y="50"/>
                  <a:pt x="143" y="50"/>
                </a:cubicBezTo>
                <a:cubicBezTo>
                  <a:pt x="42" y="50"/>
                  <a:pt x="42" y="50"/>
                  <a:pt x="42" y="50"/>
                </a:cubicBezTo>
                <a:lnTo>
                  <a:pt x="42" y="8"/>
                </a:lnTo>
                <a:close/>
                <a:moveTo>
                  <a:pt x="143" y="177"/>
                </a:moveTo>
                <a:cubicBezTo>
                  <a:pt x="42" y="177"/>
                  <a:pt x="42" y="177"/>
                  <a:pt x="42" y="177"/>
                </a:cubicBezTo>
                <a:cubicBezTo>
                  <a:pt x="42" y="126"/>
                  <a:pt x="42" y="126"/>
                  <a:pt x="42" y="126"/>
                </a:cubicBezTo>
                <a:cubicBezTo>
                  <a:pt x="143" y="126"/>
                  <a:pt x="143" y="126"/>
                  <a:pt x="143" y="126"/>
                </a:cubicBezTo>
                <a:lnTo>
                  <a:pt x="143" y="177"/>
                </a:lnTo>
                <a:close/>
                <a:moveTo>
                  <a:pt x="177" y="143"/>
                </a:moveTo>
                <a:cubicBezTo>
                  <a:pt x="177" y="153"/>
                  <a:pt x="170" y="160"/>
                  <a:pt x="160" y="160"/>
                </a:cubicBezTo>
                <a:cubicBezTo>
                  <a:pt x="152" y="160"/>
                  <a:pt x="152" y="160"/>
                  <a:pt x="152" y="160"/>
                </a:cubicBezTo>
                <a:cubicBezTo>
                  <a:pt x="152" y="126"/>
                  <a:pt x="152" y="126"/>
                  <a:pt x="152" y="126"/>
                </a:cubicBezTo>
                <a:cubicBezTo>
                  <a:pt x="152" y="122"/>
                  <a:pt x="148" y="118"/>
                  <a:pt x="143" y="118"/>
                </a:cubicBezTo>
                <a:cubicBezTo>
                  <a:pt x="42" y="118"/>
                  <a:pt x="42" y="118"/>
                  <a:pt x="42" y="118"/>
                </a:cubicBezTo>
                <a:cubicBezTo>
                  <a:pt x="38" y="118"/>
                  <a:pt x="34" y="122"/>
                  <a:pt x="34" y="126"/>
                </a:cubicBezTo>
                <a:cubicBezTo>
                  <a:pt x="34" y="160"/>
                  <a:pt x="34" y="160"/>
                  <a:pt x="34" y="160"/>
                </a:cubicBezTo>
                <a:cubicBezTo>
                  <a:pt x="25" y="160"/>
                  <a:pt x="25" y="160"/>
                  <a:pt x="25" y="160"/>
                </a:cubicBezTo>
                <a:cubicBezTo>
                  <a:pt x="16" y="160"/>
                  <a:pt x="8" y="153"/>
                  <a:pt x="8" y="143"/>
                </a:cubicBezTo>
                <a:cubicBezTo>
                  <a:pt x="8" y="76"/>
                  <a:pt x="8" y="76"/>
                  <a:pt x="8" y="76"/>
                </a:cubicBezTo>
                <a:cubicBezTo>
                  <a:pt x="8" y="66"/>
                  <a:pt x="16" y="59"/>
                  <a:pt x="25" y="59"/>
                </a:cubicBezTo>
                <a:cubicBezTo>
                  <a:pt x="160" y="59"/>
                  <a:pt x="160" y="59"/>
                  <a:pt x="160" y="59"/>
                </a:cubicBezTo>
                <a:cubicBezTo>
                  <a:pt x="170" y="59"/>
                  <a:pt x="177" y="66"/>
                  <a:pt x="177" y="76"/>
                </a:cubicBezTo>
                <a:lnTo>
                  <a:pt x="177" y="143"/>
                </a:lnTo>
                <a:close/>
                <a:moveTo>
                  <a:pt x="152" y="76"/>
                </a:moveTo>
                <a:cubicBezTo>
                  <a:pt x="147" y="76"/>
                  <a:pt x="143" y="79"/>
                  <a:pt x="143" y="84"/>
                </a:cubicBezTo>
                <a:cubicBezTo>
                  <a:pt x="143" y="89"/>
                  <a:pt x="147" y="93"/>
                  <a:pt x="152" y="93"/>
                </a:cubicBezTo>
                <a:cubicBezTo>
                  <a:pt x="157" y="93"/>
                  <a:pt x="160" y="89"/>
                  <a:pt x="160" y="84"/>
                </a:cubicBezTo>
                <a:cubicBezTo>
                  <a:pt x="160" y="79"/>
                  <a:pt x="157" y="76"/>
                  <a:pt x="152" y="76"/>
                </a:cubicBezTo>
                <a:close/>
                <a:moveTo>
                  <a:pt x="127" y="76"/>
                </a:moveTo>
                <a:cubicBezTo>
                  <a:pt x="122" y="76"/>
                  <a:pt x="118" y="79"/>
                  <a:pt x="118" y="84"/>
                </a:cubicBezTo>
                <a:cubicBezTo>
                  <a:pt x="118" y="89"/>
                  <a:pt x="122" y="93"/>
                  <a:pt x="127" y="93"/>
                </a:cubicBezTo>
                <a:cubicBezTo>
                  <a:pt x="131" y="93"/>
                  <a:pt x="135" y="89"/>
                  <a:pt x="135" y="84"/>
                </a:cubicBezTo>
                <a:cubicBezTo>
                  <a:pt x="135" y="79"/>
                  <a:pt x="131" y="76"/>
                  <a:pt x="127" y="76"/>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21" name="16"/>
          <p:cNvSpPr/>
          <p:nvPr/>
        </p:nvSpPr>
        <p:spPr bwMode="auto">
          <a:xfrm>
            <a:off x="7159384" y="2520789"/>
            <a:ext cx="426261" cy="426262"/>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22" name="17"/>
          <p:cNvSpPr/>
          <p:nvPr/>
        </p:nvSpPr>
        <p:spPr bwMode="auto">
          <a:xfrm>
            <a:off x="7192628" y="4570982"/>
            <a:ext cx="427524" cy="427525"/>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23" name="6"/>
          <p:cNvSpPr/>
          <p:nvPr/>
        </p:nvSpPr>
        <p:spPr>
          <a:xfrm>
            <a:off x="1921853" y="2980040"/>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24" name="文本框 23"/>
          <p:cNvSpPr txBox="1"/>
          <p:nvPr/>
        </p:nvSpPr>
        <p:spPr>
          <a:xfrm>
            <a:off x="1803084" y="2577719"/>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25" name="5"/>
          <p:cNvSpPr/>
          <p:nvPr/>
        </p:nvSpPr>
        <p:spPr>
          <a:xfrm>
            <a:off x="1921853" y="4998507"/>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26" name="文本框 25"/>
          <p:cNvSpPr txBox="1"/>
          <p:nvPr/>
        </p:nvSpPr>
        <p:spPr>
          <a:xfrm>
            <a:off x="1803084" y="4596186"/>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27" name="4"/>
          <p:cNvSpPr/>
          <p:nvPr/>
        </p:nvSpPr>
        <p:spPr>
          <a:xfrm>
            <a:off x="7939520" y="2980040"/>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28" name="文本框 27"/>
          <p:cNvSpPr txBox="1"/>
          <p:nvPr/>
        </p:nvSpPr>
        <p:spPr>
          <a:xfrm>
            <a:off x="7820751" y="2577719"/>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29" name="3"/>
          <p:cNvSpPr/>
          <p:nvPr/>
        </p:nvSpPr>
        <p:spPr>
          <a:xfrm>
            <a:off x="8058289" y="4889343"/>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30" name="文本框 29"/>
          <p:cNvSpPr txBox="1"/>
          <p:nvPr/>
        </p:nvSpPr>
        <p:spPr>
          <a:xfrm>
            <a:off x="7939520" y="4487022"/>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right)">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899487" y="43986"/>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grpSp>
        <p:nvGrpSpPr>
          <p:cNvPr id="2" name="组合 1"/>
          <p:cNvGrpSpPr/>
          <p:nvPr/>
        </p:nvGrpSpPr>
        <p:grpSpPr>
          <a:xfrm>
            <a:off x="484654" y="1613646"/>
            <a:ext cx="3764617" cy="3630708"/>
            <a:chOff x="484654" y="1613646"/>
            <a:chExt cx="3764617" cy="3630708"/>
          </a:xfrm>
        </p:grpSpPr>
        <p:sp>
          <p:nvSpPr>
            <p:cNvPr id="5" name="等腰三角形 4"/>
            <p:cNvSpPr/>
            <p:nvPr/>
          </p:nvSpPr>
          <p:spPr>
            <a:xfrm>
              <a:off x="484654" y="1613646"/>
              <a:ext cx="3764617" cy="3415554"/>
            </a:xfrm>
            <a:prstGeom prst="triangle">
              <a:avLst/>
            </a:prstGeom>
            <a:noFill/>
            <a:ln w="50800">
              <a:solidFill>
                <a:srgbClr val="FCD5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email"/>
            <a:stretch>
              <a:fillRect/>
            </a:stretch>
          </p:blipFill>
          <p:spPr>
            <a:xfrm>
              <a:off x="1097063" y="1815355"/>
              <a:ext cx="2287116" cy="3428999"/>
            </a:xfrm>
            <a:prstGeom prst="rect">
              <a:avLst/>
            </a:prstGeom>
          </p:spPr>
        </p:pic>
      </p:grpSp>
      <p:grpSp>
        <p:nvGrpSpPr>
          <p:cNvPr id="8" name="组合 7"/>
          <p:cNvGrpSpPr/>
          <p:nvPr/>
        </p:nvGrpSpPr>
        <p:grpSpPr>
          <a:xfrm>
            <a:off x="7875773" y="1613646"/>
            <a:ext cx="3764617" cy="3630707"/>
            <a:chOff x="7875773" y="1613646"/>
            <a:chExt cx="3764617" cy="3630707"/>
          </a:xfrm>
        </p:grpSpPr>
        <p:sp>
          <p:nvSpPr>
            <p:cNvPr id="9" name="等腰三角形 8"/>
            <p:cNvSpPr/>
            <p:nvPr/>
          </p:nvSpPr>
          <p:spPr>
            <a:xfrm>
              <a:off x="7875773" y="1613646"/>
              <a:ext cx="3764617" cy="3415554"/>
            </a:xfrm>
            <a:prstGeom prst="triangle">
              <a:avLst/>
            </a:prstGeom>
            <a:noFill/>
            <a:ln w="50800">
              <a:solidFill>
                <a:srgbClr val="FCD5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0" name="图片 9"/>
            <p:cNvPicPr>
              <a:picLocks noChangeAspect="1"/>
            </p:cNvPicPr>
            <p:nvPr/>
          </p:nvPicPr>
          <p:blipFill>
            <a:blip r:embed="rId3" cstate="email"/>
            <a:stretch>
              <a:fillRect/>
            </a:stretch>
          </p:blipFill>
          <p:spPr>
            <a:xfrm>
              <a:off x="8670134" y="1815354"/>
              <a:ext cx="2287116" cy="3428999"/>
            </a:xfrm>
            <a:prstGeom prst="rect">
              <a:avLst/>
            </a:prstGeom>
          </p:spPr>
        </p:pic>
      </p:grpSp>
      <p:grpSp>
        <p:nvGrpSpPr>
          <p:cNvPr id="4" name="组合 3"/>
          <p:cNvGrpSpPr/>
          <p:nvPr/>
        </p:nvGrpSpPr>
        <p:grpSpPr>
          <a:xfrm>
            <a:off x="4222377" y="1320054"/>
            <a:ext cx="3764617" cy="3709146"/>
            <a:chOff x="4222377" y="1320054"/>
            <a:chExt cx="3764617" cy="3709146"/>
          </a:xfrm>
        </p:grpSpPr>
        <p:sp>
          <p:nvSpPr>
            <p:cNvPr id="6" name="等腰三角形 5"/>
            <p:cNvSpPr/>
            <p:nvPr/>
          </p:nvSpPr>
          <p:spPr>
            <a:xfrm rot="10800000">
              <a:off x="4222377" y="1613646"/>
              <a:ext cx="3764617" cy="3415554"/>
            </a:xfrm>
            <a:prstGeom prst="triangle">
              <a:avLst/>
            </a:prstGeom>
            <a:noFill/>
            <a:ln w="50800">
              <a:solidFill>
                <a:srgbClr val="95E5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stretch>
              <a:fillRect/>
            </a:stretch>
          </p:blipFill>
          <p:spPr>
            <a:xfrm rot="10800000">
              <a:off x="5024799" y="1320054"/>
              <a:ext cx="2287116" cy="3428999"/>
            </a:xfrm>
            <a:prstGeom prst="rect">
              <a:avLst/>
            </a:prstGeom>
          </p:spPr>
        </p:pic>
      </p:grpSp>
      <p:sp>
        <p:nvSpPr>
          <p:cNvPr id="12" name="文本框 11"/>
          <p:cNvSpPr txBox="1"/>
          <p:nvPr/>
        </p:nvSpPr>
        <p:spPr>
          <a:xfrm>
            <a:off x="971549" y="5446063"/>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3" name="文本框 12"/>
          <p:cNvSpPr txBox="1"/>
          <p:nvPr/>
        </p:nvSpPr>
        <p:spPr>
          <a:xfrm>
            <a:off x="4709272" y="5446063"/>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4" name="文本框 13"/>
          <p:cNvSpPr txBox="1"/>
          <p:nvPr/>
        </p:nvSpPr>
        <p:spPr>
          <a:xfrm>
            <a:off x="8489576" y="5446061"/>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9" presetClass="entr" presetSubtype="0" fill="hold" grpId="2" nodeType="after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2"/>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500"/>
                                        <p:tgtEl>
                                          <p:spTgt spid="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bldLvl="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nvSpPr>
        <p:spPr>
          <a:xfrm rot="5400000">
            <a:off x="1044387" y="-1044387"/>
            <a:ext cx="4007224"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1" y="2850774"/>
            <a:ext cx="5271247" cy="4007226"/>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cstate="email"/>
          <a:srcRect/>
          <a:stretch>
            <a:fillRect/>
          </a:stretch>
        </p:blipFill>
        <p:spPr>
          <a:xfrm>
            <a:off x="5271248" y="2178422"/>
            <a:ext cx="6920754" cy="4679578"/>
          </a:xfrm>
          <a:custGeom>
            <a:avLst/>
            <a:gdLst>
              <a:gd name="connsiteX0" fmla="*/ 6920754 w 6920754"/>
              <a:gd name="connsiteY0" fmla="*/ 0 h 4679578"/>
              <a:gd name="connsiteX1" fmla="*/ 6920754 w 6920754"/>
              <a:gd name="connsiteY1" fmla="*/ 4679578 h 4679578"/>
              <a:gd name="connsiteX2" fmla="*/ 0 w 6920754"/>
              <a:gd name="connsiteY2" fmla="*/ 4679578 h 4679578"/>
            </a:gdLst>
            <a:ahLst/>
            <a:cxnLst>
              <a:cxn ang="0">
                <a:pos x="connsiteX0" y="connsiteY0"/>
              </a:cxn>
              <a:cxn ang="0">
                <a:pos x="connsiteX1" y="connsiteY1"/>
              </a:cxn>
              <a:cxn ang="0">
                <a:pos x="connsiteX2" y="connsiteY2"/>
              </a:cxn>
            </a:cxnLst>
            <a:rect l="l" t="t" r="r" b="b"/>
            <a:pathLst>
              <a:path w="6920754" h="4679578">
                <a:moveTo>
                  <a:pt x="6920754" y="0"/>
                </a:moveTo>
                <a:lnTo>
                  <a:pt x="6920754" y="4679578"/>
                </a:lnTo>
                <a:lnTo>
                  <a:pt x="0" y="4679578"/>
                </a:lnTo>
                <a:close/>
              </a:path>
            </a:pathLst>
          </a:custGeom>
        </p:spPr>
      </p:pic>
      <p:sp>
        <p:nvSpPr>
          <p:cNvPr id="7" name="文本框 6"/>
          <p:cNvSpPr txBox="1"/>
          <p:nvPr/>
        </p:nvSpPr>
        <p:spPr>
          <a:xfrm>
            <a:off x="7147512" y="300889"/>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9" name="图标3"/>
          <p:cNvSpPr/>
          <p:nvPr/>
        </p:nvSpPr>
        <p:spPr bwMode="auto">
          <a:xfrm>
            <a:off x="3047999" y="2444249"/>
            <a:ext cx="426261" cy="427525"/>
          </a:xfrm>
          <a:custGeom>
            <a:avLst/>
            <a:gdLst>
              <a:gd name="T0" fmla="*/ 107 w 185"/>
              <a:gd name="T1" fmla="*/ 144 h 186"/>
              <a:gd name="T2" fmla="*/ 30 w 185"/>
              <a:gd name="T3" fmla="*/ 135 h 186"/>
              <a:gd name="T4" fmla="*/ 116 w 185"/>
              <a:gd name="T5" fmla="*/ 101 h 186"/>
              <a:gd name="T6" fmla="*/ 25 w 185"/>
              <a:gd name="T7" fmla="*/ 110 h 186"/>
              <a:gd name="T8" fmla="*/ 116 w 185"/>
              <a:gd name="T9" fmla="*/ 101 h 186"/>
              <a:gd name="T10" fmla="*/ 36 w 185"/>
              <a:gd name="T11" fmla="*/ 85 h 186"/>
              <a:gd name="T12" fmla="*/ 113 w 185"/>
              <a:gd name="T13" fmla="*/ 93 h 186"/>
              <a:gd name="T14" fmla="*/ 71 w 185"/>
              <a:gd name="T15" fmla="*/ 68 h 186"/>
              <a:gd name="T16" fmla="*/ 98 w 185"/>
              <a:gd name="T17" fmla="*/ 76 h 186"/>
              <a:gd name="T18" fmla="*/ 71 w 185"/>
              <a:gd name="T19" fmla="*/ 160 h 186"/>
              <a:gd name="T20" fmla="*/ 45 w 185"/>
              <a:gd name="T21" fmla="*/ 152 h 186"/>
              <a:gd name="T22" fmla="*/ 169 w 185"/>
              <a:gd name="T23" fmla="*/ 42 h 186"/>
              <a:gd name="T24" fmla="*/ 42 w 185"/>
              <a:gd name="T25" fmla="*/ 25 h 186"/>
              <a:gd name="T26" fmla="*/ 38 w 185"/>
              <a:gd name="T27" fmla="*/ 0 h 186"/>
              <a:gd name="T28" fmla="*/ 34 w 185"/>
              <a:gd name="T29" fmla="*/ 25 h 186"/>
              <a:gd name="T30" fmla="*/ 17 w 185"/>
              <a:gd name="T31" fmla="*/ 42 h 186"/>
              <a:gd name="T32" fmla="*/ 0 w 185"/>
              <a:gd name="T33" fmla="*/ 169 h 186"/>
              <a:gd name="T34" fmla="*/ 169 w 185"/>
              <a:gd name="T35" fmla="*/ 186 h 186"/>
              <a:gd name="T36" fmla="*/ 185 w 185"/>
              <a:gd name="T37" fmla="*/ 59 h 186"/>
              <a:gd name="T38" fmla="*/ 135 w 185"/>
              <a:gd name="T39" fmla="*/ 177 h 186"/>
              <a:gd name="T40" fmla="*/ 8 w 185"/>
              <a:gd name="T41" fmla="*/ 169 h 186"/>
              <a:gd name="T42" fmla="*/ 17 w 185"/>
              <a:gd name="T43" fmla="*/ 51 h 186"/>
              <a:gd name="T44" fmla="*/ 135 w 185"/>
              <a:gd name="T45" fmla="*/ 177 h 186"/>
              <a:gd name="T46" fmla="*/ 169 w 185"/>
              <a:gd name="T47" fmla="*/ 177 h 186"/>
              <a:gd name="T48" fmla="*/ 143 w 185"/>
              <a:gd name="T49" fmla="*/ 51 h 186"/>
              <a:gd name="T50" fmla="*/ 177 w 185"/>
              <a:gd name="T51" fmla="*/ 59 h 186"/>
              <a:gd name="T52" fmla="*/ 116 w 185"/>
              <a:gd name="T53" fmla="*/ 127 h 186"/>
              <a:gd name="T54" fmla="*/ 25 w 185"/>
              <a:gd name="T55" fmla="*/ 118 h 186"/>
              <a:gd name="T56" fmla="*/ 116 w 185"/>
              <a:gd name="T57" fmla="*/ 127 h 186"/>
              <a:gd name="T58" fmla="*/ 152 w 185"/>
              <a:gd name="T59" fmla="*/ 85 h 186"/>
              <a:gd name="T60" fmla="*/ 169 w 185"/>
              <a:gd name="T61" fmla="*/ 85 h 186"/>
              <a:gd name="T62" fmla="*/ 160 w 185"/>
              <a:gd name="T63" fmla="*/ 135 h 186"/>
              <a:gd name="T64" fmla="*/ 160 w 185"/>
              <a:gd name="T65" fmla="*/ 144 h 186"/>
              <a:gd name="T66" fmla="*/ 160 w 185"/>
              <a:gd name="T67" fmla="*/ 135 h 186"/>
              <a:gd name="T68" fmla="*/ 156 w 185"/>
              <a:gd name="T69" fmla="*/ 114 h 186"/>
              <a:gd name="T70" fmla="*/ 164 w 185"/>
              <a:gd name="T71"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36" y="144"/>
                </a:moveTo>
                <a:cubicBezTo>
                  <a:pt x="107" y="144"/>
                  <a:pt x="107" y="144"/>
                  <a:pt x="107" y="144"/>
                </a:cubicBezTo>
                <a:cubicBezTo>
                  <a:pt x="109" y="141"/>
                  <a:pt x="111" y="138"/>
                  <a:pt x="113" y="135"/>
                </a:cubicBezTo>
                <a:cubicBezTo>
                  <a:pt x="30" y="135"/>
                  <a:pt x="30" y="135"/>
                  <a:pt x="30" y="135"/>
                </a:cubicBezTo>
                <a:cubicBezTo>
                  <a:pt x="32" y="138"/>
                  <a:pt x="34" y="141"/>
                  <a:pt x="36" y="144"/>
                </a:cubicBezTo>
                <a:close/>
                <a:moveTo>
                  <a:pt x="116" y="101"/>
                </a:moveTo>
                <a:cubicBezTo>
                  <a:pt x="27" y="101"/>
                  <a:pt x="27" y="101"/>
                  <a:pt x="27" y="101"/>
                </a:cubicBezTo>
                <a:cubicBezTo>
                  <a:pt x="26" y="104"/>
                  <a:pt x="26" y="107"/>
                  <a:pt x="25" y="110"/>
                </a:cubicBezTo>
                <a:cubicBezTo>
                  <a:pt x="118" y="110"/>
                  <a:pt x="118" y="110"/>
                  <a:pt x="118" y="110"/>
                </a:cubicBezTo>
                <a:cubicBezTo>
                  <a:pt x="117" y="107"/>
                  <a:pt x="117" y="104"/>
                  <a:pt x="116" y="101"/>
                </a:cubicBezTo>
                <a:close/>
                <a:moveTo>
                  <a:pt x="107" y="85"/>
                </a:moveTo>
                <a:cubicBezTo>
                  <a:pt x="36" y="85"/>
                  <a:pt x="36" y="85"/>
                  <a:pt x="36" y="85"/>
                </a:cubicBezTo>
                <a:cubicBezTo>
                  <a:pt x="34" y="87"/>
                  <a:pt x="32" y="90"/>
                  <a:pt x="30" y="93"/>
                </a:cubicBezTo>
                <a:cubicBezTo>
                  <a:pt x="113" y="93"/>
                  <a:pt x="113" y="93"/>
                  <a:pt x="113" y="93"/>
                </a:cubicBezTo>
                <a:cubicBezTo>
                  <a:pt x="111" y="90"/>
                  <a:pt x="109" y="87"/>
                  <a:pt x="107" y="85"/>
                </a:cubicBezTo>
                <a:close/>
                <a:moveTo>
                  <a:pt x="71" y="68"/>
                </a:moveTo>
                <a:cubicBezTo>
                  <a:pt x="62" y="68"/>
                  <a:pt x="53" y="71"/>
                  <a:pt x="45" y="76"/>
                </a:cubicBezTo>
                <a:cubicBezTo>
                  <a:pt x="98" y="76"/>
                  <a:pt x="98" y="76"/>
                  <a:pt x="98" y="76"/>
                </a:cubicBezTo>
                <a:cubicBezTo>
                  <a:pt x="90" y="71"/>
                  <a:pt x="81" y="68"/>
                  <a:pt x="71" y="68"/>
                </a:cubicBezTo>
                <a:close/>
                <a:moveTo>
                  <a:pt x="71" y="160"/>
                </a:moveTo>
                <a:cubicBezTo>
                  <a:pt x="81" y="160"/>
                  <a:pt x="90" y="157"/>
                  <a:pt x="98" y="152"/>
                </a:cubicBezTo>
                <a:cubicBezTo>
                  <a:pt x="45" y="152"/>
                  <a:pt x="45" y="152"/>
                  <a:pt x="45" y="152"/>
                </a:cubicBezTo>
                <a:cubicBezTo>
                  <a:pt x="53" y="157"/>
                  <a:pt x="62" y="160"/>
                  <a:pt x="71" y="160"/>
                </a:cubicBezTo>
                <a:close/>
                <a:moveTo>
                  <a:pt x="169" y="42"/>
                </a:moveTo>
                <a:cubicBezTo>
                  <a:pt x="42" y="42"/>
                  <a:pt x="42" y="42"/>
                  <a:pt x="42" y="42"/>
                </a:cubicBezTo>
                <a:cubicBezTo>
                  <a:pt x="42" y="25"/>
                  <a:pt x="42" y="25"/>
                  <a:pt x="42" y="25"/>
                </a:cubicBezTo>
                <a:cubicBezTo>
                  <a:pt x="47" y="23"/>
                  <a:pt x="50" y="18"/>
                  <a:pt x="50" y="13"/>
                </a:cubicBezTo>
                <a:cubicBezTo>
                  <a:pt x="50" y="6"/>
                  <a:pt x="45" y="0"/>
                  <a:pt x="38" y="0"/>
                </a:cubicBezTo>
                <a:cubicBezTo>
                  <a:pt x="31" y="0"/>
                  <a:pt x="25" y="6"/>
                  <a:pt x="25" y="13"/>
                </a:cubicBezTo>
                <a:cubicBezTo>
                  <a:pt x="25" y="18"/>
                  <a:pt x="29" y="23"/>
                  <a:pt x="34" y="25"/>
                </a:cubicBezTo>
                <a:cubicBezTo>
                  <a:pt x="34" y="42"/>
                  <a:pt x="34" y="42"/>
                  <a:pt x="34" y="42"/>
                </a:cubicBezTo>
                <a:cubicBezTo>
                  <a:pt x="17" y="42"/>
                  <a:pt x="17" y="42"/>
                  <a:pt x="17" y="42"/>
                </a:cubicBezTo>
                <a:cubicBezTo>
                  <a:pt x="7" y="42"/>
                  <a:pt x="0" y="50"/>
                  <a:pt x="0" y="59"/>
                </a:cubicBezTo>
                <a:cubicBezTo>
                  <a:pt x="0" y="169"/>
                  <a:pt x="0" y="169"/>
                  <a:pt x="0" y="169"/>
                </a:cubicBezTo>
                <a:cubicBezTo>
                  <a:pt x="0" y="178"/>
                  <a:pt x="7" y="186"/>
                  <a:pt x="17" y="186"/>
                </a:cubicBezTo>
                <a:cubicBezTo>
                  <a:pt x="169" y="186"/>
                  <a:pt x="169" y="186"/>
                  <a:pt x="169" y="186"/>
                </a:cubicBezTo>
                <a:cubicBezTo>
                  <a:pt x="178" y="186"/>
                  <a:pt x="185" y="178"/>
                  <a:pt x="185" y="169"/>
                </a:cubicBezTo>
                <a:cubicBezTo>
                  <a:pt x="185" y="59"/>
                  <a:pt x="185" y="59"/>
                  <a:pt x="185" y="59"/>
                </a:cubicBezTo>
                <a:cubicBezTo>
                  <a:pt x="185" y="50"/>
                  <a:pt x="178" y="42"/>
                  <a:pt x="169" y="42"/>
                </a:cubicBezTo>
                <a:close/>
                <a:moveTo>
                  <a:pt x="135" y="177"/>
                </a:moveTo>
                <a:cubicBezTo>
                  <a:pt x="17" y="177"/>
                  <a:pt x="17" y="177"/>
                  <a:pt x="17" y="177"/>
                </a:cubicBezTo>
                <a:cubicBezTo>
                  <a:pt x="12" y="177"/>
                  <a:pt x="8" y="174"/>
                  <a:pt x="8" y="169"/>
                </a:cubicBezTo>
                <a:cubicBezTo>
                  <a:pt x="8" y="59"/>
                  <a:pt x="8" y="59"/>
                  <a:pt x="8" y="59"/>
                </a:cubicBezTo>
                <a:cubicBezTo>
                  <a:pt x="8" y="55"/>
                  <a:pt x="12" y="51"/>
                  <a:pt x="17" y="51"/>
                </a:cubicBezTo>
                <a:cubicBezTo>
                  <a:pt x="135" y="51"/>
                  <a:pt x="135" y="51"/>
                  <a:pt x="135" y="51"/>
                </a:cubicBezTo>
                <a:lnTo>
                  <a:pt x="135" y="177"/>
                </a:lnTo>
                <a:close/>
                <a:moveTo>
                  <a:pt x="177" y="169"/>
                </a:moveTo>
                <a:cubicBezTo>
                  <a:pt x="177" y="174"/>
                  <a:pt x="173" y="177"/>
                  <a:pt x="169" y="177"/>
                </a:cubicBezTo>
                <a:cubicBezTo>
                  <a:pt x="143" y="177"/>
                  <a:pt x="143" y="177"/>
                  <a:pt x="143" y="177"/>
                </a:cubicBezTo>
                <a:cubicBezTo>
                  <a:pt x="143" y="51"/>
                  <a:pt x="143" y="51"/>
                  <a:pt x="143" y="51"/>
                </a:cubicBezTo>
                <a:cubicBezTo>
                  <a:pt x="169" y="51"/>
                  <a:pt x="169" y="51"/>
                  <a:pt x="169" y="51"/>
                </a:cubicBezTo>
                <a:cubicBezTo>
                  <a:pt x="173" y="51"/>
                  <a:pt x="177" y="55"/>
                  <a:pt x="177" y="59"/>
                </a:cubicBezTo>
                <a:lnTo>
                  <a:pt x="177" y="169"/>
                </a:lnTo>
                <a:close/>
                <a:moveTo>
                  <a:pt x="116" y="127"/>
                </a:moveTo>
                <a:cubicBezTo>
                  <a:pt x="117" y="124"/>
                  <a:pt x="117" y="121"/>
                  <a:pt x="118" y="118"/>
                </a:cubicBezTo>
                <a:cubicBezTo>
                  <a:pt x="25" y="118"/>
                  <a:pt x="25" y="118"/>
                  <a:pt x="25" y="118"/>
                </a:cubicBezTo>
                <a:cubicBezTo>
                  <a:pt x="26" y="121"/>
                  <a:pt x="26" y="124"/>
                  <a:pt x="27" y="127"/>
                </a:cubicBezTo>
                <a:lnTo>
                  <a:pt x="116" y="127"/>
                </a:lnTo>
                <a:close/>
                <a:moveTo>
                  <a:pt x="160" y="76"/>
                </a:moveTo>
                <a:cubicBezTo>
                  <a:pt x="155" y="76"/>
                  <a:pt x="152" y="80"/>
                  <a:pt x="152" y="85"/>
                </a:cubicBezTo>
                <a:cubicBezTo>
                  <a:pt x="152" y="89"/>
                  <a:pt x="155" y="93"/>
                  <a:pt x="160" y="93"/>
                </a:cubicBezTo>
                <a:cubicBezTo>
                  <a:pt x="165" y="93"/>
                  <a:pt x="169" y="89"/>
                  <a:pt x="169" y="85"/>
                </a:cubicBezTo>
                <a:cubicBezTo>
                  <a:pt x="169" y="80"/>
                  <a:pt x="165" y="76"/>
                  <a:pt x="160" y="76"/>
                </a:cubicBezTo>
                <a:close/>
                <a:moveTo>
                  <a:pt x="160" y="135"/>
                </a:moveTo>
                <a:cubicBezTo>
                  <a:pt x="158" y="135"/>
                  <a:pt x="156" y="137"/>
                  <a:pt x="156" y="139"/>
                </a:cubicBezTo>
                <a:cubicBezTo>
                  <a:pt x="156" y="142"/>
                  <a:pt x="158" y="144"/>
                  <a:pt x="160" y="144"/>
                </a:cubicBezTo>
                <a:cubicBezTo>
                  <a:pt x="162" y="144"/>
                  <a:pt x="164" y="142"/>
                  <a:pt x="164" y="139"/>
                </a:cubicBezTo>
                <a:cubicBezTo>
                  <a:pt x="164" y="137"/>
                  <a:pt x="162" y="135"/>
                  <a:pt x="160" y="135"/>
                </a:cubicBezTo>
                <a:close/>
                <a:moveTo>
                  <a:pt x="160" y="110"/>
                </a:moveTo>
                <a:cubicBezTo>
                  <a:pt x="158" y="110"/>
                  <a:pt x="156" y="112"/>
                  <a:pt x="156" y="114"/>
                </a:cubicBezTo>
                <a:cubicBezTo>
                  <a:pt x="156" y="116"/>
                  <a:pt x="158" y="118"/>
                  <a:pt x="160" y="118"/>
                </a:cubicBezTo>
                <a:cubicBezTo>
                  <a:pt x="162" y="118"/>
                  <a:pt x="164" y="116"/>
                  <a:pt x="164" y="114"/>
                </a:cubicBezTo>
                <a:cubicBezTo>
                  <a:pt x="164" y="112"/>
                  <a:pt x="162" y="110"/>
                  <a:pt x="160" y="110"/>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11" name="图标2"/>
          <p:cNvSpPr/>
          <p:nvPr/>
        </p:nvSpPr>
        <p:spPr bwMode="auto">
          <a:xfrm>
            <a:off x="5882869" y="2445512"/>
            <a:ext cx="426261" cy="426262"/>
          </a:xfrm>
          <a:custGeom>
            <a:avLst/>
            <a:gdLst>
              <a:gd name="T0" fmla="*/ 92 w 185"/>
              <a:gd name="T1" fmla="*/ 42 h 185"/>
              <a:gd name="T2" fmla="*/ 92 w 185"/>
              <a:gd name="T3" fmla="*/ 34 h 185"/>
              <a:gd name="T4" fmla="*/ 92 w 185"/>
              <a:gd name="T5" fmla="*/ 8 h 185"/>
              <a:gd name="T6" fmla="*/ 120 w 185"/>
              <a:gd name="T7" fmla="*/ 12 h 185"/>
              <a:gd name="T8" fmla="*/ 64 w 185"/>
              <a:gd name="T9" fmla="*/ 13 h 185"/>
              <a:gd name="T10" fmla="*/ 92 w 185"/>
              <a:gd name="T11" fmla="*/ 8 h 185"/>
              <a:gd name="T12" fmla="*/ 109 w 185"/>
              <a:gd name="T13" fmla="*/ 24 h 185"/>
              <a:gd name="T14" fmla="*/ 76 w 185"/>
              <a:gd name="T15" fmla="*/ 25 h 185"/>
              <a:gd name="T16" fmla="*/ 92 w 185"/>
              <a:gd name="T17" fmla="*/ 25 h 185"/>
              <a:gd name="T18" fmla="*/ 55 w 185"/>
              <a:gd name="T19" fmla="*/ 169 h 185"/>
              <a:gd name="T20" fmla="*/ 101 w 185"/>
              <a:gd name="T21" fmla="*/ 164 h 185"/>
              <a:gd name="T22" fmla="*/ 55 w 185"/>
              <a:gd name="T23" fmla="*/ 160 h 185"/>
              <a:gd name="T24" fmla="*/ 55 w 185"/>
              <a:gd name="T25" fmla="*/ 169 h 185"/>
              <a:gd name="T26" fmla="*/ 185 w 185"/>
              <a:gd name="T27" fmla="*/ 146 h 185"/>
              <a:gd name="T28" fmla="*/ 168 w 185"/>
              <a:gd name="T29" fmla="*/ 87 h 185"/>
              <a:gd name="T30" fmla="*/ 164 w 185"/>
              <a:gd name="T31" fmla="*/ 84 h 185"/>
              <a:gd name="T32" fmla="*/ 156 w 185"/>
              <a:gd name="T33" fmla="*/ 34 h 185"/>
              <a:gd name="T34" fmla="*/ 147 w 185"/>
              <a:gd name="T35" fmla="*/ 34 h 185"/>
              <a:gd name="T36" fmla="*/ 38 w 185"/>
              <a:gd name="T37" fmla="*/ 84 h 185"/>
              <a:gd name="T38" fmla="*/ 33 w 185"/>
              <a:gd name="T39" fmla="*/ 29 h 185"/>
              <a:gd name="T40" fmla="*/ 29 w 185"/>
              <a:gd name="T41" fmla="*/ 84 h 185"/>
              <a:gd name="T42" fmla="*/ 17 w 185"/>
              <a:gd name="T43" fmla="*/ 87 h 185"/>
              <a:gd name="T44" fmla="*/ 0 w 185"/>
              <a:gd name="T45" fmla="*/ 146 h 185"/>
              <a:gd name="T46" fmla="*/ 0 w 185"/>
              <a:gd name="T47" fmla="*/ 147 h 185"/>
              <a:gd name="T48" fmla="*/ 0 w 185"/>
              <a:gd name="T49" fmla="*/ 156 h 185"/>
              <a:gd name="T50" fmla="*/ 0 w 185"/>
              <a:gd name="T51" fmla="*/ 169 h 185"/>
              <a:gd name="T52" fmla="*/ 168 w 185"/>
              <a:gd name="T53" fmla="*/ 185 h 185"/>
              <a:gd name="T54" fmla="*/ 185 w 185"/>
              <a:gd name="T55" fmla="*/ 160 h 185"/>
              <a:gd name="T56" fmla="*/ 185 w 185"/>
              <a:gd name="T57" fmla="*/ 156 h 185"/>
              <a:gd name="T58" fmla="*/ 24 w 185"/>
              <a:gd name="T59" fmla="*/ 93 h 185"/>
              <a:gd name="T60" fmla="*/ 176 w 185"/>
              <a:gd name="T61" fmla="*/ 143 h 185"/>
              <a:gd name="T62" fmla="*/ 24 w 185"/>
              <a:gd name="T63" fmla="*/ 93 h 185"/>
              <a:gd name="T64" fmla="*/ 168 w 185"/>
              <a:gd name="T65" fmla="*/ 177 h 185"/>
              <a:gd name="T66" fmla="*/ 8 w 185"/>
              <a:gd name="T67" fmla="*/ 169 h 185"/>
              <a:gd name="T68" fmla="*/ 177 w 185"/>
              <a:gd name="T69" fmla="*/ 152 h 185"/>
              <a:gd name="T70" fmla="*/ 21 w 185"/>
              <a:gd name="T71" fmla="*/ 169 h 185"/>
              <a:gd name="T72" fmla="*/ 21 w 185"/>
              <a:gd name="T73" fmla="*/ 160 h 185"/>
              <a:gd name="T74" fmla="*/ 21 w 185"/>
              <a:gd name="T75" fmla="*/ 169 h 185"/>
              <a:gd name="T76" fmla="*/ 42 w 185"/>
              <a:gd name="T77" fmla="*/ 164 h 185"/>
              <a:gd name="T78" fmla="*/ 33 w 185"/>
              <a:gd name="T79"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185">
                <a:moveTo>
                  <a:pt x="88" y="38"/>
                </a:moveTo>
                <a:cubicBezTo>
                  <a:pt x="88" y="40"/>
                  <a:pt x="90" y="42"/>
                  <a:pt x="92" y="42"/>
                </a:cubicBezTo>
                <a:cubicBezTo>
                  <a:pt x="95" y="42"/>
                  <a:pt x="97" y="40"/>
                  <a:pt x="97" y="38"/>
                </a:cubicBezTo>
                <a:cubicBezTo>
                  <a:pt x="97" y="35"/>
                  <a:pt x="95" y="34"/>
                  <a:pt x="92" y="34"/>
                </a:cubicBezTo>
                <a:cubicBezTo>
                  <a:pt x="90" y="34"/>
                  <a:pt x="88" y="35"/>
                  <a:pt x="88" y="38"/>
                </a:cubicBezTo>
                <a:close/>
                <a:moveTo>
                  <a:pt x="92" y="8"/>
                </a:moveTo>
                <a:cubicBezTo>
                  <a:pt x="101" y="8"/>
                  <a:pt x="109" y="12"/>
                  <a:pt x="114" y="18"/>
                </a:cubicBezTo>
                <a:cubicBezTo>
                  <a:pt x="120" y="12"/>
                  <a:pt x="120" y="12"/>
                  <a:pt x="120" y="12"/>
                </a:cubicBezTo>
                <a:cubicBezTo>
                  <a:pt x="113" y="4"/>
                  <a:pt x="103" y="0"/>
                  <a:pt x="92" y="0"/>
                </a:cubicBezTo>
                <a:cubicBezTo>
                  <a:pt x="81" y="0"/>
                  <a:pt x="71" y="5"/>
                  <a:pt x="64" y="13"/>
                </a:cubicBezTo>
                <a:cubicBezTo>
                  <a:pt x="70" y="19"/>
                  <a:pt x="70" y="19"/>
                  <a:pt x="70" y="19"/>
                </a:cubicBezTo>
                <a:cubicBezTo>
                  <a:pt x="75" y="12"/>
                  <a:pt x="83" y="8"/>
                  <a:pt x="92" y="8"/>
                </a:cubicBezTo>
                <a:close/>
                <a:moveTo>
                  <a:pt x="103" y="30"/>
                </a:moveTo>
                <a:cubicBezTo>
                  <a:pt x="109" y="24"/>
                  <a:pt x="109" y="24"/>
                  <a:pt x="109" y="24"/>
                </a:cubicBezTo>
                <a:cubicBezTo>
                  <a:pt x="105" y="20"/>
                  <a:pt x="99" y="17"/>
                  <a:pt x="92" y="17"/>
                </a:cubicBezTo>
                <a:cubicBezTo>
                  <a:pt x="86" y="17"/>
                  <a:pt x="80" y="20"/>
                  <a:pt x="76" y="25"/>
                </a:cubicBezTo>
                <a:cubicBezTo>
                  <a:pt x="82" y="31"/>
                  <a:pt x="82" y="31"/>
                  <a:pt x="82" y="31"/>
                </a:cubicBezTo>
                <a:cubicBezTo>
                  <a:pt x="84" y="28"/>
                  <a:pt x="88" y="25"/>
                  <a:pt x="92" y="25"/>
                </a:cubicBezTo>
                <a:cubicBezTo>
                  <a:pt x="97" y="25"/>
                  <a:pt x="101" y="27"/>
                  <a:pt x="103" y="30"/>
                </a:cubicBezTo>
                <a:close/>
                <a:moveTo>
                  <a:pt x="55" y="169"/>
                </a:moveTo>
                <a:cubicBezTo>
                  <a:pt x="97" y="169"/>
                  <a:pt x="97" y="169"/>
                  <a:pt x="97" y="169"/>
                </a:cubicBezTo>
                <a:cubicBezTo>
                  <a:pt x="99" y="169"/>
                  <a:pt x="101" y="167"/>
                  <a:pt x="101" y="164"/>
                </a:cubicBezTo>
                <a:cubicBezTo>
                  <a:pt x="101" y="162"/>
                  <a:pt x="99" y="160"/>
                  <a:pt x="97" y="160"/>
                </a:cubicBezTo>
                <a:cubicBezTo>
                  <a:pt x="55" y="160"/>
                  <a:pt x="55" y="160"/>
                  <a:pt x="55" y="160"/>
                </a:cubicBezTo>
                <a:cubicBezTo>
                  <a:pt x="52" y="160"/>
                  <a:pt x="50" y="162"/>
                  <a:pt x="50" y="164"/>
                </a:cubicBezTo>
                <a:cubicBezTo>
                  <a:pt x="50" y="167"/>
                  <a:pt x="52" y="169"/>
                  <a:pt x="55" y="169"/>
                </a:cubicBezTo>
                <a:close/>
                <a:moveTo>
                  <a:pt x="185" y="147"/>
                </a:moveTo>
                <a:cubicBezTo>
                  <a:pt x="185" y="147"/>
                  <a:pt x="185" y="146"/>
                  <a:pt x="185" y="146"/>
                </a:cubicBezTo>
                <a:cubicBezTo>
                  <a:pt x="185" y="146"/>
                  <a:pt x="185" y="146"/>
                  <a:pt x="185" y="146"/>
                </a:cubicBezTo>
                <a:cubicBezTo>
                  <a:pt x="168" y="87"/>
                  <a:pt x="168" y="87"/>
                  <a:pt x="168" y="87"/>
                </a:cubicBezTo>
                <a:cubicBezTo>
                  <a:pt x="168" y="87"/>
                  <a:pt x="168" y="87"/>
                  <a:pt x="168" y="87"/>
                </a:cubicBezTo>
                <a:cubicBezTo>
                  <a:pt x="167" y="85"/>
                  <a:pt x="166" y="84"/>
                  <a:pt x="164" y="84"/>
                </a:cubicBezTo>
                <a:cubicBezTo>
                  <a:pt x="156" y="84"/>
                  <a:pt x="156" y="84"/>
                  <a:pt x="156" y="84"/>
                </a:cubicBezTo>
                <a:cubicBezTo>
                  <a:pt x="156" y="34"/>
                  <a:pt x="156" y="34"/>
                  <a:pt x="156" y="34"/>
                </a:cubicBezTo>
                <a:cubicBezTo>
                  <a:pt x="156" y="31"/>
                  <a:pt x="154" y="29"/>
                  <a:pt x="152" y="29"/>
                </a:cubicBezTo>
                <a:cubicBezTo>
                  <a:pt x="149" y="29"/>
                  <a:pt x="147" y="31"/>
                  <a:pt x="147" y="34"/>
                </a:cubicBezTo>
                <a:cubicBezTo>
                  <a:pt x="147" y="84"/>
                  <a:pt x="147" y="84"/>
                  <a:pt x="147" y="84"/>
                </a:cubicBezTo>
                <a:cubicBezTo>
                  <a:pt x="38" y="84"/>
                  <a:pt x="38" y="84"/>
                  <a:pt x="38" y="84"/>
                </a:cubicBezTo>
                <a:cubicBezTo>
                  <a:pt x="38" y="34"/>
                  <a:pt x="38" y="34"/>
                  <a:pt x="38" y="34"/>
                </a:cubicBezTo>
                <a:cubicBezTo>
                  <a:pt x="38" y="31"/>
                  <a:pt x="36" y="29"/>
                  <a:pt x="33" y="29"/>
                </a:cubicBezTo>
                <a:cubicBezTo>
                  <a:pt x="31" y="29"/>
                  <a:pt x="29" y="31"/>
                  <a:pt x="29" y="34"/>
                </a:cubicBezTo>
                <a:cubicBezTo>
                  <a:pt x="29" y="84"/>
                  <a:pt x="29" y="84"/>
                  <a:pt x="29" y="84"/>
                </a:cubicBezTo>
                <a:cubicBezTo>
                  <a:pt x="21" y="84"/>
                  <a:pt x="21" y="84"/>
                  <a:pt x="21" y="84"/>
                </a:cubicBezTo>
                <a:cubicBezTo>
                  <a:pt x="19" y="84"/>
                  <a:pt x="17" y="85"/>
                  <a:pt x="17" y="87"/>
                </a:cubicBezTo>
                <a:cubicBezTo>
                  <a:pt x="17" y="87"/>
                  <a:pt x="17" y="87"/>
                  <a:pt x="17" y="87"/>
                </a:cubicBezTo>
                <a:cubicBezTo>
                  <a:pt x="0" y="146"/>
                  <a:pt x="0" y="146"/>
                  <a:pt x="0" y="146"/>
                </a:cubicBezTo>
                <a:cubicBezTo>
                  <a:pt x="0" y="146"/>
                  <a:pt x="0" y="146"/>
                  <a:pt x="0" y="146"/>
                </a:cubicBezTo>
                <a:cubicBezTo>
                  <a:pt x="0" y="146"/>
                  <a:pt x="0" y="147"/>
                  <a:pt x="0" y="147"/>
                </a:cubicBezTo>
                <a:cubicBezTo>
                  <a:pt x="0" y="156"/>
                  <a:pt x="0" y="156"/>
                  <a:pt x="0" y="156"/>
                </a:cubicBezTo>
                <a:cubicBezTo>
                  <a:pt x="0" y="156"/>
                  <a:pt x="0" y="156"/>
                  <a:pt x="0" y="156"/>
                </a:cubicBezTo>
                <a:cubicBezTo>
                  <a:pt x="0" y="157"/>
                  <a:pt x="0" y="159"/>
                  <a:pt x="0" y="160"/>
                </a:cubicBezTo>
                <a:cubicBezTo>
                  <a:pt x="0" y="169"/>
                  <a:pt x="0" y="169"/>
                  <a:pt x="0" y="169"/>
                </a:cubicBezTo>
                <a:cubicBezTo>
                  <a:pt x="0" y="178"/>
                  <a:pt x="7" y="185"/>
                  <a:pt x="17" y="185"/>
                </a:cubicBezTo>
                <a:cubicBezTo>
                  <a:pt x="168" y="185"/>
                  <a:pt x="168" y="185"/>
                  <a:pt x="168" y="185"/>
                </a:cubicBezTo>
                <a:cubicBezTo>
                  <a:pt x="178" y="185"/>
                  <a:pt x="185" y="178"/>
                  <a:pt x="185" y="169"/>
                </a:cubicBezTo>
                <a:cubicBezTo>
                  <a:pt x="185" y="160"/>
                  <a:pt x="185" y="160"/>
                  <a:pt x="185" y="160"/>
                </a:cubicBezTo>
                <a:cubicBezTo>
                  <a:pt x="185" y="159"/>
                  <a:pt x="185" y="157"/>
                  <a:pt x="185" y="156"/>
                </a:cubicBezTo>
                <a:cubicBezTo>
                  <a:pt x="185" y="156"/>
                  <a:pt x="185" y="156"/>
                  <a:pt x="185" y="156"/>
                </a:cubicBezTo>
                <a:lnTo>
                  <a:pt x="185" y="147"/>
                </a:lnTo>
                <a:close/>
                <a:moveTo>
                  <a:pt x="24" y="93"/>
                </a:moveTo>
                <a:cubicBezTo>
                  <a:pt x="161" y="93"/>
                  <a:pt x="161" y="93"/>
                  <a:pt x="161" y="93"/>
                </a:cubicBezTo>
                <a:cubicBezTo>
                  <a:pt x="176" y="143"/>
                  <a:pt x="176" y="143"/>
                  <a:pt x="176" y="143"/>
                </a:cubicBezTo>
                <a:cubicBezTo>
                  <a:pt x="9" y="143"/>
                  <a:pt x="9" y="143"/>
                  <a:pt x="9" y="143"/>
                </a:cubicBezTo>
                <a:lnTo>
                  <a:pt x="24" y="93"/>
                </a:lnTo>
                <a:close/>
                <a:moveTo>
                  <a:pt x="177" y="169"/>
                </a:moveTo>
                <a:cubicBezTo>
                  <a:pt x="177" y="173"/>
                  <a:pt x="173" y="177"/>
                  <a:pt x="168" y="177"/>
                </a:cubicBezTo>
                <a:cubicBezTo>
                  <a:pt x="17" y="177"/>
                  <a:pt x="17" y="177"/>
                  <a:pt x="17" y="177"/>
                </a:cubicBezTo>
                <a:cubicBezTo>
                  <a:pt x="12" y="177"/>
                  <a:pt x="8" y="173"/>
                  <a:pt x="8" y="169"/>
                </a:cubicBezTo>
                <a:cubicBezTo>
                  <a:pt x="8" y="152"/>
                  <a:pt x="8" y="152"/>
                  <a:pt x="8" y="152"/>
                </a:cubicBezTo>
                <a:cubicBezTo>
                  <a:pt x="177" y="152"/>
                  <a:pt x="177" y="152"/>
                  <a:pt x="177" y="152"/>
                </a:cubicBezTo>
                <a:lnTo>
                  <a:pt x="177" y="169"/>
                </a:lnTo>
                <a:close/>
                <a:moveTo>
                  <a:pt x="21" y="169"/>
                </a:moveTo>
                <a:cubicBezTo>
                  <a:pt x="23" y="169"/>
                  <a:pt x="25" y="167"/>
                  <a:pt x="25" y="164"/>
                </a:cubicBezTo>
                <a:cubicBezTo>
                  <a:pt x="25" y="162"/>
                  <a:pt x="23" y="160"/>
                  <a:pt x="21" y="160"/>
                </a:cubicBezTo>
                <a:cubicBezTo>
                  <a:pt x="18" y="160"/>
                  <a:pt x="17" y="162"/>
                  <a:pt x="17" y="164"/>
                </a:cubicBezTo>
                <a:cubicBezTo>
                  <a:pt x="17" y="167"/>
                  <a:pt x="18" y="169"/>
                  <a:pt x="21" y="169"/>
                </a:cubicBezTo>
                <a:close/>
                <a:moveTo>
                  <a:pt x="38" y="169"/>
                </a:moveTo>
                <a:cubicBezTo>
                  <a:pt x="40" y="169"/>
                  <a:pt x="42" y="167"/>
                  <a:pt x="42" y="164"/>
                </a:cubicBezTo>
                <a:cubicBezTo>
                  <a:pt x="42" y="162"/>
                  <a:pt x="40" y="160"/>
                  <a:pt x="38" y="160"/>
                </a:cubicBezTo>
                <a:cubicBezTo>
                  <a:pt x="35" y="160"/>
                  <a:pt x="33" y="162"/>
                  <a:pt x="33" y="164"/>
                </a:cubicBezTo>
                <a:cubicBezTo>
                  <a:pt x="33" y="167"/>
                  <a:pt x="35" y="169"/>
                  <a:pt x="38" y="169"/>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12" name="图标1"/>
          <p:cNvSpPr/>
          <p:nvPr/>
        </p:nvSpPr>
        <p:spPr bwMode="auto">
          <a:xfrm>
            <a:off x="8531746" y="2444248"/>
            <a:ext cx="427524" cy="427525"/>
          </a:xfrm>
          <a:custGeom>
            <a:avLst/>
            <a:gdLst>
              <a:gd name="T0" fmla="*/ 160 w 186"/>
              <a:gd name="T1" fmla="*/ 13 h 186"/>
              <a:gd name="T2" fmla="*/ 135 w 186"/>
              <a:gd name="T3" fmla="*/ 13 h 186"/>
              <a:gd name="T4" fmla="*/ 70 w 186"/>
              <a:gd name="T5" fmla="*/ 35 h 186"/>
              <a:gd name="T6" fmla="*/ 0 w 186"/>
              <a:gd name="T7" fmla="*/ 51 h 186"/>
              <a:gd name="T8" fmla="*/ 8 w 186"/>
              <a:gd name="T9" fmla="*/ 118 h 186"/>
              <a:gd name="T10" fmla="*/ 51 w 186"/>
              <a:gd name="T11" fmla="*/ 182 h 186"/>
              <a:gd name="T12" fmla="*/ 55 w 186"/>
              <a:gd name="T13" fmla="*/ 186 h 186"/>
              <a:gd name="T14" fmla="*/ 93 w 186"/>
              <a:gd name="T15" fmla="*/ 182 h 186"/>
              <a:gd name="T16" fmla="*/ 93 w 186"/>
              <a:gd name="T17" fmla="*/ 181 h 186"/>
              <a:gd name="T18" fmla="*/ 135 w 186"/>
              <a:gd name="T19" fmla="*/ 145 h 186"/>
              <a:gd name="T20" fmla="*/ 148 w 186"/>
              <a:gd name="T21" fmla="*/ 160 h 186"/>
              <a:gd name="T22" fmla="*/ 160 w 186"/>
              <a:gd name="T23" fmla="*/ 106 h 186"/>
              <a:gd name="T24" fmla="*/ 160 w 186"/>
              <a:gd name="T25" fmla="*/ 55 h 186"/>
              <a:gd name="T26" fmla="*/ 8 w 186"/>
              <a:gd name="T27" fmla="*/ 93 h 186"/>
              <a:gd name="T28" fmla="*/ 34 w 186"/>
              <a:gd name="T29" fmla="*/ 89 h 186"/>
              <a:gd name="T30" fmla="*/ 8 w 186"/>
              <a:gd name="T31" fmla="*/ 85 h 186"/>
              <a:gd name="T32" fmla="*/ 21 w 186"/>
              <a:gd name="T33" fmla="*/ 76 h 186"/>
              <a:gd name="T34" fmla="*/ 21 w 186"/>
              <a:gd name="T35" fmla="*/ 68 h 186"/>
              <a:gd name="T36" fmla="*/ 8 w 186"/>
              <a:gd name="T37" fmla="*/ 51 h 186"/>
              <a:gd name="T38" fmla="*/ 67 w 186"/>
              <a:gd name="T39" fmla="*/ 116 h 186"/>
              <a:gd name="T40" fmla="*/ 54 w 186"/>
              <a:gd name="T41" fmla="*/ 160 h 186"/>
              <a:gd name="T42" fmla="*/ 70 w 186"/>
              <a:gd name="T43" fmla="*/ 125 h 186"/>
              <a:gd name="T44" fmla="*/ 80 w 186"/>
              <a:gd name="T45" fmla="*/ 160 h 186"/>
              <a:gd name="T46" fmla="*/ 81 w 186"/>
              <a:gd name="T47" fmla="*/ 169 h 186"/>
              <a:gd name="T48" fmla="*/ 58 w 186"/>
              <a:gd name="T49" fmla="*/ 177 h 186"/>
              <a:gd name="T50" fmla="*/ 81 w 186"/>
              <a:gd name="T51" fmla="*/ 169 h 186"/>
              <a:gd name="T52" fmla="*/ 76 w 186"/>
              <a:gd name="T53" fmla="*/ 118 h 186"/>
              <a:gd name="T54" fmla="*/ 135 w 186"/>
              <a:gd name="T55" fmla="*/ 25 h 186"/>
              <a:gd name="T56" fmla="*/ 152 w 186"/>
              <a:gd name="T57" fmla="*/ 148 h 186"/>
              <a:gd name="T58" fmla="*/ 143 w 186"/>
              <a:gd name="T59" fmla="*/ 148 h 186"/>
              <a:gd name="T60" fmla="*/ 148 w 186"/>
              <a:gd name="T61" fmla="*/ 9 h 186"/>
              <a:gd name="T62" fmla="*/ 152 w 186"/>
              <a:gd name="T63" fmla="*/ 148 h 186"/>
              <a:gd name="T64" fmla="*/ 160 w 186"/>
              <a:gd name="T65" fmla="*/ 63 h 186"/>
              <a:gd name="T66" fmla="*/ 160 w 186"/>
              <a:gd name="T67"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86">
                <a:moveTo>
                  <a:pt x="160" y="55"/>
                </a:moveTo>
                <a:cubicBezTo>
                  <a:pt x="160" y="13"/>
                  <a:pt x="160" y="13"/>
                  <a:pt x="160" y="13"/>
                </a:cubicBezTo>
                <a:cubicBezTo>
                  <a:pt x="160" y="6"/>
                  <a:pt x="155" y="0"/>
                  <a:pt x="148" y="0"/>
                </a:cubicBezTo>
                <a:cubicBezTo>
                  <a:pt x="141" y="0"/>
                  <a:pt x="135" y="6"/>
                  <a:pt x="135" y="13"/>
                </a:cubicBezTo>
                <a:cubicBezTo>
                  <a:pt x="135" y="16"/>
                  <a:pt x="135" y="16"/>
                  <a:pt x="135" y="16"/>
                </a:cubicBezTo>
                <a:cubicBezTo>
                  <a:pt x="70" y="35"/>
                  <a:pt x="70" y="35"/>
                  <a:pt x="70" y="35"/>
                </a:cubicBezTo>
                <a:cubicBezTo>
                  <a:pt x="8" y="42"/>
                  <a:pt x="8" y="42"/>
                  <a:pt x="8" y="42"/>
                </a:cubicBezTo>
                <a:cubicBezTo>
                  <a:pt x="4" y="42"/>
                  <a:pt x="0" y="46"/>
                  <a:pt x="0" y="51"/>
                </a:cubicBezTo>
                <a:cubicBezTo>
                  <a:pt x="0" y="110"/>
                  <a:pt x="0" y="110"/>
                  <a:pt x="0" y="110"/>
                </a:cubicBezTo>
                <a:cubicBezTo>
                  <a:pt x="0" y="114"/>
                  <a:pt x="4" y="118"/>
                  <a:pt x="8" y="118"/>
                </a:cubicBezTo>
                <a:cubicBezTo>
                  <a:pt x="37" y="121"/>
                  <a:pt x="37" y="121"/>
                  <a:pt x="37" y="121"/>
                </a:cubicBezTo>
                <a:cubicBezTo>
                  <a:pt x="51" y="182"/>
                  <a:pt x="51" y="182"/>
                  <a:pt x="51" y="182"/>
                </a:cubicBezTo>
                <a:cubicBezTo>
                  <a:pt x="51" y="182"/>
                  <a:pt x="51" y="182"/>
                  <a:pt x="51" y="182"/>
                </a:cubicBezTo>
                <a:cubicBezTo>
                  <a:pt x="51" y="184"/>
                  <a:pt x="53" y="186"/>
                  <a:pt x="55" y="186"/>
                </a:cubicBezTo>
                <a:cubicBezTo>
                  <a:pt x="89" y="186"/>
                  <a:pt x="89" y="186"/>
                  <a:pt x="89" y="186"/>
                </a:cubicBezTo>
                <a:cubicBezTo>
                  <a:pt x="91" y="186"/>
                  <a:pt x="93" y="184"/>
                  <a:pt x="93" y="182"/>
                </a:cubicBezTo>
                <a:cubicBezTo>
                  <a:pt x="93" y="181"/>
                  <a:pt x="93" y="181"/>
                  <a:pt x="93" y="181"/>
                </a:cubicBezTo>
                <a:cubicBezTo>
                  <a:pt x="93" y="181"/>
                  <a:pt x="93" y="181"/>
                  <a:pt x="93" y="181"/>
                </a:cubicBezTo>
                <a:cubicBezTo>
                  <a:pt x="81" y="128"/>
                  <a:pt x="81" y="128"/>
                  <a:pt x="81" y="128"/>
                </a:cubicBezTo>
                <a:cubicBezTo>
                  <a:pt x="135" y="145"/>
                  <a:pt x="135" y="145"/>
                  <a:pt x="135" y="145"/>
                </a:cubicBezTo>
                <a:cubicBezTo>
                  <a:pt x="135" y="148"/>
                  <a:pt x="135" y="148"/>
                  <a:pt x="135" y="148"/>
                </a:cubicBezTo>
                <a:cubicBezTo>
                  <a:pt x="135" y="155"/>
                  <a:pt x="141" y="160"/>
                  <a:pt x="148" y="160"/>
                </a:cubicBezTo>
                <a:cubicBezTo>
                  <a:pt x="155" y="160"/>
                  <a:pt x="160" y="155"/>
                  <a:pt x="160" y="148"/>
                </a:cubicBezTo>
                <a:cubicBezTo>
                  <a:pt x="160" y="106"/>
                  <a:pt x="160" y="106"/>
                  <a:pt x="160" y="106"/>
                </a:cubicBezTo>
                <a:cubicBezTo>
                  <a:pt x="174" y="106"/>
                  <a:pt x="186" y="94"/>
                  <a:pt x="186" y="80"/>
                </a:cubicBezTo>
                <a:cubicBezTo>
                  <a:pt x="186" y="66"/>
                  <a:pt x="174" y="55"/>
                  <a:pt x="160" y="55"/>
                </a:cubicBezTo>
                <a:close/>
                <a:moveTo>
                  <a:pt x="8" y="110"/>
                </a:moveTo>
                <a:cubicBezTo>
                  <a:pt x="8" y="93"/>
                  <a:pt x="8" y="93"/>
                  <a:pt x="8" y="93"/>
                </a:cubicBezTo>
                <a:cubicBezTo>
                  <a:pt x="29" y="93"/>
                  <a:pt x="29" y="93"/>
                  <a:pt x="29" y="93"/>
                </a:cubicBezTo>
                <a:cubicBezTo>
                  <a:pt x="32" y="93"/>
                  <a:pt x="34" y="91"/>
                  <a:pt x="34" y="89"/>
                </a:cubicBezTo>
                <a:cubicBezTo>
                  <a:pt x="34" y="86"/>
                  <a:pt x="32" y="85"/>
                  <a:pt x="29" y="85"/>
                </a:cubicBezTo>
                <a:cubicBezTo>
                  <a:pt x="8" y="85"/>
                  <a:pt x="8" y="85"/>
                  <a:pt x="8" y="85"/>
                </a:cubicBezTo>
                <a:cubicBezTo>
                  <a:pt x="8" y="76"/>
                  <a:pt x="8" y="76"/>
                  <a:pt x="8" y="76"/>
                </a:cubicBezTo>
                <a:cubicBezTo>
                  <a:pt x="21" y="76"/>
                  <a:pt x="21" y="76"/>
                  <a:pt x="21" y="76"/>
                </a:cubicBezTo>
                <a:cubicBezTo>
                  <a:pt x="23" y="76"/>
                  <a:pt x="25" y="74"/>
                  <a:pt x="25" y="72"/>
                </a:cubicBezTo>
                <a:cubicBezTo>
                  <a:pt x="25" y="70"/>
                  <a:pt x="23" y="68"/>
                  <a:pt x="21" y="68"/>
                </a:cubicBezTo>
                <a:cubicBezTo>
                  <a:pt x="8" y="68"/>
                  <a:pt x="8" y="68"/>
                  <a:pt x="8" y="68"/>
                </a:cubicBezTo>
                <a:cubicBezTo>
                  <a:pt x="8" y="51"/>
                  <a:pt x="8" y="51"/>
                  <a:pt x="8" y="51"/>
                </a:cubicBezTo>
                <a:cubicBezTo>
                  <a:pt x="67" y="44"/>
                  <a:pt x="67" y="44"/>
                  <a:pt x="67" y="44"/>
                </a:cubicBezTo>
                <a:cubicBezTo>
                  <a:pt x="67" y="116"/>
                  <a:pt x="67" y="116"/>
                  <a:pt x="67" y="116"/>
                </a:cubicBezTo>
                <a:lnTo>
                  <a:pt x="8" y="110"/>
                </a:lnTo>
                <a:close/>
                <a:moveTo>
                  <a:pt x="54" y="160"/>
                </a:moveTo>
                <a:cubicBezTo>
                  <a:pt x="46" y="122"/>
                  <a:pt x="46" y="122"/>
                  <a:pt x="46" y="122"/>
                </a:cubicBezTo>
                <a:cubicBezTo>
                  <a:pt x="70" y="125"/>
                  <a:pt x="70" y="125"/>
                  <a:pt x="70" y="125"/>
                </a:cubicBezTo>
                <a:cubicBezTo>
                  <a:pt x="72" y="126"/>
                  <a:pt x="72" y="126"/>
                  <a:pt x="72" y="126"/>
                </a:cubicBezTo>
                <a:cubicBezTo>
                  <a:pt x="80" y="160"/>
                  <a:pt x="80" y="160"/>
                  <a:pt x="80" y="160"/>
                </a:cubicBezTo>
                <a:lnTo>
                  <a:pt x="54" y="160"/>
                </a:lnTo>
                <a:close/>
                <a:moveTo>
                  <a:pt x="81" y="169"/>
                </a:moveTo>
                <a:cubicBezTo>
                  <a:pt x="83" y="177"/>
                  <a:pt x="83" y="177"/>
                  <a:pt x="83" y="177"/>
                </a:cubicBezTo>
                <a:cubicBezTo>
                  <a:pt x="58" y="177"/>
                  <a:pt x="58" y="177"/>
                  <a:pt x="58" y="177"/>
                </a:cubicBezTo>
                <a:cubicBezTo>
                  <a:pt x="56" y="169"/>
                  <a:pt x="56" y="169"/>
                  <a:pt x="56" y="169"/>
                </a:cubicBezTo>
                <a:lnTo>
                  <a:pt x="81" y="169"/>
                </a:lnTo>
                <a:close/>
                <a:moveTo>
                  <a:pt x="135" y="136"/>
                </a:moveTo>
                <a:cubicBezTo>
                  <a:pt x="76" y="118"/>
                  <a:pt x="76" y="118"/>
                  <a:pt x="76" y="118"/>
                </a:cubicBezTo>
                <a:cubicBezTo>
                  <a:pt x="76" y="43"/>
                  <a:pt x="76" y="43"/>
                  <a:pt x="76" y="43"/>
                </a:cubicBezTo>
                <a:cubicBezTo>
                  <a:pt x="135" y="25"/>
                  <a:pt x="135" y="25"/>
                  <a:pt x="135" y="25"/>
                </a:cubicBezTo>
                <a:lnTo>
                  <a:pt x="135" y="136"/>
                </a:lnTo>
                <a:close/>
                <a:moveTo>
                  <a:pt x="152" y="148"/>
                </a:moveTo>
                <a:cubicBezTo>
                  <a:pt x="152" y="150"/>
                  <a:pt x="150" y="152"/>
                  <a:pt x="148" y="152"/>
                </a:cubicBezTo>
                <a:cubicBezTo>
                  <a:pt x="145" y="152"/>
                  <a:pt x="143" y="150"/>
                  <a:pt x="143" y="148"/>
                </a:cubicBezTo>
                <a:cubicBezTo>
                  <a:pt x="143" y="13"/>
                  <a:pt x="143" y="13"/>
                  <a:pt x="143" y="13"/>
                </a:cubicBezTo>
                <a:cubicBezTo>
                  <a:pt x="143" y="10"/>
                  <a:pt x="145" y="9"/>
                  <a:pt x="148" y="9"/>
                </a:cubicBezTo>
                <a:cubicBezTo>
                  <a:pt x="150" y="9"/>
                  <a:pt x="152" y="10"/>
                  <a:pt x="152" y="13"/>
                </a:cubicBezTo>
                <a:lnTo>
                  <a:pt x="152" y="148"/>
                </a:lnTo>
                <a:close/>
                <a:moveTo>
                  <a:pt x="160" y="97"/>
                </a:moveTo>
                <a:cubicBezTo>
                  <a:pt x="160" y="63"/>
                  <a:pt x="160" y="63"/>
                  <a:pt x="160" y="63"/>
                </a:cubicBezTo>
                <a:cubicBezTo>
                  <a:pt x="170" y="63"/>
                  <a:pt x="177" y="71"/>
                  <a:pt x="177" y="80"/>
                </a:cubicBezTo>
                <a:cubicBezTo>
                  <a:pt x="177" y="90"/>
                  <a:pt x="170" y="97"/>
                  <a:pt x="160" y="97"/>
                </a:cubicBezTo>
                <a:close/>
              </a:path>
            </a:pathLst>
          </a:custGeom>
          <a:solidFill>
            <a:schemeClr val="tx1"/>
          </a:solidFill>
          <a:ln>
            <a:noFill/>
          </a:ln>
        </p:spPr>
        <p:txBody>
          <a:bodyPr anchor="ctr"/>
          <a:lstStyle/>
          <a:p>
            <a:pPr algn="ctr"/>
            <a:endParaRPr>
              <a:latin typeface="逐浪细阁体" panose="03000509000000000000" pitchFamily="65" charset="-122"/>
              <a:ea typeface="逐浪细阁体" panose="03000509000000000000" pitchFamily="65" charset="-122"/>
              <a:cs typeface="+mn-ea"/>
              <a:sym typeface="逐浪细阁体" panose="03000509000000000000" pitchFamily="65" charset="-122"/>
            </a:endParaRPr>
          </a:p>
        </p:txBody>
      </p:sp>
      <p:sp>
        <p:nvSpPr>
          <p:cNvPr id="13" name="文本3"/>
          <p:cNvSpPr/>
          <p:nvPr/>
        </p:nvSpPr>
        <p:spPr>
          <a:xfrm>
            <a:off x="2188553" y="3167798"/>
            <a:ext cx="2402497"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4" name="文本2"/>
          <p:cNvSpPr/>
          <p:nvPr/>
        </p:nvSpPr>
        <p:spPr>
          <a:xfrm>
            <a:off x="5001316" y="3136400"/>
            <a:ext cx="2402497"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5" name="文本1"/>
          <p:cNvSpPr/>
          <p:nvPr/>
        </p:nvSpPr>
        <p:spPr>
          <a:xfrm>
            <a:off x="7758021" y="3136535"/>
            <a:ext cx="2402497"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000"/>
                                        <p:tgtEl>
                                          <p:spTgt spid="11"/>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1000"/>
                                        <p:tgtEl>
                                          <p:spTgt spid="12"/>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bldLvl="0"/>
      <p:bldP spid="9" grpId="0" animBg="1"/>
      <p:bldP spid="11" grpId="0" animBg="1"/>
      <p:bldP spid="12" grpId="0" animBg="1"/>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 y="-5"/>
            <a:ext cx="12192002" cy="6858003"/>
            <a:chOff x="-2" y="-5"/>
            <a:chExt cx="12192002" cy="6858003"/>
          </a:xfrm>
        </p:grpSpPr>
        <p:pic>
          <p:nvPicPr>
            <p:cNvPr id="9" name="图片 8"/>
            <p:cNvPicPr>
              <a:picLocks noChangeAspect="1"/>
            </p:cNvPicPr>
            <p:nvPr/>
          </p:nvPicPr>
          <p:blipFill>
            <a:blip r:embed="rId3" cstate="email"/>
            <a:stretch>
              <a:fillRect/>
            </a:stretch>
          </p:blipFill>
          <p:spPr>
            <a:xfrm>
              <a:off x="-2" y="-2"/>
              <a:ext cx="10408026" cy="6858000"/>
            </a:xfrm>
            <a:prstGeom prst="rect">
              <a:avLst/>
            </a:prstGeom>
          </p:spPr>
        </p:pic>
        <p:pic>
          <p:nvPicPr>
            <p:cNvPr id="10" name="图片 9"/>
            <p:cNvPicPr>
              <a:picLocks noChangeAspect="1"/>
            </p:cNvPicPr>
            <p:nvPr/>
          </p:nvPicPr>
          <p:blipFill rotWithShape="1">
            <a:blip r:embed="rId4" cstate="email"/>
            <a:srcRect/>
            <a:stretch>
              <a:fillRect/>
            </a:stretch>
          </p:blipFill>
          <p:spPr>
            <a:xfrm>
              <a:off x="10408024" y="-5"/>
              <a:ext cx="1783976" cy="6858000"/>
            </a:xfrm>
            <a:prstGeom prst="rect">
              <a:avLst/>
            </a:prstGeom>
          </p:spPr>
        </p:pic>
      </p:grpSp>
      <p:sp>
        <p:nvSpPr>
          <p:cNvPr id="5" name="等腰三角形 4"/>
          <p:cNvSpPr/>
          <p:nvPr/>
        </p:nvSpPr>
        <p:spPr>
          <a:xfrm rot="5400000">
            <a:off x="-154641" y="154640"/>
            <a:ext cx="5271246" cy="4961965"/>
          </a:xfrm>
          <a:prstGeom prst="triangle">
            <a:avLst>
              <a:gd name="adj" fmla="val 52551"/>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0800000">
            <a:off x="0" y="0"/>
            <a:ext cx="12192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01603" y="1499920"/>
            <a:ext cx="4037880" cy="461665"/>
          </a:xfrm>
          <a:prstGeom prst="rect">
            <a:avLst/>
          </a:prstGeom>
          <a:noFill/>
        </p:spPr>
        <p:txBody>
          <a:bodyPr wrap="square" rtlCol="0">
            <a:spAutoFit/>
          </a:bodyPr>
          <a:lstStyle/>
          <a:p>
            <a:r>
              <a:rPr lang="zh-CN" altLang="en-US" sz="2400" b="1" dirty="0">
                <a:solidFill>
                  <a:schemeClr val="tx1"/>
                </a:solidFill>
                <a:latin typeface="Poppins SemiBold" panose="02000000000000000000" charset="0"/>
                <a:ea typeface="华文细黑" panose="02010600040101010101" charset="-122"/>
                <a:sym typeface="+mn-ea"/>
              </a:rPr>
              <a:t>Click here to add your title</a:t>
            </a:r>
          </a:p>
        </p:txBody>
      </p:sp>
      <p:sp>
        <p:nvSpPr>
          <p:cNvPr id="12" name="文本2"/>
          <p:cNvSpPr/>
          <p:nvPr/>
        </p:nvSpPr>
        <p:spPr>
          <a:xfrm>
            <a:off x="6139486" y="2028825"/>
            <a:ext cx="2081371"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3" name="文本1"/>
          <p:cNvSpPr/>
          <p:nvPr/>
        </p:nvSpPr>
        <p:spPr>
          <a:xfrm>
            <a:off x="8835278" y="2028825"/>
            <a:ext cx="3145493"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r>
              <a:rPr lang="en-US" altLang="zh-CN" sz="1000" dirty="0">
                <a:latin typeface="Lora" panose="02000503000000020004" pitchFamily="2" charset="0"/>
                <a:ea typeface="Open Sans Light" panose="020B0306030504020204" pitchFamily="34" charset="0"/>
                <a:cs typeface="Open Sans Light" panose="020B0306030504020204" pitchFamily="34" charset="0"/>
              </a:rPr>
              <a:t> I love you more than I've ever loved any woman. And I've waited longer for you than </a:t>
            </a:r>
            <a:r>
              <a:rPr lang="en-US" altLang="zh-CN"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a:p>
            <a:pPr algn="just">
              <a:lnSpc>
                <a:spcPct val="180000"/>
              </a:lnSpc>
            </a:pPr>
            <a:endParaRPr lang="en-US" sz="1000" dirty="0">
              <a:latin typeface="Lora" panose="02000503000000020004" pitchFamily="2" charset="0"/>
              <a:ea typeface="Open Sans Light" panose="020B0306030504020204" pitchFamily="34" charset="0"/>
              <a:cs typeface="Open Sans Light" panose="020B0306030504020204" pitchFamily="34" charset="0"/>
              <a:sym typeface="+mn-ea"/>
            </a:endParaRPr>
          </a:p>
        </p:txBody>
      </p:sp>
      <p:sp>
        <p:nvSpPr>
          <p:cNvPr id="14" name="文本框 13"/>
          <p:cNvSpPr txBox="1"/>
          <p:nvPr/>
        </p:nvSpPr>
        <p:spPr>
          <a:xfrm>
            <a:off x="5729087" y="9764"/>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4" grpId="1"/>
      <p:bldP spid="14" grpId="2"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cstate="email"/>
          <a:srcRect b="-265"/>
          <a:stretch>
            <a:fillRect/>
          </a:stretch>
        </p:blipFill>
        <p:spPr>
          <a:xfrm>
            <a:off x="7428304" y="1691004"/>
            <a:ext cx="3769930" cy="5166996"/>
          </a:xfrm>
          <a:prstGeom prst="rect">
            <a:avLst/>
          </a:prstGeom>
        </p:spPr>
      </p:pic>
      <p:grpSp>
        <p:nvGrpSpPr>
          <p:cNvPr id="5" name="2"/>
          <p:cNvGrpSpPr/>
          <p:nvPr/>
        </p:nvGrpSpPr>
        <p:grpSpPr>
          <a:xfrm>
            <a:off x="6900701" y="1519518"/>
            <a:ext cx="4852028" cy="8210251"/>
            <a:chOff x="9603561" y="2502535"/>
            <a:chExt cx="5173705" cy="9608623"/>
          </a:xfrm>
        </p:grpSpPr>
        <p:pic>
          <p:nvPicPr>
            <p:cNvPr id="6" name="45"/>
            <p:cNvPicPr>
              <a:picLocks noChangeAspect="1"/>
            </p:cNvPicPr>
            <p:nvPr/>
          </p:nvPicPr>
          <p:blipFill>
            <a:blip r:embed="rId4"/>
            <a:stretch>
              <a:fillRect/>
            </a:stretch>
          </p:blipFill>
          <p:spPr>
            <a:xfrm>
              <a:off x="9603561" y="10720515"/>
              <a:ext cx="5173705" cy="1390643"/>
            </a:xfrm>
            <a:prstGeom prst="rect">
              <a:avLst/>
            </a:prstGeom>
          </p:spPr>
        </p:pic>
        <p:grpSp>
          <p:nvGrpSpPr>
            <p:cNvPr id="7" name="Group 57"/>
            <p:cNvGrpSpPr/>
            <p:nvPr/>
          </p:nvGrpSpPr>
          <p:grpSpPr>
            <a:xfrm>
              <a:off x="10000616" y="2502535"/>
              <a:ext cx="4379595" cy="8717280"/>
              <a:chOff x="10000616" y="2502535"/>
              <a:chExt cx="4379595" cy="8717280"/>
            </a:xfrm>
          </p:grpSpPr>
          <p:sp>
            <p:nvSpPr>
              <p:cNvPr id="8" name="24"/>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 name="122"/>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 name="12"/>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11"/>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2" name="20"/>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3" name="21"/>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4" name="22"/>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
        <p:nvSpPr>
          <p:cNvPr id="15" name="直角三角形 14"/>
          <p:cNvSpPr/>
          <p:nvPr/>
        </p:nvSpPr>
        <p:spPr>
          <a:xfrm rot="5400000">
            <a:off x="24471" y="-24469"/>
            <a:ext cx="2293924" cy="2342866"/>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1"/>
          <p:cNvSpPr/>
          <p:nvPr/>
        </p:nvSpPr>
        <p:spPr>
          <a:xfrm>
            <a:off x="1540853" y="3903965"/>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7" name="文本框 16"/>
          <p:cNvSpPr txBox="1"/>
          <p:nvPr/>
        </p:nvSpPr>
        <p:spPr>
          <a:xfrm>
            <a:off x="1422084" y="3501644"/>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8" name="文本框 17"/>
          <p:cNvSpPr txBox="1"/>
          <p:nvPr/>
        </p:nvSpPr>
        <p:spPr>
          <a:xfrm>
            <a:off x="1171433" y="1859340"/>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9" presetClass="entr" presetSubtype="0" fill="hold" grpId="2" nodeType="afterEffect">
                                  <p:stCondLst>
                                    <p:cond delay="0"/>
                                  </p:stCondLst>
                                  <p:iterate type="lt">
                                    <p:tmPct val="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2"/>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8" grpId="2"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email"/>
          <a:stretch>
            <a:fillRect/>
          </a:stretch>
        </p:blipFill>
        <p:spPr>
          <a:xfrm>
            <a:off x="0" y="-3"/>
            <a:ext cx="10287000" cy="6858000"/>
          </a:xfrm>
          <a:prstGeom prst="rect">
            <a:avLst/>
          </a:prstGeom>
        </p:spPr>
      </p:pic>
      <p:sp>
        <p:nvSpPr>
          <p:cNvPr id="17" name="直角三角形 16"/>
          <p:cNvSpPr/>
          <p:nvPr/>
        </p:nvSpPr>
        <p:spPr>
          <a:xfrm rot="7906241">
            <a:off x="9560276" y="5687709"/>
            <a:ext cx="2111333" cy="2340582"/>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0800000">
            <a:off x="0" y="-2"/>
            <a:ext cx="12192000" cy="685800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749808" y="-749808"/>
            <a:ext cx="2157986" cy="3657603"/>
          </a:xfrm>
          <a:prstGeom prst="rtTriangle">
            <a:avLst/>
          </a:prstGeom>
          <a:solidFill>
            <a:srgbClr val="95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233091" y="764066"/>
            <a:ext cx="2734945" cy="646331"/>
          </a:xfrm>
          <a:prstGeom prst="rect">
            <a:avLst/>
          </a:prstGeom>
          <a:noFill/>
        </p:spPr>
        <p:txBody>
          <a:bodyPr wrap="square" rtlCol="0">
            <a:spAutoFit/>
          </a:bodyPr>
          <a:lstStyle/>
          <a:p>
            <a:pPr algn="ctr"/>
            <a:r>
              <a:rPr lang="en-US" altLang="zh-CN" sz="3600" b="1" dirty="0">
                <a:solidFill>
                  <a:srgbClr val="95E5F2"/>
                </a:solidFill>
                <a:latin typeface="+mn-ea"/>
              </a:rPr>
              <a:t>2019</a:t>
            </a:r>
          </a:p>
        </p:txBody>
      </p:sp>
      <p:sp>
        <p:nvSpPr>
          <p:cNvPr id="8" name="文本框 7"/>
          <p:cNvSpPr txBox="1"/>
          <p:nvPr/>
        </p:nvSpPr>
        <p:spPr>
          <a:xfrm>
            <a:off x="5590854" y="1189899"/>
            <a:ext cx="7974965"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10" name="文本框 9"/>
          <p:cNvSpPr txBox="1"/>
          <p:nvPr/>
        </p:nvSpPr>
        <p:spPr>
          <a:xfrm>
            <a:off x="8329378" y="2598551"/>
            <a:ext cx="2199614" cy="246221"/>
          </a:xfrm>
          <a:prstGeom prst="rect">
            <a:avLst/>
          </a:prstGeom>
          <a:noFill/>
        </p:spPr>
        <p:txBody>
          <a:bodyPr wrap="square" rtlCol="0">
            <a:spAutoFit/>
          </a:bodyPr>
          <a:lstStyle/>
          <a:p>
            <a:pPr algn="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Click here to add your title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9" presetClass="entr" presetSubtype="0" fill="hold" grpId="2" nodeType="after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2"/>
                                          </p:val>
                                        </p:tav>
                                        <p:tav tm="100000">
                                          <p:val>
                                            <p:strVal val="#ppt_x"/>
                                          </p:val>
                                        </p:tav>
                                      </p:tavLst>
                                    </p:anim>
                                    <p:anim calcmode="lin" valueType="num">
                                      <p:cBhvr>
                                        <p:cTn id="14"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500"/>
                                        <p:tgtEl>
                                          <p:spTgt spid="8"/>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8" grpId="2" bldLvl="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rcRect/>
          <a:stretch>
            <a:fillRect/>
          </a:stretch>
        </p:blipFill>
        <p:spPr>
          <a:xfrm>
            <a:off x="6096000" y="26898"/>
            <a:ext cx="6096847" cy="6831108"/>
          </a:xfrm>
          <a:custGeom>
            <a:avLst/>
            <a:gdLst>
              <a:gd name="connsiteX0" fmla="*/ 6072935 w 6096847"/>
              <a:gd name="connsiteY0" fmla="*/ 0 h 6831108"/>
              <a:gd name="connsiteX1" fmla="*/ 6096847 w 6096847"/>
              <a:gd name="connsiteY1" fmla="*/ 0 h 6831108"/>
              <a:gd name="connsiteX2" fmla="*/ 6096847 w 6096847"/>
              <a:gd name="connsiteY2" fmla="*/ 6831108 h 6831108"/>
              <a:gd name="connsiteX3" fmla="*/ 0 w 6096847"/>
              <a:gd name="connsiteY3" fmla="*/ 6831108 h 6831108"/>
            </a:gdLst>
            <a:ahLst/>
            <a:cxnLst>
              <a:cxn ang="0">
                <a:pos x="connsiteX0" y="connsiteY0"/>
              </a:cxn>
              <a:cxn ang="0">
                <a:pos x="connsiteX1" y="connsiteY1"/>
              </a:cxn>
              <a:cxn ang="0">
                <a:pos x="connsiteX2" y="connsiteY2"/>
              </a:cxn>
              <a:cxn ang="0">
                <a:pos x="connsiteX3" y="connsiteY3"/>
              </a:cxn>
            </a:cxnLst>
            <a:rect l="l" t="t" r="r" b="b"/>
            <a:pathLst>
              <a:path w="6096847" h="6831108">
                <a:moveTo>
                  <a:pt x="6072935" y="0"/>
                </a:moveTo>
                <a:lnTo>
                  <a:pt x="6096847" y="0"/>
                </a:lnTo>
                <a:lnTo>
                  <a:pt x="6096847" y="6831108"/>
                </a:lnTo>
                <a:lnTo>
                  <a:pt x="0" y="6831108"/>
                </a:lnTo>
                <a:close/>
              </a:path>
            </a:pathLst>
          </a:custGeom>
        </p:spPr>
      </p:pic>
      <p:pic>
        <p:nvPicPr>
          <p:cNvPr id="12" name="图片 11"/>
          <p:cNvPicPr>
            <a:picLocks noChangeAspect="1"/>
          </p:cNvPicPr>
          <p:nvPr/>
        </p:nvPicPr>
        <p:blipFill>
          <a:blip r:embed="rId4" cstate="email"/>
          <a:srcRect/>
          <a:stretch>
            <a:fillRect/>
          </a:stretch>
        </p:blipFill>
        <p:spPr>
          <a:xfrm>
            <a:off x="-851" y="26898"/>
            <a:ext cx="6048366" cy="6831102"/>
          </a:xfrm>
          <a:custGeom>
            <a:avLst/>
            <a:gdLst>
              <a:gd name="connsiteX0" fmla="*/ 0 w 6048366"/>
              <a:gd name="connsiteY0" fmla="*/ 0 h 6831102"/>
              <a:gd name="connsiteX1" fmla="*/ 6048366 w 6048366"/>
              <a:gd name="connsiteY1" fmla="*/ 6831102 h 6831102"/>
              <a:gd name="connsiteX2" fmla="*/ 0 w 6048366"/>
              <a:gd name="connsiteY2" fmla="*/ 6831102 h 6831102"/>
            </a:gdLst>
            <a:ahLst/>
            <a:cxnLst>
              <a:cxn ang="0">
                <a:pos x="connsiteX0" y="connsiteY0"/>
              </a:cxn>
              <a:cxn ang="0">
                <a:pos x="connsiteX1" y="connsiteY1"/>
              </a:cxn>
              <a:cxn ang="0">
                <a:pos x="connsiteX2" y="connsiteY2"/>
              </a:cxn>
            </a:cxnLst>
            <a:rect l="l" t="t" r="r" b="b"/>
            <a:pathLst>
              <a:path w="6048366" h="6831102">
                <a:moveTo>
                  <a:pt x="0" y="0"/>
                </a:moveTo>
                <a:lnTo>
                  <a:pt x="6048366" y="6831102"/>
                </a:lnTo>
                <a:lnTo>
                  <a:pt x="0" y="6831102"/>
                </a:lnTo>
                <a:close/>
              </a:path>
            </a:pathLst>
          </a:custGeom>
        </p:spPr>
      </p:pic>
      <p:sp>
        <p:nvSpPr>
          <p:cNvPr id="5" name="直角三角形 4"/>
          <p:cNvSpPr/>
          <p:nvPr/>
        </p:nvSpPr>
        <p:spPr>
          <a:xfrm rot="10800000">
            <a:off x="6095998" y="-3"/>
            <a:ext cx="6096001" cy="6858002"/>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81002" y="381002"/>
            <a:ext cx="6858002"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67798" y="2921169"/>
            <a:ext cx="4256404" cy="1015663"/>
          </a:xfrm>
          <a:prstGeom prst="rect">
            <a:avLst/>
          </a:prstGeom>
          <a:noFill/>
        </p:spPr>
        <p:txBody>
          <a:bodyPr wrap="square" rtlCol="0">
            <a:spAutoFit/>
          </a:bodyPr>
          <a:lstStyle/>
          <a:p>
            <a:pPr algn="ctr"/>
            <a:r>
              <a:rPr lang="en-US" altLang="zh-CN" sz="6000" dirty="0">
                <a:solidFill>
                  <a:schemeClr val="tx1"/>
                </a:solidFill>
                <a:latin typeface="Poppins SemiBold" panose="02000000000000000000" charset="0"/>
                <a:ea typeface="华文细黑" panose="02010600040101010101" charset="-122"/>
              </a:rPr>
              <a:t>PART  </a:t>
            </a:r>
            <a:r>
              <a:rPr lang="en-US" altLang="zh-CN" sz="6000" dirty="0">
                <a:latin typeface="Poppins SemiBold" panose="02000000000000000000" charset="0"/>
                <a:ea typeface="华文细黑" panose="02010600040101010101" charset="-122"/>
              </a:rPr>
              <a:t>FOUR</a:t>
            </a:r>
            <a:endParaRPr lang="en-US" altLang="zh-CN" sz="6000" dirty="0">
              <a:solidFill>
                <a:schemeClr val="tx1"/>
              </a:solidFill>
              <a:latin typeface="Poppins SemiBold" panose="02000000000000000000" charset="0"/>
              <a:ea typeface="华文细黑"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rcRect/>
          <a:stretch>
            <a:fillRect/>
          </a:stretch>
        </p:blipFill>
        <p:spPr>
          <a:xfrm rot="2830788">
            <a:off x="3526016" y="964971"/>
            <a:ext cx="5079517" cy="4952129"/>
          </a:xfrm>
          <a:custGeom>
            <a:avLst/>
            <a:gdLst>
              <a:gd name="connsiteX0" fmla="*/ 0 w 5079517"/>
              <a:gd name="connsiteY0" fmla="*/ 101274 h 4952129"/>
              <a:gd name="connsiteX1" fmla="*/ 4980886 w 5079517"/>
              <a:gd name="connsiteY1" fmla="*/ 0 h 4952129"/>
              <a:gd name="connsiteX2" fmla="*/ 5079517 w 5079517"/>
              <a:gd name="connsiteY2" fmla="*/ 4850854 h 4952129"/>
              <a:gd name="connsiteX3" fmla="*/ 98631 w 5079517"/>
              <a:gd name="connsiteY3" fmla="*/ 4952129 h 4952129"/>
            </a:gdLst>
            <a:ahLst/>
            <a:cxnLst>
              <a:cxn ang="0">
                <a:pos x="connsiteX0" y="connsiteY0"/>
              </a:cxn>
              <a:cxn ang="0">
                <a:pos x="connsiteX1" y="connsiteY1"/>
              </a:cxn>
              <a:cxn ang="0">
                <a:pos x="connsiteX2" y="connsiteY2"/>
              </a:cxn>
              <a:cxn ang="0">
                <a:pos x="connsiteX3" y="connsiteY3"/>
              </a:cxn>
            </a:cxnLst>
            <a:rect l="l" t="t" r="r" b="b"/>
            <a:pathLst>
              <a:path w="5079517" h="4952129">
                <a:moveTo>
                  <a:pt x="0" y="101274"/>
                </a:moveTo>
                <a:lnTo>
                  <a:pt x="4980886" y="0"/>
                </a:lnTo>
                <a:lnTo>
                  <a:pt x="5079517" y="4850854"/>
                </a:lnTo>
                <a:lnTo>
                  <a:pt x="98631" y="4952129"/>
                </a:lnTo>
                <a:close/>
              </a:path>
            </a:pathLst>
          </a:custGeom>
        </p:spPr>
      </p:pic>
      <p:sp>
        <p:nvSpPr>
          <p:cNvPr id="5" name="直角三角形 4"/>
          <p:cNvSpPr/>
          <p:nvPr/>
        </p:nvSpPr>
        <p:spPr>
          <a:xfrm rot="5400000">
            <a:off x="123263" y="-123264"/>
            <a:ext cx="5849471"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a:off x="6232710" y="885265"/>
            <a:ext cx="5849471" cy="6095998"/>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311579" y="421006"/>
            <a:ext cx="42231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8" name="文本1"/>
          <p:cNvSpPr/>
          <p:nvPr/>
        </p:nvSpPr>
        <p:spPr>
          <a:xfrm>
            <a:off x="1130606" y="5384016"/>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9" name="文本框 8"/>
          <p:cNvSpPr txBox="1"/>
          <p:nvPr/>
        </p:nvSpPr>
        <p:spPr>
          <a:xfrm>
            <a:off x="1011837" y="4981695"/>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bldLvl="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1" y="0"/>
            <a:ext cx="12191999" cy="6858000"/>
          </a:xfrm>
          <a:prstGeom prst="rect">
            <a:avLst/>
          </a:prstGeom>
        </p:spPr>
      </p:pic>
      <p:sp>
        <p:nvSpPr>
          <p:cNvPr id="5" name="直角三角形 4"/>
          <p:cNvSpPr/>
          <p:nvPr/>
        </p:nvSpPr>
        <p:spPr>
          <a:xfrm>
            <a:off x="0" y="3083"/>
            <a:ext cx="12192000" cy="6858000"/>
          </a:xfrm>
          <a:prstGeom prst="rtTriangle">
            <a:avLst/>
          </a:prstGeom>
          <a:solidFill>
            <a:srgbClr val="95E5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a:off x="5733629" y="402712"/>
            <a:ext cx="6820742" cy="6095998"/>
          </a:xfrm>
          <a:prstGeom prst="triangle">
            <a:avLst>
              <a:gd name="adj" fmla="val 50198"/>
            </a:avLst>
          </a:prstGeom>
          <a:solidFill>
            <a:srgbClr val="FCD5C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
          <p:cNvSpPr/>
          <p:nvPr/>
        </p:nvSpPr>
        <p:spPr>
          <a:xfrm>
            <a:off x="1374164" y="5056490"/>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9" name="文本框 8"/>
          <p:cNvSpPr txBox="1"/>
          <p:nvPr/>
        </p:nvSpPr>
        <p:spPr>
          <a:xfrm>
            <a:off x="1255395" y="4654169"/>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0" name="文本框 9"/>
          <p:cNvSpPr txBox="1"/>
          <p:nvPr/>
        </p:nvSpPr>
        <p:spPr>
          <a:xfrm>
            <a:off x="1004744" y="3011865"/>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0" grpId="1"/>
      <p:bldP spid="10" grpId="2"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tretch>
            <a:fillRect/>
          </a:stretch>
        </p:blipFill>
        <p:spPr>
          <a:xfrm>
            <a:off x="-1" y="0"/>
            <a:ext cx="12191999" cy="6858000"/>
          </a:xfrm>
          <a:prstGeom prst="rect">
            <a:avLst/>
          </a:prstGeom>
        </p:spPr>
      </p:pic>
      <p:sp>
        <p:nvSpPr>
          <p:cNvPr id="5" name="直角三角形 4"/>
          <p:cNvSpPr/>
          <p:nvPr/>
        </p:nvSpPr>
        <p:spPr>
          <a:xfrm flipH="1">
            <a:off x="0" y="3083"/>
            <a:ext cx="12192000"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flipH="1">
            <a:off x="-362370" y="413847"/>
            <a:ext cx="6820742" cy="6095998"/>
          </a:xfrm>
          <a:prstGeom prst="triangle">
            <a:avLst>
              <a:gd name="adj" fmla="val 50198"/>
            </a:avLst>
          </a:prstGeom>
          <a:solidFill>
            <a:srgbClr val="FCD5C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10800000">
            <a:off x="7274857" y="-14217"/>
            <a:ext cx="4917141" cy="4021441"/>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
          <p:cNvSpPr/>
          <p:nvPr/>
        </p:nvSpPr>
        <p:spPr>
          <a:xfrm>
            <a:off x="6712928" y="5275565"/>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9" name="文本框 8"/>
          <p:cNvSpPr txBox="1"/>
          <p:nvPr/>
        </p:nvSpPr>
        <p:spPr>
          <a:xfrm>
            <a:off x="6594159" y="4873244"/>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0" name="文本框 9"/>
          <p:cNvSpPr txBox="1"/>
          <p:nvPr/>
        </p:nvSpPr>
        <p:spPr>
          <a:xfrm>
            <a:off x="6343508" y="3230940"/>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0" grpId="1"/>
      <p:bldP spid="10" grpId="2"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a:stretch>
            <a:fillRect/>
          </a:stretch>
        </p:blipFill>
        <p:spPr>
          <a:xfrm>
            <a:off x="6248400" y="723899"/>
            <a:ext cx="5943600" cy="5410202"/>
          </a:xfrm>
          <a:prstGeom prst="rect">
            <a:avLst/>
          </a:prstGeom>
        </p:spPr>
      </p:pic>
      <p:sp>
        <p:nvSpPr>
          <p:cNvPr id="7" name="等腰三角形 6"/>
          <p:cNvSpPr/>
          <p:nvPr/>
        </p:nvSpPr>
        <p:spPr>
          <a:xfrm rot="10800000">
            <a:off x="7882777" y="1728786"/>
            <a:ext cx="3956798" cy="3400425"/>
          </a:xfrm>
          <a:prstGeom prst="triangle">
            <a:avLst/>
          </a:prstGeom>
          <a:noFill/>
          <a:ln w="50800">
            <a:solidFill>
              <a:srgbClr val="FCD5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7086600" y="1728786"/>
            <a:ext cx="3956798" cy="3400425"/>
          </a:xfrm>
          <a:prstGeom prst="triangle">
            <a:avLst/>
          </a:prstGeom>
          <a:noFill/>
          <a:ln w="50800">
            <a:solidFill>
              <a:srgbClr val="95E5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1"/>
          <p:cNvSpPr/>
          <p:nvPr/>
        </p:nvSpPr>
        <p:spPr>
          <a:xfrm>
            <a:off x="607403" y="3756326"/>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3" name="文本框 12"/>
          <p:cNvSpPr txBox="1"/>
          <p:nvPr/>
        </p:nvSpPr>
        <p:spPr>
          <a:xfrm>
            <a:off x="1800226" y="3114397"/>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4" name="文本框 13"/>
          <p:cNvSpPr txBox="1"/>
          <p:nvPr/>
        </p:nvSpPr>
        <p:spPr>
          <a:xfrm>
            <a:off x="1148602" y="799844"/>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15" name="文本"/>
          <p:cNvSpPr/>
          <p:nvPr/>
        </p:nvSpPr>
        <p:spPr>
          <a:xfrm>
            <a:off x="2074253" y="4967286"/>
            <a:ext cx="3126398"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2"/>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500"/>
                                        <p:tgtEl>
                                          <p:spTgt spid="1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4" grpId="1"/>
      <p:bldP spid="14" grpId="2" bldLvl="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920915" y="1348966"/>
            <a:ext cx="4888724" cy="2983262"/>
          </a:xfrm>
          <a:prstGeom prst="rect">
            <a:avLst/>
          </a:prstGeom>
        </p:spPr>
      </p:pic>
      <p:grpSp>
        <p:nvGrpSpPr>
          <p:cNvPr id="9" name="组合 8"/>
          <p:cNvGrpSpPr/>
          <p:nvPr/>
        </p:nvGrpSpPr>
        <p:grpSpPr>
          <a:xfrm>
            <a:off x="770965" y="1196788"/>
            <a:ext cx="5229640" cy="4796761"/>
            <a:chOff x="2885905" y="3449250"/>
            <a:chExt cx="8439735" cy="7828993"/>
          </a:xfrm>
        </p:grpSpPr>
        <p:pic>
          <p:nvPicPr>
            <p:cNvPr id="5" name="4"/>
            <p:cNvPicPr>
              <a:picLocks noChangeAspect="1"/>
            </p:cNvPicPr>
            <p:nvPr/>
          </p:nvPicPr>
          <p:blipFill>
            <a:blip r:embed="rId4"/>
            <a:stretch>
              <a:fillRect/>
            </a:stretch>
          </p:blipFill>
          <p:spPr>
            <a:xfrm>
              <a:off x="3103012" y="9548720"/>
              <a:ext cx="7769544" cy="1729523"/>
            </a:xfrm>
            <a:prstGeom prst="rect">
              <a:avLst/>
            </a:prstGeom>
          </p:spPr>
        </p:pic>
        <p:sp>
          <p:nvSpPr>
            <p:cNvPr id="6" name="3"/>
            <p:cNvSpPr/>
            <p:nvPr/>
          </p:nvSpPr>
          <p:spPr bwMode="auto">
            <a:xfrm flipH="1">
              <a:off x="5544700" y="9227433"/>
              <a:ext cx="3055955" cy="940507"/>
            </a:xfrm>
            <a:custGeom>
              <a:avLst/>
              <a:gdLst>
                <a:gd name="T0" fmla="*/ 395 w 468"/>
                <a:gd name="T1" fmla="*/ 91 h 144"/>
                <a:gd name="T2" fmla="*/ 366 w 468"/>
                <a:gd name="T3" fmla="*/ 0 h 144"/>
                <a:gd name="T4" fmla="*/ 239 w 468"/>
                <a:gd name="T5" fmla="*/ 0 h 144"/>
                <a:gd name="T6" fmla="*/ 229 w 468"/>
                <a:gd name="T7" fmla="*/ 0 h 144"/>
                <a:gd name="T8" fmla="*/ 102 w 468"/>
                <a:gd name="T9" fmla="*/ 0 h 144"/>
                <a:gd name="T10" fmla="*/ 72 w 468"/>
                <a:gd name="T11" fmla="*/ 91 h 144"/>
                <a:gd name="T12" fmla="*/ 77 w 468"/>
                <a:gd name="T13" fmla="*/ 144 h 144"/>
                <a:gd name="T14" fmla="*/ 229 w 468"/>
                <a:gd name="T15" fmla="*/ 144 h 144"/>
                <a:gd name="T16" fmla="*/ 239 w 468"/>
                <a:gd name="T17" fmla="*/ 144 h 144"/>
                <a:gd name="T18" fmla="*/ 391 w 468"/>
                <a:gd name="T19" fmla="*/ 144 h 144"/>
                <a:gd name="T20" fmla="*/ 395 w 468"/>
                <a:gd name="T2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144">
                  <a:moveTo>
                    <a:pt x="395" y="91"/>
                  </a:moveTo>
                  <a:cubicBezTo>
                    <a:pt x="367" y="62"/>
                    <a:pt x="366" y="0"/>
                    <a:pt x="366" y="0"/>
                  </a:cubicBezTo>
                  <a:cubicBezTo>
                    <a:pt x="239" y="0"/>
                    <a:pt x="239" y="0"/>
                    <a:pt x="239" y="0"/>
                  </a:cubicBezTo>
                  <a:cubicBezTo>
                    <a:pt x="229" y="0"/>
                    <a:pt x="229" y="0"/>
                    <a:pt x="229" y="0"/>
                  </a:cubicBezTo>
                  <a:cubicBezTo>
                    <a:pt x="102" y="0"/>
                    <a:pt x="102" y="0"/>
                    <a:pt x="102" y="0"/>
                  </a:cubicBezTo>
                  <a:cubicBezTo>
                    <a:pt x="102" y="0"/>
                    <a:pt x="101" y="62"/>
                    <a:pt x="72" y="91"/>
                  </a:cubicBezTo>
                  <a:cubicBezTo>
                    <a:pt x="44" y="120"/>
                    <a:pt x="0" y="144"/>
                    <a:pt x="77" y="144"/>
                  </a:cubicBezTo>
                  <a:cubicBezTo>
                    <a:pt x="138" y="144"/>
                    <a:pt x="205" y="144"/>
                    <a:pt x="229" y="144"/>
                  </a:cubicBezTo>
                  <a:cubicBezTo>
                    <a:pt x="235" y="144"/>
                    <a:pt x="239" y="144"/>
                    <a:pt x="239" y="144"/>
                  </a:cubicBezTo>
                  <a:cubicBezTo>
                    <a:pt x="263" y="144"/>
                    <a:pt x="329" y="144"/>
                    <a:pt x="391" y="144"/>
                  </a:cubicBezTo>
                  <a:cubicBezTo>
                    <a:pt x="468" y="144"/>
                    <a:pt x="423" y="120"/>
                    <a:pt x="395" y="91"/>
                  </a:cubicBezTo>
                  <a:close/>
                </a:path>
              </a:pathLst>
            </a:custGeom>
            <a:gradFill flip="none" rotWithShape="1">
              <a:gsLst>
                <a:gs pos="63000">
                  <a:srgbClr val="6D6F73"/>
                </a:gs>
                <a:gs pos="38000">
                  <a:srgbClr val="A7A9AC"/>
                </a:gs>
                <a:gs pos="19000">
                  <a:srgbClr val="E0E1E2"/>
                </a:gs>
                <a:gs pos="0">
                  <a:srgbClr val="6D6F73"/>
                </a:gs>
                <a:gs pos="100000">
                  <a:srgbClr val="A7A9AC"/>
                </a:gs>
              </a:gsLst>
              <a:lin ang="5400000" scaled="1"/>
              <a:tileRect/>
            </a:gradFill>
            <a:ln>
              <a:noFill/>
            </a:ln>
            <a:effectLst/>
          </p:spPr>
          <p:txBody>
            <a:bodyPr vert="horz" wrap="square" lIns="91440" tIns="45720" rIns="91440" bIns="45720" numCol="1" anchor="t" anchorCtr="0" compatLnSpc="1"/>
            <a:lstStyle/>
            <a:p>
              <a:endParaRPr lang="en-US"/>
            </a:p>
          </p:txBody>
        </p:sp>
        <p:sp>
          <p:nvSpPr>
            <p:cNvPr id="7" name="2"/>
            <p:cNvSpPr>
              <a:spLocks noEditPoints="1"/>
            </p:cNvSpPr>
            <p:nvPr/>
          </p:nvSpPr>
          <p:spPr bwMode="auto">
            <a:xfrm flipH="1">
              <a:off x="2885905" y="3449250"/>
              <a:ext cx="8439735" cy="5047293"/>
            </a:xfrm>
            <a:custGeom>
              <a:avLst/>
              <a:gdLst>
                <a:gd name="T0" fmla="*/ 1254 w 1292"/>
                <a:gd name="T1" fmla="*/ 0 h 772"/>
                <a:gd name="T2" fmla="*/ 658 w 1292"/>
                <a:gd name="T3" fmla="*/ 0 h 772"/>
                <a:gd name="T4" fmla="*/ 637 w 1292"/>
                <a:gd name="T5" fmla="*/ 0 h 772"/>
                <a:gd name="T6" fmla="*/ 41 w 1292"/>
                <a:gd name="T7" fmla="*/ 0 h 772"/>
                <a:gd name="T8" fmla="*/ 0 w 1292"/>
                <a:gd name="T9" fmla="*/ 36 h 772"/>
                <a:gd name="T10" fmla="*/ 0 w 1292"/>
                <a:gd name="T11" fmla="*/ 772 h 772"/>
                <a:gd name="T12" fmla="*/ 1292 w 1292"/>
                <a:gd name="T13" fmla="*/ 772 h 772"/>
                <a:gd name="T14" fmla="*/ 1292 w 1292"/>
                <a:gd name="T15" fmla="*/ 36 h 772"/>
                <a:gd name="T16" fmla="*/ 1254 w 1292"/>
                <a:gd name="T17" fmla="*/ 0 h 772"/>
                <a:gd name="T18" fmla="*/ 1236 w 1292"/>
                <a:gd name="T19" fmla="*/ 716 h 772"/>
                <a:gd name="T20" fmla="*/ 56 w 1292"/>
                <a:gd name="T21" fmla="*/ 716 h 772"/>
                <a:gd name="T22" fmla="*/ 56 w 1292"/>
                <a:gd name="T23" fmla="*/ 48 h 772"/>
                <a:gd name="T24" fmla="*/ 1236 w 1292"/>
                <a:gd name="T25" fmla="*/ 48 h 772"/>
                <a:gd name="T26" fmla="*/ 1236 w 1292"/>
                <a:gd name="T27" fmla="*/ 71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772">
                  <a:moveTo>
                    <a:pt x="1254" y="0"/>
                  </a:moveTo>
                  <a:cubicBezTo>
                    <a:pt x="658" y="0"/>
                    <a:pt x="658" y="0"/>
                    <a:pt x="658" y="0"/>
                  </a:cubicBezTo>
                  <a:cubicBezTo>
                    <a:pt x="637" y="0"/>
                    <a:pt x="637" y="0"/>
                    <a:pt x="637" y="0"/>
                  </a:cubicBezTo>
                  <a:cubicBezTo>
                    <a:pt x="41" y="0"/>
                    <a:pt x="41" y="0"/>
                    <a:pt x="41" y="0"/>
                  </a:cubicBezTo>
                  <a:cubicBezTo>
                    <a:pt x="20" y="0"/>
                    <a:pt x="0" y="15"/>
                    <a:pt x="0" y="36"/>
                  </a:cubicBezTo>
                  <a:cubicBezTo>
                    <a:pt x="0" y="772"/>
                    <a:pt x="0" y="772"/>
                    <a:pt x="0" y="772"/>
                  </a:cubicBezTo>
                  <a:cubicBezTo>
                    <a:pt x="1292" y="772"/>
                    <a:pt x="1292" y="772"/>
                    <a:pt x="1292" y="772"/>
                  </a:cubicBezTo>
                  <a:cubicBezTo>
                    <a:pt x="1292" y="36"/>
                    <a:pt x="1292" y="36"/>
                    <a:pt x="1292" y="36"/>
                  </a:cubicBezTo>
                  <a:cubicBezTo>
                    <a:pt x="1292" y="15"/>
                    <a:pt x="1275" y="0"/>
                    <a:pt x="1254" y="0"/>
                  </a:cubicBezTo>
                  <a:close/>
                  <a:moveTo>
                    <a:pt x="1236" y="716"/>
                  </a:moveTo>
                  <a:cubicBezTo>
                    <a:pt x="56" y="716"/>
                    <a:pt x="56" y="716"/>
                    <a:pt x="56" y="716"/>
                  </a:cubicBezTo>
                  <a:cubicBezTo>
                    <a:pt x="56" y="48"/>
                    <a:pt x="56" y="48"/>
                    <a:pt x="56" y="48"/>
                  </a:cubicBezTo>
                  <a:cubicBezTo>
                    <a:pt x="1236" y="48"/>
                    <a:pt x="1236" y="48"/>
                    <a:pt x="1236" y="48"/>
                  </a:cubicBezTo>
                  <a:lnTo>
                    <a:pt x="1236" y="71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 name="1"/>
            <p:cNvSpPr/>
            <p:nvPr/>
          </p:nvSpPr>
          <p:spPr bwMode="auto">
            <a:xfrm flipH="1">
              <a:off x="2885905" y="8496551"/>
              <a:ext cx="8439735" cy="730894"/>
            </a:xfrm>
            <a:custGeom>
              <a:avLst/>
              <a:gdLst>
                <a:gd name="T0" fmla="*/ 0 w 1292"/>
                <a:gd name="T1" fmla="*/ 70 h 112"/>
                <a:gd name="T2" fmla="*/ 41 w 1292"/>
                <a:gd name="T3" fmla="*/ 112 h 112"/>
                <a:gd name="T4" fmla="*/ 637 w 1292"/>
                <a:gd name="T5" fmla="*/ 112 h 112"/>
                <a:gd name="T6" fmla="*/ 658 w 1292"/>
                <a:gd name="T7" fmla="*/ 112 h 112"/>
                <a:gd name="T8" fmla="*/ 1254 w 1292"/>
                <a:gd name="T9" fmla="*/ 112 h 112"/>
                <a:gd name="T10" fmla="*/ 1292 w 1292"/>
                <a:gd name="T11" fmla="*/ 70 h 112"/>
                <a:gd name="T12" fmla="*/ 1292 w 1292"/>
                <a:gd name="T13" fmla="*/ 0 h 112"/>
                <a:gd name="T14" fmla="*/ 0 w 1292"/>
                <a:gd name="T15" fmla="*/ 0 h 112"/>
                <a:gd name="T16" fmla="*/ 0 w 1292"/>
                <a:gd name="T17" fmla="*/ 7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2" h="112">
                  <a:moveTo>
                    <a:pt x="0" y="70"/>
                  </a:moveTo>
                  <a:cubicBezTo>
                    <a:pt x="0" y="91"/>
                    <a:pt x="20" y="112"/>
                    <a:pt x="41" y="112"/>
                  </a:cubicBezTo>
                  <a:cubicBezTo>
                    <a:pt x="637" y="112"/>
                    <a:pt x="637" y="112"/>
                    <a:pt x="637" y="112"/>
                  </a:cubicBezTo>
                  <a:cubicBezTo>
                    <a:pt x="658" y="112"/>
                    <a:pt x="658" y="112"/>
                    <a:pt x="658" y="112"/>
                  </a:cubicBezTo>
                  <a:cubicBezTo>
                    <a:pt x="1254" y="112"/>
                    <a:pt x="1254" y="112"/>
                    <a:pt x="1254" y="112"/>
                  </a:cubicBezTo>
                  <a:cubicBezTo>
                    <a:pt x="1275" y="112"/>
                    <a:pt x="1292" y="91"/>
                    <a:pt x="1292" y="70"/>
                  </a:cubicBezTo>
                  <a:cubicBezTo>
                    <a:pt x="1292" y="0"/>
                    <a:pt x="1292" y="0"/>
                    <a:pt x="1292" y="0"/>
                  </a:cubicBezTo>
                  <a:cubicBezTo>
                    <a:pt x="0" y="0"/>
                    <a:pt x="0" y="0"/>
                    <a:pt x="0" y="0"/>
                  </a:cubicBezTo>
                  <a:lnTo>
                    <a:pt x="0" y="70"/>
                  </a:lnTo>
                  <a:close/>
                </a:path>
              </a:pathLst>
            </a:custGeom>
            <a:gradFill flip="none" rotWithShape="1">
              <a:gsLst>
                <a:gs pos="0">
                  <a:srgbClr val="898A8F"/>
                </a:gs>
                <a:gs pos="100000">
                  <a:srgbClr val="DBDDE0"/>
                </a:gs>
              </a:gsLst>
              <a:lin ang="0" scaled="1"/>
              <a:tileRect/>
            </a:gradFill>
            <a:ln>
              <a:noFill/>
            </a:ln>
            <a:effectLst/>
          </p:spPr>
          <p:txBody>
            <a:bodyPr vert="horz" wrap="square" lIns="91440" tIns="45720" rIns="91440" bIns="45720" numCol="1" anchor="t" anchorCtr="0" compatLnSpc="1"/>
            <a:lstStyle/>
            <a:p>
              <a:endParaRPr lang="en-US" dirty="0"/>
            </a:p>
          </p:txBody>
        </p:sp>
      </p:grpSp>
      <p:sp>
        <p:nvSpPr>
          <p:cNvPr id="10" name="直角三角形 9"/>
          <p:cNvSpPr/>
          <p:nvPr/>
        </p:nvSpPr>
        <p:spPr>
          <a:xfrm rot="10800000">
            <a:off x="9505949" y="-1"/>
            <a:ext cx="2686047" cy="2782854"/>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7377254" y="2043254"/>
            <a:ext cx="5429253" cy="4200242"/>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589776" y="2338160"/>
            <a:ext cx="7060565" cy="1569660"/>
          </a:xfrm>
          <a:prstGeom prst="rect">
            <a:avLst/>
          </a:prstGeom>
          <a:noFill/>
        </p:spPr>
        <p:txBody>
          <a:bodyPr wrap="square" rtlCol="0">
            <a:spAutoFit/>
          </a:bodyPr>
          <a:lstStyle/>
          <a:p>
            <a:pPr algn="ctr"/>
            <a:r>
              <a:rPr lang="en-US" altLang="zh-CN" sz="9600" b="1" dirty="0">
                <a:solidFill>
                  <a:srgbClr val="56A3D2"/>
                </a:solidFill>
                <a:latin typeface="Palace Script MT" panose="030303020206070C0B05" pitchFamily="66" charset="0"/>
                <a:ea typeface="华文细黑" panose="02010600040101010101" charset="-122"/>
              </a:rPr>
              <a:t>THANK     YOU</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rcRect/>
          <a:stretch>
            <a:fillRect/>
          </a:stretch>
        </p:blipFill>
        <p:spPr>
          <a:xfrm>
            <a:off x="6096000" y="26898"/>
            <a:ext cx="6096847" cy="6831108"/>
          </a:xfrm>
          <a:custGeom>
            <a:avLst/>
            <a:gdLst>
              <a:gd name="connsiteX0" fmla="*/ 6072935 w 6096847"/>
              <a:gd name="connsiteY0" fmla="*/ 0 h 6831108"/>
              <a:gd name="connsiteX1" fmla="*/ 6096847 w 6096847"/>
              <a:gd name="connsiteY1" fmla="*/ 0 h 6831108"/>
              <a:gd name="connsiteX2" fmla="*/ 6096847 w 6096847"/>
              <a:gd name="connsiteY2" fmla="*/ 6831108 h 6831108"/>
              <a:gd name="connsiteX3" fmla="*/ 0 w 6096847"/>
              <a:gd name="connsiteY3" fmla="*/ 6831108 h 6831108"/>
            </a:gdLst>
            <a:ahLst/>
            <a:cxnLst>
              <a:cxn ang="0">
                <a:pos x="connsiteX0" y="connsiteY0"/>
              </a:cxn>
              <a:cxn ang="0">
                <a:pos x="connsiteX1" y="connsiteY1"/>
              </a:cxn>
              <a:cxn ang="0">
                <a:pos x="connsiteX2" y="connsiteY2"/>
              </a:cxn>
              <a:cxn ang="0">
                <a:pos x="connsiteX3" y="connsiteY3"/>
              </a:cxn>
            </a:cxnLst>
            <a:rect l="l" t="t" r="r" b="b"/>
            <a:pathLst>
              <a:path w="6096847" h="6831108">
                <a:moveTo>
                  <a:pt x="6072935" y="0"/>
                </a:moveTo>
                <a:lnTo>
                  <a:pt x="6096847" y="0"/>
                </a:lnTo>
                <a:lnTo>
                  <a:pt x="6096847" y="6831108"/>
                </a:lnTo>
                <a:lnTo>
                  <a:pt x="0" y="6831108"/>
                </a:lnTo>
                <a:close/>
              </a:path>
            </a:pathLst>
          </a:custGeom>
        </p:spPr>
      </p:pic>
      <p:pic>
        <p:nvPicPr>
          <p:cNvPr id="12" name="图片 11"/>
          <p:cNvPicPr>
            <a:picLocks noChangeAspect="1"/>
          </p:cNvPicPr>
          <p:nvPr/>
        </p:nvPicPr>
        <p:blipFill>
          <a:blip r:embed="rId4" cstate="email"/>
          <a:srcRect/>
          <a:stretch>
            <a:fillRect/>
          </a:stretch>
        </p:blipFill>
        <p:spPr>
          <a:xfrm>
            <a:off x="-851" y="26898"/>
            <a:ext cx="6048366" cy="6831102"/>
          </a:xfrm>
          <a:custGeom>
            <a:avLst/>
            <a:gdLst>
              <a:gd name="connsiteX0" fmla="*/ 0 w 6048366"/>
              <a:gd name="connsiteY0" fmla="*/ 0 h 6831102"/>
              <a:gd name="connsiteX1" fmla="*/ 6048366 w 6048366"/>
              <a:gd name="connsiteY1" fmla="*/ 6831102 h 6831102"/>
              <a:gd name="connsiteX2" fmla="*/ 0 w 6048366"/>
              <a:gd name="connsiteY2" fmla="*/ 6831102 h 6831102"/>
            </a:gdLst>
            <a:ahLst/>
            <a:cxnLst>
              <a:cxn ang="0">
                <a:pos x="connsiteX0" y="connsiteY0"/>
              </a:cxn>
              <a:cxn ang="0">
                <a:pos x="connsiteX1" y="connsiteY1"/>
              </a:cxn>
              <a:cxn ang="0">
                <a:pos x="connsiteX2" y="connsiteY2"/>
              </a:cxn>
            </a:cxnLst>
            <a:rect l="l" t="t" r="r" b="b"/>
            <a:pathLst>
              <a:path w="6048366" h="6831102">
                <a:moveTo>
                  <a:pt x="0" y="0"/>
                </a:moveTo>
                <a:lnTo>
                  <a:pt x="6048366" y="6831102"/>
                </a:lnTo>
                <a:lnTo>
                  <a:pt x="0" y="6831102"/>
                </a:lnTo>
                <a:close/>
              </a:path>
            </a:pathLst>
          </a:custGeom>
        </p:spPr>
      </p:pic>
      <p:sp>
        <p:nvSpPr>
          <p:cNvPr id="5" name="直角三角形 4"/>
          <p:cNvSpPr/>
          <p:nvPr/>
        </p:nvSpPr>
        <p:spPr>
          <a:xfrm rot="10800000">
            <a:off x="6095998" y="-3"/>
            <a:ext cx="6096001" cy="6858002"/>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81002" y="381002"/>
            <a:ext cx="6858002"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67798" y="2921169"/>
            <a:ext cx="4256404" cy="1015663"/>
          </a:xfrm>
          <a:prstGeom prst="rect">
            <a:avLst/>
          </a:prstGeom>
          <a:noFill/>
        </p:spPr>
        <p:txBody>
          <a:bodyPr wrap="square" rtlCol="0">
            <a:spAutoFit/>
          </a:bodyPr>
          <a:lstStyle/>
          <a:p>
            <a:pPr algn="ctr"/>
            <a:r>
              <a:rPr lang="en-US" altLang="zh-CN" sz="6000" dirty="0">
                <a:solidFill>
                  <a:schemeClr val="tx1"/>
                </a:solidFill>
                <a:latin typeface="Poppins SemiBold" panose="02000000000000000000" charset="0"/>
                <a:ea typeface="华文细黑" panose="02010600040101010101" charset="-122"/>
              </a:rPr>
              <a:t>PART  </a:t>
            </a:r>
            <a:r>
              <a:rPr lang="en-US" altLang="zh-CN" sz="6000" dirty="0">
                <a:latin typeface="Poppins SemiBold" panose="02000000000000000000" charset="0"/>
                <a:ea typeface="华文细黑" panose="02010600040101010101" charset="-122"/>
              </a:rPr>
              <a:t>ONE</a:t>
            </a:r>
            <a:endParaRPr lang="en-US" altLang="zh-CN" sz="6000" dirty="0">
              <a:solidFill>
                <a:schemeClr val="tx1"/>
              </a:solidFill>
              <a:latin typeface="Poppins SemiBold" panose="02000000000000000000" charset="0"/>
              <a:ea typeface="华文细黑" panose="02010600040101010101"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email"/>
          <a:srcRect/>
          <a:stretch>
            <a:fillRect/>
          </a:stretch>
        </p:blipFill>
        <p:spPr>
          <a:xfrm>
            <a:off x="0" y="-3"/>
            <a:ext cx="12192000" cy="6848866"/>
          </a:xfrm>
          <a:prstGeom prst="rect">
            <a:avLst/>
          </a:prstGeom>
        </p:spPr>
      </p:pic>
      <p:sp>
        <p:nvSpPr>
          <p:cNvPr id="9" name="直角三角形 8"/>
          <p:cNvSpPr/>
          <p:nvPr/>
        </p:nvSpPr>
        <p:spPr>
          <a:xfrm rot="16200000">
            <a:off x="2667000" y="-2667002"/>
            <a:ext cx="6858001" cy="12192002"/>
          </a:xfrm>
          <a:prstGeom prst="rtTriangle">
            <a:avLst/>
          </a:prstGeom>
          <a:solidFill>
            <a:srgbClr val="95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a:off x="0" y="4508280"/>
            <a:ext cx="3186953" cy="2349719"/>
          </a:xfrm>
          <a:prstGeom prst="rtTriangle">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81580" y="2475774"/>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6" name="文本框 5"/>
          <p:cNvSpPr txBox="1"/>
          <p:nvPr/>
        </p:nvSpPr>
        <p:spPr>
          <a:xfrm>
            <a:off x="6829425" y="4169259"/>
            <a:ext cx="4772025" cy="15881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p>
          <a:p>
            <a:pPr fontAlgn="auto">
              <a:lnSpc>
                <a:spcPct val="200000"/>
              </a:lnSpc>
            </a:pP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14" presetClass="entr" presetSubtype="5"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srcRect/>
          <a:stretch>
            <a:fillRect/>
          </a:stretch>
        </p:blipFill>
        <p:spPr>
          <a:xfrm>
            <a:off x="7991620" y="0"/>
            <a:ext cx="4200380" cy="3980329"/>
          </a:xfrm>
          <a:custGeom>
            <a:avLst/>
            <a:gdLst>
              <a:gd name="connsiteX0" fmla="*/ 0 w 5818095"/>
              <a:gd name="connsiteY0" fmla="*/ 0 h 5513295"/>
              <a:gd name="connsiteX1" fmla="*/ 5818095 w 5818095"/>
              <a:gd name="connsiteY1" fmla="*/ 0 h 5513295"/>
              <a:gd name="connsiteX2" fmla="*/ 5818095 w 5818095"/>
              <a:gd name="connsiteY2" fmla="*/ 5513295 h 5513295"/>
            </a:gdLst>
            <a:ahLst/>
            <a:cxnLst>
              <a:cxn ang="0">
                <a:pos x="connsiteX0" y="connsiteY0"/>
              </a:cxn>
              <a:cxn ang="0">
                <a:pos x="connsiteX1" y="connsiteY1"/>
              </a:cxn>
              <a:cxn ang="0">
                <a:pos x="connsiteX2" y="connsiteY2"/>
              </a:cxn>
            </a:cxnLst>
            <a:rect l="l" t="t" r="r" b="b"/>
            <a:pathLst>
              <a:path w="5818095" h="5513295">
                <a:moveTo>
                  <a:pt x="0" y="0"/>
                </a:moveTo>
                <a:lnTo>
                  <a:pt x="5818095" y="0"/>
                </a:lnTo>
                <a:lnTo>
                  <a:pt x="5818095" y="5513295"/>
                </a:lnTo>
                <a:close/>
              </a:path>
            </a:pathLst>
          </a:custGeom>
        </p:spPr>
      </p:pic>
      <p:sp>
        <p:nvSpPr>
          <p:cNvPr id="4" name="直角三角形 3"/>
          <p:cNvSpPr/>
          <p:nvPr/>
        </p:nvSpPr>
        <p:spPr>
          <a:xfrm rot="5400000">
            <a:off x="2673724" y="-2673724"/>
            <a:ext cx="6844553" cy="12192000"/>
          </a:xfrm>
          <a:prstGeom prst="rtTriangle">
            <a:avLst/>
          </a:prstGeom>
          <a:solidFill>
            <a:srgbClr val="95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04530" y="618399"/>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6" name="文本框 5"/>
          <p:cNvSpPr txBox="1"/>
          <p:nvPr/>
        </p:nvSpPr>
        <p:spPr>
          <a:xfrm>
            <a:off x="1477036" y="2044623"/>
            <a:ext cx="2199614" cy="253916"/>
          </a:xfrm>
          <a:prstGeom prst="rect">
            <a:avLst/>
          </a:prstGeom>
          <a:noFill/>
        </p:spPr>
        <p:txBody>
          <a:bodyPr wrap="square" rtlCol="0">
            <a:spAutoFit/>
          </a:bodyPr>
          <a:lstStyle/>
          <a:p>
            <a:pPr algn="r"/>
            <a:r>
              <a:rPr lang="zh-CN" altLang="en-US" sz="1050" dirty="0">
                <a:latin typeface="Lora" panose="02000503000000020004" pitchFamily="2" charset="0"/>
                <a:ea typeface="Open Sans Light" panose="020B0306030504020204" pitchFamily="34" charset="0"/>
                <a:cs typeface="Open Sans Light" panose="020B0306030504020204" pitchFamily="34" charset="0"/>
                <a:sym typeface="+mn-ea"/>
              </a:rPr>
              <a:t>Click here to add your title</a:t>
            </a:r>
          </a:p>
        </p:txBody>
      </p:sp>
      <p:sp>
        <p:nvSpPr>
          <p:cNvPr id="7" name="856"/>
          <p:cNvSpPr/>
          <p:nvPr/>
        </p:nvSpPr>
        <p:spPr>
          <a:xfrm>
            <a:off x="7647306" y="5927090"/>
            <a:ext cx="4410396"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8" name="文本框 7"/>
          <p:cNvSpPr txBox="1"/>
          <p:nvPr/>
        </p:nvSpPr>
        <p:spPr>
          <a:xfrm>
            <a:off x="8305800" y="5634620"/>
            <a:ext cx="2790825" cy="369332"/>
          </a:xfrm>
          <a:prstGeom prst="rect">
            <a:avLst/>
          </a:prstGeom>
          <a:noFill/>
        </p:spPr>
        <p:txBody>
          <a:bodyPr wrap="square" rtlCol="0">
            <a:spAutoFit/>
          </a:bodyPr>
          <a:lstStyle/>
          <a:p>
            <a:pPr algn="r"/>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grpSp>
        <p:nvGrpSpPr>
          <p:cNvPr id="17" name="组合 16"/>
          <p:cNvGrpSpPr/>
          <p:nvPr/>
        </p:nvGrpSpPr>
        <p:grpSpPr>
          <a:xfrm>
            <a:off x="7647306" y="2705099"/>
            <a:ext cx="2257425" cy="369332"/>
            <a:chOff x="7647306" y="2705099"/>
            <a:chExt cx="2257425" cy="369332"/>
          </a:xfrm>
        </p:grpSpPr>
        <p:sp>
          <p:nvSpPr>
            <p:cNvPr id="2" name="矩形 1"/>
            <p:cNvSpPr/>
            <p:nvPr/>
          </p:nvSpPr>
          <p:spPr>
            <a:xfrm>
              <a:off x="7647306" y="2705100"/>
              <a:ext cx="2257425" cy="361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24774" y="2705099"/>
              <a:ext cx="581025" cy="369332"/>
            </a:xfrm>
            <a:prstGeom prst="rect">
              <a:avLst/>
            </a:prstGeom>
            <a:noFill/>
          </p:spPr>
          <p:txBody>
            <a:bodyPr wrap="square" rtlCol="0">
              <a:spAutoFit/>
            </a:bodyPr>
            <a:lstStyle/>
            <a:p>
              <a:r>
                <a:rPr lang="en-US" altLang="zh-CN" b="1" dirty="0">
                  <a:latin typeface="Poppins SemiBold" panose="02000000000000000000" charset="0"/>
                  <a:ea typeface="华文细黑" panose="02010600040101010101" charset="-122"/>
                </a:rPr>
                <a:t>one</a:t>
              </a:r>
              <a:endParaRPr lang="zh-CN" altLang="en-US" b="1" dirty="0">
                <a:latin typeface="Poppins SemiBold" panose="02000000000000000000" charset="0"/>
                <a:ea typeface="华文细黑" panose="02010600040101010101" charset="-122"/>
              </a:endParaRPr>
            </a:p>
          </p:txBody>
        </p:sp>
      </p:grpSp>
      <p:grpSp>
        <p:nvGrpSpPr>
          <p:cNvPr id="18" name="组合 17"/>
          <p:cNvGrpSpPr/>
          <p:nvPr/>
        </p:nvGrpSpPr>
        <p:grpSpPr>
          <a:xfrm>
            <a:off x="5281613" y="3980328"/>
            <a:ext cx="2257425" cy="369332"/>
            <a:chOff x="5281613" y="3980328"/>
            <a:chExt cx="2257425" cy="369332"/>
          </a:xfrm>
        </p:grpSpPr>
        <p:sp>
          <p:nvSpPr>
            <p:cNvPr id="9" name="矩形 8"/>
            <p:cNvSpPr/>
            <p:nvPr/>
          </p:nvSpPr>
          <p:spPr>
            <a:xfrm>
              <a:off x="5281613" y="3980329"/>
              <a:ext cx="2257425" cy="361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329381" y="3980328"/>
              <a:ext cx="581025" cy="369332"/>
            </a:xfrm>
            <a:prstGeom prst="rect">
              <a:avLst/>
            </a:prstGeom>
            <a:noFill/>
          </p:spPr>
          <p:txBody>
            <a:bodyPr wrap="square" rtlCol="0">
              <a:spAutoFit/>
            </a:bodyPr>
            <a:lstStyle/>
            <a:p>
              <a:r>
                <a:rPr lang="en-US" altLang="zh-CN" b="1" dirty="0">
                  <a:latin typeface="Poppins SemiBold" panose="02000000000000000000" charset="0"/>
                  <a:ea typeface="华文细黑" panose="02010600040101010101" charset="-122"/>
                </a:rPr>
                <a:t>two</a:t>
              </a:r>
              <a:endParaRPr lang="zh-CN" altLang="en-US" b="1" dirty="0">
                <a:latin typeface="Poppins SemiBold" panose="02000000000000000000" charset="0"/>
                <a:ea typeface="华文细黑" panose="02010600040101010101" charset="-122"/>
              </a:endParaRPr>
            </a:p>
          </p:txBody>
        </p:sp>
      </p:grpSp>
      <p:grpSp>
        <p:nvGrpSpPr>
          <p:cNvPr id="19" name="组合 18"/>
          <p:cNvGrpSpPr/>
          <p:nvPr/>
        </p:nvGrpSpPr>
        <p:grpSpPr>
          <a:xfrm>
            <a:off x="2909728" y="5453645"/>
            <a:ext cx="2257585" cy="369332"/>
            <a:chOff x="2909728" y="5453645"/>
            <a:chExt cx="2257585" cy="369332"/>
          </a:xfrm>
        </p:grpSpPr>
        <p:sp>
          <p:nvSpPr>
            <p:cNvPr id="10" name="矩形 9"/>
            <p:cNvSpPr/>
            <p:nvPr/>
          </p:nvSpPr>
          <p:spPr>
            <a:xfrm>
              <a:off x="2909888" y="5453645"/>
              <a:ext cx="2257425" cy="361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909728" y="5453645"/>
              <a:ext cx="766922" cy="369332"/>
            </a:xfrm>
            <a:prstGeom prst="rect">
              <a:avLst/>
            </a:prstGeom>
            <a:noFill/>
          </p:spPr>
          <p:txBody>
            <a:bodyPr wrap="square" rtlCol="0">
              <a:spAutoFit/>
            </a:bodyPr>
            <a:lstStyle/>
            <a:p>
              <a:r>
                <a:rPr lang="en-US" altLang="zh-CN" b="1" dirty="0">
                  <a:latin typeface="Poppins SemiBold" panose="02000000000000000000" charset="0"/>
                  <a:ea typeface="华文细黑" panose="02010600040101010101" charset="-122"/>
                </a:rPr>
                <a:t>three</a:t>
              </a:r>
              <a:endParaRPr lang="zh-CN" altLang="en-US" b="1" dirty="0">
                <a:latin typeface="Poppins SemiBold" panose="02000000000000000000" charset="0"/>
                <a:ea typeface="华文细黑" panose="02010600040101010101" charset="-122"/>
              </a:endParaRPr>
            </a:p>
          </p:txBody>
        </p:sp>
      </p:grpSp>
      <p:sp>
        <p:nvSpPr>
          <p:cNvPr id="14" name="75"/>
          <p:cNvSpPr/>
          <p:nvPr/>
        </p:nvSpPr>
        <p:spPr>
          <a:xfrm>
            <a:off x="7594919" y="3108086"/>
            <a:ext cx="3196906"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5" name="865"/>
          <p:cNvSpPr/>
          <p:nvPr/>
        </p:nvSpPr>
        <p:spPr>
          <a:xfrm>
            <a:off x="5281613" y="4384490"/>
            <a:ext cx="3196906"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6" name="86"/>
          <p:cNvSpPr/>
          <p:nvPr/>
        </p:nvSpPr>
        <p:spPr>
          <a:xfrm>
            <a:off x="2909728" y="5858108"/>
            <a:ext cx="3196906"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p:bldP spid="6" grpId="0"/>
      <p:bldP spid="7" grpId="0"/>
      <p:bldP spid="8"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18183816">
            <a:off x="3976414" y="3019999"/>
            <a:ext cx="3481596" cy="3057829"/>
          </a:xfrm>
          <a:prstGeom prst="rect">
            <a:avLst/>
          </a:prstGeom>
          <a:solidFill>
            <a:srgbClr val="FC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5378824" y="2271933"/>
            <a:ext cx="6813174" cy="4586064"/>
          </a:xfrm>
          <a:prstGeom prst="rtTriangle">
            <a:avLst/>
          </a:prstGeom>
          <a:solidFill>
            <a:srgbClr val="95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srcRect/>
          <a:stretch>
            <a:fillRect/>
          </a:stretch>
        </p:blipFill>
        <p:spPr>
          <a:xfrm>
            <a:off x="810" y="2287985"/>
            <a:ext cx="6095190" cy="4586065"/>
          </a:xfrm>
          <a:custGeom>
            <a:avLst/>
            <a:gdLst>
              <a:gd name="connsiteX0" fmla="*/ 0 w 6095190"/>
              <a:gd name="connsiteY0" fmla="*/ 0 h 4047568"/>
              <a:gd name="connsiteX1" fmla="*/ 6095190 w 6095190"/>
              <a:gd name="connsiteY1" fmla="*/ 4047031 h 4047568"/>
              <a:gd name="connsiteX2" fmla="*/ 6095190 w 6095190"/>
              <a:gd name="connsiteY2" fmla="*/ 4047568 h 4047568"/>
              <a:gd name="connsiteX3" fmla="*/ 0 w 6095190"/>
              <a:gd name="connsiteY3" fmla="*/ 4047568 h 4047568"/>
            </a:gdLst>
            <a:ahLst/>
            <a:cxnLst>
              <a:cxn ang="0">
                <a:pos x="connsiteX0" y="connsiteY0"/>
              </a:cxn>
              <a:cxn ang="0">
                <a:pos x="connsiteX1" y="connsiteY1"/>
              </a:cxn>
              <a:cxn ang="0">
                <a:pos x="connsiteX2" y="connsiteY2"/>
              </a:cxn>
              <a:cxn ang="0">
                <a:pos x="connsiteX3" y="connsiteY3"/>
              </a:cxn>
            </a:cxnLst>
            <a:rect l="l" t="t" r="r" b="b"/>
            <a:pathLst>
              <a:path w="6095190" h="4047568">
                <a:moveTo>
                  <a:pt x="0" y="0"/>
                </a:moveTo>
                <a:lnTo>
                  <a:pt x="6095190" y="4047031"/>
                </a:lnTo>
                <a:lnTo>
                  <a:pt x="6095190" y="4047568"/>
                </a:lnTo>
                <a:lnTo>
                  <a:pt x="0" y="4047568"/>
                </a:lnTo>
                <a:close/>
              </a:path>
            </a:pathLst>
          </a:custGeom>
        </p:spPr>
      </p:pic>
      <p:sp>
        <p:nvSpPr>
          <p:cNvPr id="6" name="文本框 5"/>
          <p:cNvSpPr txBox="1"/>
          <p:nvPr/>
        </p:nvSpPr>
        <p:spPr>
          <a:xfrm>
            <a:off x="314730" y="479466"/>
            <a:ext cx="2924175" cy="1200329"/>
          </a:xfrm>
          <a:prstGeom prst="rect">
            <a:avLst/>
          </a:prstGeom>
          <a:noFill/>
        </p:spPr>
        <p:txBody>
          <a:bodyPr wrap="square" rtlCol="0">
            <a:spAutoFit/>
          </a:bodyPr>
          <a:lstStyle/>
          <a:p>
            <a:r>
              <a:rPr lang="zh-CN" altLang="en-US" sz="3600" b="1" dirty="0">
                <a:solidFill>
                  <a:schemeClr val="tx1"/>
                </a:solidFill>
                <a:latin typeface="Poppins SemiBold" panose="02000000000000000000" charset="0"/>
                <a:ea typeface="华文细黑" panose="02010600040101010101" charset="-122"/>
                <a:sym typeface="+mn-ea"/>
              </a:rPr>
              <a:t>Click here to add your title</a:t>
            </a:r>
          </a:p>
        </p:txBody>
      </p:sp>
      <p:sp>
        <p:nvSpPr>
          <p:cNvPr id="8" name="76"/>
          <p:cNvSpPr/>
          <p:nvPr/>
        </p:nvSpPr>
        <p:spPr>
          <a:xfrm>
            <a:off x="647065" y="1550192"/>
            <a:ext cx="1982469" cy="433698"/>
          </a:xfrm>
          <a:prstGeom prst="rect">
            <a:avLst/>
          </a:prstGeom>
        </p:spPr>
        <p:txBody>
          <a:bodyPr wrap="square">
            <a:noAutofit/>
          </a:bodyPr>
          <a:lstStyle/>
          <a:p>
            <a:pPr algn="just">
              <a:lnSpc>
                <a:spcPct val="180000"/>
              </a:lnSpc>
            </a:pPr>
            <a:r>
              <a:rPr lang="en-US" sz="1400" dirty="0">
                <a:solidFill>
                  <a:srgbClr val="FCD5CD"/>
                </a:solidFill>
                <a:latin typeface="Lora" panose="02000503000000020004" pitchFamily="2" charset="0"/>
                <a:ea typeface="Open Sans Light" panose="020B0306030504020204" pitchFamily="34" charset="0"/>
                <a:cs typeface="Open Sans Light" panose="020B0306030504020204" pitchFamily="34" charset="0"/>
              </a:rPr>
              <a:t>I love you  .</a:t>
            </a:r>
            <a:r>
              <a:rPr lang="en-US" altLang="zh-CN" sz="1400" dirty="0">
                <a:solidFill>
                  <a:srgbClr val="FCD5CD"/>
                </a:solidFill>
                <a:latin typeface="Lora" panose="02000503000000020004" pitchFamily="2" charset="0"/>
                <a:ea typeface="Open Sans Light" panose="020B0306030504020204" pitchFamily="34" charset="0"/>
                <a:cs typeface="Open Sans Light" panose="020B0306030504020204" pitchFamily="34" charset="0"/>
              </a:rPr>
              <a:t> I love you</a:t>
            </a:r>
            <a:endParaRPr lang="en-US" altLang="zh-CN" sz="1400" dirty="0">
              <a:solidFill>
                <a:srgbClr val="FCD5CD"/>
              </a:solidFill>
              <a:latin typeface="Lora" panose="02000503000000020004" pitchFamily="2" charset="0"/>
              <a:ea typeface="Open Sans Light" panose="020B0306030504020204" pitchFamily="34" charset="0"/>
              <a:cs typeface="Open Sans Light" panose="020B0306030504020204" pitchFamily="34" charset="0"/>
              <a:sym typeface="+mn-ea"/>
            </a:endParaRPr>
          </a:p>
          <a:p>
            <a:pPr algn="just">
              <a:lnSpc>
                <a:spcPct val="180000"/>
              </a:lnSpc>
            </a:pPr>
            <a:endParaRPr lang="en-US" sz="1400" dirty="0">
              <a:solidFill>
                <a:srgbClr val="FCD5CD"/>
              </a:solidFill>
              <a:latin typeface="Lora" panose="02000503000000020004" pitchFamily="2" charset="0"/>
              <a:ea typeface="Open Sans Light" panose="020B0306030504020204" pitchFamily="34" charset="0"/>
              <a:cs typeface="Open Sans Light" panose="020B0306030504020204" pitchFamily="34" charset="0"/>
              <a:sym typeface="+mn-ea"/>
            </a:endParaRPr>
          </a:p>
        </p:txBody>
      </p:sp>
      <p:sp>
        <p:nvSpPr>
          <p:cNvPr id="9" name="67"/>
          <p:cNvSpPr/>
          <p:nvPr/>
        </p:nvSpPr>
        <p:spPr>
          <a:xfrm>
            <a:off x="4885965" y="3805505"/>
            <a:ext cx="2081371" cy="930910"/>
          </a:xfrm>
          <a:prstGeom prst="rect">
            <a:avLst/>
          </a:prstGeom>
        </p:spPr>
        <p:txBody>
          <a:bodyPr wrap="square">
            <a:noAutofit/>
          </a:bodyPr>
          <a:lstStyle/>
          <a:p>
            <a:pPr algn="just">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0" name="文本框 9"/>
          <p:cNvSpPr txBox="1"/>
          <p:nvPr/>
        </p:nvSpPr>
        <p:spPr>
          <a:xfrm>
            <a:off x="3373903" y="395763"/>
            <a:ext cx="7036922" cy="15881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200000"/>
              </a:lnSpc>
            </a:pP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endParaRPr lang="en-US" altLang="zh-CN" sz="1000" dirty="0">
              <a:latin typeface="Lora" panose="02000503000000020004" pitchFamily="2" charset="0"/>
              <a:ea typeface="Open Sans Light" panose="020B0306030504020204" pitchFamily="34" charset="0"/>
              <a:cs typeface="Open Sans Light" panose="020B0306030504020204" pitchFamily="34" charset="0"/>
              <a:sym typeface="+mn-ea"/>
            </a:endParaRPr>
          </a:p>
          <a:p>
            <a:pPr fontAlgn="auto">
              <a:lnSpc>
                <a:spcPct val="200000"/>
              </a:lnSpc>
            </a:pP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a:p>
            <a:pPr fontAlgn="auto">
              <a:lnSpc>
                <a:spcPct val="200000"/>
              </a:lnSpc>
            </a:pPr>
            <a:r>
              <a:rPr lang="zh-CN" altLang="en-US" sz="1000" dirty="0">
                <a:latin typeface="Lora" panose="02000503000000020004" pitchFamily="2"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endParaRPr lang="en-US" altLang="zh-CN" sz="1000" dirty="0">
              <a:latin typeface="Lora" panose="02000503000000020004" pitchFamily="2" charset="0"/>
              <a:ea typeface="Open Sans Light" panose="020B0306030504020204" pitchFamily="34" charset="0"/>
              <a:cs typeface="Open Sans Light" panose="020B0306030504020204" pitchFamily="34" charset="0"/>
              <a:sym typeface="+mn-ea"/>
            </a:endParaRPr>
          </a:p>
        </p:txBody>
      </p:sp>
      <p:pic>
        <p:nvPicPr>
          <p:cNvPr id="3" name="图片 2"/>
          <p:cNvPicPr>
            <a:picLocks noChangeAspect="1"/>
          </p:cNvPicPr>
          <p:nvPr/>
        </p:nvPicPr>
        <p:blipFill>
          <a:blip r:embed="rId4" cstate="email"/>
          <a:stretch>
            <a:fillRect/>
          </a:stretch>
        </p:blipFill>
        <p:spPr>
          <a:xfrm>
            <a:off x="9684078" y="2476500"/>
            <a:ext cx="1613688" cy="2419350"/>
          </a:xfrm>
          <a:prstGeom prst="rect">
            <a:avLst/>
          </a:prstGeom>
        </p:spPr>
      </p:pic>
    </p:spTree>
  </p:cSld>
  <p:clrMapOvr>
    <a:masterClrMapping/>
  </p:clrMapOvr>
  <p:transition spd="slow"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1000"/>
                                        <p:tgtEl>
                                          <p:spTgt spid="10"/>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rcRect/>
          <a:stretch>
            <a:fillRect/>
          </a:stretch>
        </p:blipFill>
        <p:spPr>
          <a:xfrm>
            <a:off x="0" y="2271936"/>
            <a:ext cx="6813174" cy="4586064"/>
          </a:xfrm>
          <a:custGeom>
            <a:avLst/>
            <a:gdLst>
              <a:gd name="connsiteX0" fmla="*/ 0 w 6813174"/>
              <a:gd name="connsiteY0" fmla="*/ 0 h 4586064"/>
              <a:gd name="connsiteX1" fmla="*/ 6813174 w 6813174"/>
              <a:gd name="connsiteY1" fmla="*/ 4586064 h 4586064"/>
              <a:gd name="connsiteX2" fmla="*/ 0 w 6813174"/>
              <a:gd name="connsiteY2" fmla="*/ 4586064 h 4586064"/>
            </a:gdLst>
            <a:ahLst/>
            <a:cxnLst>
              <a:cxn ang="0">
                <a:pos x="connsiteX0" y="connsiteY0"/>
              </a:cxn>
              <a:cxn ang="0">
                <a:pos x="connsiteX1" y="connsiteY1"/>
              </a:cxn>
              <a:cxn ang="0">
                <a:pos x="connsiteX2" y="connsiteY2"/>
              </a:cxn>
            </a:cxnLst>
            <a:rect l="l" t="t" r="r" b="b"/>
            <a:pathLst>
              <a:path w="6813174" h="4586064">
                <a:moveTo>
                  <a:pt x="0" y="0"/>
                </a:moveTo>
                <a:lnTo>
                  <a:pt x="6813174" y="4586064"/>
                </a:lnTo>
                <a:lnTo>
                  <a:pt x="0" y="4586064"/>
                </a:lnTo>
                <a:close/>
              </a:path>
            </a:pathLst>
          </a:custGeom>
        </p:spPr>
      </p:pic>
      <p:sp>
        <p:nvSpPr>
          <p:cNvPr id="5" name="直角三角形 4"/>
          <p:cNvSpPr/>
          <p:nvPr/>
        </p:nvSpPr>
        <p:spPr>
          <a:xfrm rot="16200000">
            <a:off x="2667000" y="-2667002"/>
            <a:ext cx="6858001" cy="12192002"/>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051685" y="1750434"/>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571369" y="1750434"/>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高跟鞋"/>
          <p:cNvSpPr/>
          <p:nvPr/>
        </p:nvSpPr>
        <p:spPr bwMode="auto">
          <a:xfrm>
            <a:off x="2212340" y="1911089"/>
            <a:ext cx="457200" cy="4572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公文包"/>
          <p:cNvSpPr>
            <a:spLocks noChangeArrowheads="1"/>
          </p:cNvSpPr>
          <p:nvPr/>
        </p:nvSpPr>
        <p:spPr bwMode="auto">
          <a:xfrm>
            <a:off x="3732024" y="1910454"/>
            <a:ext cx="457835" cy="45783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1" name="椭圆 10"/>
          <p:cNvSpPr/>
          <p:nvPr/>
        </p:nvSpPr>
        <p:spPr>
          <a:xfrm>
            <a:off x="5009516" y="1750434"/>
            <a:ext cx="777875"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高跟鞋"/>
          <p:cNvSpPr/>
          <p:nvPr/>
        </p:nvSpPr>
        <p:spPr bwMode="auto">
          <a:xfrm flipH="1">
            <a:off x="5169853" y="1875621"/>
            <a:ext cx="457200" cy="457200"/>
          </a:xfrm>
          <a:custGeom>
            <a:avLst/>
            <a:gdLst/>
            <a:ahLst/>
            <a:cxnLst/>
            <a:rect l="0" t="0" r="r" b="b"/>
            <a:pathLst>
              <a:path w="1460500" h="1106488">
                <a:moveTo>
                  <a:pt x="211952" y="0"/>
                </a:moveTo>
                <a:lnTo>
                  <a:pt x="212269" y="0"/>
                </a:lnTo>
                <a:lnTo>
                  <a:pt x="220519" y="3174"/>
                </a:lnTo>
                <a:lnTo>
                  <a:pt x="228134" y="7618"/>
                </a:lnTo>
                <a:lnTo>
                  <a:pt x="235432" y="12379"/>
                </a:lnTo>
                <a:lnTo>
                  <a:pt x="243047" y="17775"/>
                </a:lnTo>
                <a:lnTo>
                  <a:pt x="250027" y="23806"/>
                </a:lnTo>
                <a:lnTo>
                  <a:pt x="257008" y="30789"/>
                </a:lnTo>
                <a:lnTo>
                  <a:pt x="263353" y="37771"/>
                </a:lnTo>
                <a:lnTo>
                  <a:pt x="269699" y="45389"/>
                </a:lnTo>
                <a:lnTo>
                  <a:pt x="275411" y="53642"/>
                </a:lnTo>
                <a:lnTo>
                  <a:pt x="281756" y="62212"/>
                </a:lnTo>
                <a:lnTo>
                  <a:pt x="287150" y="71099"/>
                </a:lnTo>
                <a:lnTo>
                  <a:pt x="292544" y="80304"/>
                </a:lnTo>
                <a:lnTo>
                  <a:pt x="297621" y="90144"/>
                </a:lnTo>
                <a:lnTo>
                  <a:pt x="302698" y="99666"/>
                </a:lnTo>
                <a:lnTo>
                  <a:pt x="307457" y="109823"/>
                </a:lnTo>
                <a:lnTo>
                  <a:pt x="311899" y="120298"/>
                </a:lnTo>
                <a:lnTo>
                  <a:pt x="320783" y="141246"/>
                </a:lnTo>
                <a:lnTo>
                  <a:pt x="328398" y="162513"/>
                </a:lnTo>
                <a:lnTo>
                  <a:pt x="336014" y="183462"/>
                </a:lnTo>
                <a:lnTo>
                  <a:pt x="342994" y="204411"/>
                </a:lnTo>
                <a:lnTo>
                  <a:pt x="354734" y="243769"/>
                </a:lnTo>
                <a:lnTo>
                  <a:pt x="365204" y="278684"/>
                </a:lnTo>
                <a:lnTo>
                  <a:pt x="378213" y="320582"/>
                </a:lnTo>
                <a:lnTo>
                  <a:pt x="391222" y="365019"/>
                </a:lnTo>
                <a:lnTo>
                  <a:pt x="397886" y="387872"/>
                </a:lnTo>
                <a:lnTo>
                  <a:pt x="405183" y="410726"/>
                </a:lnTo>
                <a:lnTo>
                  <a:pt x="412481" y="433579"/>
                </a:lnTo>
                <a:lnTo>
                  <a:pt x="420413" y="456433"/>
                </a:lnTo>
                <a:lnTo>
                  <a:pt x="428980" y="478969"/>
                </a:lnTo>
                <a:lnTo>
                  <a:pt x="437865" y="501504"/>
                </a:lnTo>
                <a:lnTo>
                  <a:pt x="447383" y="523088"/>
                </a:lnTo>
                <a:lnTo>
                  <a:pt x="452460" y="534198"/>
                </a:lnTo>
                <a:lnTo>
                  <a:pt x="457537" y="544355"/>
                </a:lnTo>
                <a:lnTo>
                  <a:pt x="462931" y="554829"/>
                </a:lnTo>
                <a:lnTo>
                  <a:pt x="468642" y="564986"/>
                </a:lnTo>
                <a:lnTo>
                  <a:pt x="474671" y="575143"/>
                </a:lnTo>
                <a:lnTo>
                  <a:pt x="480699" y="584666"/>
                </a:lnTo>
                <a:lnTo>
                  <a:pt x="487045" y="594188"/>
                </a:lnTo>
                <a:lnTo>
                  <a:pt x="493391" y="603393"/>
                </a:lnTo>
                <a:lnTo>
                  <a:pt x="500054" y="612280"/>
                </a:lnTo>
                <a:lnTo>
                  <a:pt x="507352" y="620850"/>
                </a:lnTo>
                <a:lnTo>
                  <a:pt x="514332" y="628468"/>
                </a:lnTo>
                <a:lnTo>
                  <a:pt x="521313" y="636721"/>
                </a:lnTo>
                <a:lnTo>
                  <a:pt x="528928" y="644338"/>
                </a:lnTo>
                <a:lnTo>
                  <a:pt x="536543" y="651956"/>
                </a:lnTo>
                <a:lnTo>
                  <a:pt x="544792" y="659574"/>
                </a:lnTo>
                <a:lnTo>
                  <a:pt x="552725" y="666874"/>
                </a:lnTo>
                <a:lnTo>
                  <a:pt x="561292" y="673857"/>
                </a:lnTo>
                <a:lnTo>
                  <a:pt x="569859" y="681158"/>
                </a:lnTo>
                <a:lnTo>
                  <a:pt x="578743" y="687823"/>
                </a:lnTo>
                <a:lnTo>
                  <a:pt x="587944" y="694806"/>
                </a:lnTo>
                <a:lnTo>
                  <a:pt x="596828" y="701472"/>
                </a:lnTo>
                <a:lnTo>
                  <a:pt x="606665" y="707503"/>
                </a:lnTo>
                <a:lnTo>
                  <a:pt x="616501" y="713851"/>
                </a:lnTo>
                <a:lnTo>
                  <a:pt x="626019" y="719564"/>
                </a:lnTo>
                <a:lnTo>
                  <a:pt x="635855" y="725595"/>
                </a:lnTo>
                <a:lnTo>
                  <a:pt x="645692" y="730991"/>
                </a:lnTo>
                <a:lnTo>
                  <a:pt x="655845" y="736387"/>
                </a:lnTo>
                <a:lnTo>
                  <a:pt x="666316" y="741465"/>
                </a:lnTo>
                <a:lnTo>
                  <a:pt x="676786" y="745909"/>
                </a:lnTo>
                <a:lnTo>
                  <a:pt x="687257" y="750353"/>
                </a:lnTo>
                <a:lnTo>
                  <a:pt x="697728" y="754479"/>
                </a:lnTo>
                <a:lnTo>
                  <a:pt x="708516" y="758288"/>
                </a:lnTo>
                <a:lnTo>
                  <a:pt x="719304" y="762414"/>
                </a:lnTo>
                <a:lnTo>
                  <a:pt x="729774" y="765271"/>
                </a:lnTo>
                <a:lnTo>
                  <a:pt x="741197" y="768445"/>
                </a:lnTo>
                <a:lnTo>
                  <a:pt x="751985" y="771302"/>
                </a:lnTo>
                <a:lnTo>
                  <a:pt x="762773" y="773523"/>
                </a:lnTo>
                <a:lnTo>
                  <a:pt x="773561" y="775428"/>
                </a:lnTo>
                <a:lnTo>
                  <a:pt x="784349" y="777332"/>
                </a:lnTo>
                <a:lnTo>
                  <a:pt x="795771" y="778602"/>
                </a:lnTo>
                <a:lnTo>
                  <a:pt x="806559" y="779237"/>
                </a:lnTo>
                <a:lnTo>
                  <a:pt x="817347" y="780189"/>
                </a:lnTo>
                <a:lnTo>
                  <a:pt x="828770" y="780189"/>
                </a:lnTo>
                <a:lnTo>
                  <a:pt x="839875" y="779554"/>
                </a:lnTo>
                <a:lnTo>
                  <a:pt x="850980" y="778602"/>
                </a:lnTo>
                <a:lnTo>
                  <a:pt x="862403" y="777332"/>
                </a:lnTo>
                <a:lnTo>
                  <a:pt x="873191" y="775428"/>
                </a:lnTo>
                <a:lnTo>
                  <a:pt x="884296" y="773523"/>
                </a:lnTo>
                <a:lnTo>
                  <a:pt x="895401" y="770667"/>
                </a:lnTo>
                <a:lnTo>
                  <a:pt x="906506" y="768128"/>
                </a:lnTo>
                <a:lnTo>
                  <a:pt x="928717" y="761779"/>
                </a:lnTo>
                <a:lnTo>
                  <a:pt x="950293" y="754796"/>
                </a:lnTo>
                <a:lnTo>
                  <a:pt x="994079" y="740196"/>
                </a:lnTo>
                <a:lnTo>
                  <a:pt x="1015655" y="733213"/>
                </a:lnTo>
                <a:lnTo>
                  <a:pt x="1037548" y="726547"/>
                </a:lnTo>
                <a:lnTo>
                  <a:pt x="1048336" y="724008"/>
                </a:lnTo>
                <a:lnTo>
                  <a:pt x="1058807" y="721151"/>
                </a:lnTo>
                <a:lnTo>
                  <a:pt x="1069595" y="718929"/>
                </a:lnTo>
                <a:lnTo>
                  <a:pt x="1080383" y="717025"/>
                </a:lnTo>
                <a:lnTo>
                  <a:pt x="1091171" y="715438"/>
                </a:lnTo>
                <a:lnTo>
                  <a:pt x="1101642" y="714168"/>
                </a:lnTo>
                <a:lnTo>
                  <a:pt x="1112747" y="713851"/>
                </a:lnTo>
                <a:lnTo>
                  <a:pt x="1123535" y="713533"/>
                </a:lnTo>
                <a:lnTo>
                  <a:pt x="1134006" y="714168"/>
                </a:lnTo>
                <a:lnTo>
                  <a:pt x="1144794" y="715120"/>
                </a:lnTo>
                <a:lnTo>
                  <a:pt x="1155264" y="717025"/>
                </a:lnTo>
                <a:lnTo>
                  <a:pt x="1166052" y="719247"/>
                </a:lnTo>
                <a:lnTo>
                  <a:pt x="1182551" y="724008"/>
                </a:lnTo>
                <a:lnTo>
                  <a:pt x="1198099" y="728452"/>
                </a:lnTo>
                <a:lnTo>
                  <a:pt x="1212377" y="733530"/>
                </a:lnTo>
                <a:lnTo>
                  <a:pt x="1226338" y="739561"/>
                </a:lnTo>
                <a:lnTo>
                  <a:pt x="1240299" y="745909"/>
                </a:lnTo>
                <a:lnTo>
                  <a:pt x="1253942" y="753844"/>
                </a:lnTo>
                <a:lnTo>
                  <a:pt x="1268221" y="762414"/>
                </a:lnTo>
                <a:lnTo>
                  <a:pt x="1283451" y="772254"/>
                </a:lnTo>
                <a:lnTo>
                  <a:pt x="1289162" y="776698"/>
                </a:lnTo>
                <a:lnTo>
                  <a:pt x="1294556" y="780824"/>
                </a:lnTo>
                <a:lnTo>
                  <a:pt x="1299633" y="785585"/>
                </a:lnTo>
                <a:lnTo>
                  <a:pt x="1304709" y="790029"/>
                </a:lnTo>
                <a:lnTo>
                  <a:pt x="1309151" y="795107"/>
                </a:lnTo>
                <a:lnTo>
                  <a:pt x="1313276" y="800186"/>
                </a:lnTo>
                <a:lnTo>
                  <a:pt x="1317084" y="805264"/>
                </a:lnTo>
                <a:lnTo>
                  <a:pt x="1320891" y="810343"/>
                </a:lnTo>
                <a:lnTo>
                  <a:pt x="1324064" y="815739"/>
                </a:lnTo>
                <a:lnTo>
                  <a:pt x="1327237" y="821135"/>
                </a:lnTo>
                <a:lnTo>
                  <a:pt x="1330410" y="826531"/>
                </a:lnTo>
                <a:lnTo>
                  <a:pt x="1332948" y="832244"/>
                </a:lnTo>
                <a:lnTo>
                  <a:pt x="1337708" y="843671"/>
                </a:lnTo>
                <a:lnTo>
                  <a:pt x="1341833" y="855732"/>
                </a:lnTo>
                <a:lnTo>
                  <a:pt x="1345323" y="867794"/>
                </a:lnTo>
                <a:lnTo>
                  <a:pt x="1348496" y="879538"/>
                </a:lnTo>
                <a:lnTo>
                  <a:pt x="1351351" y="891917"/>
                </a:lnTo>
                <a:lnTo>
                  <a:pt x="1353572" y="904613"/>
                </a:lnTo>
                <a:lnTo>
                  <a:pt x="1358649" y="929371"/>
                </a:lnTo>
                <a:lnTo>
                  <a:pt x="1361187" y="941750"/>
                </a:lnTo>
                <a:lnTo>
                  <a:pt x="1364360" y="954129"/>
                </a:lnTo>
                <a:lnTo>
                  <a:pt x="1365630" y="958572"/>
                </a:lnTo>
                <a:lnTo>
                  <a:pt x="1367533" y="963333"/>
                </a:lnTo>
                <a:lnTo>
                  <a:pt x="1369754" y="967777"/>
                </a:lnTo>
                <a:lnTo>
                  <a:pt x="1372610" y="971903"/>
                </a:lnTo>
                <a:lnTo>
                  <a:pt x="1375466" y="976030"/>
                </a:lnTo>
                <a:lnTo>
                  <a:pt x="1378639" y="980156"/>
                </a:lnTo>
                <a:lnTo>
                  <a:pt x="1382129" y="983965"/>
                </a:lnTo>
                <a:lnTo>
                  <a:pt x="1385936" y="987774"/>
                </a:lnTo>
                <a:lnTo>
                  <a:pt x="1394186" y="995392"/>
                </a:lnTo>
                <a:lnTo>
                  <a:pt x="1402753" y="1002375"/>
                </a:lnTo>
                <a:lnTo>
                  <a:pt x="1411637" y="1009358"/>
                </a:lnTo>
                <a:lnTo>
                  <a:pt x="1420839" y="1016341"/>
                </a:lnTo>
                <a:lnTo>
                  <a:pt x="1429405" y="1022689"/>
                </a:lnTo>
                <a:lnTo>
                  <a:pt x="1437655" y="1029354"/>
                </a:lnTo>
                <a:lnTo>
                  <a:pt x="1444953" y="1035385"/>
                </a:lnTo>
                <a:lnTo>
                  <a:pt x="1451299" y="1041733"/>
                </a:lnTo>
                <a:lnTo>
                  <a:pt x="1453520" y="1044590"/>
                </a:lnTo>
                <a:lnTo>
                  <a:pt x="1455741" y="1047764"/>
                </a:lnTo>
                <a:lnTo>
                  <a:pt x="1457645" y="1050938"/>
                </a:lnTo>
                <a:lnTo>
                  <a:pt x="1458914" y="1054112"/>
                </a:lnTo>
                <a:lnTo>
                  <a:pt x="1460183" y="1056651"/>
                </a:lnTo>
                <a:lnTo>
                  <a:pt x="1460500" y="1059825"/>
                </a:lnTo>
                <a:lnTo>
                  <a:pt x="1460183" y="1063000"/>
                </a:lnTo>
                <a:lnTo>
                  <a:pt x="1459548" y="1066174"/>
                </a:lnTo>
                <a:lnTo>
                  <a:pt x="1458596" y="1068396"/>
                </a:lnTo>
                <a:lnTo>
                  <a:pt x="1456693" y="1070300"/>
                </a:lnTo>
                <a:lnTo>
                  <a:pt x="1453520" y="1071887"/>
                </a:lnTo>
                <a:lnTo>
                  <a:pt x="1450030" y="1073791"/>
                </a:lnTo>
                <a:lnTo>
                  <a:pt x="1445587" y="1075378"/>
                </a:lnTo>
                <a:lnTo>
                  <a:pt x="1440193" y="1076966"/>
                </a:lnTo>
                <a:lnTo>
                  <a:pt x="1434482" y="1078553"/>
                </a:lnTo>
                <a:lnTo>
                  <a:pt x="1427819" y="1080140"/>
                </a:lnTo>
                <a:lnTo>
                  <a:pt x="1412906" y="1082679"/>
                </a:lnTo>
                <a:lnTo>
                  <a:pt x="1395138" y="1084901"/>
                </a:lnTo>
                <a:lnTo>
                  <a:pt x="1375148" y="1087440"/>
                </a:lnTo>
                <a:lnTo>
                  <a:pt x="1353255" y="1089344"/>
                </a:lnTo>
                <a:lnTo>
                  <a:pt x="1329458" y="1090931"/>
                </a:lnTo>
                <a:lnTo>
                  <a:pt x="1304075" y="1091884"/>
                </a:lnTo>
                <a:lnTo>
                  <a:pt x="1277105" y="1093153"/>
                </a:lnTo>
                <a:lnTo>
                  <a:pt x="1248866" y="1094423"/>
                </a:lnTo>
                <a:lnTo>
                  <a:pt x="1220309" y="1094740"/>
                </a:lnTo>
                <a:lnTo>
                  <a:pt x="1190484" y="1095375"/>
                </a:lnTo>
                <a:lnTo>
                  <a:pt x="1129564" y="1095375"/>
                </a:lnTo>
                <a:lnTo>
                  <a:pt x="1068009" y="1095058"/>
                </a:lnTo>
                <a:lnTo>
                  <a:pt x="1008040" y="1094106"/>
                </a:lnTo>
                <a:lnTo>
                  <a:pt x="950927" y="1091884"/>
                </a:lnTo>
                <a:lnTo>
                  <a:pt x="898891" y="1089662"/>
                </a:lnTo>
                <a:lnTo>
                  <a:pt x="875094" y="1088075"/>
                </a:lnTo>
                <a:lnTo>
                  <a:pt x="852884" y="1086488"/>
                </a:lnTo>
                <a:lnTo>
                  <a:pt x="833212" y="1084901"/>
                </a:lnTo>
                <a:lnTo>
                  <a:pt x="815761" y="1082996"/>
                </a:lnTo>
                <a:lnTo>
                  <a:pt x="800848" y="1081092"/>
                </a:lnTo>
                <a:lnTo>
                  <a:pt x="788473" y="1079187"/>
                </a:lnTo>
                <a:lnTo>
                  <a:pt x="778637" y="1077283"/>
                </a:lnTo>
                <a:lnTo>
                  <a:pt x="775147" y="1076013"/>
                </a:lnTo>
                <a:lnTo>
                  <a:pt x="772609" y="1075061"/>
                </a:lnTo>
                <a:lnTo>
                  <a:pt x="766898" y="1072204"/>
                </a:lnTo>
                <a:lnTo>
                  <a:pt x="762138" y="1069665"/>
                </a:lnTo>
                <a:lnTo>
                  <a:pt x="757061" y="1066491"/>
                </a:lnTo>
                <a:lnTo>
                  <a:pt x="752619" y="1063000"/>
                </a:lnTo>
                <a:lnTo>
                  <a:pt x="748495" y="1059508"/>
                </a:lnTo>
                <a:lnTo>
                  <a:pt x="744052" y="1055699"/>
                </a:lnTo>
                <a:lnTo>
                  <a:pt x="740245" y="1051255"/>
                </a:lnTo>
                <a:lnTo>
                  <a:pt x="736755" y="1047447"/>
                </a:lnTo>
                <a:lnTo>
                  <a:pt x="733264" y="1042685"/>
                </a:lnTo>
                <a:lnTo>
                  <a:pt x="730092" y="1038559"/>
                </a:lnTo>
                <a:lnTo>
                  <a:pt x="724380" y="1029354"/>
                </a:lnTo>
                <a:lnTo>
                  <a:pt x="718986" y="1019197"/>
                </a:lnTo>
                <a:lnTo>
                  <a:pt x="713910" y="1009040"/>
                </a:lnTo>
                <a:lnTo>
                  <a:pt x="709467" y="998566"/>
                </a:lnTo>
                <a:lnTo>
                  <a:pt x="705025" y="988091"/>
                </a:lnTo>
                <a:lnTo>
                  <a:pt x="696141" y="967777"/>
                </a:lnTo>
                <a:lnTo>
                  <a:pt x="691382" y="957620"/>
                </a:lnTo>
                <a:lnTo>
                  <a:pt x="686940" y="947463"/>
                </a:lnTo>
                <a:lnTo>
                  <a:pt x="681546" y="938258"/>
                </a:lnTo>
                <a:lnTo>
                  <a:pt x="675517" y="929371"/>
                </a:lnTo>
                <a:lnTo>
                  <a:pt x="670123" y="921436"/>
                </a:lnTo>
                <a:lnTo>
                  <a:pt x="664412" y="913818"/>
                </a:lnTo>
                <a:lnTo>
                  <a:pt x="651086" y="898265"/>
                </a:lnTo>
                <a:lnTo>
                  <a:pt x="637125" y="882712"/>
                </a:lnTo>
                <a:lnTo>
                  <a:pt x="622529" y="866841"/>
                </a:lnTo>
                <a:lnTo>
                  <a:pt x="606665" y="851288"/>
                </a:lnTo>
                <a:lnTo>
                  <a:pt x="590483" y="835735"/>
                </a:lnTo>
                <a:lnTo>
                  <a:pt x="573349" y="820817"/>
                </a:lnTo>
                <a:lnTo>
                  <a:pt x="555898" y="805582"/>
                </a:lnTo>
                <a:lnTo>
                  <a:pt x="538129" y="790981"/>
                </a:lnTo>
                <a:lnTo>
                  <a:pt x="520361" y="776698"/>
                </a:lnTo>
                <a:lnTo>
                  <a:pt x="502592" y="762732"/>
                </a:lnTo>
                <a:lnTo>
                  <a:pt x="485141" y="749400"/>
                </a:lnTo>
                <a:lnTo>
                  <a:pt x="467690" y="736704"/>
                </a:lnTo>
                <a:lnTo>
                  <a:pt x="450556" y="724325"/>
                </a:lnTo>
                <a:lnTo>
                  <a:pt x="418510" y="702107"/>
                </a:lnTo>
                <a:lnTo>
                  <a:pt x="379165" y="675762"/>
                </a:lnTo>
                <a:lnTo>
                  <a:pt x="358859" y="662431"/>
                </a:lnTo>
                <a:lnTo>
                  <a:pt x="348388" y="656082"/>
                </a:lnTo>
                <a:lnTo>
                  <a:pt x="337283" y="649417"/>
                </a:lnTo>
                <a:lnTo>
                  <a:pt x="326495" y="643704"/>
                </a:lnTo>
                <a:lnTo>
                  <a:pt x="315707" y="637990"/>
                </a:lnTo>
                <a:lnTo>
                  <a:pt x="304919" y="632594"/>
                </a:lnTo>
                <a:lnTo>
                  <a:pt x="293814" y="627516"/>
                </a:lnTo>
                <a:lnTo>
                  <a:pt x="282708" y="623072"/>
                </a:lnTo>
                <a:lnTo>
                  <a:pt x="271603" y="619263"/>
                </a:lnTo>
                <a:lnTo>
                  <a:pt x="260815" y="615772"/>
                </a:lnTo>
                <a:lnTo>
                  <a:pt x="250027" y="613550"/>
                </a:lnTo>
                <a:lnTo>
                  <a:pt x="245037" y="612718"/>
                </a:lnTo>
                <a:lnTo>
                  <a:pt x="241936" y="617567"/>
                </a:lnTo>
                <a:lnTo>
                  <a:pt x="237808" y="625509"/>
                </a:lnTo>
                <a:lnTo>
                  <a:pt x="233363" y="633769"/>
                </a:lnTo>
                <a:lnTo>
                  <a:pt x="229235" y="642664"/>
                </a:lnTo>
                <a:lnTo>
                  <a:pt x="225425" y="651559"/>
                </a:lnTo>
                <a:lnTo>
                  <a:pt x="221933" y="660772"/>
                </a:lnTo>
                <a:lnTo>
                  <a:pt x="218758" y="670621"/>
                </a:lnTo>
                <a:lnTo>
                  <a:pt x="215265" y="680787"/>
                </a:lnTo>
                <a:lnTo>
                  <a:pt x="212725" y="690635"/>
                </a:lnTo>
                <a:lnTo>
                  <a:pt x="209868" y="701119"/>
                </a:lnTo>
                <a:lnTo>
                  <a:pt x="207010" y="711602"/>
                </a:lnTo>
                <a:lnTo>
                  <a:pt x="202565" y="733523"/>
                </a:lnTo>
                <a:lnTo>
                  <a:pt x="198755" y="755443"/>
                </a:lnTo>
                <a:lnTo>
                  <a:pt x="195580" y="778317"/>
                </a:lnTo>
                <a:lnTo>
                  <a:pt x="192723" y="801826"/>
                </a:lnTo>
                <a:lnTo>
                  <a:pt x="190500" y="825017"/>
                </a:lnTo>
                <a:lnTo>
                  <a:pt x="188913" y="848208"/>
                </a:lnTo>
                <a:lnTo>
                  <a:pt x="188278" y="871399"/>
                </a:lnTo>
                <a:lnTo>
                  <a:pt x="187325" y="894273"/>
                </a:lnTo>
                <a:lnTo>
                  <a:pt x="187008" y="916829"/>
                </a:lnTo>
                <a:lnTo>
                  <a:pt x="187008" y="939067"/>
                </a:lnTo>
                <a:lnTo>
                  <a:pt x="187325" y="960034"/>
                </a:lnTo>
                <a:lnTo>
                  <a:pt x="187643" y="980366"/>
                </a:lnTo>
                <a:lnTo>
                  <a:pt x="188595" y="999745"/>
                </a:lnTo>
                <a:lnTo>
                  <a:pt x="190500" y="1035326"/>
                </a:lnTo>
                <a:lnTo>
                  <a:pt x="192405" y="1064553"/>
                </a:lnTo>
                <a:lnTo>
                  <a:pt x="194310" y="1087109"/>
                </a:lnTo>
                <a:lnTo>
                  <a:pt x="196215" y="1106488"/>
                </a:lnTo>
                <a:lnTo>
                  <a:pt x="97790" y="1106488"/>
                </a:lnTo>
                <a:lnTo>
                  <a:pt x="100648" y="1099181"/>
                </a:lnTo>
                <a:lnTo>
                  <a:pt x="103188" y="1091557"/>
                </a:lnTo>
                <a:lnTo>
                  <a:pt x="105728" y="1083615"/>
                </a:lnTo>
                <a:lnTo>
                  <a:pt x="107633" y="1075355"/>
                </a:lnTo>
                <a:lnTo>
                  <a:pt x="109538" y="1067413"/>
                </a:lnTo>
                <a:lnTo>
                  <a:pt x="111443" y="1058517"/>
                </a:lnTo>
                <a:lnTo>
                  <a:pt x="113983" y="1040727"/>
                </a:lnTo>
                <a:lnTo>
                  <a:pt x="116523" y="1021983"/>
                </a:lnTo>
                <a:lnTo>
                  <a:pt x="118110" y="1002287"/>
                </a:lnTo>
                <a:lnTo>
                  <a:pt x="118745" y="981955"/>
                </a:lnTo>
                <a:lnTo>
                  <a:pt x="119063" y="961623"/>
                </a:lnTo>
                <a:lnTo>
                  <a:pt x="118745" y="940655"/>
                </a:lnTo>
                <a:lnTo>
                  <a:pt x="118428" y="919370"/>
                </a:lnTo>
                <a:lnTo>
                  <a:pt x="117158" y="897450"/>
                </a:lnTo>
                <a:lnTo>
                  <a:pt x="115570" y="876165"/>
                </a:lnTo>
                <a:lnTo>
                  <a:pt x="113665" y="854562"/>
                </a:lnTo>
                <a:lnTo>
                  <a:pt x="111760" y="832959"/>
                </a:lnTo>
                <a:lnTo>
                  <a:pt x="109220" y="811674"/>
                </a:lnTo>
                <a:lnTo>
                  <a:pt x="106680" y="790707"/>
                </a:lnTo>
                <a:lnTo>
                  <a:pt x="100965" y="750360"/>
                </a:lnTo>
                <a:lnTo>
                  <a:pt x="94615" y="712555"/>
                </a:lnTo>
                <a:lnTo>
                  <a:pt x="88583" y="678245"/>
                </a:lnTo>
                <a:lnTo>
                  <a:pt x="82868" y="648382"/>
                </a:lnTo>
                <a:lnTo>
                  <a:pt x="77788" y="623603"/>
                </a:lnTo>
                <a:lnTo>
                  <a:pt x="73343" y="605177"/>
                </a:lnTo>
                <a:lnTo>
                  <a:pt x="70386" y="591190"/>
                </a:lnTo>
                <a:lnTo>
                  <a:pt x="70122" y="591014"/>
                </a:lnTo>
                <a:lnTo>
                  <a:pt x="62824" y="585618"/>
                </a:lnTo>
                <a:lnTo>
                  <a:pt x="56161" y="579905"/>
                </a:lnTo>
                <a:lnTo>
                  <a:pt x="49498" y="573239"/>
                </a:lnTo>
                <a:lnTo>
                  <a:pt x="43786" y="566256"/>
                </a:lnTo>
                <a:lnTo>
                  <a:pt x="38392" y="559273"/>
                </a:lnTo>
                <a:lnTo>
                  <a:pt x="32998" y="551338"/>
                </a:lnTo>
                <a:lnTo>
                  <a:pt x="28239" y="543402"/>
                </a:lnTo>
                <a:lnTo>
                  <a:pt x="24114" y="534832"/>
                </a:lnTo>
                <a:lnTo>
                  <a:pt x="20307" y="526262"/>
                </a:lnTo>
                <a:lnTo>
                  <a:pt x="16182" y="517057"/>
                </a:lnTo>
                <a:lnTo>
                  <a:pt x="13326" y="507853"/>
                </a:lnTo>
                <a:lnTo>
                  <a:pt x="10471" y="498013"/>
                </a:lnTo>
                <a:lnTo>
                  <a:pt x="7615" y="487856"/>
                </a:lnTo>
                <a:lnTo>
                  <a:pt x="5711" y="478016"/>
                </a:lnTo>
                <a:lnTo>
                  <a:pt x="3807" y="467542"/>
                </a:lnTo>
                <a:lnTo>
                  <a:pt x="2221" y="456433"/>
                </a:lnTo>
                <a:lnTo>
                  <a:pt x="1586" y="445641"/>
                </a:lnTo>
                <a:lnTo>
                  <a:pt x="634" y="434531"/>
                </a:lnTo>
                <a:lnTo>
                  <a:pt x="317" y="423105"/>
                </a:lnTo>
                <a:lnTo>
                  <a:pt x="0" y="411995"/>
                </a:lnTo>
                <a:lnTo>
                  <a:pt x="317" y="400251"/>
                </a:lnTo>
                <a:lnTo>
                  <a:pt x="634" y="388507"/>
                </a:lnTo>
                <a:lnTo>
                  <a:pt x="1586" y="376763"/>
                </a:lnTo>
                <a:lnTo>
                  <a:pt x="2856" y="364702"/>
                </a:lnTo>
                <a:lnTo>
                  <a:pt x="4125" y="352640"/>
                </a:lnTo>
                <a:lnTo>
                  <a:pt x="5711" y="340579"/>
                </a:lnTo>
                <a:lnTo>
                  <a:pt x="7615" y="328200"/>
                </a:lnTo>
                <a:lnTo>
                  <a:pt x="10153" y="316138"/>
                </a:lnTo>
                <a:lnTo>
                  <a:pt x="12374" y="303759"/>
                </a:lnTo>
                <a:lnTo>
                  <a:pt x="15230" y="292015"/>
                </a:lnTo>
                <a:lnTo>
                  <a:pt x="18086" y="279319"/>
                </a:lnTo>
                <a:lnTo>
                  <a:pt x="21576" y="267575"/>
                </a:lnTo>
                <a:lnTo>
                  <a:pt x="25066" y="255513"/>
                </a:lnTo>
                <a:lnTo>
                  <a:pt x="28556" y="243452"/>
                </a:lnTo>
                <a:lnTo>
                  <a:pt x="32998" y="231390"/>
                </a:lnTo>
                <a:lnTo>
                  <a:pt x="36806" y="219646"/>
                </a:lnTo>
                <a:lnTo>
                  <a:pt x="41565" y="208220"/>
                </a:lnTo>
                <a:lnTo>
                  <a:pt x="46007" y="196475"/>
                </a:lnTo>
                <a:lnTo>
                  <a:pt x="50767" y="185049"/>
                </a:lnTo>
                <a:lnTo>
                  <a:pt x="55843" y="173622"/>
                </a:lnTo>
                <a:lnTo>
                  <a:pt x="60920" y="162830"/>
                </a:lnTo>
                <a:lnTo>
                  <a:pt x="66314" y="152038"/>
                </a:lnTo>
                <a:lnTo>
                  <a:pt x="72026" y="141246"/>
                </a:lnTo>
                <a:lnTo>
                  <a:pt x="77737" y="130772"/>
                </a:lnTo>
                <a:lnTo>
                  <a:pt x="83765" y="120615"/>
                </a:lnTo>
                <a:lnTo>
                  <a:pt x="89477" y="110775"/>
                </a:lnTo>
                <a:lnTo>
                  <a:pt x="96140" y="101253"/>
                </a:lnTo>
                <a:lnTo>
                  <a:pt x="102168" y="92048"/>
                </a:lnTo>
                <a:lnTo>
                  <a:pt x="108832" y="83161"/>
                </a:lnTo>
                <a:lnTo>
                  <a:pt x="115495" y="74591"/>
                </a:lnTo>
                <a:lnTo>
                  <a:pt x="122475" y="66021"/>
                </a:lnTo>
                <a:lnTo>
                  <a:pt x="129456" y="58086"/>
                </a:lnTo>
                <a:lnTo>
                  <a:pt x="136436" y="50468"/>
                </a:lnTo>
                <a:lnTo>
                  <a:pt x="143417" y="43485"/>
                </a:lnTo>
                <a:lnTo>
                  <a:pt x="150714" y="36819"/>
                </a:lnTo>
                <a:lnTo>
                  <a:pt x="158012" y="30471"/>
                </a:lnTo>
                <a:lnTo>
                  <a:pt x="165310" y="24440"/>
                </a:lnTo>
                <a:lnTo>
                  <a:pt x="173242" y="19044"/>
                </a:lnTo>
                <a:lnTo>
                  <a:pt x="180540" y="14283"/>
                </a:lnTo>
                <a:lnTo>
                  <a:pt x="188155" y="10157"/>
                </a:lnTo>
                <a:lnTo>
                  <a:pt x="196087" y="6348"/>
                </a:lnTo>
                <a:lnTo>
                  <a:pt x="204020" y="2857"/>
                </a:lnTo>
                <a:lnTo>
                  <a:pt x="2119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7"/>
          <p:cNvSpPr/>
          <p:nvPr/>
        </p:nvSpPr>
        <p:spPr>
          <a:xfrm>
            <a:off x="268984" y="736082"/>
            <a:ext cx="4410396" cy="930910"/>
          </a:xfrm>
          <a:prstGeom prst="rect">
            <a:avLst/>
          </a:prstGeom>
        </p:spPr>
        <p:txBody>
          <a:bodyPr wrap="square">
            <a:noAutofit/>
          </a:bodyPr>
          <a:lstStyle/>
          <a:p>
            <a:pPr>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
        <p:nvSpPr>
          <p:cNvPr id="15" name="文本框 14"/>
          <p:cNvSpPr txBox="1"/>
          <p:nvPr/>
        </p:nvSpPr>
        <p:spPr>
          <a:xfrm>
            <a:off x="268984" y="443612"/>
            <a:ext cx="2790825" cy="369332"/>
          </a:xfrm>
          <a:prstGeom prst="rect">
            <a:avLst/>
          </a:prstGeom>
          <a:noFill/>
        </p:spPr>
        <p:txBody>
          <a:bodyPr wrap="square" rtlCol="0">
            <a:spAutoFit/>
          </a:bodyPr>
          <a:lstStyle/>
          <a:p>
            <a:r>
              <a:rPr lang="zh-CN" altLang="en-US" b="1" dirty="0">
                <a:solidFill>
                  <a:schemeClr val="tx1"/>
                </a:solidFill>
                <a:latin typeface="Poppins SemiBold" panose="02000000000000000000" charset="0"/>
                <a:ea typeface="华文细黑" panose="02010600040101010101" charset="-122"/>
                <a:sym typeface="+mn-ea"/>
              </a:rPr>
              <a:t>Click here to add your title</a:t>
            </a:r>
          </a:p>
        </p:txBody>
      </p:sp>
      <p:sp>
        <p:nvSpPr>
          <p:cNvPr id="16" name="文本框 15"/>
          <p:cNvSpPr txBox="1"/>
          <p:nvPr/>
        </p:nvSpPr>
        <p:spPr>
          <a:xfrm>
            <a:off x="7473446" y="2528309"/>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FCD5CD"/>
                </a:solidFill>
                <a:latin typeface="Palace Script MT" panose="030303020206070C0B05" pitchFamily="66" charset="0"/>
                <a:ea typeface="华文细黑" panose="02010600040101010101" charset="-122"/>
              </a:rPr>
              <a:t>Hello, June </a:t>
            </a:r>
          </a:p>
        </p:txBody>
      </p:sp>
      <p:sp>
        <p:nvSpPr>
          <p:cNvPr id="17" name="文本框 16"/>
          <p:cNvSpPr txBox="1"/>
          <p:nvPr/>
        </p:nvSpPr>
        <p:spPr>
          <a:xfrm>
            <a:off x="8388827" y="4020280"/>
            <a:ext cx="2199614" cy="307777"/>
          </a:xfrm>
          <a:prstGeom prst="rect">
            <a:avLst/>
          </a:prstGeom>
          <a:noFill/>
        </p:spPr>
        <p:txBody>
          <a:bodyPr wrap="square" rtlCol="0">
            <a:spAutoFit/>
          </a:bodyPr>
          <a:lstStyle/>
          <a:p>
            <a:pPr algn="r"/>
            <a:r>
              <a:rPr lang="zh-CN" altLang="en-US" sz="1400" dirty="0">
                <a:solidFill>
                  <a:schemeClr val="tx1"/>
                </a:solidFill>
                <a:latin typeface="Poppins SemiBold" panose="02000000000000000000" charset="0"/>
                <a:ea typeface="华文细黑" panose="02010600040101010101" charset="-122"/>
                <a:sym typeface="+mn-ea"/>
              </a:rPr>
              <a:t>Click here to add your title</a:t>
            </a:r>
          </a:p>
        </p:txBody>
      </p:sp>
      <p:sp>
        <p:nvSpPr>
          <p:cNvPr id="18" name="6"/>
          <p:cNvSpPr/>
          <p:nvPr/>
        </p:nvSpPr>
        <p:spPr>
          <a:xfrm>
            <a:off x="7708009" y="4774609"/>
            <a:ext cx="4410396" cy="930910"/>
          </a:xfrm>
          <a:prstGeom prst="rect">
            <a:avLst/>
          </a:prstGeom>
        </p:spPr>
        <p:txBody>
          <a:bodyPr wrap="square">
            <a:noAutofit/>
          </a:bodyPr>
          <a:lstStyle/>
          <a:p>
            <a:pPr>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50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0" presetClass="entr" presetSubtype="0"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500"/>
                                        <p:tgtEl>
                                          <p:spTgt spid="7"/>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3000"/>
                            </p:stCondLst>
                            <p:childTnLst>
                              <p:par>
                                <p:cTn id="33" presetID="20" presetClass="entr" presetSubtype="0" fill="hold" grpId="1"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500"/>
                                        <p:tgtEl>
                                          <p:spTgt spid="11"/>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29" presetClass="entr" presetSubtype="0" fill="hold" grpId="2" nodeType="afterEffect">
                                  <p:stCondLst>
                                    <p:cond delay="0"/>
                                  </p:stCondLst>
                                  <p:iterate type="lt">
                                    <p:tmPct val="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2"/>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7" dur="500"/>
                                        <p:tgtEl>
                                          <p:spTgt spid="16"/>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500"/>
                                        <p:tgtEl>
                                          <p:spTgt spid="1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bldLvl="0" animBg="1"/>
      <p:bldP spid="7" grpId="0" animBg="1"/>
      <p:bldP spid="7" grpId="1" bldLvl="0" animBg="1"/>
      <p:bldP spid="8" grpId="0" bldLvl="0" animBg="1"/>
      <p:bldP spid="10" grpId="0" bldLvl="0" animBg="1"/>
      <p:bldP spid="11" grpId="0" animBg="1"/>
      <p:bldP spid="11" grpId="1" bldLvl="0" animBg="1"/>
      <p:bldP spid="13" grpId="0" bldLvl="0" animBg="1"/>
      <p:bldP spid="14" grpId="0"/>
      <p:bldP spid="15" grpId="0"/>
      <p:bldP spid="16" grpId="0"/>
      <p:bldP spid="16" grpId="1"/>
      <p:bldP spid="16" grpId="2" bldLvl="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rcRect/>
          <a:stretch>
            <a:fillRect/>
          </a:stretch>
        </p:blipFill>
        <p:spPr>
          <a:xfrm>
            <a:off x="6096000" y="26898"/>
            <a:ext cx="6096847" cy="6831108"/>
          </a:xfrm>
          <a:custGeom>
            <a:avLst/>
            <a:gdLst>
              <a:gd name="connsiteX0" fmla="*/ 6072935 w 6096847"/>
              <a:gd name="connsiteY0" fmla="*/ 0 h 6831108"/>
              <a:gd name="connsiteX1" fmla="*/ 6096847 w 6096847"/>
              <a:gd name="connsiteY1" fmla="*/ 0 h 6831108"/>
              <a:gd name="connsiteX2" fmla="*/ 6096847 w 6096847"/>
              <a:gd name="connsiteY2" fmla="*/ 6831108 h 6831108"/>
              <a:gd name="connsiteX3" fmla="*/ 0 w 6096847"/>
              <a:gd name="connsiteY3" fmla="*/ 6831108 h 6831108"/>
            </a:gdLst>
            <a:ahLst/>
            <a:cxnLst>
              <a:cxn ang="0">
                <a:pos x="connsiteX0" y="connsiteY0"/>
              </a:cxn>
              <a:cxn ang="0">
                <a:pos x="connsiteX1" y="connsiteY1"/>
              </a:cxn>
              <a:cxn ang="0">
                <a:pos x="connsiteX2" y="connsiteY2"/>
              </a:cxn>
              <a:cxn ang="0">
                <a:pos x="connsiteX3" y="connsiteY3"/>
              </a:cxn>
            </a:cxnLst>
            <a:rect l="l" t="t" r="r" b="b"/>
            <a:pathLst>
              <a:path w="6096847" h="6831108">
                <a:moveTo>
                  <a:pt x="6072935" y="0"/>
                </a:moveTo>
                <a:lnTo>
                  <a:pt x="6096847" y="0"/>
                </a:lnTo>
                <a:lnTo>
                  <a:pt x="6096847" y="6831108"/>
                </a:lnTo>
                <a:lnTo>
                  <a:pt x="0" y="6831108"/>
                </a:lnTo>
                <a:close/>
              </a:path>
            </a:pathLst>
          </a:custGeom>
        </p:spPr>
      </p:pic>
      <p:pic>
        <p:nvPicPr>
          <p:cNvPr id="12" name="图片 11"/>
          <p:cNvPicPr>
            <a:picLocks noChangeAspect="1"/>
          </p:cNvPicPr>
          <p:nvPr/>
        </p:nvPicPr>
        <p:blipFill>
          <a:blip r:embed="rId4" cstate="email"/>
          <a:srcRect/>
          <a:stretch>
            <a:fillRect/>
          </a:stretch>
        </p:blipFill>
        <p:spPr>
          <a:xfrm>
            <a:off x="-851" y="26898"/>
            <a:ext cx="6048366" cy="6831102"/>
          </a:xfrm>
          <a:custGeom>
            <a:avLst/>
            <a:gdLst>
              <a:gd name="connsiteX0" fmla="*/ 0 w 6048366"/>
              <a:gd name="connsiteY0" fmla="*/ 0 h 6831102"/>
              <a:gd name="connsiteX1" fmla="*/ 6048366 w 6048366"/>
              <a:gd name="connsiteY1" fmla="*/ 6831102 h 6831102"/>
              <a:gd name="connsiteX2" fmla="*/ 0 w 6048366"/>
              <a:gd name="connsiteY2" fmla="*/ 6831102 h 6831102"/>
            </a:gdLst>
            <a:ahLst/>
            <a:cxnLst>
              <a:cxn ang="0">
                <a:pos x="connsiteX0" y="connsiteY0"/>
              </a:cxn>
              <a:cxn ang="0">
                <a:pos x="connsiteX1" y="connsiteY1"/>
              </a:cxn>
              <a:cxn ang="0">
                <a:pos x="connsiteX2" y="connsiteY2"/>
              </a:cxn>
            </a:cxnLst>
            <a:rect l="l" t="t" r="r" b="b"/>
            <a:pathLst>
              <a:path w="6048366" h="6831102">
                <a:moveTo>
                  <a:pt x="0" y="0"/>
                </a:moveTo>
                <a:lnTo>
                  <a:pt x="6048366" y="6831102"/>
                </a:lnTo>
                <a:lnTo>
                  <a:pt x="0" y="6831102"/>
                </a:lnTo>
                <a:close/>
              </a:path>
            </a:pathLst>
          </a:custGeom>
        </p:spPr>
      </p:pic>
      <p:sp>
        <p:nvSpPr>
          <p:cNvPr id="5" name="直角三角形 4"/>
          <p:cNvSpPr/>
          <p:nvPr/>
        </p:nvSpPr>
        <p:spPr>
          <a:xfrm rot="10800000">
            <a:off x="6095998" y="-3"/>
            <a:ext cx="6096001" cy="6858002"/>
          </a:xfrm>
          <a:prstGeom prst="rtTriangle">
            <a:avLst/>
          </a:prstGeom>
          <a:solidFill>
            <a:srgbClr val="FCD5C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81002" y="381002"/>
            <a:ext cx="6858002" cy="6095998"/>
          </a:xfrm>
          <a:prstGeom prst="rtTriangle">
            <a:avLst/>
          </a:prstGeom>
          <a:solidFill>
            <a:srgbClr val="95E5F2">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967798" y="2921169"/>
            <a:ext cx="4256404" cy="1015663"/>
          </a:xfrm>
          <a:prstGeom prst="rect">
            <a:avLst/>
          </a:prstGeom>
          <a:noFill/>
        </p:spPr>
        <p:txBody>
          <a:bodyPr wrap="square" rtlCol="0">
            <a:spAutoFit/>
          </a:bodyPr>
          <a:lstStyle/>
          <a:p>
            <a:pPr algn="ctr"/>
            <a:r>
              <a:rPr lang="en-US" altLang="zh-CN" sz="6000" dirty="0">
                <a:solidFill>
                  <a:schemeClr val="tx1"/>
                </a:solidFill>
                <a:latin typeface="Poppins SemiBold" panose="02000000000000000000" charset="0"/>
                <a:ea typeface="华文细黑" panose="02010600040101010101" charset="-122"/>
              </a:rPr>
              <a:t>PART TWO</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62319" y="-457733"/>
            <a:ext cx="10085294" cy="7880509"/>
            <a:chOff x="952500" y="-794758"/>
            <a:chExt cx="10287000" cy="8271941"/>
          </a:xfrm>
        </p:grpSpPr>
        <p:pic>
          <p:nvPicPr>
            <p:cNvPr id="10" name="图片 9"/>
            <p:cNvPicPr>
              <a:picLocks noChangeAspect="1"/>
            </p:cNvPicPr>
            <p:nvPr/>
          </p:nvPicPr>
          <p:blipFill>
            <a:blip r:embed="rId3" cstate="email"/>
            <a:stretch>
              <a:fillRect/>
            </a:stretch>
          </p:blipFill>
          <p:spPr>
            <a:xfrm>
              <a:off x="952500" y="619183"/>
              <a:ext cx="10287000" cy="6858000"/>
            </a:xfrm>
            <a:prstGeom prst="rect">
              <a:avLst/>
            </a:prstGeom>
          </p:spPr>
        </p:pic>
        <p:pic>
          <p:nvPicPr>
            <p:cNvPr id="13" name="图片 12"/>
            <p:cNvPicPr>
              <a:picLocks noChangeAspect="1"/>
            </p:cNvPicPr>
            <p:nvPr/>
          </p:nvPicPr>
          <p:blipFill rotWithShape="1">
            <a:blip r:embed="rId4" cstate="email"/>
            <a:srcRect/>
            <a:stretch>
              <a:fillRect/>
            </a:stretch>
          </p:blipFill>
          <p:spPr>
            <a:xfrm rot="5400000">
              <a:off x="5593174" y="-3516787"/>
              <a:ext cx="1413942" cy="6858000"/>
            </a:xfrm>
            <a:prstGeom prst="rect">
              <a:avLst/>
            </a:prstGeom>
          </p:spPr>
        </p:pic>
      </p:grpSp>
      <p:sp>
        <p:nvSpPr>
          <p:cNvPr id="5" name="直角三角形 4"/>
          <p:cNvSpPr/>
          <p:nvPr/>
        </p:nvSpPr>
        <p:spPr>
          <a:xfrm rot="10800000">
            <a:off x="7398963" y="0"/>
            <a:ext cx="4793035" cy="4370914"/>
          </a:xfrm>
          <a:prstGeom prst="rtTriangle">
            <a:avLst/>
          </a:prstGeom>
          <a:solidFill>
            <a:srgbClr val="FCD5C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a:off x="7610024" y="2276026"/>
            <a:ext cx="4793035" cy="4370914"/>
          </a:xfrm>
          <a:prstGeom prst="rtTriangle">
            <a:avLst/>
          </a:prstGeom>
          <a:solidFill>
            <a:srgbClr val="95E5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5400000">
            <a:off x="-211058" y="211059"/>
            <a:ext cx="4793035" cy="4370914"/>
          </a:xfrm>
          <a:prstGeom prst="rtTriangle">
            <a:avLst/>
          </a:prstGeom>
          <a:solidFill>
            <a:srgbClr val="95E5F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a:off x="-1650" y="2487086"/>
            <a:ext cx="4793035" cy="4370914"/>
          </a:xfrm>
          <a:prstGeom prst="rtTriangle">
            <a:avLst/>
          </a:prstGeom>
          <a:solidFill>
            <a:srgbClr val="FCD5C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556" y="3717550"/>
            <a:ext cx="4410396" cy="1569660"/>
          </a:xfrm>
          <a:prstGeom prst="rect">
            <a:avLst/>
          </a:prstGeom>
          <a:noFill/>
          <a:effectLst/>
        </p:spPr>
        <p:txBody>
          <a:bodyPr wrap="square" rtlCol="0">
            <a:spAutoFit/>
          </a:bodyPr>
          <a:lstStyle/>
          <a:p>
            <a:pPr algn="ctr" fontAlgn="auto">
              <a:lnSpc>
                <a:spcPct val="100000"/>
              </a:lnSpc>
            </a:pPr>
            <a:r>
              <a:rPr lang="en-US" altLang="zh-CN" sz="9600" b="1" dirty="0">
                <a:solidFill>
                  <a:srgbClr val="95E5F2"/>
                </a:solidFill>
                <a:latin typeface="Palace Script MT" panose="030303020206070C0B05" pitchFamily="66" charset="0"/>
                <a:ea typeface="华文细黑" panose="02010600040101010101" charset="-122"/>
              </a:rPr>
              <a:t>Hello, June </a:t>
            </a:r>
          </a:p>
        </p:txBody>
      </p:sp>
      <p:sp>
        <p:nvSpPr>
          <p:cNvPr id="12" name="90"/>
          <p:cNvSpPr/>
          <p:nvPr/>
        </p:nvSpPr>
        <p:spPr>
          <a:xfrm>
            <a:off x="320548" y="5216880"/>
            <a:ext cx="3565652" cy="930910"/>
          </a:xfrm>
          <a:prstGeom prst="rect">
            <a:avLst/>
          </a:prstGeom>
        </p:spPr>
        <p:txBody>
          <a:bodyPr wrap="square">
            <a:noAutofit/>
          </a:bodyPr>
          <a:lstStyle/>
          <a:p>
            <a:pPr>
              <a:lnSpc>
                <a:spcPct val="180000"/>
              </a:lnSpc>
            </a:pPr>
            <a:r>
              <a:rPr lang="en-US" sz="1000" dirty="0">
                <a:solidFill>
                  <a:schemeClr val="tx1"/>
                </a:solidFill>
                <a:latin typeface="Lora" panose="02000503000000020004" pitchFamily="2" charset="0"/>
                <a:ea typeface="Open Sans Light" panose="020B0306030504020204" pitchFamily="34" charset="0"/>
                <a:cs typeface="Open Sans Light" panose="020B0306030504020204" pitchFamily="34" charset="0"/>
              </a:rPr>
              <a:t>I love you more than I've ever loved any woman. And I've waited longer for you than </a:t>
            </a:r>
            <a:r>
              <a:rPr lang="en-US" sz="1000" dirty="0">
                <a:latin typeface="Lora" panose="02000503000000020004" pitchFamily="2" charset="0"/>
                <a:ea typeface="Open Sans Light" panose="020B0306030504020204" pitchFamily="34" charset="0"/>
                <a:cs typeface="Open Sans Light" panose="020B0306030504020204" pitchFamily="34" charset="0"/>
                <a:sym typeface="+mn-ea"/>
              </a:rPr>
              <a:t>I've waited for any woman.</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2" nodeType="afterEffect">
                                  <p:stCondLst>
                                    <p:cond delay="0"/>
                                  </p:stCondLst>
                                  <p:iterate type="lt">
                                    <p:tmPct val="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bldLvl="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宽屏</PresentationFormat>
  <Paragraphs>108</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Lora</vt:lpstr>
      <vt:lpstr>Poppins SemiBold</vt:lpstr>
      <vt:lpstr>等线</vt:lpstr>
      <vt:lpstr>等线 Light</vt:lpstr>
      <vt:lpstr>微软雅黑</vt:lpstr>
      <vt:lpstr>逐浪细阁体</vt:lpstr>
      <vt:lpstr>Arial</vt:lpstr>
      <vt:lpstr>Calibri</vt:lpstr>
      <vt:lpstr>Palace Script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2018-05-23T02:41:00Z</dcterms:created>
  <dcterms:modified xsi:type="dcterms:W3CDTF">2021-01-05T09:57:30Z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