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embeddedFontLst>
    <p:embeddedFont>
      <p:font typeface="等线" panose="02010600030101010101" pitchFamily="2" charset="-122"/>
      <p:regular r:id="rId27"/>
      <p:bold r:id="rId28"/>
    </p:embeddedFont>
    <p:embeddedFont>
      <p:font typeface="等线 Light" panose="02010600030101010101" pitchFamily="2" charset="-122"/>
      <p:regular r:id="rId29"/>
    </p:embeddedFont>
    <p:embeddedFont>
      <p:font typeface="微软雅黑" panose="020B0503020204020204" pitchFamily="34" charset="-122"/>
      <p:regular r:id="rId30"/>
      <p:bold r:id="rId31"/>
    </p:embeddedFont>
    <p:embeddedFont>
      <p:font typeface="Calibri" panose="020F0502020204030204" pitchFamily="34" charset="0"/>
      <p:regular r:id="rId32"/>
      <p:bold r:id="rId33"/>
      <p:italic r:id="rId34"/>
      <p:boldItalic r:id="rId35"/>
    </p:embeddedFont>
    <p:embeddedFont>
      <p:font typeface="Levenim MT" panose="02010502060101010101" pitchFamily="2" charset="-79"/>
      <p:regular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3" autoAdjust="0"/>
    <p:restoredTop sz="86824" autoAdjust="0"/>
  </p:normalViewPr>
  <p:slideViewPr>
    <p:cSldViewPr snapToGrid="0">
      <p:cViewPr varScale="1">
        <p:scale>
          <a:sx n="99" d="100"/>
          <a:sy n="99" d="100"/>
        </p:scale>
        <p:origin x="10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7B4F3-65AD-41B3-8B8A-F132DBEEABE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3D2E7-B530-40CA-9723-25BA8A9D34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ABFE7A-CB82-4A69-B741-9F78CC92ED0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6B96F7-238A-436E-8798-5DD8D861D65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7A4F2E-6A34-4E3A-96F7-EC0C0931D7F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6B96F7-238A-436E-8798-5DD8D861D65B}"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F55CFBE-511B-4BF9-A074-D70BF035AC2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BA12E-7FFF-4F46-9B4A-ECA91CF409F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F1D596F6-935B-4887-B2A3-B76695E5F55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6B96F7-238A-436E-8798-5DD8D861D65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712A2AD-6A1E-403A-967C-12E985FAA08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97C4E3-95CC-49E1-9F4A-08927F6933C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712A2AD-6A1E-403A-967C-12E985FAA08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97C4E3-95CC-49E1-9F4A-08927F6933C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712A2AD-6A1E-403A-967C-12E985FAA08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97C4E3-95CC-49E1-9F4A-08927F6933C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712A2AD-6A1E-403A-967C-12E985FAA08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97C4E3-95CC-49E1-9F4A-08927F6933C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712A2AD-6A1E-403A-967C-12E985FAA08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97C4E3-95CC-49E1-9F4A-08927F6933C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712A2AD-6A1E-403A-967C-12E985FAA08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97C4E3-95CC-49E1-9F4A-08927F6933C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712A2AD-6A1E-403A-967C-12E985FAA08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97C4E3-95CC-49E1-9F4A-08927F6933C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712A2AD-6A1E-403A-967C-12E985FAA08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97C4E3-95CC-49E1-9F4A-08927F6933C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12A2AD-6A1E-403A-967C-12E985FAA08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97C4E3-95CC-49E1-9F4A-08927F6933C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712A2AD-6A1E-403A-967C-12E985FAA08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97C4E3-95CC-49E1-9F4A-08927F6933C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712A2AD-6A1E-403A-967C-12E985FAA08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97C4E3-95CC-49E1-9F4A-08927F6933C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2A2AD-6A1E-403A-967C-12E985FAA08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7C4E3-95CC-49E1-9F4A-08927F6933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slideLayout" Target="../slideLayouts/slideLayout7.xml"/><Relationship Id="rId5" Type="http://schemas.openxmlformats.org/officeDocument/2006/relationships/tags" Target="../tags/tag1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 Target="slide24.xml"/><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stretch>
            <a:fillRect/>
          </a:stretch>
        </p:blipFill>
        <p:spPr>
          <a:xfrm>
            <a:off x="1881" y="11918"/>
            <a:ext cx="12188262" cy="6861991"/>
          </a:xfrm>
          <a:prstGeom prst="rect">
            <a:avLst/>
          </a:prstGeom>
        </p:spPr>
      </p:pic>
      <p:pic>
        <p:nvPicPr>
          <p:cNvPr id="2" name="月亮门 moon gat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141" y="1724240"/>
            <a:ext cx="765506" cy="812549"/>
          </a:xfrm>
          <a:prstGeom prst="rect">
            <a:avLst/>
          </a:prstGeom>
        </p:spPr>
      </p:pic>
      <p:sp>
        <p:nvSpPr>
          <p:cNvPr id="6" name="TextBox 5"/>
          <p:cNvSpPr txBox="1"/>
          <p:nvPr/>
        </p:nvSpPr>
        <p:spPr>
          <a:xfrm>
            <a:off x="941711" y="1061063"/>
            <a:ext cx="7924436" cy="1069367"/>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休闲旅游烛光晚餐</a:t>
            </a:r>
            <a:r>
              <a:rPr lang="en-US"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rPr>
              <a:t>PPT</a:t>
            </a: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模板</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0" presetClass="entr" presetSubtype="0" decel="10000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3"/>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Scale>
                                      <p:cBhvr>
                                        <p:cTn id="16"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xEl>
                                              <p:pRg st="0" end="0"/>
                                            </p:txEl>
                                          </p:spTgt>
                                        </p:tgtEl>
                                        <p:attrNameLst>
                                          <p:attrName>ppt_x</p:attrName>
                                          <p:attrName>ppt_y</p:attrName>
                                        </p:attrNameLst>
                                      </p:cBhvr>
                                    </p:animMotion>
                                    <p:animEffect transition="in" filter="fade">
                                      <p:cBhvr>
                                        <p:cTn id="18"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19" repeatCount="indefinite" fill="hold" display="0">
                  <p:stCondLst>
                    <p:cond delay="indefinite"/>
                  </p:stCondLst>
                  <p:endCondLst>
                    <p:cond evt="onStopAudio" delay="0">
                      <p:tgtEl>
                        <p:sldTgt/>
                      </p:tgtEl>
                    </p:cond>
                  </p:endCondLst>
                </p:cTn>
                <p:tgtEl>
                  <p:spTgt spid="2"/>
                </p:tgtEl>
              </p:cMediaNode>
            </p:audio>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9"/>
          <p:cNvGrpSpPr/>
          <p:nvPr/>
        </p:nvGrpSpPr>
        <p:grpSpPr>
          <a:xfrm>
            <a:off x="4287307" y="1993950"/>
            <a:ext cx="3550505" cy="1587691"/>
            <a:chOff x="3034220" y="1108578"/>
            <a:chExt cx="3342657" cy="1494285"/>
          </a:xfrm>
        </p:grpSpPr>
        <p:sp>
          <p:nvSpPr>
            <p:cNvPr id="42" name="圆角矩形 41"/>
            <p:cNvSpPr/>
            <p:nvPr/>
          </p:nvSpPr>
          <p:spPr>
            <a:xfrm>
              <a:off x="3034220" y="1108578"/>
              <a:ext cx="3342657" cy="1494285"/>
            </a:xfrm>
            <a:prstGeom prst="roundRect">
              <a:avLst/>
            </a:prstGeom>
            <a:solidFill>
              <a:schemeClr val="accent2">
                <a:alpha val="35000"/>
              </a:schemeClr>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44" name="TextBox 54"/>
            <p:cNvSpPr txBox="1"/>
            <p:nvPr/>
          </p:nvSpPr>
          <p:spPr>
            <a:xfrm flipH="1">
              <a:off x="4400920" y="1194522"/>
              <a:ext cx="426474" cy="1198509"/>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lgn="just" defTabSz="1187450"/>
              <a:r>
                <a:rPr lang="zh-CN" altLang="en-US" sz="1600" dirty="0">
                  <a:solidFill>
                    <a:schemeClr val="tx1">
                      <a:lumMod val="75000"/>
                      <a:lumOff val="25000"/>
                    </a:schemeClr>
                  </a:solidFill>
                  <a:latin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sym typeface="微软雅黑" panose="020B0503020204020204" pitchFamily="34" charset="-122"/>
              </a:endParaRPr>
            </a:p>
          </p:txBody>
        </p:sp>
      </p:grpSp>
      <p:grpSp>
        <p:nvGrpSpPr>
          <p:cNvPr id="4" name="组合 45"/>
          <p:cNvGrpSpPr/>
          <p:nvPr/>
        </p:nvGrpSpPr>
        <p:grpSpPr>
          <a:xfrm>
            <a:off x="4287307" y="3797111"/>
            <a:ext cx="3550505" cy="1587692"/>
            <a:chOff x="3034220" y="2805657"/>
            <a:chExt cx="3342657" cy="1494285"/>
          </a:xfrm>
        </p:grpSpPr>
        <p:sp>
          <p:nvSpPr>
            <p:cNvPr id="47" name="圆角矩形 46"/>
            <p:cNvSpPr/>
            <p:nvPr/>
          </p:nvSpPr>
          <p:spPr>
            <a:xfrm>
              <a:off x="3034220" y="2805657"/>
              <a:ext cx="3342657" cy="1494285"/>
            </a:xfrm>
            <a:prstGeom prst="roundRect">
              <a:avLst/>
            </a:prstGeom>
            <a:solidFill>
              <a:schemeClr val="accent2">
                <a:alpha val="35000"/>
              </a:schemeClr>
            </a:soli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1" name="TextBox 55"/>
            <p:cNvSpPr txBox="1"/>
            <p:nvPr/>
          </p:nvSpPr>
          <p:spPr>
            <a:xfrm flipH="1">
              <a:off x="4411628" y="2956042"/>
              <a:ext cx="506128" cy="119850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lgn="just" defTabSz="1187450"/>
              <a:r>
                <a:rPr lang="zh-CN" altLang="en-US" sz="1600" dirty="0">
                  <a:solidFill>
                    <a:schemeClr val="tx1">
                      <a:lumMod val="75000"/>
                      <a:lumOff val="25000"/>
                    </a:schemeClr>
                  </a:solidFill>
                  <a:latin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sym typeface="微软雅黑" panose="020B0503020204020204" pitchFamily="34" charset="-122"/>
              </a:endParaRPr>
            </a:p>
          </p:txBody>
        </p:sp>
      </p:grpSp>
      <p:sp>
        <p:nvSpPr>
          <p:cNvPr id="52" name="圆角矩形 51"/>
          <p:cNvSpPr/>
          <p:nvPr/>
        </p:nvSpPr>
        <p:spPr>
          <a:xfrm>
            <a:off x="2107170" y="2119294"/>
            <a:ext cx="2989900" cy="1337005"/>
          </a:xfrm>
          <a:prstGeom prst="roundRect">
            <a:avLst/>
          </a:prstGeom>
          <a:solidFill>
            <a:schemeClr val="accent1"/>
          </a:solidFill>
          <a:ln w="25400" cap="flat" cmpd="sng" algn="ctr">
            <a:noFill/>
            <a:prstDash val="solid"/>
          </a:ln>
          <a:effectLst/>
        </p:spPr>
        <p:txBody>
          <a:bodyPr lIns="91412" tIns="45706" rIns="91412" bIns="45706" rtlCol="0" anchor="ctr"/>
          <a:lstStyle/>
          <a:p>
            <a:pPr algn="ctr" defTabSz="914400">
              <a:defRPr/>
            </a:pPr>
            <a:endParaRPr lang="en-US" sz="1865" kern="0" dirty="0">
              <a:solidFill>
                <a:sysClr val="window" lastClr="FFFFFF"/>
              </a:solidFill>
              <a:latin typeface="Calibri" panose="020F0502020204030204"/>
            </a:endParaRPr>
          </a:p>
        </p:txBody>
      </p:sp>
      <p:sp>
        <p:nvSpPr>
          <p:cNvPr id="54" name="圆角矩形 53"/>
          <p:cNvSpPr/>
          <p:nvPr/>
        </p:nvSpPr>
        <p:spPr>
          <a:xfrm>
            <a:off x="6845473" y="2119294"/>
            <a:ext cx="2989900" cy="1337005"/>
          </a:xfrm>
          <a:prstGeom prst="roundRect">
            <a:avLst/>
          </a:prstGeom>
          <a:solidFill>
            <a:schemeClr val="accent2"/>
          </a:solidFill>
          <a:ln w="25400" cap="flat" cmpd="sng" algn="ctr">
            <a:noFill/>
            <a:prstDash val="solid"/>
          </a:ln>
          <a:effectLst/>
        </p:spPr>
        <p:txBody>
          <a:bodyPr lIns="91412" tIns="45706" rIns="91412" bIns="45706" rtlCol="0" anchor="ctr"/>
          <a:lstStyle/>
          <a:p>
            <a:pPr algn="ctr" defTabSz="914400">
              <a:defRPr/>
            </a:pPr>
            <a:endParaRPr lang="en-US" sz="1865" kern="0" dirty="0">
              <a:solidFill>
                <a:sysClr val="window" lastClr="FFFFFF"/>
              </a:solidFill>
              <a:latin typeface="Calibri" panose="020F0502020204030204"/>
            </a:endParaRPr>
          </a:p>
        </p:txBody>
      </p:sp>
      <p:sp>
        <p:nvSpPr>
          <p:cNvPr id="55" name="圆角矩形 54"/>
          <p:cNvSpPr/>
          <p:nvPr/>
        </p:nvSpPr>
        <p:spPr>
          <a:xfrm>
            <a:off x="2107170" y="3922455"/>
            <a:ext cx="2989900" cy="1337005"/>
          </a:xfrm>
          <a:prstGeom prst="roundRect">
            <a:avLst/>
          </a:prstGeom>
          <a:solidFill>
            <a:schemeClr val="accent3"/>
          </a:solidFill>
          <a:ln w="25400" cap="flat" cmpd="sng" algn="ctr">
            <a:noFill/>
            <a:prstDash val="solid"/>
          </a:ln>
          <a:effectLst/>
        </p:spPr>
        <p:txBody>
          <a:bodyPr lIns="91412" tIns="45706" rIns="91412" bIns="45706" rtlCol="0" anchor="ctr"/>
          <a:lstStyle/>
          <a:p>
            <a:pPr algn="ctr" defTabSz="914400">
              <a:defRPr/>
            </a:pPr>
            <a:endParaRPr lang="en-US" sz="1865" kern="0" dirty="0">
              <a:solidFill>
                <a:sysClr val="window" lastClr="FFFFFF"/>
              </a:solidFill>
              <a:latin typeface="Calibri" panose="020F0502020204030204"/>
            </a:endParaRPr>
          </a:p>
        </p:txBody>
      </p:sp>
      <p:sp>
        <p:nvSpPr>
          <p:cNvPr id="56" name="圆角矩形 55"/>
          <p:cNvSpPr/>
          <p:nvPr/>
        </p:nvSpPr>
        <p:spPr>
          <a:xfrm>
            <a:off x="6845473" y="3922455"/>
            <a:ext cx="2989900" cy="1337005"/>
          </a:xfrm>
          <a:prstGeom prst="roundRect">
            <a:avLst/>
          </a:prstGeom>
          <a:solidFill>
            <a:schemeClr val="accent4"/>
          </a:solidFill>
          <a:ln w="25400" cap="flat" cmpd="sng" algn="ctr">
            <a:noFill/>
            <a:prstDash val="solid"/>
          </a:ln>
          <a:effectLst/>
        </p:spPr>
        <p:txBody>
          <a:bodyPr lIns="91412" tIns="45706" rIns="91412" bIns="45706" rtlCol="0" anchor="ctr"/>
          <a:lstStyle/>
          <a:p>
            <a:pPr algn="ctr" defTabSz="914400">
              <a:defRPr/>
            </a:pPr>
            <a:endParaRPr lang="en-US" sz="1865" kern="0" dirty="0">
              <a:solidFill>
                <a:sysClr val="window" lastClr="FFFFFF"/>
              </a:solidFill>
              <a:latin typeface="Calibri" panose="020F0502020204030204"/>
            </a:endParaRPr>
          </a:p>
        </p:txBody>
      </p:sp>
      <p:grpSp>
        <p:nvGrpSpPr>
          <p:cNvPr id="5" name="组合 58"/>
          <p:cNvGrpSpPr/>
          <p:nvPr/>
        </p:nvGrpSpPr>
        <p:grpSpPr>
          <a:xfrm>
            <a:off x="1116346" y="2202857"/>
            <a:ext cx="3572199" cy="1169877"/>
            <a:chOff x="971600" y="1305195"/>
            <a:chExt cx="2281014" cy="1101053"/>
          </a:xfrm>
        </p:grpSpPr>
        <p:sp>
          <p:nvSpPr>
            <p:cNvPr id="60" name="圆角矩形 59"/>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chemeClr val="tx1">
                    <a:lumMod val="65000"/>
                    <a:lumOff val="35000"/>
                  </a:schemeClr>
                </a:solidFill>
              </a:endParaRPr>
            </a:p>
          </p:txBody>
        </p:sp>
        <p:sp>
          <p:nvSpPr>
            <p:cNvPr id="63" name="TextBox 56"/>
            <p:cNvSpPr txBox="1"/>
            <p:nvPr/>
          </p:nvSpPr>
          <p:spPr>
            <a:xfrm>
              <a:off x="1186480" y="1446783"/>
              <a:ext cx="1945360" cy="869010"/>
            </a:xfrm>
            <a:prstGeom prst="rect">
              <a:avLst/>
            </a:prstGeom>
            <a:noFill/>
          </p:spPr>
          <p:txBody>
            <a:bodyPr wrap="square" rtlCol="0">
              <a:spAutoFit/>
            </a:bodyPr>
            <a:lstStyle/>
            <a:p>
              <a:pPr lvl="0">
                <a:lnSpc>
                  <a:spcPct val="150000"/>
                </a:lnSpc>
                <a:defRPr/>
              </a:pPr>
              <a:r>
                <a:rPr lang="zh-CN" altLang="en-US" sz="12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6" name="组合 63"/>
          <p:cNvGrpSpPr/>
          <p:nvPr/>
        </p:nvGrpSpPr>
        <p:grpSpPr>
          <a:xfrm>
            <a:off x="1116346" y="4006016"/>
            <a:ext cx="3572199" cy="1169877"/>
            <a:chOff x="971600" y="3002273"/>
            <a:chExt cx="2281014" cy="1101053"/>
          </a:xfrm>
        </p:grpSpPr>
        <p:sp>
          <p:nvSpPr>
            <p:cNvPr id="67" name="圆角矩形 66"/>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chemeClr val="tx1">
                    <a:lumMod val="65000"/>
                    <a:lumOff val="35000"/>
                  </a:schemeClr>
                </a:solidFill>
              </a:endParaRPr>
            </a:p>
          </p:txBody>
        </p:sp>
        <p:sp>
          <p:nvSpPr>
            <p:cNvPr id="77" name="TextBox 57"/>
            <p:cNvSpPr txBox="1"/>
            <p:nvPr/>
          </p:nvSpPr>
          <p:spPr>
            <a:xfrm>
              <a:off x="1040620" y="3145435"/>
              <a:ext cx="2091220" cy="608307"/>
            </a:xfrm>
            <a:prstGeom prst="rect">
              <a:avLst/>
            </a:prstGeom>
            <a:noFill/>
          </p:spPr>
          <p:txBody>
            <a:bodyPr wrap="square" rtlCol="0">
              <a:spAutoFit/>
            </a:bodyPr>
            <a:lstStyle/>
            <a:p>
              <a:pPr lvl="0">
                <a:lnSpc>
                  <a:spcPct val="150000"/>
                </a:lnSpc>
                <a:defRPr/>
              </a:pPr>
              <a:r>
                <a:rPr lang="zh-CN" altLang="en-US" sz="12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7" name="组合 79"/>
          <p:cNvGrpSpPr/>
          <p:nvPr/>
        </p:nvGrpSpPr>
        <p:grpSpPr>
          <a:xfrm>
            <a:off x="7206324" y="2202856"/>
            <a:ext cx="3619873" cy="1169878"/>
            <a:chOff x="5782357" y="1305195"/>
            <a:chExt cx="2463011" cy="1101053"/>
          </a:xfrm>
        </p:grpSpPr>
        <p:sp>
          <p:nvSpPr>
            <p:cNvPr id="83" name="圆角矩形 82"/>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chemeClr val="tx1">
                    <a:lumMod val="65000"/>
                    <a:lumOff val="35000"/>
                  </a:schemeClr>
                </a:solidFill>
              </a:endParaRPr>
            </a:p>
          </p:txBody>
        </p:sp>
        <p:sp>
          <p:nvSpPr>
            <p:cNvPr id="86" name="TextBox 58"/>
            <p:cNvSpPr txBox="1"/>
            <p:nvPr/>
          </p:nvSpPr>
          <p:spPr>
            <a:xfrm>
              <a:off x="5999268" y="1402610"/>
              <a:ext cx="2070187" cy="869010"/>
            </a:xfrm>
            <a:prstGeom prst="rect">
              <a:avLst/>
            </a:prstGeom>
            <a:noFill/>
          </p:spPr>
          <p:txBody>
            <a:bodyPr wrap="square" rtlCol="0">
              <a:spAutoFit/>
            </a:bodyPr>
            <a:lstStyle/>
            <a:p>
              <a:pPr lvl="0">
                <a:lnSpc>
                  <a:spcPct val="150000"/>
                </a:lnSpc>
                <a:defRPr/>
              </a:pPr>
              <a:r>
                <a:rPr lang="zh-CN" altLang="en-US" sz="12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grpSp>
        <p:nvGrpSpPr>
          <p:cNvPr id="8" name="组合 86"/>
          <p:cNvGrpSpPr/>
          <p:nvPr/>
        </p:nvGrpSpPr>
        <p:grpSpPr>
          <a:xfrm>
            <a:off x="7206324" y="4006018"/>
            <a:ext cx="3619873" cy="1169878"/>
            <a:chOff x="5782357" y="3002273"/>
            <a:chExt cx="2463011" cy="1101053"/>
          </a:xfrm>
        </p:grpSpPr>
        <p:sp>
          <p:nvSpPr>
            <p:cNvPr id="88" name="圆角矩形 87"/>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schemeClr val="tx1">
                    <a:lumMod val="65000"/>
                    <a:lumOff val="35000"/>
                  </a:schemeClr>
                </a:solidFill>
              </a:endParaRPr>
            </a:p>
          </p:txBody>
        </p:sp>
        <p:sp>
          <p:nvSpPr>
            <p:cNvPr id="89" name="TextBox 59"/>
            <p:cNvSpPr txBox="1"/>
            <p:nvPr/>
          </p:nvSpPr>
          <p:spPr>
            <a:xfrm>
              <a:off x="6014842" y="3144247"/>
              <a:ext cx="2057276" cy="869010"/>
            </a:xfrm>
            <a:prstGeom prst="rect">
              <a:avLst/>
            </a:prstGeom>
            <a:noFill/>
          </p:spPr>
          <p:txBody>
            <a:bodyPr wrap="square" rtlCol="0">
              <a:spAutoFit/>
            </a:bodyPr>
            <a:lstStyle/>
            <a:p>
              <a:pPr lvl="0">
                <a:lnSpc>
                  <a:spcPct val="150000"/>
                </a:lnSpc>
                <a:defRPr/>
              </a:pPr>
              <a:r>
                <a:rPr lang="zh-CN" altLang="en-US" sz="1200" kern="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rPr>
                <a:t>此处添加详细文本描述，建议与标题相关并符合整体语言风格，语言描述尽量简洁生动。</a:t>
              </a:r>
            </a:p>
          </p:txBody>
        </p:sp>
      </p:grpSp>
    </p:spTree>
  </p:cSld>
  <p:clrMapOvr>
    <a:masterClrMapping/>
  </p:clrMapOvr>
  <mc:AlternateContent xmlns:mc="http://schemas.openxmlformats.org/markup-compatibility/2006" xmlns:p14="http://schemas.microsoft.com/office/powerpoint/2010/main">
    <mc:Choice Requires="p14">
      <p:transition spd="slow" p14:dur="1400" advTm="4236">
        <p14:doors dir="vert"/>
      </p:transition>
    </mc:Choice>
    <mc:Fallback xmlns="">
      <p:transition spd="slow" advTm="42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1+#ppt_w/2"/>
                                          </p:val>
                                        </p:tav>
                                        <p:tav tm="100000">
                                          <p:val>
                                            <p:strVal val="#ppt_x"/>
                                          </p:val>
                                        </p:tav>
                                      </p:tavLst>
                                    </p:anim>
                                    <p:anim calcmode="lin" valueType="num">
                                      <p:cBhvr additive="base">
                                        <p:cTn id="18" dur="500" fill="hold"/>
                                        <p:tgtEl>
                                          <p:spTgt spid="5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0-#ppt_w/2"/>
                                          </p:val>
                                        </p:tav>
                                        <p:tav tm="100000">
                                          <p:val>
                                            <p:strVal val="#ppt_x"/>
                                          </p:val>
                                        </p:tav>
                                      </p:tavLst>
                                    </p:anim>
                                    <p:anim calcmode="lin" valueType="num">
                                      <p:cBhvr additive="base">
                                        <p:cTn id="37" dur="500" fill="hold"/>
                                        <p:tgtEl>
                                          <p:spTgt spid="5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1+#ppt_w/2"/>
                                          </p:val>
                                        </p:tav>
                                        <p:tav tm="100000">
                                          <p:val>
                                            <p:strVal val="#ppt_x"/>
                                          </p:val>
                                        </p:tav>
                                      </p:tavLst>
                                    </p:anim>
                                    <p:anim calcmode="lin" valueType="num">
                                      <p:cBhvr additive="base">
                                        <p:cTn id="41" dur="500" fill="hold"/>
                                        <p:tgtEl>
                                          <p:spTgt spid="5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20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0-#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0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22"/>
          <p:cNvCxnSpPr/>
          <p:nvPr/>
        </p:nvCxnSpPr>
        <p:spPr>
          <a:xfrm>
            <a:off x="1293422" y="4112553"/>
            <a:ext cx="9693813" cy="0"/>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6" name="Rounded Rectangle 1"/>
          <p:cNvSpPr/>
          <p:nvPr/>
        </p:nvSpPr>
        <p:spPr>
          <a:xfrm>
            <a:off x="1766868" y="3051443"/>
            <a:ext cx="393629" cy="1326842"/>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400">
              <a:solidFill>
                <a:srgbClr val="0070C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1452348" y="4482631"/>
            <a:ext cx="964620" cy="276971"/>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二月份</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Rounded Rectangle 3"/>
          <p:cNvSpPr/>
          <p:nvPr/>
        </p:nvSpPr>
        <p:spPr>
          <a:xfrm>
            <a:off x="2643010" y="2579111"/>
            <a:ext cx="393629" cy="1799174"/>
          </a:xfrm>
          <a:prstGeom prst="roundRect">
            <a:avLst>
              <a:gd name="adj" fmla="val 50000"/>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400">
              <a:solidFill>
                <a:srgbClr val="0070C0"/>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2328492" y="4482631"/>
            <a:ext cx="964620" cy="276971"/>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三月份</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Rounded Rectangle 5"/>
          <p:cNvSpPr/>
          <p:nvPr/>
        </p:nvSpPr>
        <p:spPr>
          <a:xfrm>
            <a:off x="3607834" y="3539009"/>
            <a:ext cx="393629" cy="839276"/>
          </a:xfrm>
          <a:prstGeom prst="roundRect">
            <a:avLst>
              <a:gd name="adj" fmla="val 50000"/>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400">
              <a:solidFill>
                <a:srgbClr val="0070C0"/>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293315" y="4482631"/>
            <a:ext cx="964620" cy="276971"/>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四月份</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Rounded Rectangle 7"/>
          <p:cNvSpPr/>
          <p:nvPr/>
        </p:nvSpPr>
        <p:spPr>
          <a:xfrm>
            <a:off x="4483978" y="3196188"/>
            <a:ext cx="393629" cy="1182096"/>
          </a:xfrm>
          <a:prstGeom prst="roundRect">
            <a:avLst>
              <a:gd name="adj" fmla="val 50000"/>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400">
              <a:solidFill>
                <a:srgbClr val="0070C0"/>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4169460" y="4482631"/>
            <a:ext cx="964620" cy="276971"/>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五月份</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Rounded Rectangle 9"/>
          <p:cNvSpPr/>
          <p:nvPr/>
        </p:nvSpPr>
        <p:spPr>
          <a:xfrm>
            <a:off x="5448802" y="1977271"/>
            <a:ext cx="393629" cy="2401014"/>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400">
              <a:solidFill>
                <a:srgbClr val="0070C0"/>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5134283" y="4482631"/>
            <a:ext cx="964620" cy="276971"/>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六月份</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Rounded Rectangle 11"/>
          <p:cNvSpPr/>
          <p:nvPr/>
        </p:nvSpPr>
        <p:spPr>
          <a:xfrm>
            <a:off x="6324946" y="2632439"/>
            <a:ext cx="393629" cy="1745846"/>
          </a:xfrm>
          <a:prstGeom prst="roundRect">
            <a:avLst>
              <a:gd name="adj" fmla="val 50000"/>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400">
              <a:solidFill>
                <a:srgbClr val="0070C0"/>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6010426" y="4482631"/>
            <a:ext cx="964620" cy="276971"/>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七月份</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Rounded Rectangle 13"/>
          <p:cNvSpPr/>
          <p:nvPr/>
        </p:nvSpPr>
        <p:spPr>
          <a:xfrm>
            <a:off x="7289770" y="3051443"/>
            <a:ext cx="393629" cy="1326842"/>
          </a:xfrm>
          <a:prstGeom prst="roundRect">
            <a:avLst>
              <a:gd name="adj" fmla="val 50000"/>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400">
              <a:solidFill>
                <a:srgbClr val="0070C0"/>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6975251" y="4482631"/>
            <a:ext cx="964620" cy="276971"/>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八月份</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Rounded Rectangle 15"/>
          <p:cNvSpPr/>
          <p:nvPr/>
        </p:nvSpPr>
        <p:spPr>
          <a:xfrm>
            <a:off x="8165912" y="3196188"/>
            <a:ext cx="399321" cy="1182096"/>
          </a:xfrm>
          <a:prstGeom prst="roundRect">
            <a:avLst>
              <a:gd name="adj" fmla="val 50000"/>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400">
              <a:solidFill>
                <a:srgbClr val="0070C0"/>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7851394" y="4482631"/>
            <a:ext cx="964620" cy="276971"/>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九月份</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Rounded Rectangle 17"/>
          <p:cNvSpPr/>
          <p:nvPr/>
        </p:nvSpPr>
        <p:spPr>
          <a:xfrm>
            <a:off x="9130735" y="2289619"/>
            <a:ext cx="394446" cy="2088666"/>
          </a:xfrm>
          <a:prstGeom prst="roundRect">
            <a:avLst>
              <a:gd name="adj" fmla="val 50000"/>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400">
              <a:solidFill>
                <a:srgbClr val="0070C0"/>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8816218" y="4482631"/>
            <a:ext cx="964620" cy="276971"/>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十月份</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Rounded Rectangle 19"/>
          <p:cNvSpPr/>
          <p:nvPr/>
        </p:nvSpPr>
        <p:spPr>
          <a:xfrm>
            <a:off x="10006880" y="2632439"/>
            <a:ext cx="386827" cy="1745846"/>
          </a:xfrm>
          <a:prstGeom prst="roundRect">
            <a:avLst>
              <a:gd name="adj" fmla="val 50000"/>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id-ID" sz="2400">
              <a:solidFill>
                <a:srgbClr val="0070C0"/>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9692362" y="4482631"/>
            <a:ext cx="964620" cy="276971"/>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十一月份</a:t>
            </a:r>
            <a:endParaRPr lang="id-ID"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1452348" y="2724008"/>
            <a:ext cx="964620" cy="297425"/>
          </a:xfrm>
          <a:prstGeom prst="rect">
            <a:avLst/>
          </a:prstGeom>
          <a:noFill/>
        </p:spPr>
        <p:txBody>
          <a:bodyPr wrap="square" lIns="91412" tIns="45706" rIns="91412" bIns="45706" rtlCol="0">
            <a:spAutoFit/>
          </a:bodyPr>
          <a:lstStyle/>
          <a:p>
            <a:pPr algn="ctr"/>
            <a:r>
              <a:rPr lang="id-ID" sz="1335" dirty="0">
                <a:solidFill>
                  <a:schemeClr val="tx1">
                    <a:lumMod val="75000"/>
                    <a:lumOff val="25000"/>
                  </a:schemeClr>
                </a:solidFill>
                <a:latin typeface="微软雅黑" panose="020B0503020204020204" pitchFamily="34" charset="-122"/>
                <a:ea typeface="微软雅黑" panose="020B0503020204020204" pitchFamily="34" charset="-122"/>
              </a:rPr>
              <a:t>40%</a:t>
            </a:r>
          </a:p>
        </p:txBody>
      </p:sp>
      <p:sp>
        <p:nvSpPr>
          <p:cNvPr id="87" name="TextBox 86"/>
          <p:cNvSpPr txBox="1"/>
          <p:nvPr/>
        </p:nvSpPr>
        <p:spPr>
          <a:xfrm>
            <a:off x="2328492" y="2243456"/>
            <a:ext cx="964620" cy="297425"/>
          </a:xfrm>
          <a:prstGeom prst="rect">
            <a:avLst/>
          </a:prstGeom>
          <a:noFill/>
        </p:spPr>
        <p:txBody>
          <a:bodyPr wrap="square" lIns="91412" tIns="45706" rIns="91412" bIns="45706" rtlCol="0">
            <a:spAutoFit/>
          </a:bodyPr>
          <a:lstStyle/>
          <a:p>
            <a:pPr algn="ctr"/>
            <a:r>
              <a:rPr lang="id-ID" sz="1335" dirty="0">
                <a:solidFill>
                  <a:schemeClr val="tx1">
                    <a:lumMod val="75000"/>
                    <a:lumOff val="25000"/>
                  </a:schemeClr>
                </a:solidFill>
                <a:latin typeface="微软雅黑" panose="020B0503020204020204" pitchFamily="34" charset="-122"/>
                <a:ea typeface="微软雅黑" panose="020B0503020204020204" pitchFamily="34" charset="-122"/>
              </a:rPr>
              <a:t>55%</a:t>
            </a:r>
          </a:p>
        </p:txBody>
      </p:sp>
      <p:sp>
        <p:nvSpPr>
          <p:cNvPr id="88" name="TextBox 87"/>
          <p:cNvSpPr txBox="1"/>
          <p:nvPr/>
        </p:nvSpPr>
        <p:spPr>
          <a:xfrm>
            <a:off x="3293315" y="3185883"/>
            <a:ext cx="964620" cy="297425"/>
          </a:xfrm>
          <a:prstGeom prst="rect">
            <a:avLst/>
          </a:prstGeom>
          <a:noFill/>
        </p:spPr>
        <p:txBody>
          <a:bodyPr wrap="square" lIns="91412" tIns="45706" rIns="91412" bIns="45706" rtlCol="0">
            <a:spAutoFit/>
          </a:bodyPr>
          <a:lstStyle/>
          <a:p>
            <a:pPr algn="ctr"/>
            <a:r>
              <a:rPr lang="id-ID" sz="1335" dirty="0">
                <a:solidFill>
                  <a:schemeClr val="tx1">
                    <a:lumMod val="75000"/>
                    <a:lumOff val="25000"/>
                  </a:schemeClr>
                </a:solidFill>
                <a:latin typeface="微软雅黑" panose="020B0503020204020204" pitchFamily="34" charset="-122"/>
                <a:ea typeface="微软雅黑" panose="020B0503020204020204" pitchFamily="34" charset="-122"/>
              </a:rPr>
              <a:t>30%</a:t>
            </a:r>
          </a:p>
        </p:txBody>
      </p:sp>
      <p:sp>
        <p:nvSpPr>
          <p:cNvPr id="89" name="TextBox 88"/>
          <p:cNvSpPr txBox="1"/>
          <p:nvPr/>
        </p:nvSpPr>
        <p:spPr>
          <a:xfrm>
            <a:off x="4169460" y="2810707"/>
            <a:ext cx="964620" cy="297425"/>
          </a:xfrm>
          <a:prstGeom prst="rect">
            <a:avLst/>
          </a:prstGeom>
          <a:noFill/>
        </p:spPr>
        <p:txBody>
          <a:bodyPr wrap="square" lIns="91412" tIns="45706" rIns="91412" bIns="45706" rtlCol="0">
            <a:spAutoFit/>
          </a:bodyPr>
          <a:lstStyle/>
          <a:p>
            <a:pPr algn="ctr"/>
            <a:r>
              <a:rPr lang="id-ID" sz="1335" dirty="0">
                <a:solidFill>
                  <a:schemeClr val="tx1">
                    <a:lumMod val="75000"/>
                    <a:lumOff val="25000"/>
                  </a:schemeClr>
                </a:solidFill>
                <a:latin typeface="微软雅黑" panose="020B0503020204020204" pitchFamily="34" charset="-122"/>
                <a:ea typeface="微软雅黑" panose="020B0503020204020204" pitchFamily="34" charset="-122"/>
              </a:rPr>
              <a:t>39%</a:t>
            </a:r>
          </a:p>
        </p:txBody>
      </p:sp>
      <p:sp>
        <p:nvSpPr>
          <p:cNvPr id="90" name="TextBox 89"/>
          <p:cNvSpPr txBox="1"/>
          <p:nvPr/>
        </p:nvSpPr>
        <p:spPr>
          <a:xfrm>
            <a:off x="5134283" y="1633874"/>
            <a:ext cx="964620" cy="297425"/>
          </a:xfrm>
          <a:prstGeom prst="rect">
            <a:avLst/>
          </a:prstGeom>
          <a:noFill/>
        </p:spPr>
        <p:txBody>
          <a:bodyPr wrap="square" lIns="91412" tIns="45706" rIns="91412" bIns="45706" rtlCol="0">
            <a:spAutoFit/>
          </a:bodyPr>
          <a:lstStyle/>
          <a:p>
            <a:pPr algn="ctr"/>
            <a:r>
              <a:rPr lang="id-ID" sz="1335" dirty="0">
                <a:solidFill>
                  <a:schemeClr val="tx1">
                    <a:lumMod val="75000"/>
                    <a:lumOff val="25000"/>
                  </a:schemeClr>
                </a:solidFill>
                <a:latin typeface="微软雅黑" panose="020B0503020204020204" pitchFamily="34" charset="-122"/>
                <a:ea typeface="微软雅黑" panose="020B0503020204020204" pitchFamily="34" charset="-122"/>
              </a:rPr>
              <a:t>75%</a:t>
            </a:r>
          </a:p>
        </p:txBody>
      </p:sp>
      <p:sp>
        <p:nvSpPr>
          <p:cNvPr id="91" name="TextBox 90"/>
          <p:cNvSpPr txBox="1"/>
          <p:nvPr/>
        </p:nvSpPr>
        <p:spPr>
          <a:xfrm>
            <a:off x="6010426" y="2312632"/>
            <a:ext cx="964620" cy="297425"/>
          </a:xfrm>
          <a:prstGeom prst="rect">
            <a:avLst/>
          </a:prstGeom>
          <a:noFill/>
        </p:spPr>
        <p:txBody>
          <a:bodyPr wrap="square" lIns="91412" tIns="45706" rIns="91412" bIns="45706" rtlCol="0">
            <a:spAutoFit/>
          </a:bodyPr>
          <a:lstStyle/>
          <a:p>
            <a:pPr algn="ctr"/>
            <a:r>
              <a:rPr lang="id-ID" sz="1335" dirty="0">
                <a:solidFill>
                  <a:schemeClr val="tx1">
                    <a:lumMod val="75000"/>
                    <a:lumOff val="25000"/>
                  </a:schemeClr>
                </a:solidFill>
                <a:latin typeface="微软雅黑" panose="020B0503020204020204" pitchFamily="34" charset="-122"/>
                <a:ea typeface="微软雅黑" panose="020B0503020204020204" pitchFamily="34" charset="-122"/>
              </a:rPr>
              <a:t>55%</a:t>
            </a:r>
          </a:p>
        </p:txBody>
      </p:sp>
      <p:sp>
        <p:nvSpPr>
          <p:cNvPr id="92" name="TextBox 91"/>
          <p:cNvSpPr txBox="1"/>
          <p:nvPr/>
        </p:nvSpPr>
        <p:spPr>
          <a:xfrm>
            <a:off x="6975251" y="2749256"/>
            <a:ext cx="964620" cy="297425"/>
          </a:xfrm>
          <a:prstGeom prst="rect">
            <a:avLst/>
          </a:prstGeom>
          <a:noFill/>
        </p:spPr>
        <p:txBody>
          <a:bodyPr wrap="square" lIns="91412" tIns="45706" rIns="91412" bIns="45706" rtlCol="0">
            <a:spAutoFit/>
          </a:bodyPr>
          <a:lstStyle/>
          <a:p>
            <a:pPr algn="ctr"/>
            <a:r>
              <a:rPr lang="id-ID" sz="1335" dirty="0">
                <a:solidFill>
                  <a:schemeClr val="tx1">
                    <a:lumMod val="75000"/>
                    <a:lumOff val="25000"/>
                  </a:schemeClr>
                </a:solidFill>
                <a:latin typeface="微软雅黑" panose="020B0503020204020204" pitchFamily="34" charset="-122"/>
                <a:ea typeface="微软雅黑" panose="020B0503020204020204" pitchFamily="34" charset="-122"/>
              </a:rPr>
              <a:t>40%</a:t>
            </a:r>
          </a:p>
        </p:txBody>
      </p:sp>
      <p:sp>
        <p:nvSpPr>
          <p:cNvPr id="93" name="TextBox 92"/>
          <p:cNvSpPr txBox="1"/>
          <p:nvPr/>
        </p:nvSpPr>
        <p:spPr>
          <a:xfrm>
            <a:off x="7851394" y="2853604"/>
            <a:ext cx="964620" cy="297425"/>
          </a:xfrm>
          <a:prstGeom prst="rect">
            <a:avLst/>
          </a:prstGeom>
          <a:noFill/>
        </p:spPr>
        <p:txBody>
          <a:bodyPr wrap="square" lIns="91412" tIns="45706" rIns="91412" bIns="45706" rtlCol="0">
            <a:spAutoFit/>
          </a:bodyPr>
          <a:lstStyle/>
          <a:p>
            <a:pPr algn="ctr"/>
            <a:r>
              <a:rPr lang="id-ID" sz="1335" dirty="0">
                <a:solidFill>
                  <a:schemeClr val="tx1">
                    <a:lumMod val="75000"/>
                    <a:lumOff val="25000"/>
                  </a:schemeClr>
                </a:solidFill>
                <a:latin typeface="微软雅黑" panose="020B0503020204020204" pitchFamily="34" charset="-122"/>
                <a:ea typeface="微软雅黑" panose="020B0503020204020204" pitchFamily="34" charset="-122"/>
              </a:rPr>
              <a:t>35%</a:t>
            </a:r>
          </a:p>
        </p:txBody>
      </p:sp>
      <p:sp>
        <p:nvSpPr>
          <p:cNvPr id="94" name="TextBox 93"/>
          <p:cNvSpPr txBox="1"/>
          <p:nvPr/>
        </p:nvSpPr>
        <p:spPr>
          <a:xfrm>
            <a:off x="8816218" y="1965509"/>
            <a:ext cx="964620" cy="297425"/>
          </a:xfrm>
          <a:prstGeom prst="rect">
            <a:avLst/>
          </a:prstGeom>
          <a:noFill/>
        </p:spPr>
        <p:txBody>
          <a:bodyPr wrap="square" lIns="91412" tIns="45706" rIns="91412" bIns="45706" rtlCol="0">
            <a:spAutoFit/>
          </a:bodyPr>
          <a:lstStyle/>
          <a:p>
            <a:pPr algn="ctr"/>
            <a:r>
              <a:rPr lang="id-ID" sz="1335" dirty="0">
                <a:solidFill>
                  <a:schemeClr val="tx1">
                    <a:lumMod val="75000"/>
                    <a:lumOff val="25000"/>
                  </a:schemeClr>
                </a:solidFill>
                <a:latin typeface="微软雅黑" panose="020B0503020204020204" pitchFamily="34" charset="-122"/>
                <a:ea typeface="微软雅黑" panose="020B0503020204020204" pitchFamily="34" charset="-122"/>
              </a:rPr>
              <a:t>60%</a:t>
            </a:r>
          </a:p>
        </p:txBody>
      </p:sp>
      <p:sp>
        <p:nvSpPr>
          <p:cNvPr id="95" name="TextBox 94"/>
          <p:cNvSpPr txBox="1"/>
          <p:nvPr/>
        </p:nvSpPr>
        <p:spPr>
          <a:xfrm>
            <a:off x="9692362" y="2302177"/>
            <a:ext cx="964620" cy="297425"/>
          </a:xfrm>
          <a:prstGeom prst="rect">
            <a:avLst/>
          </a:prstGeom>
          <a:noFill/>
        </p:spPr>
        <p:txBody>
          <a:bodyPr wrap="square" lIns="91412" tIns="45706" rIns="91412" bIns="45706" rtlCol="0">
            <a:spAutoFit/>
          </a:bodyPr>
          <a:lstStyle/>
          <a:p>
            <a:pPr algn="ctr"/>
            <a:r>
              <a:rPr lang="id-ID" sz="1335" dirty="0">
                <a:solidFill>
                  <a:schemeClr val="tx1">
                    <a:lumMod val="75000"/>
                    <a:lumOff val="25000"/>
                  </a:schemeClr>
                </a:solidFill>
                <a:latin typeface="微软雅黑" panose="020B0503020204020204" pitchFamily="34" charset="-122"/>
                <a:ea typeface="微软雅黑" panose="020B0503020204020204" pitchFamily="34" charset="-122"/>
              </a:rPr>
              <a:t>55%</a:t>
            </a:r>
          </a:p>
        </p:txBody>
      </p:sp>
      <p:sp>
        <p:nvSpPr>
          <p:cNvPr id="96" name="TextBox 95"/>
          <p:cNvSpPr txBox="1"/>
          <p:nvPr/>
        </p:nvSpPr>
        <p:spPr>
          <a:xfrm>
            <a:off x="2000469" y="5723433"/>
            <a:ext cx="8171450" cy="369332"/>
          </a:xfrm>
          <a:prstGeom prst="rect">
            <a:avLst/>
          </a:prstGeom>
          <a:noFill/>
        </p:spPr>
        <p:txBody>
          <a:bodyPr wrap="square" lIns="0" tIns="0" rIns="0" bIns="0" rtlCol="0">
            <a:spAutoFit/>
          </a:bodyPr>
          <a:lstStyle/>
          <a:p>
            <a:pPr algn="just"/>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7" name="TextBox 96"/>
          <p:cNvSpPr txBox="1"/>
          <p:nvPr/>
        </p:nvSpPr>
        <p:spPr>
          <a:xfrm>
            <a:off x="5053150" y="5288583"/>
            <a:ext cx="2058975" cy="246093"/>
          </a:xfrm>
          <a:prstGeom prst="rect">
            <a:avLst/>
          </a:prstGeom>
          <a:noFill/>
        </p:spPr>
        <p:txBody>
          <a:bodyPr wrap="square" lIns="0" tIns="0" rIns="0" bIns="0"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outVertical)">
                                      <p:cBhvr>
                                        <p:cTn id="7" dur="500"/>
                                        <p:tgtEl>
                                          <p:spTgt spid="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500"/>
                                        <p:tgtEl>
                                          <p:spTgt spid="66"/>
                                        </p:tgtEl>
                                      </p:cBhvr>
                                    </p:animEffect>
                                  </p:childTnLst>
                                </p:cTn>
                              </p:par>
                              <p:par>
                                <p:cTn id="12" presetID="22" presetClass="entr" presetSubtype="4" fill="hold" grpId="0" nodeType="withEffect">
                                  <p:stCondLst>
                                    <p:cond delay="250"/>
                                  </p:stCondLst>
                                  <p:childTnLst>
                                    <p:set>
                                      <p:cBhvr>
                                        <p:cTn id="13" dur="1" fill="hold">
                                          <p:stCondLst>
                                            <p:cond delay="0"/>
                                          </p:stCondLst>
                                        </p:cTn>
                                        <p:tgtEl>
                                          <p:spTgt spid="68"/>
                                        </p:tgtEl>
                                        <p:attrNameLst>
                                          <p:attrName>style.visibility</p:attrName>
                                        </p:attrNameLst>
                                      </p:cBhvr>
                                      <p:to>
                                        <p:strVal val="visible"/>
                                      </p:to>
                                    </p:set>
                                    <p:animEffect transition="in" filter="wipe(down)">
                                      <p:cBhvr>
                                        <p:cTn id="14" dur="500"/>
                                        <p:tgtEl>
                                          <p:spTgt spid="68"/>
                                        </p:tgtEl>
                                      </p:cBhvr>
                                    </p:animEffect>
                                  </p:childTnLst>
                                </p:cTn>
                              </p:par>
                              <p:par>
                                <p:cTn id="15" presetID="22" presetClass="entr" presetSubtype="4" fill="hold" grpId="0" nodeType="withEffect">
                                  <p:stCondLst>
                                    <p:cond delay="50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00"/>
                                        <p:tgtEl>
                                          <p:spTgt spid="70"/>
                                        </p:tgtEl>
                                      </p:cBhvr>
                                    </p:animEffect>
                                  </p:childTnLst>
                                </p:cTn>
                              </p:par>
                              <p:par>
                                <p:cTn id="18" presetID="22" presetClass="entr" presetSubtype="4" fill="hold" grpId="0" nodeType="withEffect">
                                  <p:stCondLst>
                                    <p:cond delay="750"/>
                                  </p:stCondLst>
                                  <p:childTnLst>
                                    <p:set>
                                      <p:cBhvr>
                                        <p:cTn id="19" dur="1" fill="hold">
                                          <p:stCondLst>
                                            <p:cond delay="0"/>
                                          </p:stCondLst>
                                        </p:cTn>
                                        <p:tgtEl>
                                          <p:spTgt spid="72"/>
                                        </p:tgtEl>
                                        <p:attrNameLst>
                                          <p:attrName>style.visibility</p:attrName>
                                        </p:attrNameLst>
                                      </p:cBhvr>
                                      <p:to>
                                        <p:strVal val="visible"/>
                                      </p:to>
                                    </p:set>
                                    <p:animEffect transition="in" filter="wipe(down)">
                                      <p:cBhvr>
                                        <p:cTn id="20" dur="500"/>
                                        <p:tgtEl>
                                          <p:spTgt spid="72"/>
                                        </p:tgtEl>
                                      </p:cBhvr>
                                    </p:animEffect>
                                  </p:childTnLst>
                                </p:cTn>
                              </p:par>
                              <p:par>
                                <p:cTn id="21" presetID="22" presetClass="entr" presetSubtype="4" fill="hold" grpId="0" nodeType="withEffect">
                                  <p:stCondLst>
                                    <p:cond delay="1000"/>
                                  </p:stCondLst>
                                  <p:childTnLst>
                                    <p:set>
                                      <p:cBhvr>
                                        <p:cTn id="22" dur="1" fill="hold">
                                          <p:stCondLst>
                                            <p:cond delay="0"/>
                                          </p:stCondLst>
                                        </p:cTn>
                                        <p:tgtEl>
                                          <p:spTgt spid="74"/>
                                        </p:tgtEl>
                                        <p:attrNameLst>
                                          <p:attrName>style.visibility</p:attrName>
                                        </p:attrNameLst>
                                      </p:cBhvr>
                                      <p:to>
                                        <p:strVal val="visible"/>
                                      </p:to>
                                    </p:set>
                                    <p:animEffect transition="in" filter="wipe(down)">
                                      <p:cBhvr>
                                        <p:cTn id="23" dur="500"/>
                                        <p:tgtEl>
                                          <p:spTgt spid="74"/>
                                        </p:tgtEl>
                                      </p:cBhvr>
                                    </p:animEffect>
                                  </p:childTnLst>
                                </p:cTn>
                              </p:par>
                              <p:par>
                                <p:cTn id="24" presetID="22" presetClass="entr" presetSubtype="4" fill="hold" grpId="0" nodeType="withEffect">
                                  <p:stCondLst>
                                    <p:cond delay="1250"/>
                                  </p:stCondLst>
                                  <p:childTnLst>
                                    <p:set>
                                      <p:cBhvr>
                                        <p:cTn id="25" dur="1" fill="hold">
                                          <p:stCondLst>
                                            <p:cond delay="0"/>
                                          </p:stCondLst>
                                        </p:cTn>
                                        <p:tgtEl>
                                          <p:spTgt spid="76"/>
                                        </p:tgtEl>
                                        <p:attrNameLst>
                                          <p:attrName>style.visibility</p:attrName>
                                        </p:attrNameLst>
                                      </p:cBhvr>
                                      <p:to>
                                        <p:strVal val="visible"/>
                                      </p:to>
                                    </p:set>
                                    <p:animEffect transition="in" filter="wipe(down)">
                                      <p:cBhvr>
                                        <p:cTn id="26" dur="500"/>
                                        <p:tgtEl>
                                          <p:spTgt spid="76"/>
                                        </p:tgtEl>
                                      </p:cBhvr>
                                    </p:animEffect>
                                  </p:childTnLst>
                                </p:cTn>
                              </p:par>
                              <p:par>
                                <p:cTn id="27" presetID="22" presetClass="entr" presetSubtype="4" fill="hold" grpId="0" nodeType="withEffect">
                                  <p:stCondLst>
                                    <p:cond delay="1500"/>
                                  </p:stCondLst>
                                  <p:childTnLst>
                                    <p:set>
                                      <p:cBhvr>
                                        <p:cTn id="28" dur="1" fill="hold">
                                          <p:stCondLst>
                                            <p:cond delay="0"/>
                                          </p:stCondLst>
                                        </p:cTn>
                                        <p:tgtEl>
                                          <p:spTgt spid="78"/>
                                        </p:tgtEl>
                                        <p:attrNameLst>
                                          <p:attrName>style.visibility</p:attrName>
                                        </p:attrNameLst>
                                      </p:cBhvr>
                                      <p:to>
                                        <p:strVal val="visible"/>
                                      </p:to>
                                    </p:set>
                                    <p:animEffect transition="in" filter="wipe(down)">
                                      <p:cBhvr>
                                        <p:cTn id="29" dur="500"/>
                                        <p:tgtEl>
                                          <p:spTgt spid="78"/>
                                        </p:tgtEl>
                                      </p:cBhvr>
                                    </p:animEffect>
                                  </p:childTnLst>
                                </p:cTn>
                              </p:par>
                              <p:par>
                                <p:cTn id="30" presetID="22" presetClass="entr" presetSubtype="4" fill="hold" grpId="0" nodeType="withEffect">
                                  <p:stCondLst>
                                    <p:cond delay="1750"/>
                                  </p:stCondLst>
                                  <p:childTnLst>
                                    <p:set>
                                      <p:cBhvr>
                                        <p:cTn id="31" dur="1" fill="hold">
                                          <p:stCondLst>
                                            <p:cond delay="0"/>
                                          </p:stCondLst>
                                        </p:cTn>
                                        <p:tgtEl>
                                          <p:spTgt spid="80"/>
                                        </p:tgtEl>
                                        <p:attrNameLst>
                                          <p:attrName>style.visibility</p:attrName>
                                        </p:attrNameLst>
                                      </p:cBhvr>
                                      <p:to>
                                        <p:strVal val="visible"/>
                                      </p:to>
                                    </p:set>
                                    <p:animEffect transition="in" filter="wipe(down)">
                                      <p:cBhvr>
                                        <p:cTn id="32" dur="500"/>
                                        <p:tgtEl>
                                          <p:spTgt spid="80"/>
                                        </p:tgtEl>
                                      </p:cBhvr>
                                    </p:animEffect>
                                  </p:childTnLst>
                                </p:cTn>
                              </p:par>
                              <p:par>
                                <p:cTn id="33" presetID="22" presetClass="entr" presetSubtype="4" fill="hold" grpId="0" nodeType="withEffect">
                                  <p:stCondLst>
                                    <p:cond delay="2000"/>
                                  </p:stCondLst>
                                  <p:childTnLst>
                                    <p:set>
                                      <p:cBhvr>
                                        <p:cTn id="34" dur="1" fill="hold">
                                          <p:stCondLst>
                                            <p:cond delay="0"/>
                                          </p:stCondLst>
                                        </p:cTn>
                                        <p:tgtEl>
                                          <p:spTgt spid="82"/>
                                        </p:tgtEl>
                                        <p:attrNameLst>
                                          <p:attrName>style.visibility</p:attrName>
                                        </p:attrNameLst>
                                      </p:cBhvr>
                                      <p:to>
                                        <p:strVal val="visible"/>
                                      </p:to>
                                    </p:set>
                                    <p:animEffect transition="in" filter="wipe(down)">
                                      <p:cBhvr>
                                        <p:cTn id="35" dur="500"/>
                                        <p:tgtEl>
                                          <p:spTgt spid="82"/>
                                        </p:tgtEl>
                                      </p:cBhvr>
                                    </p:animEffect>
                                  </p:childTnLst>
                                </p:cTn>
                              </p:par>
                              <p:par>
                                <p:cTn id="36" presetID="22" presetClass="entr" presetSubtype="4" fill="hold" grpId="0" nodeType="withEffect">
                                  <p:stCondLst>
                                    <p:cond delay="2250"/>
                                  </p:stCondLst>
                                  <p:childTnLst>
                                    <p:set>
                                      <p:cBhvr>
                                        <p:cTn id="37" dur="1" fill="hold">
                                          <p:stCondLst>
                                            <p:cond delay="0"/>
                                          </p:stCondLst>
                                        </p:cTn>
                                        <p:tgtEl>
                                          <p:spTgt spid="84"/>
                                        </p:tgtEl>
                                        <p:attrNameLst>
                                          <p:attrName>style.visibility</p:attrName>
                                        </p:attrNameLst>
                                      </p:cBhvr>
                                      <p:to>
                                        <p:strVal val="visible"/>
                                      </p:to>
                                    </p:set>
                                    <p:animEffect transition="in" filter="wipe(down)">
                                      <p:cBhvr>
                                        <p:cTn id="38" dur="500"/>
                                        <p:tgtEl>
                                          <p:spTgt spid="84"/>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fade">
                                      <p:cBhvr>
                                        <p:cTn id="54" dur="500"/>
                                        <p:tgtEl>
                                          <p:spTgt spid="7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500"/>
                                        <p:tgtEl>
                                          <p:spTgt spid="8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fade">
                                      <p:cBhvr>
                                        <p:cTn id="69" dur="500"/>
                                        <p:tgtEl>
                                          <p:spTgt spid="85"/>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500"/>
                                        <p:tgtEl>
                                          <p:spTgt spid="8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fade">
                                      <p:cBhvr>
                                        <p:cTn id="76" dur="500"/>
                                        <p:tgtEl>
                                          <p:spTgt spid="8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500"/>
                                        <p:tgtEl>
                                          <p:spTgt spid="8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fade">
                                      <p:cBhvr>
                                        <p:cTn id="82" dur="500"/>
                                        <p:tgtEl>
                                          <p:spTgt spid="8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0"/>
                                        </p:tgtEl>
                                        <p:attrNameLst>
                                          <p:attrName>style.visibility</p:attrName>
                                        </p:attrNameLst>
                                      </p:cBhvr>
                                      <p:to>
                                        <p:strVal val="visible"/>
                                      </p:to>
                                    </p:set>
                                    <p:animEffect transition="in" filter="fade">
                                      <p:cBhvr>
                                        <p:cTn id="85" dur="500"/>
                                        <p:tgtEl>
                                          <p:spTgt spid="9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500"/>
                                        <p:tgtEl>
                                          <p:spTgt spid="9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92"/>
                                        </p:tgtEl>
                                        <p:attrNameLst>
                                          <p:attrName>style.visibility</p:attrName>
                                        </p:attrNameLst>
                                      </p:cBhvr>
                                      <p:to>
                                        <p:strVal val="visible"/>
                                      </p:to>
                                    </p:set>
                                    <p:animEffect transition="in" filter="fade">
                                      <p:cBhvr>
                                        <p:cTn id="91" dur="500"/>
                                        <p:tgtEl>
                                          <p:spTgt spid="9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fade">
                                      <p:cBhvr>
                                        <p:cTn id="94" dur="500"/>
                                        <p:tgtEl>
                                          <p:spTgt spid="9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4"/>
                                        </p:tgtEl>
                                        <p:attrNameLst>
                                          <p:attrName>style.visibility</p:attrName>
                                        </p:attrNameLst>
                                      </p:cBhvr>
                                      <p:to>
                                        <p:strVal val="visible"/>
                                      </p:to>
                                    </p:set>
                                    <p:animEffect transition="in" filter="fade">
                                      <p:cBhvr>
                                        <p:cTn id="97" dur="500"/>
                                        <p:tgtEl>
                                          <p:spTgt spid="9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Effect transition="in" filter="fade">
                                      <p:cBhvr>
                                        <p:cTn id="100" dur="500"/>
                                        <p:tgtEl>
                                          <p:spTgt spid="95"/>
                                        </p:tgtEl>
                                      </p:cBhvr>
                                    </p:animEffect>
                                  </p:childTnLst>
                                </p:cTn>
                              </p:par>
                            </p:childTnLst>
                          </p:cTn>
                        </p:par>
                        <p:par>
                          <p:cTn id="101" fill="hold">
                            <p:stCondLst>
                              <p:cond delay="2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3000"/>
                            </p:stCondLst>
                            <p:childTnLst>
                              <p:par>
                                <p:cTn id="108" presetID="42" presetClass="entr" presetSubtype="0" fill="hold" grpId="0" nodeType="after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fade">
                                      <p:cBhvr>
                                        <p:cTn id="110" dur="1000"/>
                                        <p:tgtEl>
                                          <p:spTgt spid="96"/>
                                        </p:tgtEl>
                                      </p:cBhvr>
                                    </p:animEffect>
                                    <p:anim calcmode="lin" valueType="num">
                                      <p:cBhvr>
                                        <p:cTn id="111" dur="1000" fill="hold"/>
                                        <p:tgtEl>
                                          <p:spTgt spid="96"/>
                                        </p:tgtEl>
                                        <p:attrNameLst>
                                          <p:attrName>ppt_x</p:attrName>
                                        </p:attrNameLst>
                                      </p:cBhvr>
                                      <p:tavLst>
                                        <p:tav tm="0">
                                          <p:val>
                                            <p:strVal val="#ppt_x"/>
                                          </p:val>
                                        </p:tav>
                                        <p:tav tm="100000">
                                          <p:val>
                                            <p:strVal val="#ppt_x"/>
                                          </p:val>
                                        </p:tav>
                                      </p:tavLst>
                                    </p:anim>
                                    <p:anim calcmode="lin" valueType="num">
                                      <p:cBhvr>
                                        <p:cTn id="112"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p:bldP spid="68" grpId="0" animBg="1"/>
      <p:bldP spid="69" grpId="0"/>
      <p:bldP spid="70" grpId="0" animBg="1"/>
      <p:bldP spid="71" grpId="0"/>
      <p:bldP spid="72" grpId="0" animBg="1"/>
      <p:bldP spid="73" grpId="0"/>
      <p:bldP spid="74" grpId="0" animBg="1"/>
      <p:bldP spid="75" grpId="0"/>
      <p:bldP spid="76" grpId="0" animBg="1"/>
      <p:bldP spid="77" grpId="0"/>
      <p:bldP spid="78" grpId="0" animBg="1"/>
      <p:bldP spid="79" grpId="0"/>
      <p:bldP spid="80" grpId="0" animBg="1"/>
      <p:bldP spid="81" grpId="0"/>
      <p:bldP spid="82" grpId="0" animBg="1"/>
      <p:bldP spid="83" grpId="0"/>
      <p:bldP spid="84"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96881" y="2275417"/>
            <a:ext cx="4895100" cy="3276032"/>
            <a:chOff x="971550" y="1706563"/>
            <a:chExt cx="3672458" cy="2457023"/>
          </a:xfrm>
        </p:grpSpPr>
        <p:sp>
          <p:nvSpPr>
            <p:cNvPr id="3" name="TextBox 4"/>
            <p:cNvSpPr>
              <a:spLocks noChangeArrowheads="1"/>
            </p:cNvSpPr>
            <p:nvPr/>
          </p:nvSpPr>
          <p:spPr bwMode="auto">
            <a:xfrm>
              <a:off x="2582863" y="3748088"/>
              <a:ext cx="20611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indent="0">
                <a:lnSpc>
                  <a:spcPct val="125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200" dirty="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4" name="Group 5"/>
            <p:cNvGrpSpPr/>
            <p:nvPr/>
          </p:nvGrpSpPr>
          <p:grpSpPr bwMode="auto">
            <a:xfrm>
              <a:off x="971550" y="1706563"/>
              <a:ext cx="1944688" cy="2447930"/>
              <a:chOff x="0" y="0"/>
              <a:chExt cx="1944688" cy="2447925"/>
            </a:xfrm>
          </p:grpSpPr>
          <p:sp>
            <p:nvSpPr>
              <p:cNvPr id="5" name="椭圆​​ 2"/>
              <p:cNvSpPr>
                <a:spLocks noChangeArrowheads="1"/>
              </p:cNvSpPr>
              <p:nvPr/>
            </p:nvSpPr>
            <p:spPr bwMode="auto">
              <a:xfrm>
                <a:off x="0" y="0"/>
                <a:ext cx="1944688" cy="2447925"/>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200">
                  <a:solidFill>
                    <a:schemeClr val="bg1"/>
                  </a:solidFill>
                  <a:ea typeface="华文细黑" panose="02010600040101010101" pitchFamily="2" charset="-122"/>
                  <a:sym typeface="Arial" panose="020B0604020202020204" pitchFamily="34" charset="0"/>
                </a:endParaRPr>
              </a:p>
            </p:txBody>
          </p:sp>
          <p:sp>
            <p:nvSpPr>
              <p:cNvPr id="6" name="矩形​​ 16"/>
              <p:cNvSpPr>
                <a:spLocks noChangeArrowheads="1"/>
              </p:cNvSpPr>
              <p:nvPr/>
            </p:nvSpPr>
            <p:spPr bwMode="auto">
              <a:xfrm>
                <a:off x="660553" y="599801"/>
                <a:ext cx="600350" cy="4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Unicode MS" pitchFamily="34" charset="-122"/>
                  </a:rPr>
                  <a:t>点击录</a:t>
                </a:r>
                <a:endParaRPr lang="en-US" altLang="zh-CN" sz="1600" dirty="0">
                  <a:solidFill>
                    <a:schemeClr val="bg1"/>
                  </a:solidFill>
                  <a:latin typeface="微软雅黑" panose="020B0503020204020204" pitchFamily="34" charset="-122"/>
                  <a:ea typeface="微软雅黑" panose="020B0503020204020204" pitchFamily="34" charset="-122"/>
                  <a:sym typeface="Arial Unicode MS"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sym typeface="Arial Unicode MS" pitchFamily="34" charset="-122"/>
                  </a:rPr>
                  <a:t>入内容</a:t>
                </a:r>
                <a:endParaRPr lang="zh-CN" altLang="en-US" sz="1600" dirty="0">
                  <a:solidFill>
                    <a:schemeClr val="bg1"/>
                  </a:solidFill>
                </a:endParaRPr>
              </a:p>
            </p:txBody>
          </p:sp>
        </p:grpSp>
      </p:grpSp>
      <p:grpSp>
        <p:nvGrpSpPr>
          <p:cNvPr id="7" name="组合 6"/>
          <p:cNvGrpSpPr/>
          <p:nvPr/>
        </p:nvGrpSpPr>
        <p:grpSpPr>
          <a:xfrm>
            <a:off x="4583051" y="1796818"/>
            <a:ext cx="4056447" cy="2749213"/>
            <a:chOff x="3436938" y="1347614"/>
            <a:chExt cx="3043274" cy="2061909"/>
          </a:xfrm>
        </p:grpSpPr>
        <p:sp>
          <p:nvSpPr>
            <p:cNvPr id="8" name="TextBox 3"/>
            <p:cNvSpPr>
              <a:spLocks noChangeArrowheads="1"/>
            </p:cNvSpPr>
            <p:nvPr/>
          </p:nvSpPr>
          <p:spPr bwMode="auto">
            <a:xfrm>
              <a:off x="4454525" y="2994025"/>
              <a:ext cx="20256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indent="0">
                <a:lnSpc>
                  <a:spcPct val="125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200" dirty="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9" name="Group 9"/>
            <p:cNvGrpSpPr/>
            <p:nvPr/>
          </p:nvGrpSpPr>
          <p:grpSpPr bwMode="auto">
            <a:xfrm>
              <a:off x="3436938" y="1347614"/>
              <a:ext cx="1439862" cy="1812939"/>
              <a:chOff x="0" y="14113"/>
              <a:chExt cx="1439862" cy="1812925"/>
            </a:xfrm>
          </p:grpSpPr>
          <p:sp>
            <p:nvSpPr>
              <p:cNvPr id="10" name="椭圆​​ 2"/>
              <p:cNvSpPr>
                <a:spLocks noChangeArrowheads="1"/>
              </p:cNvSpPr>
              <p:nvPr/>
            </p:nvSpPr>
            <p:spPr bwMode="auto">
              <a:xfrm>
                <a:off x="0" y="14113"/>
                <a:ext cx="1439862" cy="1812925"/>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200">
                  <a:solidFill>
                    <a:schemeClr val="bg1"/>
                  </a:solidFill>
                  <a:ea typeface="华文细黑" panose="02010600040101010101" pitchFamily="2" charset="-122"/>
                  <a:sym typeface="Arial" panose="020B0604020202020204" pitchFamily="34" charset="0"/>
                </a:endParaRPr>
              </a:p>
            </p:txBody>
          </p:sp>
          <p:sp>
            <p:nvSpPr>
              <p:cNvPr id="11" name="矩形​​ 17"/>
              <p:cNvSpPr>
                <a:spLocks noChangeArrowheads="1"/>
              </p:cNvSpPr>
              <p:nvPr/>
            </p:nvSpPr>
            <p:spPr bwMode="auto">
              <a:xfrm>
                <a:off x="390771" y="416795"/>
                <a:ext cx="600349" cy="43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Unicode MS" pitchFamily="34" charset="-122"/>
                  </a:rPr>
                  <a:t>点击录</a:t>
                </a:r>
                <a:endParaRPr lang="en-US" altLang="zh-CN" sz="1600" dirty="0">
                  <a:solidFill>
                    <a:schemeClr val="bg1"/>
                  </a:solidFill>
                  <a:latin typeface="微软雅黑" panose="020B0503020204020204" pitchFamily="34" charset="-122"/>
                  <a:ea typeface="微软雅黑" panose="020B0503020204020204" pitchFamily="34" charset="-122"/>
                  <a:sym typeface="Arial Unicode MS"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sym typeface="Arial Unicode MS" pitchFamily="34" charset="-122"/>
                  </a:rPr>
                  <a:t>入内容</a:t>
                </a:r>
                <a:endParaRPr lang="zh-CN" altLang="en-US" sz="1600" dirty="0">
                  <a:solidFill>
                    <a:schemeClr val="bg1"/>
                  </a:solidFill>
                </a:endParaRPr>
              </a:p>
            </p:txBody>
          </p:sp>
        </p:grpSp>
      </p:grpSp>
      <p:grpSp>
        <p:nvGrpSpPr>
          <p:cNvPr id="12" name="组合 11"/>
          <p:cNvGrpSpPr/>
          <p:nvPr/>
        </p:nvGrpSpPr>
        <p:grpSpPr>
          <a:xfrm>
            <a:off x="7151892" y="1409699"/>
            <a:ext cx="3935123" cy="1855749"/>
            <a:chOff x="5364163" y="1057275"/>
            <a:chExt cx="2952253" cy="1391812"/>
          </a:xfrm>
        </p:grpSpPr>
        <p:sp>
          <p:nvSpPr>
            <p:cNvPr id="13" name="TextBox 5"/>
            <p:cNvSpPr>
              <a:spLocks noChangeArrowheads="1"/>
            </p:cNvSpPr>
            <p:nvPr/>
          </p:nvSpPr>
          <p:spPr bwMode="auto">
            <a:xfrm>
              <a:off x="6242050" y="2033588"/>
              <a:ext cx="2074366" cy="41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indent="0">
                <a:lnSpc>
                  <a:spcPct val="125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200" dirty="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14" name="Group 13"/>
            <p:cNvGrpSpPr/>
            <p:nvPr/>
          </p:nvGrpSpPr>
          <p:grpSpPr bwMode="auto">
            <a:xfrm>
              <a:off x="5364163" y="1057275"/>
              <a:ext cx="1012825" cy="1274421"/>
              <a:chOff x="0" y="0"/>
              <a:chExt cx="1012825" cy="1274762"/>
            </a:xfrm>
          </p:grpSpPr>
          <p:sp>
            <p:nvSpPr>
              <p:cNvPr id="15" name="椭圆​​ 2"/>
              <p:cNvSpPr>
                <a:spLocks noChangeArrowheads="1"/>
              </p:cNvSpPr>
              <p:nvPr/>
            </p:nvSpPr>
            <p:spPr bwMode="auto">
              <a:xfrm>
                <a:off x="0" y="0"/>
                <a:ext cx="1012825" cy="1274762"/>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1200">
                  <a:solidFill>
                    <a:schemeClr val="bg1"/>
                  </a:solidFill>
                  <a:ea typeface="华文细黑" panose="02010600040101010101" pitchFamily="2" charset="-122"/>
                  <a:sym typeface="Arial" panose="020B0604020202020204" pitchFamily="34" charset="0"/>
                </a:endParaRPr>
              </a:p>
            </p:txBody>
          </p:sp>
          <p:sp>
            <p:nvSpPr>
              <p:cNvPr id="16" name="矩形​​ 18"/>
              <p:cNvSpPr>
                <a:spLocks noChangeArrowheads="1"/>
              </p:cNvSpPr>
              <p:nvPr/>
            </p:nvSpPr>
            <p:spPr bwMode="auto">
              <a:xfrm>
                <a:off x="205443" y="210633"/>
                <a:ext cx="600349" cy="43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Unicode MS" pitchFamily="34" charset="-122"/>
                  </a:rPr>
                  <a:t>点击录</a:t>
                </a:r>
                <a:endParaRPr lang="en-US" altLang="zh-CN" sz="1600" dirty="0">
                  <a:solidFill>
                    <a:schemeClr val="bg1"/>
                  </a:solidFill>
                  <a:latin typeface="微软雅黑" panose="020B0503020204020204" pitchFamily="34" charset="-122"/>
                  <a:ea typeface="微软雅黑" panose="020B0503020204020204" pitchFamily="34" charset="-122"/>
                  <a:sym typeface="Arial Unicode MS"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sym typeface="Arial Unicode MS" pitchFamily="34" charset="-122"/>
                  </a:rPr>
                  <a:t>入内容</a:t>
                </a:r>
                <a:endParaRPr lang="zh-CN" altLang="en-US" sz="1600" dirty="0">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5"/>
          <a:stretch>
            <a:fillRect/>
          </a:stretch>
        </p:blipFill>
        <p:spPr>
          <a:xfrm>
            <a:off x="1857" y="0"/>
            <a:ext cx="12188262" cy="6861991"/>
          </a:xfrm>
          <a:prstGeom prst="rect">
            <a:avLst/>
          </a:prstGeom>
        </p:spPr>
      </p:pic>
      <p:sp>
        <p:nvSpPr>
          <p:cNvPr id="7" name="矩形 6"/>
          <p:cNvSpPr/>
          <p:nvPr/>
        </p:nvSpPr>
        <p:spPr>
          <a:xfrm>
            <a:off x="819121" y="2699477"/>
            <a:ext cx="5492206" cy="646331"/>
          </a:xfrm>
          <a:prstGeom prst="rect">
            <a:avLst/>
          </a:prstGeom>
        </p:spPr>
        <p:txBody>
          <a:bodyPr wrap="square">
            <a:spAutoFit/>
          </a:bodyPr>
          <a:lstStyle/>
          <a:p>
            <a:pPr>
              <a:lnSpc>
                <a:spcPct val="150000"/>
              </a:lnSpc>
            </a:pPr>
            <a:r>
              <a:rPr lang="zh-CN" altLang="en-US" sz="1200" spc="300" dirty="0">
                <a:solidFill>
                  <a:schemeClr val="bg1">
                    <a:lumMod val="8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9" name="MH_Entry_1">
            <a:hlinkClick r:id="" action="ppaction://noaction"/>
          </p:cNvPr>
          <p:cNvSpPr txBox="1"/>
          <p:nvPr>
            <p:custDataLst>
              <p:tags r:id="rId1"/>
            </p:custDataLst>
          </p:nvPr>
        </p:nvSpPr>
        <p:spPr>
          <a:xfrm>
            <a:off x="1011083" y="1933669"/>
            <a:ext cx="2772507" cy="368592"/>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solidFill>
              <a:schemeClr val="accent1"/>
            </a:solidFill>
          </a:ln>
        </p:spPr>
        <p:txBody>
          <a:bodyPr wrap="square" lIns="71978" tIns="0" rIns="287911" bIns="0" anchor="ctr">
            <a:normAutofit/>
          </a:bodyPr>
          <a:lstStyle/>
          <a:p>
            <a:pPr lvl="0" algn="ctr"/>
            <a:r>
              <a:rPr lang="zh-CN" altLang="en-US"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en-US" altLang="zh-CN"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MH_Number_1">
            <a:hlinkClick r:id="" action="ppaction://noaction"/>
          </p:cNvPr>
          <p:cNvSpPr/>
          <p:nvPr>
            <p:custDataLst>
              <p:tags r:id="rId2"/>
            </p:custDataLst>
          </p:nvPr>
        </p:nvSpPr>
        <p:spPr>
          <a:xfrm>
            <a:off x="3758196" y="1789697"/>
            <a:ext cx="1493339" cy="51256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06" rIns="0" bIns="45706" numCol="1" spcCol="0" rtlCol="0" fromWordArt="0" anchor="ctr" anchorCtr="0" forceAA="0" compatLnSpc="1">
            <a:noAutofit/>
          </a:bodyPr>
          <a:lstStyle/>
          <a:p>
            <a:pPr lvl="0" algn="ctr">
              <a:spcBef>
                <a:spcPct val="0"/>
              </a:spcBef>
            </a:pPr>
            <a:r>
              <a:rPr lang="en-US" altLang="zh-CN" sz="2400" b="1" dirty="0">
                <a:solidFill>
                  <a:schemeClr val="accent1"/>
                </a:solidFill>
                <a:cs typeface="Times New Roman" panose="02020603050405020304" pitchFamily="18" charset="0"/>
              </a:rPr>
              <a:t>Part 3</a:t>
            </a:r>
            <a:endParaRPr lang="zh-CN" altLang="en-US" sz="2400" b="1" dirty="0">
              <a:solidFill>
                <a:schemeClr val="accent1"/>
              </a:solidFill>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右箭头 40"/>
          <p:cNvSpPr/>
          <p:nvPr/>
        </p:nvSpPr>
        <p:spPr>
          <a:xfrm>
            <a:off x="2278598" y="2902918"/>
            <a:ext cx="8576620" cy="1800715"/>
          </a:xfrm>
          <a:prstGeom prst="rightArrow">
            <a:avLst>
              <a:gd name="adj1" fmla="val 50000"/>
              <a:gd name="adj2" fmla="val 88048"/>
            </a:avLst>
          </a:prstGeom>
          <a:solidFill>
            <a:schemeClr val="accent2">
              <a:alpha val="45000"/>
            </a:schemeClr>
          </a:soli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cxnSp>
        <p:nvCxnSpPr>
          <p:cNvPr id="49" name="直接连接符 48"/>
          <p:cNvCxnSpPr/>
          <p:nvPr/>
        </p:nvCxnSpPr>
        <p:spPr>
          <a:xfrm>
            <a:off x="5224960" y="1894896"/>
            <a:ext cx="0" cy="22047"/>
          </a:xfrm>
          <a:prstGeom prst="line">
            <a:avLst/>
          </a:prstGeom>
          <a:ln w="1905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组合 4"/>
          <p:cNvGrpSpPr/>
          <p:nvPr/>
        </p:nvGrpSpPr>
        <p:grpSpPr>
          <a:xfrm>
            <a:off x="3508516" y="2152676"/>
            <a:ext cx="4968085" cy="1544805"/>
            <a:chOff x="3507718" y="2152675"/>
            <a:chExt cx="4969618" cy="1544805"/>
          </a:xfrm>
        </p:grpSpPr>
        <p:sp>
          <p:nvSpPr>
            <p:cNvPr id="42" name="平行四边形 41"/>
            <p:cNvSpPr/>
            <p:nvPr/>
          </p:nvSpPr>
          <p:spPr>
            <a:xfrm flipH="1">
              <a:off x="3507718" y="2973865"/>
              <a:ext cx="1338831" cy="720909"/>
            </a:xfrm>
            <a:prstGeom prst="parallelogram">
              <a:avLst>
                <a:gd name="adj" fmla="val 36386"/>
              </a:avLst>
            </a:prstGeom>
            <a:solidFill>
              <a:schemeClr val="accent1"/>
            </a:solidFill>
            <a:ln w="28575" cap="flat">
              <a:solidFill>
                <a:schemeClr val="accent1"/>
              </a:solidFill>
              <a:prstDash val="solid"/>
              <a:miter lim="800000"/>
            </a:ln>
            <a:effectLst/>
          </p:spPr>
          <p:txBody>
            <a:bodyPr vert="horz" wrap="square" lIns="121882" tIns="60941" rIns="121882" bIns="60941" numCol="1" anchor="ctr" anchorCtr="1" compatLnSpc="1"/>
            <a:lstStyle/>
            <a:p>
              <a:endParaRPr lang="zh-CN" altLang="en-US" sz="2400" dirty="0">
                <a:solidFill>
                  <a:schemeClr val="bg1"/>
                </a:solidFill>
              </a:endParaRPr>
            </a:p>
          </p:txBody>
        </p:sp>
        <p:sp>
          <p:nvSpPr>
            <p:cNvPr id="43" name="平行四边形 42"/>
            <p:cNvSpPr/>
            <p:nvPr/>
          </p:nvSpPr>
          <p:spPr>
            <a:xfrm flipH="1">
              <a:off x="4688331" y="2664904"/>
              <a:ext cx="1338831" cy="1029870"/>
            </a:xfrm>
            <a:prstGeom prst="parallelogram">
              <a:avLst>
                <a:gd name="adj" fmla="val 36386"/>
              </a:avLst>
            </a:prstGeom>
            <a:solidFill>
              <a:schemeClr val="accent2"/>
            </a:solidFill>
            <a:ln w="28575" cap="flat">
              <a:solidFill>
                <a:schemeClr val="accent2"/>
              </a:solidFill>
              <a:prstDash val="solid"/>
              <a:miter lim="800000"/>
            </a:ln>
            <a:effectLst/>
          </p:spPr>
          <p:txBody>
            <a:bodyPr vert="horz" wrap="square" lIns="121882" tIns="60941" rIns="121882" bIns="60941" numCol="1" anchor="ctr" anchorCtr="1" compatLnSpc="1"/>
            <a:lstStyle/>
            <a:p>
              <a:endParaRPr lang="zh-CN" altLang="en-US" sz="2400" dirty="0">
                <a:solidFill>
                  <a:schemeClr val="bg1"/>
                </a:solidFill>
              </a:endParaRPr>
            </a:p>
          </p:txBody>
        </p:sp>
        <p:sp>
          <p:nvSpPr>
            <p:cNvPr id="44" name="平行四边形 43"/>
            <p:cNvSpPr/>
            <p:nvPr/>
          </p:nvSpPr>
          <p:spPr>
            <a:xfrm flipH="1">
              <a:off x="5765956" y="2458931"/>
              <a:ext cx="1441818" cy="1235845"/>
            </a:xfrm>
            <a:prstGeom prst="parallelogram">
              <a:avLst>
                <a:gd name="adj" fmla="val 36386"/>
              </a:avLst>
            </a:prstGeom>
            <a:solidFill>
              <a:schemeClr val="accent3"/>
            </a:solidFill>
            <a:ln w="28575" cap="flat">
              <a:solidFill>
                <a:schemeClr val="accent3"/>
              </a:solidFill>
              <a:prstDash val="solid"/>
              <a:miter lim="800000"/>
            </a:ln>
            <a:effectLst/>
          </p:spPr>
          <p:txBody>
            <a:bodyPr vert="horz" wrap="square" lIns="121882" tIns="60941" rIns="121882" bIns="60941" numCol="1" anchor="ctr" anchorCtr="1" compatLnSpc="1"/>
            <a:lstStyle/>
            <a:p>
              <a:endParaRPr lang="zh-CN" altLang="en-US" sz="2400" dirty="0">
                <a:solidFill>
                  <a:schemeClr val="bg1"/>
                </a:solidFill>
              </a:endParaRPr>
            </a:p>
          </p:txBody>
        </p:sp>
        <p:sp>
          <p:nvSpPr>
            <p:cNvPr id="55" name="平行四边形 54"/>
            <p:cNvSpPr/>
            <p:nvPr/>
          </p:nvSpPr>
          <p:spPr>
            <a:xfrm flipH="1">
              <a:off x="6851058" y="2152675"/>
              <a:ext cx="1626278" cy="1544805"/>
            </a:xfrm>
            <a:prstGeom prst="parallelogram">
              <a:avLst>
                <a:gd name="adj" fmla="val 36386"/>
              </a:avLst>
            </a:prstGeom>
            <a:solidFill>
              <a:schemeClr val="accent4"/>
            </a:solidFill>
            <a:ln w="28575" cap="flat">
              <a:solidFill>
                <a:schemeClr val="accent4"/>
              </a:solidFill>
              <a:prstDash val="solid"/>
              <a:miter lim="800000"/>
            </a:ln>
            <a:effectLst/>
          </p:spPr>
          <p:txBody>
            <a:bodyPr vert="horz" wrap="square" lIns="121882" tIns="60941" rIns="121882" bIns="60941" numCol="1" anchor="ctr" anchorCtr="1" compatLnSpc="1"/>
            <a:lstStyle/>
            <a:p>
              <a:endParaRPr lang="zh-CN" altLang="en-US" sz="2400" dirty="0">
                <a:solidFill>
                  <a:schemeClr val="bg1"/>
                </a:solidFill>
              </a:endParaRPr>
            </a:p>
          </p:txBody>
        </p:sp>
        <p:sp>
          <p:nvSpPr>
            <p:cNvPr id="92" name="MH_SubTitle_1"/>
            <p:cNvSpPr txBox="1">
              <a:spLocks noChangeArrowheads="1"/>
            </p:cNvSpPr>
            <p:nvPr>
              <p:custDataLst>
                <p:tags r:id="rId7"/>
              </p:custDataLst>
            </p:nvPr>
          </p:nvSpPr>
          <p:spPr bwMode="auto">
            <a:xfrm>
              <a:off x="3833762" y="2997085"/>
              <a:ext cx="1062105"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187450"/>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MH_SubTitle_1"/>
            <p:cNvSpPr txBox="1">
              <a:spLocks noChangeArrowheads="1"/>
            </p:cNvSpPr>
            <p:nvPr>
              <p:custDataLst>
                <p:tags r:id="rId8"/>
              </p:custDataLst>
            </p:nvPr>
          </p:nvSpPr>
          <p:spPr bwMode="auto">
            <a:xfrm>
              <a:off x="4889879" y="2845115"/>
              <a:ext cx="1062105"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187450"/>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MH_SubTitle_1"/>
            <p:cNvSpPr txBox="1">
              <a:spLocks noChangeArrowheads="1"/>
            </p:cNvSpPr>
            <p:nvPr>
              <p:custDataLst>
                <p:tags r:id="rId9"/>
              </p:custDataLst>
            </p:nvPr>
          </p:nvSpPr>
          <p:spPr bwMode="auto">
            <a:xfrm>
              <a:off x="6090012" y="2739786"/>
              <a:ext cx="1062105"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187450"/>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MH_SubTitle_1"/>
            <p:cNvSpPr txBox="1">
              <a:spLocks noChangeArrowheads="1"/>
            </p:cNvSpPr>
            <p:nvPr>
              <p:custDataLst>
                <p:tags r:id="rId10"/>
              </p:custDataLst>
            </p:nvPr>
          </p:nvSpPr>
          <p:spPr bwMode="auto">
            <a:xfrm>
              <a:off x="7290145" y="2661152"/>
              <a:ext cx="1062105"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187450"/>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5"/>
          <p:cNvGrpSpPr/>
          <p:nvPr/>
        </p:nvGrpSpPr>
        <p:grpSpPr>
          <a:xfrm>
            <a:off x="3515745" y="3901897"/>
            <a:ext cx="4968084" cy="1544805"/>
            <a:chOff x="3514948" y="3901896"/>
            <a:chExt cx="4969617" cy="1544805"/>
          </a:xfrm>
        </p:grpSpPr>
        <p:sp>
          <p:nvSpPr>
            <p:cNvPr id="45" name="平行四边形 44"/>
            <p:cNvSpPr/>
            <p:nvPr/>
          </p:nvSpPr>
          <p:spPr>
            <a:xfrm flipH="1" flipV="1">
              <a:off x="3514948" y="3901896"/>
              <a:ext cx="1338831" cy="720909"/>
            </a:xfrm>
            <a:prstGeom prst="parallelogram">
              <a:avLst>
                <a:gd name="adj" fmla="val 36386"/>
              </a:avLst>
            </a:prstGeom>
            <a:solidFill>
              <a:schemeClr val="accent1"/>
            </a:solidFill>
            <a:ln w="28575" cap="flat">
              <a:solidFill>
                <a:schemeClr val="accent1"/>
              </a:solidFill>
              <a:prstDash val="solid"/>
              <a:miter lim="800000"/>
            </a:ln>
            <a:effectLst/>
          </p:spPr>
          <p:txBody>
            <a:bodyPr vert="horz" wrap="square" lIns="121882" tIns="60941" rIns="121882" bIns="60941" numCol="1" anchor="ctr" anchorCtr="1" compatLnSpc="1"/>
            <a:lstStyle/>
            <a:p>
              <a:endParaRPr lang="zh-CN" altLang="en-US" sz="2400" dirty="0">
                <a:solidFill>
                  <a:schemeClr val="bg1"/>
                </a:solidFill>
              </a:endParaRPr>
            </a:p>
          </p:txBody>
        </p:sp>
        <p:sp>
          <p:nvSpPr>
            <p:cNvPr id="46" name="平行四边形 45"/>
            <p:cNvSpPr/>
            <p:nvPr/>
          </p:nvSpPr>
          <p:spPr>
            <a:xfrm flipH="1" flipV="1">
              <a:off x="4695561" y="3901896"/>
              <a:ext cx="1338831" cy="1029870"/>
            </a:xfrm>
            <a:prstGeom prst="parallelogram">
              <a:avLst>
                <a:gd name="adj" fmla="val 36386"/>
              </a:avLst>
            </a:prstGeom>
            <a:solidFill>
              <a:schemeClr val="accent2"/>
            </a:solidFill>
            <a:ln w="28575" cap="flat">
              <a:solidFill>
                <a:schemeClr val="accent2"/>
              </a:solidFill>
              <a:prstDash val="solid"/>
              <a:miter lim="800000"/>
            </a:ln>
            <a:effectLst/>
          </p:spPr>
          <p:txBody>
            <a:bodyPr vert="horz" wrap="square" lIns="121882" tIns="60941" rIns="121882" bIns="60941" numCol="1" anchor="ctr" anchorCtr="1" compatLnSpc="1"/>
            <a:lstStyle/>
            <a:p>
              <a:endParaRPr lang="zh-CN" altLang="en-US" sz="2400" dirty="0">
                <a:solidFill>
                  <a:schemeClr val="bg1"/>
                </a:solidFill>
              </a:endParaRPr>
            </a:p>
          </p:txBody>
        </p:sp>
        <p:sp>
          <p:nvSpPr>
            <p:cNvPr id="47" name="平行四边形 46"/>
            <p:cNvSpPr/>
            <p:nvPr/>
          </p:nvSpPr>
          <p:spPr>
            <a:xfrm flipH="1" flipV="1">
              <a:off x="5773187" y="3901896"/>
              <a:ext cx="1441818" cy="1235844"/>
            </a:xfrm>
            <a:prstGeom prst="parallelogram">
              <a:avLst>
                <a:gd name="adj" fmla="val 36386"/>
              </a:avLst>
            </a:prstGeom>
            <a:solidFill>
              <a:schemeClr val="accent3"/>
            </a:solidFill>
            <a:ln w="28575" cap="flat">
              <a:solidFill>
                <a:schemeClr val="accent3"/>
              </a:solidFill>
              <a:prstDash val="solid"/>
              <a:miter lim="800000"/>
            </a:ln>
            <a:effectLst/>
          </p:spPr>
          <p:txBody>
            <a:bodyPr vert="horz" wrap="square" lIns="121882" tIns="60941" rIns="121882" bIns="60941" numCol="1" anchor="ctr" anchorCtr="1" compatLnSpc="1"/>
            <a:lstStyle/>
            <a:p>
              <a:endParaRPr lang="zh-CN" altLang="en-US" sz="2400" dirty="0">
                <a:solidFill>
                  <a:schemeClr val="bg1"/>
                </a:solidFill>
              </a:endParaRPr>
            </a:p>
          </p:txBody>
        </p:sp>
        <p:sp>
          <p:nvSpPr>
            <p:cNvPr id="48" name="平行四边形 47"/>
            <p:cNvSpPr/>
            <p:nvPr/>
          </p:nvSpPr>
          <p:spPr>
            <a:xfrm flipH="1" flipV="1">
              <a:off x="6858287" y="3901896"/>
              <a:ext cx="1626278" cy="1544805"/>
            </a:xfrm>
            <a:prstGeom prst="parallelogram">
              <a:avLst>
                <a:gd name="adj" fmla="val 36386"/>
              </a:avLst>
            </a:prstGeom>
            <a:solidFill>
              <a:schemeClr val="accent4"/>
            </a:solidFill>
            <a:ln w="28575" cap="flat">
              <a:solidFill>
                <a:schemeClr val="accent4"/>
              </a:solidFill>
              <a:prstDash val="solid"/>
              <a:miter lim="800000"/>
            </a:ln>
            <a:effectLst/>
          </p:spPr>
          <p:txBody>
            <a:bodyPr vert="horz" wrap="square" lIns="121882" tIns="60941" rIns="121882" bIns="60941" numCol="1" anchor="ctr" anchorCtr="1" compatLnSpc="1"/>
            <a:lstStyle/>
            <a:p>
              <a:endParaRPr lang="zh-CN" altLang="en-US" sz="2400" dirty="0">
                <a:solidFill>
                  <a:schemeClr val="bg1"/>
                </a:solidFill>
              </a:endParaRPr>
            </a:p>
          </p:txBody>
        </p:sp>
        <p:sp>
          <p:nvSpPr>
            <p:cNvPr id="91" name="MH_Other_12"/>
            <p:cNvSpPr>
              <a:spLocks noChangeAspect="1" noChangeArrowheads="1"/>
            </p:cNvSpPr>
            <p:nvPr>
              <p:custDataLst>
                <p:tags r:id="rId5"/>
              </p:custDataLst>
            </p:nvPr>
          </p:nvSpPr>
          <p:spPr bwMode="auto">
            <a:xfrm>
              <a:off x="4047773" y="4049328"/>
              <a:ext cx="298980" cy="282486"/>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chemeClr val="accent1"/>
                </a:solidFill>
                <a:latin typeface="+mn-ea"/>
              </a:endParaRPr>
            </a:p>
          </p:txBody>
        </p:sp>
        <p:sp>
          <p:nvSpPr>
            <p:cNvPr id="93" name="KSO_Shape"/>
            <p:cNvSpPr/>
            <p:nvPr/>
          </p:nvSpPr>
          <p:spPr>
            <a:xfrm>
              <a:off x="5190598" y="4308786"/>
              <a:ext cx="341284" cy="255963"/>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FFFFFF"/>
                </a:solidFill>
              </a:endParaRPr>
            </a:p>
          </p:txBody>
        </p:sp>
        <p:sp>
          <p:nvSpPr>
            <p:cNvPr id="96" name="KSO_Shape"/>
            <p:cNvSpPr/>
            <p:nvPr/>
          </p:nvSpPr>
          <p:spPr bwMode="auto">
            <a:xfrm>
              <a:off x="6270324" y="4541721"/>
              <a:ext cx="352030" cy="319174"/>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ndParaRPr>
            </a:p>
          </p:txBody>
        </p:sp>
        <p:sp>
          <p:nvSpPr>
            <p:cNvPr id="98" name="MH_Other_11"/>
            <p:cNvSpPr>
              <a:spLocks noChangeAspect="1"/>
            </p:cNvSpPr>
            <p:nvPr>
              <p:custDataLst>
                <p:tags r:id="rId6"/>
              </p:custDataLst>
            </p:nvPr>
          </p:nvSpPr>
          <p:spPr bwMode="auto">
            <a:xfrm>
              <a:off x="7411119" y="4837868"/>
              <a:ext cx="348212" cy="34344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chemeClr val="accent1"/>
                </a:solidFill>
                <a:latin typeface="+mn-ea"/>
              </a:endParaRPr>
            </a:p>
          </p:txBody>
        </p:sp>
      </p:grpSp>
      <p:grpSp>
        <p:nvGrpSpPr>
          <p:cNvPr id="6" name="组合 6"/>
          <p:cNvGrpSpPr/>
          <p:nvPr/>
        </p:nvGrpSpPr>
        <p:grpSpPr>
          <a:xfrm>
            <a:off x="6003708" y="1441071"/>
            <a:ext cx="5071729" cy="1022081"/>
            <a:chOff x="6003678" y="1441071"/>
            <a:chExt cx="5073295" cy="1022080"/>
          </a:xfrm>
        </p:grpSpPr>
        <p:sp>
          <p:nvSpPr>
            <p:cNvPr id="76" name="任意多边形 75"/>
            <p:cNvSpPr/>
            <p:nvPr/>
          </p:nvSpPr>
          <p:spPr>
            <a:xfrm flipH="1">
              <a:off x="6003678" y="1753999"/>
              <a:ext cx="1772319" cy="709152"/>
            </a:xfrm>
            <a:custGeom>
              <a:avLst/>
              <a:gdLst>
                <a:gd name="connsiteX0" fmla="*/ 1282700 w 1282700"/>
                <a:gd name="connsiteY0" fmla="*/ 609600 h 609600"/>
                <a:gd name="connsiteX1" fmla="*/ 838200 w 1282700"/>
                <a:gd name="connsiteY1" fmla="*/ 0 h 609600"/>
                <a:gd name="connsiteX2" fmla="*/ 0 w 1282700"/>
                <a:gd name="connsiteY2" fmla="*/ 0 h 609600"/>
              </a:gdLst>
              <a:ahLst/>
              <a:cxnLst>
                <a:cxn ang="0">
                  <a:pos x="connsiteX0" y="connsiteY0"/>
                </a:cxn>
                <a:cxn ang="0">
                  <a:pos x="connsiteX1" y="connsiteY1"/>
                </a:cxn>
                <a:cxn ang="0">
                  <a:pos x="connsiteX2" y="connsiteY2"/>
                </a:cxn>
              </a:cxnLst>
              <a:rect l="l" t="t" r="r" b="b"/>
              <a:pathLst>
                <a:path w="1282700" h="6096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MH_Text_1"/>
            <p:cNvSpPr txBox="1">
              <a:spLocks noChangeArrowheads="1"/>
            </p:cNvSpPr>
            <p:nvPr>
              <p:custDataLst>
                <p:tags r:id="rId4"/>
              </p:custDataLst>
            </p:nvPr>
          </p:nvSpPr>
          <p:spPr bwMode="auto">
            <a:xfrm>
              <a:off x="8013718" y="1441071"/>
              <a:ext cx="3063255" cy="5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7" name="组合 7"/>
          <p:cNvGrpSpPr/>
          <p:nvPr/>
        </p:nvGrpSpPr>
        <p:grpSpPr>
          <a:xfrm>
            <a:off x="593266" y="1895626"/>
            <a:ext cx="3635938" cy="1151025"/>
            <a:chOff x="591567" y="1895626"/>
            <a:chExt cx="3637060" cy="1151024"/>
          </a:xfrm>
        </p:grpSpPr>
        <p:sp>
          <p:nvSpPr>
            <p:cNvPr id="3" name="任意多边形 2"/>
            <p:cNvSpPr/>
            <p:nvPr/>
          </p:nvSpPr>
          <p:spPr>
            <a:xfrm>
              <a:off x="3655550" y="2272415"/>
              <a:ext cx="573077" cy="774235"/>
            </a:xfrm>
            <a:custGeom>
              <a:avLst/>
              <a:gdLst>
                <a:gd name="connsiteX0" fmla="*/ 1282700 w 1282700"/>
                <a:gd name="connsiteY0" fmla="*/ 609600 h 609600"/>
                <a:gd name="connsiteX1" fmla="*/ 838200 w 1282700"/>
                <a:gd name="connsiteY1" fmla="*/ 0 h 609600"/>
                <a:gd name="connsiteX2" fmla="*/ 0 w 1282700"/>
                <a:gd name="connsiteY2" fmla="*/ 0 h 609600"/>
              </a:gdLst>
              <a:ahLst/>
              <a:cxnLst>
                <a:cxn ang="0">
                  <a:pos x="connsiteX0" y="connsiteY0"/>
                </a:cxn>
                <a:cxn ang="0">
                  <a:pos x="connsiteX1" y="connsiteY1"/>
                </a:cxn>
                <a:cxn ang="0">
                  <a:pos x="connsiteX2" y="connsiteY2"/>
                </a:cxn>
              </a:cxnLst>
              <a:rect l="l" t="t" r="r" b="b"/>
              <a:pathLst>
                <a:path w="1282700" h="6096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MH_Text_1"/>
            <p:cNvSpPr txBox="1">
              <a:spLocks noChangeArrowheads="1"/>
            </p:cNvSpPr>
            <p:nvPr>
              <p:custDataLst>
                <p:tags r:id="rId3"/>
              </p:custDataLst>
            </p:nvPr>
          </p:nvSpPr>
          <p:spPr bwMode="auto">
            <a:xfrm>
              <a:off x="591567" y="1895626"/>
              <a:ext cx="3063255" cy="5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8" name="组合 8"/>
          <p:cNvGrpSpPr/>
          <p:nvPr/>
        </p:nvGrpSpPr>
        <p:grpSpPr>
          <a:xfrm>
            <a:off x="888069" y="4941642"/>
            <a:ext cx="4306467" cy="769281"/>
            <a:chOff x="886461" y="4941640"/>
            <a:chExt cx="4307796" cy="769281"/>
          </a:xfrm>
        </p:grpSpPr>
        <p:sp>
          <p:nvSpPr>
            <p:cNvPr id="77" name="任意多边形 76"/>
            <p:cNvSpPr/>
            <p:nvPr/>
          </p:nvSpPr>
          <p:spPr>
            <a:xfrm flipV="1">
              <a:off x="4047773" y="4941640"/>
              <a:ext cx="1146484" cy="553021"/>
            </a:xfrm>
            <a:custGeom>
              <a:avLst/>
              <a:gdLst>
                <a:gd name="connsiteX0" fmla="*/ 1282700 w 1282700"/>
                <a:gd name="connsiteY0" fmla="*/ 609600 h 609600"/>
                <a:gd name="connsiteX1" fmla="*/ 838200 w 1282700"/>
                <a:gd name="connsiteY1" fmla="*/ 0 h 609600"/>
                <a:gd name="connsiteX2" fmla="*/ 0 w 1282700"/>
                <a:gd name="connsiteY2" fmla="*/ 0 h 609600"/>
              </a:gdLst>
              <a:ahLst/>
              <a:cxnLst>
                <a:cxn ang="0">
                  <a:pos x="connsiteX0" y="connsiteY0"/>
                </a:cxn>
                <a:cxn ang="0">
                  <a:pos x="connsiteX1" y="connsiteY1"/>
                </a:cxn>
                <a:cxn ang="0">
                  <a:pos x="connsiteX2" y="connsiteY2"/>
                </a:cxn>
              </a:cxnLst>
              <a:rect l="l" t="t" r="r" b="b"/>
              <a:pathLst>
                <a:path w="1282700" h="6096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MH_Text_1"/>
            <p:cNvSpPr txBox="1">
              <a:spLocks noChangeArrowheads="1"/>
            </p:cNvSpPr>
            <p:nvPr>
              <p:custDataLst>
                <p:tags r:id="rId2"/>
              </p:custDataLst>
            </p:nvPr>
          </p:nvSpPr>
          <p:spPr bwMode="auto">
            <a:xfrm>
              <a:off x="886461" y="5137740"/>
              <a:ext cx="3063255" cy="5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5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grpSp>
        <p:nvGrpSpPr>
          <p:cNvPr id="9" name="组合 9"/>
          <p:cNvGrpSpPr/>
          <p:nvPr/>
        </p:nvGrpSpPr>
        <p:grpSpPr>
          <a:xfrm>
            <a:off x="6328772" y="5137741"/>
            <a:ext cx="5007772" cy="982461"/>
            <a:chOff x="6328844" y="5137740"/>
            <a:chExt cx="5009317" cy="982461"/>
          </a:xfrm>
        </p:grpSpPr>
        <p:sp>
          <p:nvSpPr>
            <p:cNvPr id="78" name="任意多边形 77"/>
            <p:cNvSpPr/>
            <p:nvPr/>
          </p:nvSpPr>
          <p:spPr>
            <a:xfrm flipH="1" flipV="1">
              <a:off x="6328844" y="5137740"/>
              <a:ext cx="1772319" cy="818560"/>
            </a:xfrm>
            <a:custGeom>
              <a:avLst/>
              <a:gdLst>
                <a:gd name="connsiteX0" fmla="*/ 1282700 w 1282700"/>
                <a:gd name="connsiteY0" fmla="*/ 609600 h 609600"/>
                <a:gd name="connsiteX1" fmla="*/ 838200 w 1282700"/>
                <a:gd name="connsiteY1" fmla="*/ 0 h 609600"/>
                <a:gd name="connsiteX2" fmla="*/ 0 w 1282700"/>
                <a:gd name="connsiteY2" fmla="*/ 0 h 609600"/>
              </a:gdLst>
              <a:ahLst/>
              <a:cxnLst>
                <a:cxn ang="0">
                  <a:pos x="connsiteX0" y="connsiteY0"/>
                </a:cxn>
                <a:cxn ang="0">
                  <a:pos x="connsiteX1" y="connsiteY1"/>
                </a:cxn>
                <a:cxn ang="0">
                  <a:pos x="connsiteX2" y="connsiteY2"/>
                </a:cxn>
              </a:cxnLst>
              <a:rect l="l" t="t" r="r" b="b"/>
              <a:pathLst>
                <a:path w="1282700" h="609600">
                  <a:moveTo>
                    <a:pt x="1282700" y="609600"/>
                  </a:moveTo>
                  <a:lnTo>
                    <a:pt x="83820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2" name="MH_Text_1"/>
            <p:cNvSpPr txBox="1">
              <a:spLocks noChangeArrowheads="1"/>
            </p:cNvSpPr>
            <p:nvPr>
              <p:custDataLst>
                <p:tags r:id="rId1"/>
              </p:custDataLst>
            </p:nvPr>
          </p:nvSpPr>
          <p:spPr bwMode="auto">
            <a:xfrm>
              <a:off x="8274906" y="5547020"/>
              <a:ext cx="3063255" cy="57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grpSp>
      <p:sp>
        <p:nvSpPr>
          <p:cNvPr id="56" name="矩形 55"/>
          <p:cNvSpPr/>
          <p:nvPr/>
        </p:nvSpPr>
        <p:spPr>
          <a:xfrm>
            <a:off x="2278599" y="3669664"/>
            <a:ext cx="8226116" cy="254636"/>
          </a:xfrm>
          <a:prstGeom prst="rect">
            <a:avLst/>
          </a:prstGeom>
          <a:gradFill flip="none" rotWithShape="1">
            <a:gsLst>
              <a:gs pos="0">
                <a:schemeClr val="bg1"/>
              </a:gs>
              <a:gs pos="100000">
                <a:schemeClr val="bg1">
                  <a:lumMod val="9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200" advTm="3850">
        <p14:prism/>
      </p:transition>
    </mc:Choice>
    <mc:Fallback xmlns="">
      <p:transition spd="slow" advTm="38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2247" y="2308251"/>
            <a:ext cx="5298579" cy="4092946"/>
          </a:xfrm>
          <a:prstGeom prst="rect">
            <a:avLst/>
          </a:prstGeom>
          <a:noFill/>
          <a:ln w="9525">
            <a:noFill/>
            <a:miter lim="800000"/>
            <a:headEnd/>
            <a:tailEnd/>
          </a:ln>
        </p:spPr>
      </p:pic>
      <p:sp>
        <p:nvSpPr>
          <p:cNvPr id="25" name="任意多边形 24"/>
          <p:cNvSpPr/>
          <p:nvPr/>
        </p:nvSpPr>
        <p:spPr>
          <a:xfrm>
            <a:off x="6464560" y="1347934"/>
            <a:ext cx="4925708" cy="5053263"/>
          </a:xfrm>
          <a:custGeom>
            <a:avLst/>
            <a:gdLst>
              <a:gd name="connsiteX0" fmla="*/ 0 w 5105817"/>
              <a:gd name="connsiteY0" fmla="*/ 0 h 5053263"/>
              <a:gd name="connsiteX1" fmla="*/ 5105817 w 5105817"/>
              <a:gd name="connsiteY1" fmla="*/ 0 h 5053263"/>
              <a:gd name="connsiteX2" fmla="*/ 5105817 w 5105817"/>
              <a:gd name="connsiteY2" fmla="*/ 5053263 h 5053263"/>
              <a:gd name="connsiteX3" fmla="*/ 0 w 5105817"/>
              <a:gd name="connsiteY3" fmla="*/ 5053263 h 5053263"/>
              <a:gd name="connsiteX4" fmla="*/ 0 w 5105817"/>
              <a:gd name="connsiteY4" fmla="*/ 844842 h 5053263"/>
              <a:gd name="connsiteX5" fmla="*/ 188912 w 5105817"/>
              <a:gd name="connsiteY5" fmla="*/ 675978 h 5053263"/>
              <a:gd name="connsiteX6" fmla="*/ 0 w 5105817"/>
              <a:gd name="connsiteY6" fmla="*/ 507114 h 505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5817" h="5053263">
                <a:moveTo>
                  <a:pt x="0" y="0"/>
                </a:moveTo>
                <a:lnTo>
                  <a:pt x="5105817" y="0"/>
                </a:lnTo>
                <a:lnTo>
                  <a:pt x="5105817" y="5053263"/>
                </a:lnTo>
                <a:lnTo>
                  <a:pt x="0" y="5053263"/>
                </a:lnTo>
                <a:lnTo>
                  <a:pt x="0" y="844842"/>
                </a:lnTo>
                <a:lnTo>
                  <a:pt x="188912" y="675978"/>
                </a:lnTo>
                <a:lnTo>
                  <a:pt x="0" y="507114"/>
                </a:lnTo>
                <a:close/>
              </a:path>
            </a:pathLst>
          </a:custGeom>
          <a:gradFill flip="none" rotWithShape="1">
            <a:gsLst>
              <a:gs pos="0">
                <a:schemeClr val="bg1"/>
              </a:gs>
              <a:gs pos="100000">
                <a:schemeClr val="bg1">
                  <a:lumMod val="85000"/>
                </a:schemeClr>
              </a:gs>
            </a:gsLst>
            <a:lin ang="2700000" scaled="1"/>
            <a:tileRect/>
          </a:gradFill>
          <a:ln>
            <a:noFill/>
          </a:ln>
          <a:effectLst>
            <a:outerShdw blurRad="50800" dist="127000" dir="8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b="1">
              <a:latin typeface="+mn-ea"/>
            </a:endParaRPr>
          </a:p>
        </p:txBody>
      </p:sp>
      <p:sp>
        <p:nvSpPr>
          <p:cNvPr id="26" name="文本框 14"/>
          <p:cNvSpPr txBox="1"/>
          <p:nvPr/>
        </p:nvSpPr>
        <p:spPr>
          <a:xfrm>
            <a:off x="6787710" y="1749332"/>
            <a:ext cx="4170889" cy="420536"/>
          </a:xfrm>
          <a:prstGeom prst="rect">
            <a:avLst/>
          </a:prstGeom>
          <a:noFill/>
        </p:spPr>
        <p:txBody>
          <a:bodyPr wrap="square" lIns="91412" tIns="45706" rIns="91412" bIns="45706" rtlCol="0">
            <a:spAutoFit/>
          </a:bodyPr>
          <a:lstStyle/>
          <a:p>
            <a:pPr algn="just" defTabSz="1187450"/>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21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6931849" y="3169166"/>
            <a:ext cx="3886034" cy="1995585"/>
            <a:chOff x="6932106" y="3169165"/>
            <a:chExt cx="3887233" cy="1995585"/>
          </a:xfrm>
        </p:grpSpPr>
        <p:sp>
          <p:nvSpPr>
            <p:cNvPr id="30" name="Rectangle 5"/>
            <p:cNvSpPr/>
            <p:nvPr/>
          </p:nvSpPr>
          <p:spPr bwMode="auto">
            <a:xfrm>
              <a:off x="6932106" y="3806619"/>
              <a:ext cx="3887233" cy="1358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20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t>
              </a:r>
            </a:p>
            <a:p>
              <a:pPr fontAlgn="base">
                <a:lnSpc>
                  <a:spcPct val="150000"/>
                </a:lnSpc>
                <a:spcBef>
                  <a:spcPct val="0"/>
                </a:spcBef>
                <a:spcAft>
                  <a:spcPct val="0"/>
                </a:spcAft>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p:txBody>
        </p:sp>
        <p:sp>
          <p:nvSpPr>
            <p:cNvPr id="24" name="KSO_Shape"/>
            <p:cNvSpPr/>
            <p:nvPr/>
          </p:nvSpPr>
          <p:spPr>
            <a:xfrm flipH="1">
              <a:off x="6954367" y="3216995"/>
              <a:ext cx="386363" cy="273673"/>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65" dirty="0">
                <a:solidFill>
                  <a:srgbClr val="FFFFFF"/>
                </a:solidFill>
                <a:latin typeface="+mn-ea"/>
              </a:endParaRPr>
            </a:p>
          </p:txBody>
        </p:sp>
        <p:sp>
          <p:nvSpPr>
            <p:cNvPr id="22" name="矩形 21"/>
            <p:cNvSpPr/>
            <p:nvPr/>
          </p:nvSpPr>
          <p:spPr>
            <a:xfrm>
              <a:off x="7551199" y="3169165"/>
              <a:ext cx="1621457" cy="338426"/>
            </a:xfrm>
            <a:prstGeom prst="rect">
              <a:avLst/>
            </a:prstGeom>
          </p:spPr>
          <p:txBody>
            <a:bodyPr wrap="none">
              <a:spAutoFit/>
            </a:bodyPr>
            <a:lstStyle/>
            <a:p>
              <a:pPr algn="just" defTabSz="118745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单击添加小标题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33"/>
            <p:cNvGrpSpPr/>
            <p:nvPr/>
          </p:nvGrpSpPr>
          <p:grpSpPr>
            <a:xfrm>
              <a:off x="6977363" y="3663166"/>
              <a:ext cx="3841976" cy="23963"/>
              <a:chOff x="3060700" y="4724400"/>
              <a:chExt cx="5955507" cy="4570"/>
            </a:xfrm>
          </p:grpSpPr>
          <p:cxnSp>
            <p:nvCxnSpPr>
              <p:cNvPr id="35" name="直接连接符 34"/>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060700" y="472897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200" advTm="3645">
        <p14:prism/>
      </p:transition>
    </mc:Choice>
    <mc:Fallback xmlns="">
      <p:transition spd="slow" advTm="36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par>
                          <p:cTn id="17" fill="hold">
                            <p:stCondLst>
                              <p:cond delay="125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4"/>
          <p:cNvSpPr/>
          <p:nvPr/>
        </p:nvSpPr>
        <p:spPr>
          <a:xfrm rot="5400000">
            <a:off x="736811" y="1972977"/>
            <a:ext cx="1101135" cy="364779"/>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accent1">
              <a:lumMod val="60000"/>
              <a:lumOff val="40000"/>
            </a:schemeClr>
          </a:solidFill>
          <a:ln w="25400" cap="flat" cmpd="sng" algn="ctr">
            <a:noFill/>
            <a:prstDash val="solid"/>
          </a:ln>
          <a:effectLst/>
        </p:spPr>
        <p:txBody>
          <a:bodyPr lIns="134345" tIns="67174" rIns="134345" bIns="67174" anchor="ctr"/>
          <a:lstStyle/>
          <a:p>
            <a:pPr algn="ctr">
              <a:defRPr/>
            </a:pPr>
            <a:endParaRPr lang="zh-CN" altLang="en-US" sz="2000" kern="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492226" y="1652850"/>
            <a:ext cx="7232353" cy="1284933"/>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7847" tIns="68760" rIns="132231" bIns="68760" anchor="ctr"/>
          <a:lstStyle/>
          <a:p>
            <a:pPr algn="just">
              <a:lnSpc>
                <a:spcPct val="15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字一页的文字最好不要超过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添加适当的文字添加适当的文字</a:t>
            </a:r>
            <a:endParaRPr lang="zh-CN" altLang="en-US" sz="12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104986" y="1824524"/>
            <a:ext cx="1142682" cy="1284933"/>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sp>
        <p:nvSpPr>
          <p:cNvPr id="10" name="矩形 4"/>
          <p:cNvSpPr/>
          <p:nvPr/>
        </p:nvSpPr>
        <p:spPr>
          <a:xfrm rot="5400000">
            <a:off x="1688575" y="3605163"/>
            <a:ext cx="1101133" cy="364779"/>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accent2">
              <a:lumMod val="60000"/>
              <a:lumOff val="40000"/>
            </a:schemeClr>
          </a:solidFill>
          <a:ln w="25400" cap="flat" cmpd="sng" algn="ctr">
            <a:noFill/>
            <a:prstDash val="solid"/>
          </a:ln>
          <a:effectLst/>
        </p:spPr>
        <p:txBody>
          <a:bodyPr lIns="134345" tIns="67174" rIns="134345" bIns="67174" anchor="ctr"/>
          <a:lstStyle/>
          <a:p>
            <a:pPr algn="ctr">
              <a:defRPr/>
            </a:pPr>
            <a:endParaRPr lang="zh-CN" altLang="en-US" sz="2000" kern="0">
              <a:solidFill>
                <a:sysClr val="window" lastClr="FFFFFF"/>
              </a:solidFill>
              <a:latin typeface="Calibri" panose="020F0502020204030204"/>
              <a:ea typeface="宋体" panose="02010600030101010101" pitchFamily="2" charset="-122"/>
            </a:endParaRPr>
          </a:p>
        </p:txBody>
      </p:sp>
      <p:sp>
        <p:nvSpPr>
          <p:cNvPr id="11" name="任意多边形 10"/>
          <p:cNvSpPr/>
          <p:nvPr/>
        </p:nvSpPr>
        <p:spPr>
          <a:xfrm>
            <a:off x="2443992" y="3285029"/>
            <a:ext cx="7232353" cy="1284933"/>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7847" tIns="68760" rIns="132231" bIns="68760" anchor="ctr"/>
          <a:lstStyle/>
          <a:p>
            <a:pPr algn="just">
              <a:lnSpc>
                <a:spcPct val="15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字一页的文字最好不要超过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添加适当的文字添加适当的文字，</a:t>
            </a:r>
            <a:endParaRPr lang="zh-CN" altLang="en-US" sz="1200" dirty="0">
              <a:solidFill>
                <a:schemeClr val="tx1">
                  <a:lumMod val="50000"/>
                  <a:lumOff val="50000"/>
                </a:schemeClr>
              </a:solidFill>
              <a:latin typeface="微软雅黑" panose="020B0503020204020204" pitchFamily="34" charset="-122"/>
            </a:endParaRPr>
          </a:p>
        </p:txBody>
      </p:sp>
      <p:sp>
        <p:nvSpPr>
          <p:cNvPr id="12" name="任意多边形 11"/>
          <p:cNvSpPr/>
          <p:nvPr/>
        </p:nvSpPr>
        <p:spPr>
          <a:xfrm>
            <a:off x="2056751" y="3456703"/>
            <a:ext cx="1142682" cy="1284933"/>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sp>
        <p:nvSpPr>
          <p:cNvPr id="13" name="矩形 4"/>
          <p:cNvSpPr/>
          <p:nvPr/>
        </p:nvSpPr>
        <p:spPr>
          <a:xfrm rot="5400000">
            <a:off x="2619346" y="5268856"/>
            <a:ext cx="1101135" cy="364779"/>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accent3">
              <a:lumMod val="60000"/>
              <a:lumOff val="40000"/>
            </a:schemeClr>
          </a:solidFill>
          <a:ln w="25400" cap="flat" cmpd="sng" algn="ctr">
            <a:noFill/>
            <a:prstDash val="solid"/>
          </a:ln>
          <a:effectLst/>
        </p:spPr>
        <p:txBody>
          <a:bodyPr lIns="134345" tIns="67174" rIns="134345" bIns="67174" anchor="ctr"/>
          <a:lstStyle/>
          <a:p>
            <a:pPr algn="ctr">
              <a:defRPr/>
            </a:pPr>
            <a:endParaRPr lang="zh-CN" altLang="en-US" sz="2000" kern="0">
              <a:solidFill>
                <a:sysClr val="window" lastClr="FFFFFF"/>
              </a:solidFill>
              <a:latin typeface="Calibri" panose="020F0502020204030204"/>
              <a:ea typeface="宋体" panose="02010600030101010101" pitchFamily="2" charset="-122"/>
            </a:endParaRPr>
          </a:p>
        </p:txBody>
      </p:sp>
      <p:sp>
        <p:nvSpPr>
          <p:cNvPr id="14" name="任意多边形 13"/>
          <p:cNvSpPr/>
          <p:nvPr/>
        </p:nvSpPr>
        <p:spPr>
          <a:xfrm>
            <a:off x="3374758" y="4900676"/>
            <a:ext cx="7232353" cy="1284933"/>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7847" tIns="68760" rIns="132231" bIns="68760" anchor="ctr"/>
          <a:lstStyle/>
          <a:p>
            <a:pPr algn="just">
              <a:lnSpc>
                <a:spcPct val="15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字一页的文字最好不要超过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添加适当的文字添加适当的文字，</a:t>
            </a:r>
            <a:endParaRPr lang="zh-CN" altLang="en-US" sz="1200" dirty="0">
              <a:solidFill>
                <a:schemeClr val="tx1">
                  <a:lumMod val="50000"/>
                  <a:lumOff val="50000"/>
                </a:schemeClr>
              </a:solidFill>
              <a:latin typeface="微软雅黑" panose="020B0503020204020204" pitchFamily="34" charset="-122"/>
            </a:endParaRPr>
          </a:p>
        </p:txBody>
      </p:sp>
      <p:sp>
        <p:nvSpPr>
          <p:cNvPr id="15" name="任意多边形 14"/>
          <p:cNvSpPr/>
          <p:nvPr/>
        </p:nvSpPr>
        <p:spPr>
          <a:xfrm>
            <a:off x="2987524" y="5120400"/>
            <a:ext cx="1140485" cy="1284931"/>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添加文本</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同心圆 6"/>
          <p:cNvSpPr/>
          <p:nvPr/>
        </p:nvSpPr>
        <p:spPr>
          <a:xfrm>
            <a:off x="1227462" y="2239812"/>
            <a:ext cx="1724828" cy="1725361"/>
          </a:xfrm>
          <a:prstGeom prst="donut">
            <a:avLst>
              <a:gd name="adj" fmla="val 2746"/>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空心弧 7"/>
          <p:cNvSpPr/>
          <p:nvPr/>
        </p:nvSpPr>
        <p:spPr>
          <a:xfrm rot="8777615">
            <a:off x="1368531" y="2380925"/>
            <a:ext cx="1442691" cy="1443136"/>
          </a:xfrm>
          <a:prstGeom prst="blockArc">
            <a:avLst>
              <a:gd name="adj1" fmla="val 11374976"/>
              <a:gd name="adj2" fmla="val 217926"/>
              <a:gd name="adj3" fmla="val 201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672445" y="2871908"/>
            <a:ext cx="979115" cy="379463"/>
          </a:xfrm>
          <a:prstGeom prst="rect">
            <a:avLst/>
          </a:prstGeom>
          <a:noFill/>
        </p:spPr>
        <p:txBody>
          <a:bodyPr wrap="square" rtlCol="0">
            <a:spAutoFit/>
          </a:bodyPr>
          <a:lstStyle/>
          <a:p>
            <a:pPr algn="ct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55%</a:t>
            </a:r>
            <a:endPar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同心圆 9"/>
          <p:cNvSpPr/>
          <p:nvPr/>
        </p:nvSpPr>
        <p:spPr>
          <a:xfrm>
            <a:off x="3898211" y="2239812"/>
            <a:ext cx="1724828" cy="1725361"/>
          </a:xfrm>
          <a:prstGeom prst="donut">
            <a:avLst>
              <a:gd name="adj" fmla="val 274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空心弧 10"/>
          <p:cNvSpPr/>
          <p:nvPr/>
        </p:nvSpPr>
        <p:spPr>
          <a:xfrm rot="8640000">
            <a:off x="4039280" y="2380925"/>
            <a:ext cx="1442691" cy="1443136"/>
          </a:xfrm>
          <a:prstGeom prst="blockArc">
            <a:avLst>
              <a:gd name="adj1" fmla="val 10440261"/>
              <a:gd name="adj2" fmla="val 217926"/>
              <a:gd name="adj3" fmla="val 201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344484" y="2871908"/>
            <a:ext cx="979115" cy="379463"/>
          </a:xfrm>
          <a:prstGeom prst="rect">
            <a:avLst/>
          </a:prstGeom>
          <a:noFill/>
        </p:spPr>
        <p:txBody>
          <a:bodyPr wrap="square" rtlCol="0">
            <a:spAutoFit/>
          </a:bodyPr>
          <a:lstStyle/>
          <a:p>
            <a:pPr algn="ct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60%</a:t>
            </a:r>
            <a:endPar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同心圆 12"/>
          <p:cNvSpPr/>
          <p:nvPr/>
        </p:nvSpPr>
        <p:spPr>
          <a:xfrm>
            <a:off x="6568961" y="2239812"/>
            <a:ext cx="1724828" cy="1725361"/>
          </a:xfrm>
          <a:prstGeom prst="donut">
            <a:avLst>
              <a:gd name="adj" fmla="val 2746"/>
            </a:avLst>
          </a:prstGeom>
          <a:solidFill>
            <a:srgbClr val="0070C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空心弧 13"/>
          <p:cNvSpPr/>
          <p:nvPr/>
        </p:nvSpPr>
        <p:spPr>
          <a:xfrm rot="10920000">
            <a:off x="6710029" y="2380925"/>
            <a:ext cx="1442691" cy="1443136"/>
          </a:xfrm>
          <a:prstGeom prst="blockArc">
            <a:avLst>
              <a:gd name="adj1" fmla="val 6913946"/>
              <a:gd name="adj2" fmla="val 217926"/>
              <a:gd name="adj3" fmla="val 201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7030851" y="2856272"/>
            <a:ext cx="979115" cy="379463"/>
          </a:xfrm>
          <a:prstGeom prst="rect">
            <a:avLst/>
          </a:prstGeom>
          <a:noFill/>
        </p:spPr>
        <p:txBody>
          <a:bodyPr wrap="square" rtlCol="0">
            <a:spAutoFit/>
          </a:bodyPr>
          <a:lstStyle/>
          <a:p>
            <a:pPr algn="ct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同心圆 15"/>
          <p:cNvSpPr/>
          <p:nvPr/>
        </p:nvSpPr>
        <p:spPr>
          <a:xfrm>
            <a:off x="9239711" y="2239812"/>
            <a:ext cx="1724828" cy="1725361"/>
          </a:xfrm>
          <a:prstGeom prst="donut">
            <a:avLst>
              <a:gd name="adj" fmla="val 2746"/>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空心弧 16"/>
          <p:cNvSpPr/>
          <p:nvPr/>
        </p:nvSpPr>
        <p:spPr>
          <a:xfrm rot="10920000">
            <a:off x="9380779" y="2380925"/>
            <a:ext cx="1442691" cy="1443136"/>
          </a:xfrm>
          <a:prstGeom prst="blockArc">
            <a:avLst>
              <a:gd name="adj1" fmla="val 2275529"/>
              <a:gd name="adj2" fmla="val 217926"/>
              <a:gd name="adj3" fmla="val 201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9568377" y="2856272"/>
            <a:ext cx="1171077" cy="379463"/>
          </a:xfrm>
          <a:prstGeom prst="rect">
            <a:avLst/>
          </a:prstGeom>
          <a:noFill/>
        </p:spPr>
        <p:txBody>
          <a:bodyPr wrap="square" rtlCol="0">
            <a:spAutoFit/>
          </a:bodyPr>
          <a:lstStyle/>
          <a:p>
            <a:pPr algn="ct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7"/>
          <p:cNvSpPr txBox="1"/>
          <p:nvPr/>
        </p:nvSpPr>
        <p:spPr>
          <a:xfrm>
            <a:off x="867203" y="4263856"/>
            <a:ext cx="2445347" cy="935687"/>
          </a:xfrm>
          <a:prstGeom prst="rect">
            <a:avLst/>
          </a:prstGeom>
          <a:noFill/>
        </p:spPr>
        <p:txBody>
          <a:bodyPr wrap="square" lIns="134345" tIns="67174" rIns="134345" bIns="67174">
            <a:spAutoFit/>
          </a:bodyPr>
          <a:lstStyle/>
          <a:p>
            <a:pPr lvl="0" algn="ctr">
              <a:lnSpc>
                <a:spcPct val="13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文本框 17"/>
          <p:cNvSpPr txBox="1"/>
          <p:nvPr/>
        </p:nvSpPr>
        <p:spPr>
          <a:xfrm>
            <a:off x="3537952" y="4263856"/>
            <a:ext cx="2445347" cy="935687"/>
          </a:xfrm>
          <a:prstGeom prst="rect">
            <a:avLst/>
          </a:prstGeom>
          <a:noFill/>
        </p:spPr>
        <p:txBody>
          <a:bodyPr wrap="square" lIns="134345" tIns="67174" rIns="134345" bIns="67174">
            <a:spAutoFit/>
          </a:bodyPr>
          <a:lstStyle/>
          <a:p>
            <a:pPr lvl="0" algn="ctr">
              <a:lnSpc>
                <a:spcPct val="13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文本框 17"/>
          <p:cNvSpPr txBox="1"/>
          <p:nvPr/>
        </p:nvSpPr>
        <p:spPr>
          <a:xfrm>
            <a:off x="6208701" y="4263856"/>
            <a:ext cx="2445347" cy="935687"/>
          </a:xfrm>
          <a:prstGeom prst="rect">
            <a:avLst/>
          </a:prstGeom>
          <a:noFill/>
        </p:spPr>
        <p:txBody>
          <a:bodyPr wrap="square" lIns="134345" tIns="67174" rIns="134345" bIns="67174">
            <a:spAutoFit/>
          </a:bodyPr>
          <a:lstStyle/>
          <a:p>
            <a:pPr lvl="0" algn="ctr">
              <a:lnSpc>
                <a:spcPct val="13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17"/>
          <p:cNvSpPr txBox="1"/>
          <p:nvPr/>
        </p:nvSpPr>
        <p:spPr>
          <a:xfrm>
            <a:off x="8931239" y="4263856"/>
            <a:ext cx="2445347" cy="935687"/>
          </a:xfrm>
          <a:prstGeom prst="rect">
            <a:avLst/>
          </a:prstGeom>
          <a:noFill/>
        </p:spPr>
        <p:txBody>
          <a:bodyPr wrap="square" lIns="134345" tIns="67174" rIns="134345" bIns="67174">
            <a:spAutoFit/>
          </a:bodyPr>
          <a:lstStyle/>
          <a:p>
            <a:pPr lvl="0" algn="ctr">
              <a:lnSpc>
                <a:spcPct val="13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输入小标题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750"/>
                                        <p:tgtEl>
                                          <p:spTgt spid="7"/>
                                        </p:tgtEl>
                                      </p:cBhvr>
                                    </p:animEffect>
                                  </p:childTnLst>
                                </p:cTn>
                              </p:par>
                              <p:par>
                                <p:cTn id="8" presetID="31"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 calcmode="lin" valueType="num">
                                      <p:cBhvr>
                                        <p:cTn id="10" dur="750" fill="hold"/>
                                        <p:tgtEl>
                                          <p:spTgt spid="8"/>
                                        </p:tgtEl>
                                        <p:attrNameLst>
                                          <p:attrName>ppt_w</p:attrName>
                                        </p:attrNameLst>
                                      </p:cBhvr>
                                      <p:tavLst>
                                        <p:tav tm="0">
                                          <p:val>
                                            <p:fltVal val="0"/>
                                          </p:val>
                                        </p:tav>
                                        <p:tav tm="100000">
                                          <p:val>
                                            <p:strVal val="#ppt_w"/>
                                          </p:val>
                                        </p:tav>
                                      </p:tavLst>
                                    </p:anim>
                                    <p:anim calcmode="lin" valueType="num">
                                      <p:cBhvr>
                                        <p:cTn id="11" dur="750" fill="hold"/>
                                        <p:tgtEl>
                                          <p:spTgt spid="8"/>
                                        </p:tgtEl>
                                        <p:attrNameLst>
                                          <p:attrName>ppt_h</p:attrName>
                                        </p:attrNameLst>
                                      </p:cBhvr>
                                      <p:tavLst>
                                        <p:tav tm="0">
                                          <p:val>
                                            <p:fltVal val="0"/>
                                          </p:val>
                                        </p:tav>
                                        <p:tav tm="100000">
                                          <p:val>
                                            <p:strVal val="#ppt_h"/>
                                          </p:val>
                                        </p:tav>
                                      </p:tavLst>
                                    </p:anim>
                                    <p:anim calcmode="lin" valueType="num">
                                      <p:cBhvr>
                                        <p:cTn id="12" dur="750" fill="hold"/>
                                        <p:tgtEl>
                                          <p:spTgt spid="8"/>
                                        </p:tgtEl>
                                        <p:attrNameLst>
                                          <p:attrName>style.rotation</p:attrName>
                                        </p:attrNameLst>
                                      </p:cBhvr>
                                      <p:tavLst>
                                        <p:tav tm="0">
                                          <p:val>
                                            <p:fltVal val="90"/>
                                          </p:val>
                                        </p:tav>
                                        <p:tav tm="100000">
                                          <p:val>
                                            <p:fltVal val="0"/>
                                          </p:val>
                                        </p:tav>
                                      </p:tavLst>
                                    </p:anim>
                                    <p:animEffect transition="in" filter="fade">
                                      <p:cBhvr>
                                        <p:cTn id="13" dur="75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750"/>
                                        <p:tgtEl>
                                          <p:spTgt spid="10"/>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p:cTn id="30" dur="750" fill="hold"/>
                                        <p:tgtEl>
                                          <p:spTgt spid="11"/>
                                        </p:tgtEl>
                                        <p:attrNameLst>
                                          <p:attrName>ppt_w</p:attrName>
                                        </p:attrNameLst>
                                      </p:cBhvr>
                                      <p:tavLst>
                                        <p:tav tm="0">
                                          <p:val>
                                            <p:fltVal val="0"/>
                                          </p:val>
                                        </p:tav>
                                        <p:tav tm="100000">
                                          <p:val>
                                            <p:strVal val="#ppt_w"/>
                                          </p:val>
                                        </p:tav>
                                      </p:tavLst>
                                    </p:anim>
                                    <p:anim calcmode="lin" valueType="num">
                                      <p:cBhvr>
                                        <p:cTn id="31" dur="750" fill="hold"/>
                                        <p:tgtEl>
                                          <p:spTgt spid="11"/>
                                        </p:tgtEl>
                                        <p:attrNameLst>
                                          <p:attrName>ppt_h</p:attrName>
                                        </p:attrNameLst>
                                      </p:cBhvr>
                                      <p:tavLst>
                                        <p:tav tm="0">
                                          <p:val>
                                            <p:fltVal val="0"/>
                                          </p:val>
                                        </p:tav>
                                        <p:tav tm="100000">
                                          <p:val>
                                            <p:strVal val="#ppt_h"/>
                                          </p:val>
                                        </p:tav>
                                      </p:tavLst>
                                    </p:anim>
                                    <p:anim calcmode="lin" valueType="num">
                                      <p:cBhvr>
                                        <p:cTn id="32" dur="750" fill="hold"/>
                                        <p:tgtEl>
                                          <p:spTgt spid="11"/>
                                        </p:tgtEl>
                                        <p:attrNameLst>
                                          <p:attrName>style.rotation</p:attrName>
                                        </p:attrNameLst>
                                      </p:cBhvr>
                                      <p:tavLst>
                                        <p:tav tm="0">
                                          <p:val>
                                            <p:fltVal val="90"/>
                                          </p:val>
                                        </p:tav>
                                        <p:tav tm="100000">
                                          <p:val>
                                            <p:fltVal val="0"/>
                                          </p:val>
                                        </p:tav>
                                      </p:tavLst>
                                    </p:anim>
                                    <p:animEffect transition="in" filter="fade">
                                      <p:cBhvr>
                                        <p:cTn id="33" dur="750"/>
                                        <p:tgtEl>
                                          <p:spTgt spid="1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4000"/>
                            </p:stCondLst>
                            <p:childTnLst>
                              <p:par>
                                <p:cTn id="45" presetID="21"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750"/>
                                        <p:tgtEl>
                                          <p:spTgt spid="13"/>
                                        </p:tgtEl>
                                      </p:cBhvr>
                                    </p:animEffect>
                                  </p:childTnLst>
                                </p:cTn>
                              </p:par>
                              <p:par>
                                <p:cTn id="48" presetID="31" presetClass="entr" presetSubtype="0" fill="hold" grpId="0" nodeType="withEffect">
                                  <p:stCondLst>
                                    <p:cond delay="250"/>
                                  </p:stCondLst>
                                  <p:childTnLst>
                                    <p:set>
                                      <p:cBhvr>
                                        <p:cTn id="49" dur="1" fill="hold">
                                          <p:stCondLst>
                                            <p:cond delay="0"/>
                                          </p:stCondLst>
                                        </p:cTn>
                                        <p:tgtEl>
                                          <p:spTgt spid="14"/>
                                        </p:tgtEl>
                                        <p:attrNameLst>
                                          <p:attrName>style.visibility</p:attrName>
                                        </p:attrNameLst>
                                      </p:cBhvr>
                                      <p:to>
                                        <p:strVal val="visible"/>
                                      </p:to>
                                    </p:set>
                                    <p:anim calcmode="lin" valueType="num">
                                      <p:cBhvr>
                                        <p:cTn id="50" dur="750" fill="hold"/>
                                        <p:tgtEl>
                                          <p:spTgt spid="14"/>
                                        </p:tgtEl>
                                        <p:attrNameLst>
                                          <p:attrName>ppt_w</p:attrName>
                                        </p:attrNameLst>
                                      </p:cBhvr>
                                      <p:tavLst>
                                        <p:tav tm="0">
                                          <p:val>
                                            <p:fltVal val="0"/>
                                          </p:val>
                                        </p:tav>
                                        <p:tav tm="100000">
                                          <p:val>
                                            <p:strVal val="#ppt_w"/>
                                          </p:val>
                                        </p:tav>
                                      </p:tavLst>
                                    </p:anim>
                                    <p:anim calcmode="lin" valueType="num">
                                      <p:cBhvr>
                                        <p:cTn id="51" dur="750" fill="hold"/>
                                        <p:tgtEl>
                                          <p:spTgt spid="14"/>
                                        </p:tgtEl>
                                        <p:attrNameLst>
                                          <p:attrName>ppt_h</p:attrName>
                                        </p:attrNameLst>
                                      </p:cBhvr>
                                      <p:tavLst>
                                        <p:tav tm="0">
                                          <p:val>
                                            <p:fltVal val="0"/>
                                          </p:val>
                                        </p:tav>
                                        <p:tav tm="100000">
                                          <p:val>
                                            <p:strVal val="#ppt_h"/>
                                          </p:val>
                                        </p:tav>
                                      </p:tavLst>
                                    </p:anim>
                                    <p:anim calcmode="lin" valueType="num">
                                      <p:cBhvr>
                                        <p:cTn id="52" dur="750" fill="hold"/>
                                        <p:tgtEl>
                                          <p:spTgt spid="14"/>
                                        </p:tgtEl>
                                        <p:attrNameLst>
                                          <p:attrName>style.rotation</p:attrName>
                                        </p:attrNameLst>
                                      </p:cBhvr>
                                      <p:tavLst>
                                        <p:tav tm="0">
                                          <p:val>
                                            <p:fltVal val="90"/>
                                          </p:val>
                                        </p:tav>
                                        <p:tav tm="100000">
                                          <p:val>
                                            <p:fltVal val="0"/>
                                          </p:val>
                                        </p:tav>
                                      </p:tavLst>
                                    </p:anim>
                                    <p:animEffect transition="in" filter="fade">
                                      <p:cBhvr>
                                        <p:cTn id="53" dur="750"/>
                                        <p:tgtEl>
                                          <p:spTgt spid="14"/>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up)">
                                      <p:cBhvr>
                                        <p:cTn id="63" dur="500"/>
                                        <p:tgtEl>
                                          <p:spTgt spid="21"/>
                                        </p:tgtEl>
                                      </p:cBhvr>
                                    </p:animEffect>
                                  </p:childTnLst>
                                </p:cTn>
                              </p:par>
                            </p:childTnLst>
                          </p:cTn>
                        </p:par>
                        <p:par>
                          <p:cTn id="64" fill="hold">
                            <p:stCondLst>
                              <p:cond delay="6000"/>
                            </p:stCondLst>
                            <p:childTnLst>
                              <p:par>
                                <p:cTn id="65" presetID="21" presetClass="entr" presetSubtype="1"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heel(1)">
                                      <p:cBhvr>
                                        <p:cTn id="67" dur="750"/>
                                        <p:tgtEl>
                                          <p:spTgt spid="16"/>
                                        </p:tgtEl>
                                      </p:cBhvr>
                                    </p:animEffect>
                                  </p:childTnLst>
                                </p:cTn>
                              </p:par>
                              <p:par>
                                <p:cTn id="68" presetID="31"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750" fill="hold"/>
                                        <p:tgtEl>
                                          <p:spTgt spid="17"/>
                                        </p:tgtEl>
                                        <p:attrNameLst>
                                          <p:attrName>ppt_w</p:attrName>
                                        </p:attrNameLst>
                                      </p:cBhvr>
                                      <p:tavLst>
                                        <p:tav tm="0">
                                          <p:val>
                                            <p:fltVal val="0"/>
                                          </p:val>
                                        </p:tav>
                                        <p:tav tm="100000">
                                          <p:val>
                                            <p:strVal val="#ppt_w"/>
                                          </p:val>
                                        </p:tav>
                                      </p:tavLst>
                                    </p:anim>
                                    <p:anim calcmode="lin" valueType="num">
                                      <p:cBhvr>
                                        <p:cTn id="71" dur="750" fill="hold"/>
                                        <p:tgtEl>
                                          <p:spTgt spid="17"/>
                                        </p:tgtEl>
                                        <p:attrNameLst>
                                          <p:attrName>ppt_h</p:attrName>
                                        </p:attrNameLst>
                                      </p:cBhvr>
                                      <p:tavLst>
                                        <p:tav tm="0">
                                          <p:val>
                                            <p:fltVal val="0"/>
                                          </p:val>
                                        </p:tav>
                                        <p:tav tm="100000">
                                          <p:val>
                                            <p:strVal val="#ppt_h"/>
                                          </p:val>
                                        </p:tav>
                                      </p:tavLst>
                                    </p:anim>
                                    <p:anim calcmode="lin" valueType="num">
                                      <p:cBhvr>
                                        <p:cTn id="72" dur="750" fill="hold"/>
                                        <p:tgtEl>
                                          <p:spTgt spid="17"/>
                                        </p:tgtEl>
                                        <p:attrNameLst>
                                          <p:attrName>style.rotation</p:attrName>
                                        </p:attrNameLst>
                                      </p:cBhvr>
                                      <p:tavLst>
                                        <p:tav tm="0">
                                          <p:val>
                                            <p:fltVal val="90"/>
                                          </p:val>
                                        </p:tav>
                                        <p:tav tm="100000">
                                          <p:val>
                                            <p:fltVal val="0"/>
                                          </p:val>
                                        </p:tav>
                                      </p:tavLst>
                                    </p:anim>
                                    <p:animEffect transition="in" filter="fade">
                                      <p:cBhvr>
                                        <p:cTn id="73" dur="750"/>
                                        <p:tgtEl>
                                          <p:spTgt spid="17"/>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5"/>
          <a:stretch>
            <a:fillRect/>
          </a:stretch>
        </p:blipFill>
        <p:spPr>
          <a:xfrm>
            <a:off x="1857" y="0"/>
            <a:ext cx="12188262" cy="6861991"/>
          </a:xfrm>
          <a:prstGeom prst="rect">
            <a:avLst/>
          </a:prstGeom>
        </p:spPr>
      </p:pic>
      <p:sp>
        <p:nvSpPr>
          <p:cNvPr id="7" name="矩形 6"/>
          <p:cNvSpPr/>
          <p:nvPr/>
        </p:nvSpPr>
        <p:spPr>
          <a:xfrm>
            <a:off x="1261877" y="2810250"/>
            <a:ext cx="5492206" cy="646331"/>
          </a:xfrm>
          <a:prstGeom prst="rect">
            <a:avLst/>
          </a:prstGeom>
        </p:spPr>
        <p:txBody>
          <a:bodyPr wrap="square">
            <a:spAutoFit/>
          </a:bodyPr>
          <a:lstStyle/>
          <a:p>
            <a:pPr>
              <a:lnSpc>
                <a:spcPct val="150000"/>
              </a:lnSpc>
            </a:pPr>
            <a:r>
              <a:rPr lang="zh-CN" altLang="en-US" sz="1200" spc="300" dirty="0">
                <a:solidFill>
                  <a:schemeClr val="bg1">
                    <a:lumMod val="8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9" name="MH_Entry_1">
            <a:hlinkClick r:id="" action="ppaction://noaction"/>
          </p:cNvPr>
          <p:cNvSpPr txBox="1"/>
          <p:nvPr>
            <p:custDataLst>
              <p:tags r:id="rId1"/>
            </p:custDataLst>
          </p:nvPr>
        </p:nvSpPr>
        <p:spPr>
          <a:xfrm>
            <a:off x="1453839" y="2044441"/>
            <a:ext cx="2772507" cy="368592"/>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solidFill>
              <a:schemeClr val="accent1"/>
            </a:solidFill>
          </a:ln>
        </p:spPr>
        <p:txBody>
          <a:bodyPr wrap="square" lIns="71978" tIns="0" rIns="287911" bIns="0" anchor="ctr">
            <a:norm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年度工作概述</a:t>
            </a:r>
            <a:endParaRPr lang="en-US" altLang="zh-CN"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MH_Number_1">
            <a:hlinkClick r:id="" action="ppaction://noaction"/>
          </p:cNvPr>
          <p:cNvSpPr/>
          <p:nvPr>
            <p:custDataLst>
              <p:tags r:id="rId2"/>
            </p:custDataLst>
          </p:nvPr>
        </p:nvSpPr>
        <p:spPr>
          <a:xfrm>
            <a:off x="4200953" y="1900470"/>
            <a:ext cx="1493339" cy="51256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06" rIns="0" bIns="45706" numCol="1" spcCol="0" rtlCol="0" fromWordArt="0" anchor="ctr" anchorCtr="0" forceAA="0" compatLnSpc="1">
            <a:noAutofit/>
          </a:bodyPr>
          <a:lstStyle/>
          <a:p>
            <a:pPr lvl="0" algn="ctr">
              <a:spcBef>
                <a:spcPct val="0"/>
              </a:spcBef>
            </a:pPr>
            <a:r>
              <a:rPr lang="en-US" altLang="zh-CN" sz="2400" b="1" dirty="0">
                <a:solidFill>
                  <a:schemeClr val="accent1"/>
                </a:solidFill>
                <a:cs typeface="Times New Roman" panose="02020603050405020304" pitchFamily="18" charset="0"/>
              </a:rPr>
              <a:t>Part 4</a:t>
            </a:r>
            <a:endParaRPr lang="zh-CN" altLang="en-US" sz="2400" b="1" dirty="0">
              <a:solidFill>
                <a:schemeClr val="accent1"/>
              </a:solidFill>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2"/>
          <p:cNvSpPr txBox="1"/>
          <p:nvPr/>
        </p:nvSpPr>
        <p:spPr>
          <a:xfrm>
            <a:off x="5552385" y="5204567"/>
            <a:ext cx="1655889" cy="311388"/>
          </a:xfrm>
          <a:prstGeom prst="rect">
            <a:avLst/>
          </a:prstGeom>
          <a:ln>
            <a:solidFill>
              <a:schemeClr val="bg1"/>
            </a:solidFill>
          </a:ln>
        </p:spPr>
        <p:txBody>
          <a:bodyPr vert="horz" lIns="91412" tIns="45706" rIns="91412" bIns="45706"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汇报：张三</a:t>
            </a:r>
          </a:p>
        </p:txBody>
      </p:sp>
      <p:grpSp>
        <p:nvGrpSpPr>
          <p:cNvPr id="2" name="Group 3"/>
          <p:cNvGrpSpPr/>
          <p:nvPr/>
        </p:nvGrpSpPr>
        <p:grpSpPr>
          <a:xfrm>
            <a:off x="4223698" y="2649385"/>
            <a:ext cx="3746193" cy="3514493"/>
            <a:chOff x="4222570" y="3268989"/>
            <a:chExt cx="3746861" cy="3515306"/>
          </a:xfrm>
        </p:grpSpPr>
        <p:pic>
          <p:nvPicPr>
            <p:cNvPr id="11" name="Picture 4"/>
            <p:cNvPicPr>
              <a:picLocks noChangeAspect="1"/>
            </p:cNvPicPr>
            <p:nvPr/>
          </p:nvPicPr>
          <p:blipFill>
            <a:blip r:embed="rId3" cstate="print"/>
            <a:srcRect/>
            <a:stretch>
              <a:fillRect/>
            </a:stretch>
          </p:blipFill>
          <p:spPr bwMode="auto">
            <a:xfrm>
              <a:off x="4222570" y="3268989"/>
              <a:ext cx="3746861" cy="3515306"/>
            </a:xfrm>
            <a:prstGeom prst="rect">
              <a:avLst/>
            </a:prstGeom>
            <a:noFill/>
            <a:ln w="9525">
              <a:noFill/>
              <a:miter lim="800000"/>
              <a:headEnd/>
              <a:tailEnd/>
            </a:ln>
          </p:spPr>
        </p:pic>
        <p:sp>
          <p:nvSpPr>
            <p:cNvPr id="12" name="Freeform 46"/>
            <p:cNvSpPr/>
            <p:nvPr/>
          </p:nvSpPr>
          <p:spPr bwMode="auto">
            <a:xfrm>
              <a:off x="4640808" y="3702483"/>
              <a:ext cx="3030687" cy="1716387"/>
            </a:xfrm>
            <a:custGeom>
              <a:avLst/>
              <a:gdLst>
                <a:gd name="T0" fmla="*/ 2513 w 2513"/>
                <a:gd name="T1" fmla="*/ 0 h 1561"/>
                <a:gd name="T2" fmla="*/ 0 w 2513"/>
                <a:gd name="T3" fmla="*/ 0 h 1561"/>
                <a:gd name="T4" fmla="*/ 0 w 2513"/>
                <a:gd name="T5" fmla="*/ 1561 h 1561"/>
                <a:gd name="T6" fmla="*/ 2513 w 2513"/>
                <a:gd name="T7" fmla="*/ 0 h 1561"/>
                <a:gd name="connsiteX0" fmla="*/ 10000 w 10000"/>
                <a:gd name="connsiteY0" fmla="*/ 0 h 10000"/>
                <a:gd name="connsiteX1" fmla="*/ 0 w 10000"/>
                <a:gd name="connsiteY1" fmla="*/ 0 h 10000"/>
                <a:gd name="connsiteX2" fmla="*/ 0 w 10000"/>
                <a:gd name="connsiteY2" fmla="*/ 10000 h 10000"/>
                <a:gd name="connsiteX3" fmla="*/ 4603 w 10000"/>
                <a:gd name="connsiteY3" fmla="*/ 5341 h 10000"/>
                <a:gd name="connsiteX4" fmla="*/ 10000 w 10000"/>
                <a:gd name="connsiteY4" fmla="*/ 0 h 10000"/>
                <a:gd name="connsiteX0-1" fmla="*/ 10000 w 10000"/>
                <a:gd name="connsiteY0-2" fmla="*/ 0 h 10000"/>
                <a:gd name="connsiteX1-3" fmla="*/ 0 w 10000"/>
                <a:gd name="connsiteY1-4" fmla="*/ 0 h 10000"/>
                <a:gd name="connsiteX2-5" fmla="*/ 0 w 10000"/>
                <a:gd name="connsiteY2-6" fmla="*/ 10000 h 10000"/>
                <a:gd name="connsiteX3-7" fmla="*/ 9835 w 10000"/>
                <a:gd name="connsiteY3-8" fmla="*/ 9886 h 10000"/>
                <a:gd name="connsiteX4-9" fmla="*/ 10000 w 10000"/>
                <a:gd name="connsiteY4-10" fmla="*/ 0 h 10000"/>
                <a:gd name="connsiteX0-11" fmla="*/ 10000 w 10048"/>
                <a:gd name="connsiteY0-12" fmla="*/ 0 h 10000"/>
                <a:gd name="connsiteX1-13" fmla="*/ 0 w 10048"/>
                <a:gd name="connsiteY1-14" fmla="*/ 0 h 10000"/>
                <a:gd name="connsiteX2-15" fmla="*/ 0 w 10048"/>
                <a:gd name="connsiteY2-16" fmla="*/ 10000 h 10000"/>
                <a:gd name="connsiteX3-17" fmla="*/ 10048 w 10048"/>
                <a:gd name="connsiteY3-18" fmla="*/ 9848 h 10000"/>
                <a:gd name="connsiteX4-19" fmla="*/ 10000 w 10048"/>
                <a:gd name="connsiteY4-20" fmla="*/ 0 h 10000"/>
                <a:gd name="connsiteX0-21" fmla="*/ 10000 w 10005"/>
                <a:gd name="connsiteY0-22" fmla="*/ 0 h 10036"/>
                <a:gd name="connsiteX1-23" fmla="*/ 0 w 10005"/>
                <a:gd name="connsiteY1-24" fmla="*/ 0 h 10036"/>
                <a:gd name="connsiteX2-25" fmla="*/ 0 w 10005"/>
                <a:gd name="connsiteY2-26" fmla="*/ 10000 h 10036"/>
                <a:gd name="connsiteX3-27" fmla="*/ 10005 w 10005"/>
                <a:gd name="connsiteY3-28" fmla="*/ 10036 h 10036"/>
                <a:gd name="connsiteX4-29" fmla="*/ 10000 w 10005"/>
                <a:gd name="connsiteY4-30" fmla="*/ 0 h 100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5" h="10036">
                  <a:moveTo>
                    <a:pt x="10000" y="0"/>
                  </a:moveTo>
                  <a:lnTo>
                    <a:pt x="0" y="0"/>
                  </a:lnTo>
                  <a:lnTo>
                    <a:pt x="0" y="10000"/>
                  </a:lnTo>
                  <a:lnTo>
                    <a:pt x="10005" y="10036"/>
                  </a:lnTo>
                  <a:cubicBezTo>
                    <a:pt x="9989" y="6753"/>
                    <a:pt x="10016" y="3283"/>
                    <a:pt x="10000" y="0"/>
                  </a:cubicBezTo>
                  <a:close/>
                </a:path>
              </a:pathLst>
            </a:custGeom>
            <a:blipFill>
              <a:blip r:embed="rId4"/>
              <a:stretch>
                <a:fillRect/>
              </a:stretch>
            </a:blipFill>
            <a:ln>
              <a:no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grpSp>
      <p:sp>
        <p:nvSpPr>
          <p:cNvPr id="13" name="Freeform 51"/>
          <p:cNvSpPr>
            <a:spLocks noEditPoints="1"/>
          </p:cNvSpPr>
          <p:nvPr/>
        </p:nvSpPr>
        <p:spPr bwMode="auto">
          <a:xfrm>
            <a:off x="5657960" y="3489030"/>
            <a:ext cx="887137" cy="887922"/>
          </a:xfrm>
          <a:custGeom>
            <a:avLst/>
            <a:gdLst>
              <a:gd name="T0" fmla="*/ 533 w 1065"/>
              <a:gd name="T1" fmla="*/ 0 h 1066"/>
              <a:gd name="T2" fmla="*/ 67 w 1065"/>
              <a:gd name="T3" fmla="*/ 999 h 1066"/>
              <a:gd name="T4" fmla="*/ 0 w 1065"/>
              <a:gd name="T5" fmla="*/ 1066 h 1066"/>
              <a:gd name="T6" fmla="*/ 1065 w 1065"/>
              <a:gd name="T7" fmla="*/ 267 h 1066"/>
              <a:gd name="T8" fmla="*/ 400 w 1065"/>
              <a:gd name="T9" fmla="*/ 999 h 1066"/>
              <a:gd name="T10" fmla="*/ 200 w 1065"/>
              <a:gd name="T11" fmla="*/ 866 h 1066"/>
              <a:gd name="T12" fmla="*/ 400 w 1065"/>
              <a:gd name="T13" fmla="*/ 999 h 1066"/>
              <a:gd name="T14" fmla="*/ 133 w 1065"/>
              <a:gd name="T15" fmla="*/ 733 h 1066"/>
              <a:gd name="T16" fmla="*/ 466 w 1065"/>
              <a:gd name="T17" fmla="*/ 666 h 1066"/>
              <a:gd name="T18" fmla="*/ 466 w 1065"/>
              <a:gd name="T19" fmla="*/ 600 h 1066"/>
              <a:gd name="T20" fmla="*/ 133 w 1065"/>
              <a:gd name="T21" fmla="*/ 533 h 1066"/>
              <a:gd name="T22" fmla="*/ 466 w 1065"/>
              <a:gd name="T23" fmla="*/ 600 h 1066"/>
              <a:gd name="T24" fmla="*/ 133 w 1065"/>
              <a:gd name="T25" fmla="*/ 466 h 1066"/>
              <a:gd name="T26" fmla="*/ 466 w 1065"/>
              <a:gd name="T27" fmla="*/ 400 h 1066"/>
              <a:gd name="T28" fmla="*/ 466 w 1065"/>
              <a:gd name="T29" fmla="*/ 333 h 1066"/>
              <a:gd name="T30" fmla="*/ 133 w 1065"/>
              <a:gd name="T31" fmla="*/ 267 h 1066"/>
              <a:gd name="T32" fmla="*/ 466 w 1065"/>
              <a:gd name="T33" fmla="*/ 333 h 1066"/>
              <a:gd name="T34" fmla="*/ 133 w 1065"/>
              <a:gd name="T35" fmla="*/ 200 h 1066"/>
              <a:gd name="T36" fmla="*/ 466 w 1065"/>
              <a:gd name="T37" fmla="*/ 134 h 1066"/>
              <a:gd name="T38" fmla="*/ 799 w 1065"/>
              <a:gd name="T39" fmla="*/ 932 h 1066"/>
              <a:gd name="T40" fmla="*/ 666 w 1065"/>
              <a:gd name="T41" fmla="*/ 799 h 1066"/>
              <a:gd name="T42" fmla="*/ 799 w 1065"/>
              <a:gd name="T43" fmla="*/ 932 h 1066"/>
              <a:gd name="T44" fmla="*/ 666 w 1065"/>
              <a:gd name="T45" fmla="*/ 733 h 1066"/>
              <a:gd name="T46" fmla="*/ 799 w 1065"/>
              <a:gd name="T47" fmla="*/ 600 h 1066"/>
              <a:gd name="T48" fmla="*/ 799 w 1065"/>
              <a:gd name="T49" fmla="*/ 533 h 1066"/>
              <a:gd name="T50" fmla="*/ 666 w 1065"/>
              <a:gd name="T51" fmla="*/ 400 h 1066"/>
              <a:gd name="T52" fmla="*/ 799 w 1065"/>
              <a:gd name="T53" fmla="*/ 533 h 1066"/>
              <a:gd name="T54" fmla="*/ 866 w 1065"/>
              <a:gd name="T55" fmla="*/ 932 h 1066"/>
              <a:gd name="T56" fmla="*/ 999 w 1065"/>
              <a:gd name="T57" fmla="*/ 799 h 1066"/>
              <a:gd name="T58" fmla="*/ 999 w 1065"/>
              <a:gd name="T59" fmla="*/ 733 h 1066"/>
              <a:gd name="T60" fmla="*/ 866 w 1065"/>
              <a:gd name="T61" fmla="*/ 600 h 1066"/>
              <a:gd name="T62" fmla="*/ 999 w 1065"/>
              <a:gd name="T63" fmla="*/ 733 h 1066"/>
              <a:gd name="T64" fmla="*/ 866 w 1065"/>
              <a:gd name="T65" fmla="*/ 533 h 1066"/>
              <a:gd name="T66" fmla="*/ 999 w 1065"/>
              <a:gd name="T67" fmla="*/ 40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5" h="1066">
                <a:moveTo>
                  <a:pt x="533" y="267"/>
                </a:moveTo>
                <a:lnTo>
                  <a:pt x="533" y="0"/>
                </a:lnTo>
                <a:lnTo>
                  <a:pt x="67" y="0"/>
                </a:lnTo>
                <a:lnTo>
                  <a:pt x="67" y="999"/>
                </a:lnTo>
                <a:lnTo>
                  <a:pt x="0" y="999"/>
                </a:lnTo>
                <a:lnTo>
                  <a:pt x="0" y="1066"/>
                </a:lnTo>
                <a:lnTo>
                  <a:pt x="1065" y="1066"/>
                </a:lnTo>
                <a:lnTo>
                  <a:pt x="1065" y="267"/>
                </a:lnTo>
                <a:lnTo>
                  <a:pt x="533" y="267"/>
                </a:lnTo>
                <a:close/>
                <a:moveTo>
                  <a:pt x="400" y="999"/>
                </a:moveTo>
                <a:lnTo>
                  <a:pt x="200" y="999"/>
                </a:lnTo>
                <a:lnTo>
                  <a:pt x="200" y="866"/>
                </a:lnTo>
                <a:lnTo>
                  <a:pt x="400" y="866"/>
                </a:lnTo>
                <a:lnTo>
                  <a:pt x="400" y="999"/>
                </a:lnTo>
                <a:close/>
                <a:moveTo>
                  <a:pt x="466" y="733"/>
                </a:moveTo>
                <a:lnTo>
                  <a:pt x="133" y="733"/>
                </a:lnTo>
                <a:lnTo>
                  <a:pt x="133" y="666"/>
                </a:lnTo>
                <a:lnTo>
                  <a:pt x="466" y="666"/>
                </a:lnTo>
                <a:lnTo>
                  <a:pt x="466" y="733"/>
                </a:lnTo>
                <a:close/>
                <a:moveTo>
                  <a:pt x="466" y="600"/>
                </a:moveTo>
                <a:lnTo>
                  <a:pt x="133" y="600"/>
                </a:lnTo>
                <a:lnTo>
                  <a:pt x="133" y="533"/>
                </a:lnTo>
                <a:lnTo>
                  <a:pt x="466" y="533"/>
                </a:lnTo>
                <a:lnTo>
                  <a:pt x="466" y="600"/>
                </a:lnTo>
                <a:close/>
                <a:moveTo>
                  <a:pt x="466" y="466"/>
                </a:moveTo>
                <a:lnTo>
                  <a:pt x="133" y="466"/>
                </a:lnTo>
                <a:lnTo>
                  <a:pt x="133" y="400"/>
                </a:lnTo>
                <a:lnTo>
                  <a:pt x="466" y="400"/>
                </a:lnTo>
                <a:lnTo>
                  <a:pt x="466" y="466"/>
                </a:lnTo>
                <a:close/>
                <a:moveTo>
                  <a:pt x="466" y="333"/>
                </a:moveTo>
                <a:lnTo>
                  <a:pt x="133" y="333"/>
                </a:lnTo>
                <a:lnTo>
                  <a:pt x="133" y="267"/>
                </a:lnTo>
                <a:lnTo>
                  <a:pt x="466" y="267"/>
                </a:lnTo>
                <a:lnTo>
                  <a:pt x="466" y="333"/>
                </a:lnTo>
                <a:close/>
                <a:moveTo>
                  <a:pt x="466" y="200"/>
                </a:moveTo>
                <a:lnTo>
                  <a:pt x="133" y="200"/>
                </a:lnTo>
                <a:lnTo>
                  <a:pt x="133" y="134"/>
                </a:lnTo>
                <a:lnTo>
                  <a:pt x="466" y="134"/>
                </a:lnTo>
                <a:lnTo>
                  <a:pt x="466" y="200"/>
                </a:lnTo>
                <a:close/>
                <a:moveTo>
                  <a:pt x="799" y="932"/>
                </a:moveTo>
                <a:lnTo>
                  <a:pt x="666" y="932"/>
                </a:lnTo>
                <a:lnTo>
                  <a:pt x="666" y="799"/>
                </a:lnTo>
                <a:lnTo>
                  <a:pt x="799" y="799"/>
                </a:lnTo>
                <a:lnTo>
                  <a:pt x="799" y="932"/>
                </a:lnTo>
                <a:close/>
                <a:moveTo>
                  <a:pt x="799" y="733"/>
                </a:moveTo>
                <a:lnTo>
                  <a:pt x="666" y="733"/>
                </a:lnTo>
                <a:lnTo>
                  <a:pt x="666" y="600"/>
                </a:lnTo>
                <a:lnTo>
                  <a:pt x="799" y="600"/>
                </a:lnTo>
                <a:lnTo>
                  <a:pt x="799" y="733"/>
                </a:lnTo>
                <a:close/>
                <a:moveTo>
                  <a:pt x="799" y="533"/>
                </a:moveTo>
                <a:lnTo>
                  <a:pt x="666" y="533"/>
                </a:lnTo>
                <a:lnTo>
                  <a:pt x="666" y="400"/>
                </a:lnTo>
                <a:lnTo>
                  <a:pt x="799" y="400"/>
                </a:lnTo>
                <a:lnTo>
                  <a:pt x="799" y="533"/>
                </a:lnTo>
                <a:close/>
                <a:moveTo>
                  <a:pt x="999" y="932"/>
                </a:moveTo>
                <a:lnTo>
                  <a:pt x="866" y="932"/>
                </a:lnTo>
                <a:lnTo>
                  <a:pt x="866" y="799"/>
                </a:lnTo>
                <a:lnTo>
                  <a:pt x="999" y="799"/>
                </a:lnTo>
                <a:lnTo>
                  <a:pt x="999" y="932"/>
                </a:lnTo>
                <a:close/>
                <a:moveTo>
                  <a:pt x="999" y="733"/>
                </a:moveTo>
                <a:lnTo>
                  <a:pt x="866" y="733"/>
                </a:lnTo>
                <a:lnTo>
                  <a:pt x="866" y="600"/>
                </a:lnTo>
                <a:lnTo>
                  <a:pt x="999" y="600"/>
                </a:lnTo>
                <a:lnTo>
                  <a:pt x="999" y="733"/>
                </a:lnTo>
                <a:close/>
                <a:moveTo>
                  <a:pt x="999" y="533"/>
                </a:moveTo>
                <a:lnTo>
                  <a:pt x="866" y="533"/>
                </a:lnTo>
                <a:lnTo>
                  <a:pt x="866" y="400"/>
                </a:lnTo>
                <a:lnTo>
                  <a:pt x="999" y="400"/>
                </a:lnTo>
                <a:lnTo>
                  <a:pt x="999" y="533"/>
                </a:lnTo>
                <a:close/>
              </a:path>
            </a:pathLst>
          </a:custGeom>
          <a:solidFill>
            <a:sysClr val="window" lastClr="FFFFFF"/>
          </a:solidFill>
          <a:ln>
            <a:noFill/>
          </a:ln>
        </p:spPr>
        <p:txBody>
          <a:bodyPr vert="horz" wrap="square" lIns="91412" tIns="45706" rIns="91412" bIns="45706"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grpSp>
        <p:nvGrpSpPr>
          <p:cNvPr id="3" name="Group 11"/>
          <p:cNvGrpSpPr/>
          <p:nvPr/>
        </p:nvGrpSpPr>
        <p:grpSpPr>
          <a:xfrm>
            <a:off x="2721750" y="3873609"/>
            <a:ext cx="1363026" cy="1042010"/>
            <a:chOff x="2066926" y="4165600"/>
            <a:chExt cx="1530350" cy="1169988"/>
          </a:xfrm>
          <a:solidFill>
            <a:srgbClr val="0973DD"/>
          </a:solidFill>
        </p:grpSpPr>
        <p:sp>
          <p:nvSpPr>
            <p:cNvPr id="15" name="Freeform 16"/>
            <p:cNvSpPr>
              <a:spLocks noEditPoints="1"/>
            </p:cNvSpPr>
            <p:nvPr/>
          </p:nvSpPr>
          <p:spPr bwMode="auto">
            <a:xfrm>
              <a:off x="2133601" y="4232275"/>
              <a:ext cx="1035050" cy="1041400"/>
            </a:xfrm>
            <a:custGeom>
              <a:avLst/>
              <a:gdLst>
                <a:gd name="T0" fmla="*/ 117 w 234"/>
                <a:gd name="T1" fmla="*/ 218 h 235"/>
                <a:gd name="T2" fmla="*/ 17 w 234"/>
                <a:gd name="T3" fmla="*/ 117 h 235"/>
                <a:gd name="T4" fmla="*/ 117 w 234"/>
                <a:gd name="T5" fmla="*/ 17 h 235"/>
                <a:gd name="T6" fmla="*/ 217 w 234"/>
                <a:gd name="T7" fmla="*/ 117 h 235"/>
                <a:gd name="T8" fmla="*/ 117 w 234"/>
                <a:gd name="T9" fmla="*/ 218 h 235"/>
                <a:gd name="T10" fmla="*/ 117 w 234"/>
                <a:gd name="T11" fmla="*/ 0 h 235"/>
                <a:gd name="T12" fmla="*/ 0 w 234"/>
                <a:gd name="T13" fmla="*/ 117 h 235"/>
                <a:gd name="T14" fmla="*/ 117 w 234"/>
                <a:gd name="T15" fmla="*/ 235 h 235"/>
                <a:gd name="T16" fmla="*/ 234 w 234"/>
                <a:gd name="T17" fmla="*/ 117 h 235"/>
                <a:gd name="T18" fmla="*/ 117 w 234"/>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18"/>
                  </a:moveTo>
                  <a:cubicBezTo>
                    <a:pt x="62" y="218"/>
                    <a:pt x="17" y="173"/>
                    <a:pt x="17" y="117"/>
                  </a:cubicBezTo>
                  <a:cubicBezTo>
                    <a:pt x="17" y="62"/>
                    <a:pt x="62" y="17"/>
                    <a:pt x="117" y="17"/>
                  </a:cubicBezTo>
                  <a:cubicBezTo>
                    <a:pt x="172" y="17"/>
                    <a:pt x="217" y="62"/>
                    <a:pt x="217" y="117"/>
                  </a:cubicBezTo>
                  <a:cubicBezTo>
                    <a:pt x="217" y="173"/>
                    <a:pt x="172" y="218"/>
                    <a:pt x="117" y="218"/>
                  </a:cubicBezTo>
                  <a:moveTo>
                    <a:pt x="117" y="0"/>
                  </a:moveTo>
                  <a:cubicBezTo>
                    <a:pt x="52" y="0"/>
                    <a:pt x="0" y="53"/>
                    <a:pt x="0" y="117"/>
                  </a:cubicBezTo>
                  <a:cubicBezTo>
                    <a:pt x="0" y="182"/>
                    <a:pt x="52" y="235"/>
                    <a:pt x="117" y="235"/>
                  </a:cubicBezTo>
                  <a:cubicBezTo>
                    <a:pt x="182" y="235"/>
                    <a:pt x="234" y="182"/>
                    <a:pt x="234" y="117"/>
                  </a:cubicBezTo>
                  <a:cubicBezTo>
                    <a:pt x="234" y="53"/>
                    <a:pt x="182" y="0"/>
                    <a:pt x="117" y="0"/>
                  </a:cubicBezTo>
                </a:path>
              </a:pathLst>
            </a:custGeom>
            <a:solidFill>
              <a:schemeClr val="accent2"/>
            </a:solidFill>
            <a:ln>
              <a:no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16" name="Freeform 17"/>
            <p:cNvSpPr>
              <a:spLocks noEditPoints="1"/>
            </p:cNvSpPr>
            <p:nvPr/>
          </p:nvSpPr>
          <p:spPr bwMode="auto">
            <a:xfrm>
              <a:off x="2066926" y="4165600"/>
              <a:ext cx="1168400" cy="1169988"/>
            </a:xfrm>
            <a:custGeom>
              <a:avLst/>
              <a:gdLst>
                <a:gd name="T0" fmla="*/ 132 w 264"/>
                <a:gd name="T1" fmla="*/ 261 h 264"/>
                <a:gd name="T2" fmla="*/ 3 w 264"/>
                <a:gd name="T3" fmla="*/ 132 h 264"/>
                <a:gd name="T4" fmla="*/ 132 w 264"/>
                <a:gd name="T5" fmla="*/ 4 h 264"/>
                <a:gd name="T6" fmla="*/ 261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1" y="61"/>
                    <a:pt x="261" y="132"/>
                  </a:cubicBezTo>
                  <a:cubicBezTo>
                    <a:pt x="261" y="203"/>
                    <a:pt x="203" y="261"/>
                    <a:pt x="132" y="261"/>
                  </a:cubicBezTo>
                  <a:moveTo>
                    <a:pt x="132" y="0"/>
                  </a:moveTo>
                  <a:cubicBezTo>
                    <a:pt x="59" y="0"/>
                    <a:pt x="0" y="60"/>
                    <a:pt x="0" y="132"/>
                  </a:cubicBezTo>
                  <a:cubicBezTo>
                    <a:pt x="0" y="205"/>
                    <a:pt x="59" y="264"/>
                    <a:pt x="132" y="264"/>
                  </a:cubicBezTo>
                  <a:cubicBezTo>
                    <a:pt x="205" y="264"/>
                    <a:pt x="264" y="205"/>
                    <a:pt x="264" y="132"/>
                  </a:cubicBezTo>
                  <a:cubicBezTo>
                    <a:pt x="264" y="60"/>
                    <a:pt x="205" y="0"/>
                    <a:pt x="132" y="0"/>
                  </a:cubicBezTo>
                </a:path>
              </a:pathLst>
            </a:custGeom>
            <a:grpFill/>
            <a:ln>
              <a:solidFill>
                <a:schemeClr val="accent2"/>
              </a:solid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17" name="Oval 18"/>
            <p:cNvSpPr>
              <a:spLocks noChangeArrowheads="1"/>
            </p:cNvSpPr>
            <p:nvPr/>
          </p:nvSpPr>
          <p:spPr bwMode="auto">
            <a:xfrm>
              <a:off x="2208213" y="4308475"/>
              <a:ext cx="885825" cy="889000"/>
            </a:xfrm>
            <a:prstGeom prst="ellipse">
              <a:avLst/>
            </a:prstGeom>
            <a:solidFill>
              <a:schemeClr val="accent2"/>
            </a:solidFill>
            <a:ln>
              <a:no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18" name="Freeform 31"/>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19" name="Freeform 32"/>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grpSp>
      <p:grpSp>
        <p:nvGrpSpPr>
          <p:cNvPr id="10" name="Group 17"/>
          <p:cNvGrpSpPr/>
          <p:nvPr/>
        </p:nvGrpSpPr>
        <p:grpSpPr>
          <a:xfrm>
            <a:off x="8151231" y="3873609"/>
            <a:ext cx="1320608" cy="1042010"/>
            <a:chOff x="8162926" y="4165600"/>
            <a:chExt cx="1482725" cy="1169988"/>
          </a:xfrm>
          <a:solidFill>
            <a:srgbClr val="0973DD"/>
          </a:solidFill>
        </p:grpSpPr>
        <p:sp>
          <p:nvSpPr>
            <p:cNvPr id="21" name="Freeform 19"/>
            <p:cNvSpPr>
              <a:spLocks noEditPoints="1"/>
            </p:cNvSpPr>
            <p:nvPr/>
          </p:nvSpPr>
          <p:spPr bwMode="auto">
            <a:xfrm>
              <a:off x="8539163" y="4232275"/>
              <a:ext cx="1039813" cy="1041400"/>
            </a:xfrm>
            <a:custGeom>
              <a:avLst/>
              <a:gdLst>
                <a:gd name="T0" fmla="*/ 118 w 235"/>
                <a:gd name="T1" fmla="*/ 218 h 235"/>
                <a:gd name="T2" fmla="*/ 17 w 235"/>
                <a:gd name="T3" fmla="*/ 117 h 235"/>
                <a:gd name="T4" fmla="*/ 118 w 235"/>
                <a:gd name="T5" fmla="*/ 17 h 235"/>
                <a:gd name="T6" fmla="*/ 218 w 235"/>
                <a:gd name="T7" fmla="*/ 117 h 235"/>
                <a:gd name="T8" fmla="*/ 118 w 235"/>
                <a:gd name="T9" fmla="*/ 218 h 235"/>
                <a:gd name="T10" fmla="*/ 118 w 235"/>
                <a:gd name="T11" fmla="*/ 0 h 235"/>
                <a:gd name="T12" fmla="*/ 0 w 235"/>
                <a:gd name="T13" fmla="*/ 117 h 235"/>
                <a:gd name="T14" fmla="*/ 118 w 235"/>
                <a:gd name="T15" fmla="*/ 235 h 235"/>
                <a:gd name="T16" fmla="*/ 235 w 235"/>
                <a:gd name="T17" fmla="*/ 117 h 235"/>
                <a:gd name="T18" fmla="*/ 118 w 235"/>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118" y="218"/>
                  </a:moveTo>
                  <a:cubicBezTo>
                    <a:pt x="62" y="218"/>
                    <a:pt x="17" y="173"/>
                    <a:pt x="17" y="117"/>
                  </a:cubicBezTo>
                  <a:cubicBezTo>
                    <a:pt x="17" y="62"/>
                    <a:pt x="62" y="17"/>
                    <a:pt x="118" y="17"/>
                  </a:cubicBezTo>
                  <a:cubicBezTo>
                    <a:pt x="173" y="17"/>
                    <a:pt x="218" y="62"/>
                    <a:pt x="218" y="117"/>
                  </a:cubicBezTo>
                  <a:cubicBezTo>
                    <a:pt x="218" y="173"/>
                    <a:pt x="173" y="218"/>
                    <a:pt x="118" y="218"/>
                  </a:cubicBezTo>
                  <a:moveTo>
                    <a:pt x="118" y="0"/>
                  </a:moveTo>
                  <a:cubicBezTo>
                    <a:pt x="53" y="0"/>
                    <a:pt x="0" y="53"/>
                    <a:pt x="0" y="117"/>
                  </a:cubicBezTo>
                  <a:cubicBezTo>
                    <a:pt x="0" y="182"/>
                    <a:pt x="53" y="235"/>
                    <a:pt x="118" y="235"/>
                  </a:cubicBezTo>
                  <a:cubicBezTo>
                    <a:pt x="182" y="235"/>
                    <a:pt x="235" y="182"/>
                    <a:pt x="235" y="117"/>
                  </a:cubicBezTo>
                  <a:cubicBezTo>
                    <a:pt x="235" y="53"/>
                    <a:pt x="182" y="0"/>
                    <a:pt x="118" y="0"/>
                  </a:cubicBezTo>
                </a:path>
              </a:pathLst>
            </a:custGeom>
            <a:solidFill>
              <a:schemeClr val="accent4"/>
            </a:solidFill>
            <a:ln>
              <a:no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22" name="Freeform 20"/>
            <p:cNvSpPr>
              <a:spLocks noEditPoints="1"/>
            </p:cNvSpPr>
            <p:nvPr/>
          </p:nvSpPr>
          <p:spPr bwMode="auto">
            <a:xfrm>
              <a:off x="8477251" y="4165600"/>
              <a:ext cx="1168400" cy="1169988"/>
            </a:xfrm>
            <a:custGeom>
              <a:avLst/>
              <a:gdLst>
                <a:gd name="T0" fmla="*/ 132 w 264"/>
                <a:gd name="T1" fmla="*/ 261 h 264"/>
                <a:gd name="T2" fmla="*/ 3 w 264"/>
                <a:gd name="T3" fmla="*/ 132 h 264"/>
                <a:gd name="T4" fmla="*/ 132 w 264"/>
                <a:gd name="T5" fmla="*/ 4 h 264"/>
                <a:gd name="T6" fmla="*/ 260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0" y="61"/>
                    <a:pt x="260" y="132"/>
                  </a:cubicBezTo>
                  <a:cubicBezTo>
                    <a:pt x="260" y="203"/>
                    <a:pt x="203" y="261"/>
                    <a:pt x="132" y="261"/>
                  </a:cubicBezTo>
                  <a:moveTo>
                    <a:pt x="132" y="0"/>
                  </a:moveTo>
                  <a:cubicBezTo>
                    <a:pt x="59" y="0"/>
                    <a:pt x="0" y="60"/>
                    <a:pt x="0" y="132"/>
                  </a:cubicBezTo>
                  <a:cubicBezTo>
                    <a:pt x="0" y="205"/>
                    <a:pt x="59" y="264"/>
                    <a:pt x="132" y="264"/>
                  </a:cubicBezTo>
                  <a:cubicBezTo>
                    <a:pt x="204" y="264"/>
                    <a:pt x="264" y="205"/>
                    <a:pt x="264" y="132"/>
                  </a:cubicBezTo>
                  <a:cubicBezTo>
                    <a:pt x="264" y="60"/>
                    <a:pt x="204" y="0"/>
                    <a:pt x="132" y="0"/>
                  </a:cubicBezTo>
                </a:path>
              </a:pathLst>
            </a:custGeom>
            <a:grpFill/>
            <a:ln>
              <a:solidFill>
                <a:schemeClr val="accent4"/>
              </a:solid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23" name="Oval 21"/>
            <p:cNvSpPr>
              <a:spLocks noChangeArrowheads="1"/>
            </p:cNvSpPr>
            <p:nvPr/>
          </p:nvSpPr>
          <p:spPr bwMode="auto">
            <a:xfrm>
              <a:off x="8615363" y="4308475"/>
              <a:ext cx="889000" cy="889000"/>
            </a:xfrm>
            <a:prstGeom prst="ellipse">
              <a:avLst/>
            </a:prstGeom>
            <a:solidFill>
              <a:schemeClr val="accent4"/>
            </a:solidFill>
            <a:ln>
              <a:no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24" name="Freeform 35"/>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grpFill/>
            <a:ln>
              <a:no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25" name="Freeform 36"/>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grpSp>
      <p:grpSp>
        <p:nvGrpSpPr>
          <p:cNvPr id="14" name="Group 23"/>
          <p:cNvGrpSpPr/>
          <p:nvPr/>
        </p:nvGrpSpPr>
        <p:grpSpPr>
          <a:xfrm>
            <a:off x="7580005" y="1791005"/>
            <a:ext cx="1166489" cy="1053319"/>
            <a:chOff x="7521576" y="1827213"/>
            <a:chExt cx="1309687" cy="1182687"/>
          </a:xfrm>
          <a:solidFill>
            <a:srgbClr val="0973DD"/>
          </a:solidFill>
        </p:grpSpPr>
        <p:sp>
          <p:nvSpPr>
            <p:cNvPr id="27" name="Freeform 28"/>
            <p:cNvSpPr>
              <a:spLocks noEditPoints="1"/>
            </p:cNvSpPr>
            <p:nvPr/>
          </p:nvSpPr>
          <p:spPr bwMode="auto">
            <a:xfrm>
              <a:off x="7672388"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solidFill>
              <a:schemeClr val="accent3"/>
            </a:solidFill>
            <a:ln>
              <a:no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28" name="Freeform 29"/>
            <p:cNvSpPr>
              <a:spLocks noEditPoints="1"/>
            </p:cNvSpPr>
            <p:nvPr/>
          </p:nvSpPr>
          <p:spPr bwMode="auto">
            <a:xfrm>
              <a:off x="7605713" y="1827213"/>
              <a:ext cx="1225550" cy="1169988"/>
            </a:xfrm>
            <a:custGeom>
              <a:avLst/>
              <a:gdLst>
                <a:gd name="T0" fmla="*/ 132 w 277"/>
                <a:gd name="T1" fmla="*/ 261 h 264"/>
                <a:gd name="T2" fmla="*/ 41 w 277"/>
                <a:gd name="T3" fmla="*/ 223 h 264"/>
                <a:gd name="T4" fmla="*/ 4 w 277"/>
                <a:gd name="T5" fmla="*/ 132 h 264"/>
                <a:gd name="T6" fmla="*/ 41 w 277"/>
                <a:gd name="T7" fmla="*/ 41 h 264"/>
                <a:gd name="T8" fmla="*/ 132 w 277"/>
                <a:gd name="T9" fmla="*/ 4 h 264"/>
                <a:gd name="T10" fmla="*/ 223 w 277"/>
                <a:gd name="T11" fmla="*/ 41 h 264"/>
                <a:gd name="T12" fmla="*/ 223 w 277"/>
                <a:gd name="T13" fmla="*/ 223 h 264"/>
                <a:gd name="T14" fmla="*/ 132 w 277"/>
                <a:gd name="T15" fmla="*/ 261 h 264"/>
                <a:gd name="T16" fmla="*/ 132 w 277"/>
                <a:gd name="T17" fmla="*/ 0 h 264"/>
                <a:gd name="T18" fmla="*/ 39 w 277"/>
                <a:gd name="T19" fmla="*/ 39 h 264"/>
                <a:gd name="T20" fmla="*/ 0 w 277"/>
                <a:gd name="T21" fmla="*/ 132 h 264"/>
                <a:gd name="T22" fmla="*/ 39 w 277"/>
                <a:gd name="T23" fmla="*/ 226 h 264"/>
                <a:gd name="T24" fmla="*/ 132 w 277"/>
                <a:gd name="T25" fmla="*/ 264 h 264"/>
                <a:gd name="T26" fmla="*/ 226 w 277"/>
                <a:gd name="T27" fmla="*/ 226 h 264"/>
                <a:gd name="T28" fmla="*/ 226 w 277"/>
                <a:gd name="T29" fmla="*/ 39 h 264"/>
                <a:gd name="T30" fmla="*/ 132 w 277"/>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64">
                  <a:moveTo>
                    <a:pt x="132" y="261"/>
                  </a:moveTo>
                  <a:cubicBezTo>
                    <a:pt x="98" y="261"/>
                    <a:pt x="66" y="248"/>
                    <a:pt x="41" y="223"/>
                  </a:cubicBezTo>
                  <a:cubicBezTo>
                    <a:pt x="17" y="199"/>
                    <a:pt x="4" y="167"/>
                    <a:pt x="4" y="132"/>
                  </a:cubicBezTo>
                  <a:cubicBezTo>
                    <a:pt x="4" y="98"/>
                    <a:pt x="17" y="66"/>
                    <a:pt x="41" y="41"/>
                  </a:cubicBezTo>
                  <a:cubicBezTo>
                    <a:pt x="66" y="17"/>
                    <a:pt x="98" y="4"/>
                    <a:pt x="132" y="4"/>
                  </a:cubicBezTo>
                  <a:cubicBezTo>
                    <a:pt x="167" y="4"/>
                    <a:pt x="199" y="17"/>
                    <a:pt x="223" y="41"/>
                  </a:cubicBezTo>
                  <a:cubicBezTo>
                    <a:pt x="274" y="92"/>
                    <a:pt x="274" y="173"/>
                    <a:pt x="223" y="223"/>
                  </a:cubicBezTo>
                  <a:cubicBezTo>
                    <a:pt x="199" y="248"/>
                    <a:pt x="167" y="261"/>
                    <a:pt x="132" y="261"/>
                  </a:cubicBezTo>
                  <a:moveTo>
                    <a:pt x="132" y="0"/>
                  </a:moveTo>
                  <a:cubicBezTo>
                    <a:pt x="97" y="0"/>
                    <a:pt x="64" y="14"/>
                    <a:pt x="39" y="39"/>
                  </a:cubicBezTo>
                  <a:cubicBezTo>
                    <a:pt x="14" y="64"/>
                    <a:pt x="0" y="97"/>
                    <a:pt x="0" y="132"/>
                  </a:cubicBezTo>
                  <a:cubicBezTo>
                    <a:pt x="0" y="168"/>
                    <a:pt x="14" y="201"/>
                    <a:pt x="39" y="226"/>
                  </a:cubicBezTo>
                  <a:cubicBezTo>
                    <a:pt x="64" y="251"/>
                    <a:pt x="97" y="264"/>
                    <a:pt x="132" y="264"/>
                  </a:cubicBezTo>
                  <a:cubicBezTo>
                    <a:pt x="168" y="264"/>
                    <a:pt x="201" y="251"/>
                    <a:pt x="226" y="226"/>
                  </a:cubicBezTo>
                  <a:cubicBezTo>
                    <a:pt x="277" y="174"/>
                    <a:pt x="277" y="91"/>
                    <a:pt x="226" y="39"/>
                  </a:cubicBezTo>
                  <a:cubicBezTo>
                    <a:pt x="201" y="14"/>
                    <a:pt x="168" y="0"/>
                    <a:pt x="132" y="0"/>
                  </a:cubicBezTo>
                </a:path>
              </a:pathLst>
            </a:custGeom>
            <a:grpFill/>
            <a:ln>
              <a:solidFill>
                <a:schemeClr val="accent3"/>
              </a:solid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29" name="Freeform 30"/>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accent3"/>
            </a:solidFill>
            <a:ln>
              <a:no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30" name="Freeform 37"/>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grpFill/>
            <a:ln>
              <a:no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31" name="Freeform 38"/>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grpSp>
      <p:grpSp>
        <p:nvGrpSpPr>
          <p:cNvPr id="20" name="Group 29"/>
          <p:cNvGrpSpPr/>
          <p:nvPr/>
        </p:nvGrpSpPr>
        <p:grpSpPr>
          <a:xfrm>
            <a:off x="3458405" y="1791005"/>
            <a:ext cx="1199011" cy="1053319"/>
            <a:chOff x="2894013" y="1827213"/>
            <a:chExt cx="1346200" cy="1182687"/>
          </a:xfrm>
          <a:solidFill>
            <a:srgbClr val="0973DD"/>
          </a:solidFill>
        </p:grpSpPr>
        <p:sp>
          <p:nvSpPr>
            <p:cNvPr id="33" name="Freeform 25"/>
            <p:cNvSpPr>
              <a:spLocks noEditPoints="1"/>
            </p:cNvSpPr>
            <p:nvPr/>
          </p:nvSpPr>
          <p:spPr bwMode="auto">
            <a:xfrm>
              <a:off x="3000376"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solidFill>
              <a:schemeClr val="accent1"/>
            </a:solidFill>
            <a:ln>
              <a:no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34"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solidFill>
              <a:schemeClr val="accent1"/>
            </a:solidFill>
            <a:ln>
              <a:solidFill>
                <a:schemeClr val="accent1"/>
              </a:solid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35" name="Freeform 27"/>
            <p:cNvSpPr/>
            <p:nvPr/>
          </p:nvSpPr>
          <p:spPr bwMode="auto">
            <a:xfrm>
              <a:off x="3032126"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solidFill>
              <a:schemeClr val="accent1"/>
            </a:solidFill>
            <a:ln>
              <a:no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36" name="Freeform 39"/>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close/>
                </a:path>
              </a:pathLst>
            </a:custGeom>
            <a:grpFill/>
            <a:ln>
              <a:noFill/>
            </a:ln>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37" name="Freeform 40"/>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grpSp>
      <p:sp>
        <p:nvSpPr>
          <p:cNvPr id="38" name="Freeform 47"/>
          <p:cNvSpPr/>
          <p:nvPr/>
        </p:nvSpPr>
        <p:spPr bwMode="auto">
          <a:xfrm>
            <a:off x="4641862" y="3106174"/>
            <a:ext cx="3553199" cy="2207023"/>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id-ID" sz="2400">
              <a:solidFill>
                <a:prstClr val="black"/>
              </a:solidFill>
              <a:latin typeface="微软雅黑" panose="020B0503020204020204" pitchFamily="34" charset="-122"/>
              <a:ea typeface="微软雅黑" panose="020B0503020204020204" pitchFamily="34" charset="-122"/>
            </a:endParaRPr>
          </a:p>
        </p:txBody>
      </p:sp>
      <p:grpSp>
        <p:nvGrpSpPr>
          <p:cNvPr id="26" name="Group 36"/>
          <p:cNvGrpSpPr/>
          <p:nvPr/>
        </p:nvGrpSpPr>
        <p:grpSpPr>
          <a:xfrm>
            <a:off x="3180808" y="1791004"/>
            <a:ext cx="277597" cy="276755"/>
            <a:chOff x="2138511" y="2464802"/>
            <a:chExt cx="354012" cy="352956"/>
          </a:xfrm>
          <a:solidFill>
            <a:schemeClr val="accent1"/>
          </a:solidFill>
        </p:grpSpPr>
        <p:sp>
          <p:nvSpPr>
            <p:cNvPr id="40" name="Oval 37"/>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41" name="Freeform 3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grpSp>
      <p:grpSp>
        <p:nvGrpSpPr>
          <p:cNvPr id="32" name="Group 39"/>
          <p:cNvGrpSpPr/>
          <p:nvPr/>
        </p:nvGrpSpPr>
        <p:grpSpPr>
          <a:xfrm>
            <a:off x="8731772" y="1791004"/>
            <a:ext cx="277597" cy="276755"/>
            <a:chOff x="2138511" y="2464802"/>
            <a:chExt cx="354012" cy="352956"/>
          </a:xfrm>
          <a:solidFill>
            <a:schemeClr val="accent3"/>
          </a:solidFill>
        </p:grpSpPr>
        <p:sp>
          <p:nvSpPr>
            <p:cNvPr id="43" name="Oval 40"/>
            <p:cNvSpPr>
              <a:spLocks noChangeArrowheads="1"/>
            </p:cNvSpPr>
            <p:nvPr/>
          </p:nvSpPr>
          <p:spPr bwMode="auto">
            <a:xfrm>
              <a:off x="2229829"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44" name="Freeform 4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grpSp>
      <p:grpSp>
        <p:nvGrpSpPr>
          <p:cNvPr id="39" name="Group 42"/>
          <p:cNvGrpSpPr/>
          <p:nvPr/>
        </p:nvGrpSpPr>
        <p:grpSpPr>
          <a:xfrm>
            <a:off x="2447767" y="3964043"/>
            <a:ext cx="277597" cy="276755"/>
            <a:chOff x="2138511" y="2464802"/>
            <a:chExt cx="354012" cy="352956"/>
          </a:xfrm>
          <a:solidFill>
            <a:schemeClr val="accent2"/>
          </a:solidFill>
        </p:grpSpPr>
        <p:sp>
          <p:nvSpPr>
            <p:cNvPr id="46" name="Oval 43"/>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47" name="Freeform 4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grpSp>
      <p:grpSp>
        <p:nvGrpSpPr>
          <p:cNvPr id="42" name="Group 45"/>
          <p:cNvGrpSpPr/>
          <p:nvPr/>
        </p:nvGrpSpPr>
        <p:grpSpPr>
          <a:xfrm>
            <a:off x="9467597" y="3964043"/>
            <a:ext cx="277597" cy="276755"/>
            <a:chOff x="2138511" y="2464802"/>
            <a:chExt cx="354012" cy="352956"/>
          </a:xfrm>
          <a:solidFill>
            <a:schemeClr val="accent4"/>
          </a:solidFill>
        </p:grpSpPr>
        <p:sp>
          <p:nvSpPr>
            <p:cNvPr id="49" name="Oval 4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50" name="Freeform 4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grpSp>
      <p:sp>
        <p:nvSpPr>
          <p:cNvPr id="51" name="TextBox 50"/>
          <p:cNvSpPr txBox="1"/>
          <p:nvPr/>
        </p:nvSpPr>
        <p:spPr>
          <a:xfrm>
            <a:off x="1632300" y="1718243"/>
            <a:ext cx="1415716" cy="338398"/>
          </a:xfrm>
          <a:prstGeom prst="rect">
            <a:avLst/>
          </a:prstGeom>
          <a:noFill/>
        </p:spPr>
        <p:txBody>
          <a:bodyPr wrap="none" lIns="91412" tIns="45706" rIns="91412" bIns="45706"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添加文字内容</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1001691" y="2059045"/>
            <a:ext cx="2188053" cy="646303"/>
          </a:xfrm>
          <a:prstGeom prst="rect">
            <a:avLst/>
          </a:prstGeom>
          <a:noFill/>
        </p:spPr>
        <p:txBody>
          <a:bodyPr wrap="square" lIns="91412" tIns="45706" rIns="91412" bIns="45706" rtlCol="0">
            <a:spAutoFit/>
          </a:bodyPr>
          <a:lstStyle/>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854867" y="3883131"/>
            <a:ext cx="1415716" cy="338398"/>
          </a:xfrm>
          <a:prstGeom prst="rect">
            <a:avLst/>
          </a:prstGeom>
          <a:noFill/>
        </p:spPr>
        <p:txBody>
          <a:bodyPr wrap="none" lIns="91412" tIns="45706" rIns="91412" bIns="45706"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添加文字内容</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268794" y="4223934"/>
            <a:ext cx="2188053" cy="646303"/>
          </a:xfrm>
          <a:prstGeom prst="rect">
            <a:avLst/>
          </a:prstGeom>
          <a:noFill/>
        </p:spPr>
        <p:txBody>
          <a:bodyPr wrap="square" lIns="91412" tIns="45706" rIns="91412" bIns="45706" rtlCol="0">
            <a:spAutoFit/>
          </a:bodyPr>
          <a:lstStyle/>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9025342" y="1718243"/>
            <a:ext cx="1415716" cy="338398"/>
          </a:xfrm>
          <a:prstGeom prst="rect">
            <a:avLst/>
          </a:prstGeom>
          <a:noFill/>
        </p:spPr>
        <p:txBody>
          <a:bodyPr wrap="none" lIns="91412" tIns="45706" rIns="91412" bIns="45706"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添加文字内容</a:t>
            </a:r>
            <a:endParaRPr lang="id-ID"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9025344" y="2059045"/>
            <a:ext cx="2188053" cy="646303"/>
          </a:xfrm>
          <a:prstGeom prst="rect">
            <a:avLst/>
          </a:prstGeom>
          <a:noFill/>
        </p:spPr>
        <p:txBody>
          <a:bodyPr wrap="square" lIns="91412" tIns="45706" rIns="91412" bIns="45706"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9707966" y="3883131"/>
            <a:ext cx="1415716" cy="338398"/>
          </a:xfrm>
          <a:prstGeom prst="rect">
            <a:avLst/>
          </a:prstGeom>
          <a:noFill/>
        </p:spPr>
        <p:txBody>
          <a:bodyPr wrap="none" lIns="91412" tIns="45706" rIns="91412" bIns="45706"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添加文字内容</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9707966" y="4223934"/>
            <a:ext cx="2188053" cy="646303"/>
          </a:xfrm>
          <a:prstGeom prst="rect">
            <a:avLst/>
          </a:prstGeom>
          <a:noFill/>
        </p:spPr>
        <p:txBody>
          <a:bodyPr wrap="square" lIns="91412" tIns="45706" rIns="91412" bIns="45706"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输入你的文字信息输入你的文字信息输入你的文字信息</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Freeform 55"/>
          <p:cNvSpPr/>
          <p:nvPr/>
        </p:nvSpPr>
        <p:spPr bwMode="auto">
          <a:xfrm>
            <a:off x="3837411" y="2056250"/>
            <a:ext cx="354749" cy="439610"/>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ysClr val="window" lastClr="FFFFFF"/>
          </a:solidFill>
          <a:ln>
            <a:noFill/>
          </a:ln>
        </p:spPr>
        <p:txBody>
          <a:bodyPr vert="horz" wrap="square" lIns="91412" tIns="45706" rIns="91412" bIns="45706"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grpSp>
        <p:nvGrpSpPr>
          <p:cNvPr id="45" name="Group 57"/>
          <p:cNvGrpSpPr/>
          <p:nvPr/>
        </p:nvGrpSpPr>
        <p:grpSpPr>
          <a:xfrm>
            <a:off x="3071297" y="4223935"/>
            <a:ext cx="339664" cy="319143"/>
            <a:chOff x="3175" y="-1587"/>
            <a:chExt cx="1209675" cy="1136651"/>
          </a:xfrm>
          <a:solidFill>
            <a:sysClr val="window" lastClr="FFFFFF"/>
          </a:solidFill>
        </p:grpSpPr>
        <p:sp>
          <p:nvSpPr>
            <p:cNvPr id="61" name="Freeform 59"/>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62" name="Oval 60"/>
            <p:cNvSpPr>
              <a:spLocks noChangeArrowheads="1"/>
            </p:cNvSpPr>
            <p:nvPr/>
          </p:nvSpPr>
          <p:spPr bwMode="auto">
            <a:xfrm>
              <a:off x="457200" y="679451"/>
              <a:ext cx="301625" cy="303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63"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grpSp>
      <p:grpSp>
        <p:nvGrpSpPr>
          <p:cNvPr id="48" name="Group 61"/>
          <p:cNvGrpSpPr/>
          <p:nvPr/>
        </p:nvGrpSpPr>
        <p:grpSpPr>
          <a:xfrm>
            <a:off x="8763997" y="4266854"/>
            <a:ext cx="370792" cy="255517"/>
            <a:chOff x="3175" y="4763"/>
            <a:chExt cx="3130550" cy="2157412"/>
          </a:xfrm>
          <a:solidFill>
            <a:sysClr val="window" lastClr="FFFFFF"/>
          </a:solidFill>
        </p:grpSpPr>
        <p:sp>
          <p:nvSpPr>
            <p:cNvPr id="65" name="Freeform 65"/>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66"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67"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68"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
          <p:nvSpPr>
            <p:cNvPr id="69"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grpSp>
      <p:sp>
        <p:nvSpPr>
          <p:cNvPr id="70" name="Freeform 73"/>
          <p:cNvSpPr/>
          <p:nvPr/>
        </p:nvSpPr>
        <p:spPr bwMode="auto">
          <a:xfrm>
            <a:off x="7996570" y="2131128"/>
            <a:ext cx="309322" cy="308152"/>
          </a:xfrm>
          <a:custGeom>
            <a:avLst/>
            <a:gdLst>
              <a:gd name="T0" fmla="*/ 366 w 451"/>
              <a:gd name="T1" fmla="*/ 355 h 449"/>
              <a:gd name="T2" fmla="*/ 320 w 451"/>
              <a:gd name="T3" fmla="*/ 391 h 449"/>
              <a:gd name="T4" fmla="*/ 173 w 451"/>
              <a:gd name="T5" fmla="*/ 391 h 449"/>
              <a:gd name="T6" fmla="*/ 154 w 451"/>
              <a:gd name="T7" fmla="*/ 363 h 449"/>
              <a:gd name="T8" fmla="*/ 173 w 451"/>
              <a:gd name="T9" fmla="*/ 304 h 449"/>
              <a:gd name="T10" fmla="*/ 405 w 451"/>
              <a:gd name="T11" fmla="*/ 304 h 449"/>
              <a:gd name="T12" fmla="*/ 451 w 451"/>
              <a:gd name="T13" fmla="*/ 103 h 449"/>
              <a:gd name="T14" fmla="*/ 84 w 451"/>
              <a:gd name="T15" fmla="*/ 54 h 449"/>
              <a:gd name="T16" fmla="*/ 55 w 451"/>
              <a:gd name="T17" fmla="*/ 35 h 449"/>
              <a:gd name="T18" fmla="*/ 56 w 451"/>
              <a:gd name="T19" fmla="*/ 28 h 449"/>
              <a:gd name="T20" fmla="*/ 28 w 451"/>
              <a:gd name="T21" fmla="*/ 0 h 449"/>
              <a:gd name="T22" fmla="*/ 0 w 451"/>
              <a:gd name="T23" fmla="*/ 28 h 449"/>
              <a:gd name="T24" fmla="*/ 28 w 451"/>
              <a:gd name="T25" fmla="*/ 56 h 449"/>
              <a:gd name="T26" fmla="*/ 33 w 451"/>
              <a:gd name="T27" fmla="*/ 55 h 449"/>
              <a:gd name="T28" fmla="*/ 68 w 451"/>
              <a:gd name="T29" fmla="*/ 78 h 449"/>
              <a:gd name="T30" fmla="*/ 125 w 451"/>
              <a:gd name="T31" fmla="*/ 304 h 449"/>
              <a:gd name="T32" fmla="*/ 142 w 451"/>
              <a:gd name="T33" fmla="*/ 304 h 449"/>
              <a:gd name="T34" fmla="*/ 127 w 451"/>
              <a:gd name="T35" fmla="*/ 353 h 449"/>
              <a:gd name="T36" fmla="*/ 125 w 451"/>
              <a:gd name="T37" fmla="*/ 353 h 449"/>
              <a:gd name="T38" fmla="*/ 77 w 451"/>
              <a:gd name="T39" fmla="*/ 401 h 449"/>
              <a:gd name="T40" fmla="*/ 125 w 451"/>
              <a:gd name="T41" fmla="*/ 449 h 449"/>
              <a:gd name="T42" fmla="*/ 170 w 451"/>
              <a:gd name="T43" fmla="*/ 420 h 449"/>
              <a:gd name="T44" fmla="*/ 322 w 451"/>
              <a:gd name="T45" fmla="*/ 420 h 449"/>
              <a:gd name="T46" fmla="*/ 366 w 451"/>
              <a:gd name="T47" fmla="*/ 449 h 449"/>
              <a:gd name="T48" fmla="*/ 413 w 451"/>
              <a:gd name="T49" fmla="*/ 402 h 449"/>
              <a:gd name="T50" fmla="*/ 366 w 451"/>
              <a:gd name="T51" fmla="*/ 3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ysClr val="window" lastClr="FFFFFF"/>
          </a:solidFill>
          <a:ln>
            <a:noFill/>
          </a:ln>
        </p:spPr>
        <p:txBody>
          <a:bodyPr vert="horz" wrap="square" lIns="91412" tIns="45706" rIns="91412" bIns="45706" numCol="1" anchor="t" anchorCtr="0" compatLnSpc="1"/>
          <a:lstStyle/>
          <a:p>
            <a:pPr defTabSz="914400">
              <a:defRPr/>
            </a:pPr>
            <a:endParaRPr lang="id-ID" sz="1865" kern="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fltVal val="0"/>
                                          </p:val>
                                        </p:tav>
                                        <p:tav tm="100000">
                                          <p:val>
                                            <p:strVal val="#ppt_h"/>
                                          </p:val>
                                        </p:tav>
                                      </p:tavLst>
                                    </p:anim>
                                    <p:animEffect transition="in" filter="fade">
                                      <p:cBhvr>
                                        <p:cTn id="48" dur="500"/>
                                        <p:tgtEl>
                                          <p:spTgt spid="70"/>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childTnLst>
                          </p:cTn>
                        </p:par>
                        <p:par>
                          <p:cTn id="62" fill="hold">
                            <p:stCondLst>
                              <p:cond delay="5500"/>
                            </p:stCondLst>
                            <p:childTnLst>
                              <p:par>
                                <p:cTn id="63" presetID="10" presetClass="entr" presetSubtype="0"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p:cTn id="69" dur="500" fill="hold"/>
                                        <p:tgtEl>
                                          <p:spTgt spid="45"/>
                                        </p:tgtEl>
                                        <p:attrNameLst>
                                          <p:attrName>ppt_w</p:attrName>
                                        </p:attrNameLst>
                                      </p:cBhvr>
                                      <p:tavLst>
                                        <p:tav tm="0">
                                          <p:val>
                                            <p:fltVal val="0"/>
                                          </p:val>
                                        </p:tav>
                                        <p:tav tm="100000">
                                          <p:val>
                                            <p:strVal val="#ppt_w"/>
                                          </p:val>
                                        </p:tav>
                                      </p:tavLst>
                                    </p:anim>
                                    <p:anim calcmode="lin" valueType="num">
                                      <p:cBhvr>
                                        <p:cTn id="70" dur="500" fill="hold"/>
                                        <p:tgtEl>
                                          <p:spTgt spid="45"/>
                                        </p:tgtEl>
                                        <p:attrNameLst>
                                          <p:attrName>ppt_h</p:attrName>
                                        </p:attrNameLst>
                                      </p:cBhvr>
                                      <p:tavLst>
                                        <p:tav tm="0">
                                          <p:val>
                                            <p:fltVal val="0"/>
                                          </p:val>
                                        </p:tav>
                                        <p:tav tm="100000">
                                          <p:val>
                                            <p:strVal val="#ppt_h"/>
                                          </p:val>
                                        </p:tav>
                                      </p:tavLst>
                                    </p:anim>
                                    <p:animEffect transition="in" filter="fade">
                                      <p:cBhvr>
                                        <p:cTn id="71" dur="500"/>
                                        <p:tgtEl>
                                          <p:spTgt spid="4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par>
                          <p:cTn id="78" fill="hold">
                            <p:stCondLst>
                              <p:cond delay="7000"/>
                            </p:stCondLst>
                            <p:childTnLst>
                              <p:par>
                                <p:cTn id="79" presetID="10" presetClass="entr" presetSubtype="0"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500"/>
                                        <p:tgtEl>
                                          <p:spTgt spid="5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childTnLst>
                          </p:cTn>
                        </p:par>
                        <p:par>
                          <p:cTn id="85" fill="hold">
                            <p:stCondLst>
                              <p:cond delay="7500"/>
                            </p:stCondLst>
                            <p:childTnLst>
                              <p:par>
                                <p:cTn id="86" presetID="10" presetClass="entr" presetSubtype="0"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500"/>
                                        <p:tgtEl>
                                          <p:spTgt spid="10"/>
                                        </p:tgtEl>
                                      </p:cBhvr>
                                    </p:animEffect>
                                  </p:childTnLst>
                                </p:cTn>
                              </p:par>
                            </p:childTnLst>
                          </p:cTn>
                        </p:par>
                        <p:par>
                          <p:cTn id="89" fill="hold">
                            <p:stCondLst>
                              <p:cond delay="8000"/>
                            </p:stCondLst>
                            <p:childTnLst>
                              <p:par>
                                <p:cTn id="90" presetID="53" presetClass="entr" presetSubtype="16" fill="hold" nodeType="afterEffect">
                                  <p:stCondLst>
                                    <p:cond delay="0"/>
                                  </p:stCondLst>
                                  <p:childTnLst>
                                    <p:set>
                                      <p:cBhvr>
                                        <p:cTn id="91" dur="1" fill="hold">
                                          <p:stCondLst>
                                            <p:cond delay="0"/>
                                          </p:stCondLst>
                                        </p:cTn>
                                        <p:tgtEl>
                                          <p:spTgt spid="48"/>
                                        </p:tgtEl>
                                        <p:attrNameLst>
                                          <p:attrName>style.visibility</p:attrName>
                                        </p:attrNameLst>
                                      </p:cBhvr>
                                      <p:to>
                                        <p:strVal val="visible"/>
                                      </p:to>
                                    </p:set>
                                    <p:anim calcmode="lin" valueType="num">
                                      <p:cBhvr>
                                        <p:cTn id="92" dur="500" fill="hold"/>
                                        <p:tgtEl>
                                          <p:spTgt spid="48"/>
                                        </p:tgtEl>
                                        <p:attrNameLst>
                                          <p:attrName>ppt_w</p:attrName>
                                        </p:attrNameLst>
                                      </p:cBhvr>
                                      <p:tavLst>
                                        <p:tav tm="0">
                                          <p:val>
                                            <p:fltVal val="0"/>
                                          </p:val>
                                        </p:tav>
                                        <p:tav tm="100000">
                                          <p:val>
                                            <p:strVal val="#ppt_w"/>
                                          </p:val>
                                        </p:tav>
                                      </p:tavLst>
                                    </p:anim>
                                    <p:anim calcmode="lin" valueType="num">
                                      <p:cBhvr>
                                        <p:cTn id="93" dur="500" fill="hold"/>
                                        <p:tgtEl>
                                          <p:spTgt spid="48"/>
                                        </p:tgtEl>
                                        <p:attrNameLst>
                                          <p:attrName>ppt_h</p:attrName>
                                        </p:attrNameLst>
                                      </p:cBhvr>
                                      <p:tavLst>
                                        <p:tav tm="0">
                                          <p:val>
                                            <p:fltVal val="0"/>
                                          </p:val>
                                        </p:tav>
                                        <p:tav tm="100000">
                                          <p:val>
                                            <p:strVal val="#ppt_h"/>
                                          </p:val>
                                        </p:tav>
                                      </p:tavLst>
                                    </p:anim>
                                    <p:animEffect transition="in" filter="fade">
                                      <p:cBhvr>
                                        <p:cTn id="94" dur="500"/>
                                        <p:tgtEl>
                                          <p:spTgt spid="48"/>
                                        </p:tgtEl>
                                      </p:cBhvr>
                                    </p:animEffect>
                                  </p:childTnLst>
                                </p:cTn>
                              </p:par>
                            </p:childTnLst>
                          </p:cTn>
                        </p:par>
                        <p:par>
                          <p:cTn id="95" fill="hold">
                            <p:stCondLst>
                              <p:cond delay="8500"/>
                            </p:stCondLst>
                            <p:childTnLst>
                              <p:par>
                                <p:cTn id="96" presetID="53" presetClass="entr" presetSubtype="16" fill="hold"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Effect transition="in" filter="fade">
                                      <p:cBhvr>
                                        <p:cTn id="100" dur="500"/>
                                        <p:tgtEl>
                                          <p:spTgt spid="42"/>
                                        </p:tgtEl>
                                      </p:cBhvr>
                                    </p:animEffect>
                                  </p:childTnLst>
                                </p:cTn>
                              </p:par>
                            </p:childTnLst>
                          </p:cTn>
                        </p:par>
                        <p:par>
                          <p:cTn id="101" fill="hold">
                            <p:stCondLst>
                              <p:cond delay="9000"/>
                            </p:stCondLst>
                            <p:childTnLst>
                              <p:par>
                                <p:cTn id="102" presetID="10" presetClass="entr" presetSubtype="0" fill="hold" grpId="0"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500"/>
                                        <p:tgtEl>
                                          <p:spTgt spid="5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51" grpId="0"/>
      <p:bldP spid="52" grpId="0"/>
      <p:bldP spid="53" grpId="0"/>
      <p:bldP spid="54" grpId="0"/>
      <p:bldP spid="55" grpId="0"/>
      <p:bldP spid="56" grpId="0"/>
      <p:bldP spid="57" grpId="0"/>
      <p:bldP spid="58" grpId="0"/>
      <p:bldP spid="59" grpId="0" animBg="1"/>
      <p:bldP spid="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4992218" y="1374715"/>
            <a:ext cx="1775649" cy="379435"/>
          </a:xfrm>
          <a:prstGeom prst="rect">
            <a:avLst/>
          </a:prstGeom>
          <a:solidFill>
            <a:schemeClr val="accent1"/>
          </a:solidFill>
          <a:ln w="9525">
            <a:solidFill>
              <a:schemeClr val="accent1"/>
            </a:solidFill>
          </a:ln>
        </p:spPr>
        <p:txBody>
          <a:bodyPr wrap="square" lIns="91412" tIns="45706" rIns="91412" bIns="45706" rtlCol="0" anchor="t">
            <a:spAutoFit/>
          </a:bodyPr>
          <a:lstStyle/>
          <a:p>
            <a:pPr lvl="0" algn="ctr"/>
            <a:r>
              <a:rPr lang="en-US" altLang="zh-CN" sz="186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CONTENTS</a:t>
            </a:r>
          </a:p>
        </p:txBody>
      </p:sp>
      <p:sp>
        <p:nvSpPr>
          <p:cNvPr id="5" name="TextBox 25"/>
          <p:cNvSpPr txBox="1"/>
          <p:nvPr/>
        </p:nvSpPr>
        <p:spPr>
          <a:xfrm flipH="1">
            <a:off x="4992218" y="1839143"/>
            <a:ext cx="1456841" cy="584619"/>
          </a:xfrm>
          <a:prstGeom prst="rect">
            <a:avLst/>
          </a:prstGeom>
          <a:noFill/>
        </p:spPr>
        <p:txBody>
          <a:bodyPr wrap="square" lIns="91412" tIns="45706" rIns="91412" bIns="45706" rtlCol="0">
            <a:spAutoFit/>
            <a:scene3d>
              <a:camera prst="orthographicFront"/>
              <a:lightRig rig="threePt" dir="t"/>
            </a:scene3d>
          </a:bodyPr>
          <a:lstStyle/>
          <a:p>
            <a:pPr lvl="0" algn="r" fontAlgn="base"/>
            <a:r>
              <a:rPr lang="zh-CN" altLang="en-US" sz="3200" b="1"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目 录 </a:t>
            </a:r>
          </a:p>
        </p:txBody>
      </p:sp>
      <p:sp>
        <p:nvSpPr>
          <p:cNvPr id="6" name="MH_Entry_1">
            <a:hlinkClick r:id="" action="ppaction://noaction"/>
          </p:cNvPr>
          <p:cNvSpPr txBox="1"/>
          <p:nvPr>
            <p:custDataLst>
              <p:tags r:id="rId1"/>
            </p:custDataLst>
          </p:nvPr>
        </p:nvSpPr>
        <p:spPr>
          <a:xfrm>
            <a:off x="1166889" y="3368736"/>
            <a:ext cx="2772507" cy="368592"/>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solidFill>
              <a:schemeClr val="accent1"/>
            </a:solidFill>
          </a:ln>
        </p:spPr>
        <p:txBody>
          <a:bodyPr wrap="square" lIns="71978" tIns="0" rIns="287911" bIns="0" anchor="ctr">
            <a:normAutofit/>
          </a:bodyPr>
          <a:lstStyle/>
          <a:p>
            <a:pPr lvl="0" algn="ctr"/>
            <a:r>
              <a:rPr lang="zh-CN" altLang="en-US"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en-US" altLang="zh-CN"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MH_Number_1">
            <a:hlinkClick r:id="" action="ppaction://noaction"/>
          </p:cNvPr>
          <p:cNvSpPr/>
          <p:nvPr>
            <p:custDataLst>
              <p:tags r:id="rId2"/>
            </p:custDataLst>
          </p:nvPr>
        </p:nvSpPr>
        <p:spPr>
          <a:xfrm>
            <a:off x="3914003" y="3224765"/>
            <a:ext cx="1493339" cy="51256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06" rIns="0" bIns="45706" numCol="1" spcCol="0" rtlCol="0" fromWordArt="0" anchor="ctr" anchorCtr="0" forceAA="0" compatLnSpc="1">
            <a:noAutofit/>
          </a:bodyPr>
          <a:lstStyle/>
          <a:p>
            <a:pPr lvl="0" algn="ctr">
              <a:spcBef>
                <a:spcPct val="0"/>
              </a:spcBef>
            </a:pPr>
            <a:r>
              <a:rPr lang="en-US" altLang="zh-CN" sz="2400" b="1" dirty="0">
                <a:solidFill>
                  <a:schemeClr val="tx1">
                    <a:lumMod val="75000"/>
                    <a:lumOff val="25000"/>
                  </a:schemeClr>
                </a:solidFill>
                <a:cs typeface="Times New Roman" panose="02020603050405020304" pitchFamily="18" charset="0"/>
              </a:rPr>
              <a:t>Part 1</a:t>
            </a:r>
            <a:endParaRPr lang="zh-CN" altLang="en-US" sz="2400" b="1" dirty="0">
              <a:solidFill>
                <a:schemeClr val="tx1">
                  <a:lumMod val="75000"/>
                  <a:lumOff val="25000"/>
                </a:schemeClr>
              </a:solidFill>
              <a:cs typeface="Times New Roman" panose="02020603050405020304" pitchFamily="18" charset="0"/>
            </a:endParaRPr>
          </a:p>
        </p:txBody>
      </p:sp>
      <p:sp>
        <p:nvSpPr>
          <p:cNvPr id="8" name="MH_Entry_2">
            <a:hlinkClick r:id="" action="ppaction://noaction"/>
          </p:cNvPr>
          <p:cNvSpPr txBox="1"/>
          <p:nvPr>
            <p:custDataLst>
              <p:tags r:id="rId3"/>
            </p:custDataLst>
          </p:nvPr>
        </p:nvSpPr>
        <p:spPr>
          <a:xfrm>
            <a:off x="1166889" y="4480420"/>
            <a:ext cx="2772507" cy="368592"/>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solidFill>
              <a:schemeClr val="accent1"/>
            </a:solidFill>
          </a:ln>
        </p:spPr>
        <p:txBody>
          <a:bodyPr wrap="square" lIns="71978" tIns="0" rIns="287911" bIns="0" anchor="ctr">
            <a:normAutofit/>
          </a:bodyPr>
          <a:lstStyle/>
          <a:p>
            <a:pPr lvl="0" algn="ctr"/>
            <a:r>
              <a:rPr lang="zh-CN" altLang="en-US"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明年工作计划</a:t>
            </a:r>
            <a:endParaRPr lang="en-US" altLang="zh-CN"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MH_Number_2">
            <a:hlinkClick r:id="" action="ppaction://noaction"/>
          </p:cNvPr>
          <p:cNvSpPr/>
          <p:nvPr>
            <p:custDataLst>
              <p:tags r:id="rId4"/>
            </p:custDataLst>
          </p:nvPr>
        </p:nvSpPr>
        <p:spPr>
          <a:xfrm>
            <a:off x="3914003" y="4336447"/>
            <a:ext cx="1493339" cy="51256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06" rIns="0" bIns="45706" numCol="1" spcCol="0" rtlCol="0" fromWordArt="0" anchor="ctr" anchorCtr="0" forceAA="0" compatLnSpc="1">
            <a:noAutofit/>
          </a:bodyPr>
          <a:lstStyle/>
          <a:p>
            <a:pPr lvl="0" algn="ctr">
              <a:spcBef>
                <a:spcPct val="0"/>
              </a:spcBef>
            </a:pPr>
            <a:r>
              <a:rPr lang="en-US" altLang="zh-CN" sz="2400" b="1" dirty="0">
                <a:solidFill>
                  <a:schemeClr val="tx1">
                    <a:lumMod val="75000"/>
                    <a:lumOff val="25000"/>
                  </a:schemeClr>
                </a:solidFill>
                <a:cs typeface="Times New Roman" panose="02020603050405020304" pitchFamily="18" charset="0"/>
              </a:rPr>
              <a:t>Part 2</a:t>
            </a:r>
            <a:endParaRPr lang="zh-CN" altLang="en-US" sz="2400" b="1" dirty="0">
              <a:solidFill>
                <a:schemeClr val="tx1">
                  <a:lumMod val="75000"/>
                  <a:lumOff val="25000"/>
                </a:schemeClr>
              </a:solidFill>
              <a:cs typeface="Times New Roman" panose="02020603050405020304" pitchFamily="18" charset="0"/>
            </a:endParaRPr>
          </a:p>
        </p:txBody>
      </p:sp>
      <p:sp>
        <p:nvSpPr>
          <p:cNvPr id="10" name="MH_Entry_3">
            <a:hlinkClick r:id="rId11" action="ppaction://hlinksldjump"/>
          </p:cNvPr>
          <p:cNvSpPr txBox="1"/>
          <p:nvPr>
            <p:custDataLst>
              <p:tags r:id="rId5"/>
            </p:custDataLst>
          </p:nvPr>
        </p:nvSpPr>
        <p:spPr>
          <a:xfrm>
            <a:off x="6468270" y="3381014"/>
            <a:ext cx="2772507" cy="368592"/>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solidFill>
              <a:schemeClr val="accent1"/>
            </a:solidFill>
          </a:ln>
        </p:spPr>
        <p:txBody>
          <a:bodyPr wrap="square" lIns="71978" tIns="0" rIns="287911" bIns="0" anchor="ctr">
            <a:normAutofit/>
          </a:bodyPr>
          <a:lstStyle/>
          <a:p>
            <a:pPr lvl="0" algn="ctr"/>
            <a:r>
              <a:rPr lang="zh-CN" altLang="en-US"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en-US" altLang="zh-CN"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MH_Number_3">
            <a:hlinkClick r:id="rId11" action="ppaction://hlinksldjump"/>
          </p:cNvPr>
          <p:cNvSpPr/>
          <p:nvPr>
            <p:custDataLst>
              <p:tags r:id="rId6"/>
            </p:custDataLst>
          </p:nvPr>
        </p:nvSpPr>
        <p:spPr>
          <a:xfrm>
            <a:off x="9215384" y="3237039"/>
            <a:ext cx="1493339" cy="51256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06" rIns="0" bIns="45706" numCol="1" spcCol="0" rtlCol="0" fromWordArt="0" anchor="ctr" anchorCtr="0" forceAA="0" compatLnSpc="1">
            <a:noAutofit/>
          </a:bodyPr>
          <a:lstStyle/>
          <a:p>
            <a:pPr lvl="0" algn="ctr">
              <a:spcBef>
                <a:spcPct val="0"/>
              </a:spcBef>
            </a:pPr>
            <a:r>
              <a:rPr lang="en-US" altLang="zh-CN" sz="2400" b="1" dirty="0">
                <a:solidFill>
                  <a:schemeClr val="tx1">
                    <a:lumMod val="75000"/>
                    <a:lumOff val="25000"/>
                  </a:schemeClr>
                </a:solidFill>
                <a:cs typeface="Times New Roman" panose="02020603050405020304" pitchFamily="18" charset="0"/>
              </a:rPr>
              <a:t>Part 3</a:t>
            </a:r>
            <a:endParaRPr lang="zh-CN" altLang="en-US" sz="2400" b="1" dirty="0">
              <a:solidFill>
                <a:schemeClr val="tx1">
                  <a:lumMod val="75000"/>
                  <a:lumOff val="25000"/>
                </a:schemeClr>
              </a:solidFill>
              <a:cs typeface="Times New Roman" panose="02020603050405020304" pitchFamily="18" charset="0"/>
            </a:endParaRPr>
          </a:p>
        </p:txBody>
      </p:sp>
      <p:sp>
        <p:nvSpPr>
          <p:cNvPr id="12" name="MH_Entry_4">
            <a:hlinkClick r:id="" action="ppaction://noaction"/>
          </p:cNvPr>
          <p:cNvSpPr txBox="1"/>
          <p:nvPr>
            <p:custDataLst>
              <p:tags r:id="rId7"/>
            </p:custDataLst>
          </p:nvPr>
        </p:nvSpPr>
        <p:spPr>
          <a:xfrm>
            <a:off x="6468270" y="4492695"/>
            <a:ext cx="2772507" cy="368592"/>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solidFill>
              <a:schemeClr val="accent1"/>
            </a:solidFill>
          </a:ln>
        </p:spPr>
        <p:txBody>
          <a:bodyPr wrap="square" lIns="71978" tIns="0" rIns="287911" bIns="0" anchor="ctr">
            <a:norm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年度工作概述</a:t>
            </a:r>
            <a:endParaRPr lang="en-US" altLang="zh-CN"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MH_Number_4">
            <a:hlinkClick r:id="" action="ppaction://noaction"/>
          </p:cNvPr>
          <p:cNvSpPr/>
          <p:nvPr>
            <p:custDataLst>
              <p:tags r:id="rId8"/>
            </p:custDataLst>
          </p:nvPr>
        </p:nvSpPr>
        <p:spPr>
          <a:xfrm>
            <a:off x="9215384" y="4348720"/>
            <a:ext cx="1493339" cy="51256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06" rIns="0" bIns="45706" numCol="1" spcCol="0" rtlCol="0" fromWordArt="0" anchor="ctr" anchorCtr="0" forceAA="0" compatLnSpc="1">
            <a:noAutofit/>
          </a:bodyPr>
          <a:lstStyle/>
          <a:p>
            <a:pPr lvl="0" algn="ctr">
              <a:spcBef>
                <a:spcPct val="0"/>
              </a:spcBef>
            </a:pPr>
            <a:r>
              <a:rPr lang="en-US" altLang="zh-CN" sz="2400" b="1" dirty="0">
                <a:solidFill>
                  <a:schemeClr val="tx1">
                    <a:lumMod val="75000"/>
                    <a:lumOff val="25000"/>
                  </a:schemeClr>
                </a:solidFill>
                <a:cs typeface="Times New Roman" panose="02020603050405020304" pitchFamily="18" charset="0"/>
              </a:rPr>
              <a:t>Part 4</a:t>
            </a:r>
            <a:endParaRPr lang="zh-CN" altLang="en-US" sz="2400" b="1" dirty="0">
              <a:solidFill>
                <a:schemeClr val="tx1">
                  <a:lumMod val="75000"/>
                  <a:lumOff val="25000"/>
                </a:schemeClr>
              </a:solidFill>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1" nodeType="clickEffect">
                                  <p:stCondLst>
                                    <p:cond delay="0"/>
                                  </p:stCondLst>
                                  <p:childTnLst>
                                    <p:animEffect transition="out" filter="fade">
                                      <p:cBhvr>
                                        <p:cTn id="21" dur="500" tmFilter="0, 0; .2, .5; .8, .5; 1, 0"/>
                                        <p:tgtEl>
                                          <p:spTgt spid="5"/>
                                        </p:tgtEl>
                                      </p:cBhvr>
                                    </p:animEffect>
                                    <p:animScale>
                                      <p:cBhvr>
                                        <p:cTn id="22" dur="250" autoRev="1" fill="hold"/>
                                        <p:tgtEl>
                                          <p:spTgt spid="5"/>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p:bldP spid="5" grpId="1"/>
      <p:bldP spid="6" grpId="0" animBg="1"/>
      <p:bldP spid="7" grpId="0" animBg="1"/>
      <p:bldP spid="8" grpId="0" animBg="1"/>
      <p:bldP spid="9" grpId="0" animBg="1"/>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335197" y="1616009"/>
            <a:ext cx="7215365"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8" name="TextBox 7"/>
          <p:cNvSpPr txBox="1"/>
          <p:nvPr/>
        </p:nvSpPr>
        <p:spPr>
          <a:xfrm>
            <a:off x="3216569" y="1665354"/>
            <a:ext cx="7678483" cy="677062"/>
          </a:xfrm>
          <a:prstGeom prst="rect">
            <a:avLst/>
          </a:prstGeom>
          <a:noFill/>
        </p:spPr>
        <p:txBody>
          <a:bodyPr wrap="square" lIns="121874" tIns="60937" rIns="121874" bIns="60937"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字，模板中的所有颜色板式均可编辑替换，可以根据自己的需要更换自己喜欢的颜色与修改图表的布局，适当的增加或删除部分内容</a:t>
            </a:r>
          </a:p>
        </p:txBody>
      </p:sp>
      <p:sp>
        <p:nvSpPr>
          <p:cNvPr id="9" name="泪滴形 8"/>
          <p:cNvSpPr/>
          <p:nvPr/>
        </p:nvSpPr>
        <p:spPr>
          <a:xfrm>
            <a:off x="1584013" y="1604798"/>
            <a:ext cx="1343585" cy="134400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37" rIns="0" bIns="60937"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a:t>
            </a:r>
          </a:p>
        </p:txBody>
      </p:sp>
      <p:sp>
        <p:nvSpPr>
          <p:cNvPr id="10" name="泪滴形 9"/>
          <p:cNvSpPr/>
          <p:nvPr/>
        </p:nvSpPr>
        <p:spPr>
          <a:xfrm>
            <a:off x="1584013" y="3285060"/>
            <a:ext cx="1343585" cy="1344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37" rIns="0" bIns="60937"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a:t>
            </a:r>
          </a:p>
        </p:txBody>
      </p:sp>
      <p:sp>
        <p:nvSpPr>
          <p:cNvPr id="11" name="泪滴形 10"/>
          <p:cNvSpPr/>
          <p:nvPr/>
        </p:nvSpPr>
        <p:spPr>
          <a:xfrm>
            <a:off x="1584013" y="4965321"/>
            <a:ext cx="1343585" cy="13440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37" rIns="0" bIns="60937"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a:t>
            </a:r>
          </a:p>
        </p:txBody>
      </p:sp>
      <p:sp>
        <p:nvSpPr>
          <p:cNvPr id="12" name="矩形 11"/>
          <p:cNvSpPr/>
          <p:nvPr/>
        </p:nvSpPr>
        <p:spPr>
          <a:xfrm>
            <a:off x="3335197" y="3236979"/>
            <a:ext cx="7215365" cy="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13" name="TextBox 12"/>
          <p:cNvSpPr txBox="1"/>
          <p:nvPr/>
        </p:nvSpPr>
        <p:spPr>
          <a:xfrm>
            <a:off x="3216569" y="3309218"/>
            <a:ext cx="7678483" cy="677062"/>
          </a:xfrm>
          <a:prstGeom prst="rect">
            <a:avLst/>
          </a:prstGeom>
          <a:noFill/>
        </p:spPr>
        <p:txBody>
          <a:bodyPr wrap="square" lIns="121874" tIns="60937" rIns="121874" bIns="60937"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字，模板中的所有颜色板式均可编辑替换，可以根据自己的需要更换自己喜欢的颜色与修改图表的布局，适当的增加或删除部分内容</a:t>
            </a:r>
          </a:p>
        </p:txBody>
      </p:sp>
      <p:sp>
        <p:nvSpPr>
          <p:cNvPr id="14" name="矩形 13"/>
          <p:cNvSpPr/>
          <p:nvPr/>
        </p:nvSpPr>
        <p:spPr>
          <a:xfrm>
            <a:off x="3335197" y="4940928"/>
            <a:ext cx="7215365" cy="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4" tIns="60937" rIns="121874" bIns="60937" rtlCol="0" anchor="ctr"/>
          <a:lstStyle/>
          <a:p>
            <a:pPr algn="ctr"/>
            <a:endParaRPr lang="zh-CN" altLang="en-US" sz="1865">
              <a:latin typeface="微软雅黑" panose="020B0503020204020204" pitchFamily="34" charset="-122"/>
              <a:ea typeface="微软雅黑" panose="020B0503020204020204" pitchFamily="34" charset="-122"/>
            </a:endParaRPr>
          </a:p>
        </p:txBody>
      </p:sp>
      <p:sp>
        <p:nvSpPr>
          <p:cNvPr id="15" name="TextBox 14"/>
          <p:cNvSpPr txBox="1"/>
          <p:nvPr/>
        </p:nvSpPr>
        <p:spPr>
          <a:xfrm>
            <a:off x="3216569" y="5025727"/>
            <a:ext cx="7678483" cy="677062"/>
          </a:xfrm>
          <a:prstGeom prst="rect">
            <a:avLst/>
          </a:prstGeom>
          <a:noFill/>
        </p:spPr>
        <p:txBody>
          <a:bodyPr wrap="square" lIns="121874" tIns="60937" rIns="121874" bIns="60937" rtlCol="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字，模板中的所有颜色板式均可编辑替换，可以根据自己的需要更换自己喜欢的颜色与修改图表的布局，适当的增加或删除部分内容</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90"/>
                                          </p:val>
                                        </p:tav>
                                        <p:tav tm="100000">
                                          <p:val>
                                            <p:fltVal val="0"/>
                                          </p:val>
                                        </p:tav>
                                      </p:tavLst>
                                    </p:anim>
                                    <p:animEffect transition="in" filter="fade">
                                      <p:cBhvr>
                                        <p:cTn id="24" dur="500"/>
                                        <p:tgtEl>
                                          <p:spTgt spid="1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 calcmode="lin" valueType="num">
                                      <p:cBhvr>
                                        <p:cTn id="37" dur="500" fill="hold"/>
                                        <p:tgtEl>
                                          <p:spTgt spid="11"/>
                                        </p:tgtEl>
                                        <p:attrNameLst>
                                          <p:attrName>style.rotation</p:attrName>
                                        </p:attrNameLst>
                                      </p:cBhvr>
                                      <p:tavLst>
                                        <p:tav tm="0">
                                          <p:val>
                                            <p:fltVal val="90"/>
                                          </p:val>
                                        </p:tav>
                                        <p:tav tm="100000">
                                          <p:val>
                                            <p:fltVal val="0"/>
                                          </p:val>
                                        </p:tav>
                                      </p:tavLst>
                                    </p:anim>
                                    <p:animEffect transition="in" filter="fade">
                                      <p:cBhvr>
                                        <p:cTn id="38" dur="500"/>
                                        <p:tgtEl>
                                          <p:spTgt spid="11"/>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animBg="1"/>
      <p:bldP spid="12" grpId="0" animBg="1"/>
      <p:bldP spid="13"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上箭头 1"/>
          <p:cNvSpPr/>
          <p:nvPr/>
        </p:nvSpPr>
        <p:spPr>
          <a:xfrm>
            <a:off x="4080398" y="1988840"/>
            <a:ext cx="1937618" cy="3648406"/>
          </a:xfrm>
          <a:custGeom>
            <a:avLst/>
            <a:gdLst/>
            <a:ahLst/>
            <a:cxnLst/>
            <a:rect l="l" t="t" r="r" b="b"/>
            <a:pathLst>
              <a:path w="936344" h="2304256">
                <a:moveTo>
                  <a:pt x="468172" y="0"/>
                </a:moveTo>
                <a:lnTo>
                  <a:pt x="936344" y="468172"/>
                </a:lnTo>
                <a:lnTo>
                  <a:pt x="802175" y="468172"/>
                </a:lnTo>
                <a:lnTo>
                  <a:pt x="802175" y="2303700"/>
                </a:lnTo>
                <a:lnTo>
                  <a:pt x="470032" y="2088232"/>
                </a:lnTo>
                <a:lnTo>
                  <a:pt x="137032" y="2304256"/>
                </a:lnTo>
                <a:lnTo>
                  <a:pt x="134169" y="2304256"/>
                </a:lnTo>
                <a:lnTo>
                  <a:pt x="134169" y="468172"/>
                </a:lnTo>
                <a:lnTo>
                  <a:pt x="0" y="4681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下箭头 2"/>
          <p:cNvSpPr/>
          <p:nvPr/>
        </p:nvSpPr>
        <p:spPr>
          <a:xfrm>
            <a:off x="6096181" y="1988840"/>
            <a:ext cx="1937402" cy="3648406"/>
          </a:xfrm>
          <a:custGeom>
            <a:avLst/>
            <a:gdLst/>
            <a:ahLst/>
            <a:cxnLst/>
            <a:rect l="l" t="t" r="r" b="b"/>
            <a:pathLst>
              <a:path w="936240" h="2304256">
                <a:moveTo>
                  <a:pt x="125817" y="0"/>
                </a:moveTo>
                <a:lnTo>
                  <a:pt x="135120" y="0"/>
                </a:lnTo>
                <a:lnTo>
                  <a:pt x="468120" y="216024"/>
                </a:lnTo>
                <a:lnTo>
                  <a:pt x="801120" y="0"/>
                </a:lnTo>
                <a:lnTo>
                  <a:pt x="810423" y="0"/>
                </a:lnTo>
                <a:lnTo>
                  <a:pt x="810423" y="1836136"/>
                </a:lnTo>
                <a:lnTo>
                  <a:pt x="936240" y="1836136"/>
                </a:lnTo>
                <a:lnTo>
                  <a:pt x="468120" y="2304256"/>
                </a:lnTo>
                <a:lnTo>
                  <a:pt x="0" y="1836136"/>
                </a:lnTo>
                <a:lnTo>
                  <a:pt x="125817" y="18361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文本框 7"/>
          <p:cNvSpPr txBox="1">
            <a:spLocks noChangeArrowheads="1"/>
          </p:cNvSpPr>
          <p:nvPr/>
        </p:nvSpPr>
        <p:spPr bwMode="auto">
          <a:xfrm>
            <a:off x="4272360" y="3381043"/>
            <a:ext cx="163167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600" dirty="0">
                <a:solidFill>
                  <a:schemeClr val="bg1"/>
                </a:solidFill>
                <a:latin typeface="微软雅黑" panose="020B0503020204020204" pitchFamily="34" charset="-122"/>
              </a:rPr>
              <a:t>添加文本</a:t>
            </a:r>
            <a:endParaRPr lang="en-US" altLang="zh-CN" sz="1600" dirty="0">
              <a:solidFill>
                <a:schemeClr val="bg1"/>
              </a:solidFill>
              <a:latin typeface="微软雅黑" panose="020B0503020204020204" pitchFamily="34" charset="-122"/>
            </a:endParaRPr>
          </a:p>
          <a:p>
            <a:pPr algn="ctr">
              <a:lnSpc>
                <a:spcPct val="150000"/>
              </a:lnSpc>
              <a:spcBef>
                <a:spcPts val="400"/>
              </a:spcBef>
            </a:pPr>
            <a:r>
              <a:rPr lang="zh-CN" altLang="en-US" sz="1200" dirty="0">
                <a:solidFill>
                  <a:schemeClr val="bg1"/>
                </a:solidFill>
                <a:latin typeface="微软雅黑" panose="020B0503020204020204" pitchFamily="34" charset="-122"/>
              </a:rPr>
              <a:t>添加说明文字</a:t>
            </a:r>
          </a:p>
        </p:txBody>
      </p:sp>
      <p:sp>
        <p:nvSpPr>
          <p:cNvPr id="10" name="文本框 7"/>
          <p:cNvSpPr txBox="1">
            <a:spLocks noChangeArrowheads="1"/>
          </p:cNvSpPr>
          <p:nvPr/>
        </p:nvSpPr>
        <p:spPr bwMode="auto">
          <a:xfrm>
            <a:off x="6249043" y="3381043"/>
            <a:ext cx="1631678"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600" dirty="0">
                <a:solidFill>
                  <a:schemeClr val="bg1"/>
                </a:solidFill>
                <a:latin typeface="微软雅黑" panose="020B0503020204020204" pitchFamily="34" charset="-122"/>
              </a:rPr>
              <a:t>添加文本</a:t>
            </a:r>
            <a:endParaRPr lang="en-US" altLang="zh-CN" sz="1600" dirty="0">
              <a:solidFill>
                <a:schemeClr val="bg1"/>
              </a:solidFill>
              <a:latin typeface="微软雅黑" panose="020B0503020204020204" pitchFamily="34" charset="-122"/>
            </a:endParaRPr>
          </a:p>
          <a:p>
            <a:pPr algn="ctr">
              <a:lnSpc>
                <a:spcPct val="150000"/>
              </a:lnSpc>
              <a:spcBef>
                <a:spcPts val="400"/>
              </a:spcBef>
            </a:pPr>
            <a:r>
              <a:rPr lang="zh-CN" altLang="en-US" sz="1200" dirty="0">
                <a:solidFill>
                  <a:schemeClr val="bg1"/>
                </a:solidFill>
                <a:latin typeface="微软雅黑" panose="020B0503020204020204" pitchFamily="34" charset="-122"/>
              </a:rPr>
              <a:t>添加说明文字</a:t>
            </a:r>
          </a:p>
        </p:txBody>
      </p:sp>
      <p:cxnSp>
        <p:nvCxnSpPr>
          <p:cNvPr id="11" name="直接连接符 10"/>
          <p:cNvCxnSpPr/>
          <p:nvPr/>
        </p:nvCxnSpPr>
        <p:spPr>
          <a:xfrm>
            <a:off x="7631697" y="2852936"/>
            <a:ext cx="1439716"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631697" y="4773149"/>
            <a:ext cx="1439716"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101062" y="2852936"/>
            <a:ext cx="1439716"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101062" y="4773149"/>
            <a:ext cx="1439716"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9230806" y="2304648"/>
            <a:ext cx="2816019" cy="109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600" dirty="0">
                <a:solidFill>
                  <a:schemeClr val="tx1">
                    <a:lumMod val="75000"/>
                    <a:lumOff val="25000"/>
                  </a:schemeClr>
                </a:solidFill>
                <a:latin typeface="微软雅黑" panose="020B0503020204020204" pitchFamily="34" charset="-122"/>
              </a:rPr>
              <a:t>添加文本信息</a:t>
            </a:r>
            <a:endParaRPr lang="en-US" altLang="zh-CN" sz="1600" dirty="0">
              <a:solidFill>
                <a:schemeClr val="tx1">
                  <a:lumMod val="75000"/>
                  <a:lumOff val="25000"/>
                </a:schemeClr>
              </a:solidFill>
              <a:latin typeface="微软雅黑" panose="020B0503020204020204" pitchFamily="34" charset="-122"/>
            </a:endParaRPr>
          </a:p>
          <a:p>
            <a:pPr>
              <a:lnSpc>
                <a:spcPct val="150000"/>
              </a:lnSpc>
              <a:spcBef>
                <a:spcPts val="400"/>
              </a:spcBef>
            </a:pPr>
            <a:r>
              <a:rPr lang="zh-CN" altLang="en-US" sz="1200" dirty="0">
                <a:solidFill>
                  <a:schemeClr val="tx1">
                    <a:lumMod val="50000"/>
                    <a:lumOff val="50000"/>
                  </a:schemeClr>
                </a:solidFill>
                <a:latin typeface="微软雅黑" panose="020B0503020204020204" pitchFamily="34" charset="-122"/>
              </a:rPr>
              <a:t>此处添加说明文字添加说明文字添加说明文字</a:t>
            </a:r>
          </a:p>
        </p:txBody>
      </p:sp>
      <p:sp>
        <p:nvSpPr>
          <p:cNvPr id="16" name="文本框 7"/>
          <p:cNvSpPr txBox="1">
            <a:spLocks noChangeArrowheads="1"/>
          </p:cNvSpPr>
          <p:nvPr/>
        </p:nvSpPr>
        <p:spPr bwMode="auto">
          <a:xfrm>
            <a:off x="145175" y="2276873"/>
            <a:ext cx="2773632" cy="1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600" dirty="0">
                <a:solidFill>
                  <a:schemeClr val="tx1">
                    <a:lumMod val="75000"/>
                    <a:lumOff val="25000"/>
                  </a:schemeClr>
                </a:solidFill>
                <a:latin typeface="微软雅黑" panose="020B0503020204020204" pitchFamily="34" charset="-122"/>
              </a:rPr>
              <a:t>添加文本信息</a:t>
            </a:r>
            <a:endParaRPr lang="en-US" altLang="zh-CN" sz="1600" dirty="0">
              <a:solidFill>
                <a:schemeClr val="tx1">
                  <a:lumMod val="75000"/>
                  <a:lumOff val="25000"/>
                </a:schemeClr>
              </a:solidFill>
              <a:latin typeface="微软雅黑" panose="020B0503020204020204" pitchFamily="34" charset="-122"/>
            </a:endParaRPr>
          </a:p>
          <a:p>
            <a:pPr algn="r">
              <a:lnSpc>
                <a:spcPct val="150000"/>
              </a:lnSpc>
              <a:spcBef>
                <a:spcPts val="400"/>
              </a:spcBef>
            </a:pPr>
            <a:r>
              <a:rPr lang="zh-CN" altLang="en-US" sz="1200" dirty="0">
                <a:solidFill>
                  <a:schemeClr val="tx1">
                    <a:lumMod val="50000"/>
                    <a:lumOff val="50000"/>
                  </a:schemeClr>
                </a:solidFill>
                <a:latin typeface="微软雅黑" panose="020B0503020204020204" pitchFamily="34" charset="-122"/>
              </a:rPr>
              <a:t>此处添加说明文字添加说明文字添加说明文字</a:t>
            </a:r>
          </a:p>
        </p:txBody>
      </p:sp>
      <p:sp>
        <p:nvSpPr>
          <p:cNvPr id="17" name="文本框 7"/>
          <p:cNvSpPr txBox="1">
            <a:spLocks noChangeArrowheads="1"/>
          </p:cNvSpPr>
          <p:nvPr/>
        </p:nvSpPr>
        <p:spPr bwMode="auto">
          <a:xfrm>
            <a:off x="145175" y="4298626"/>
            <a:ext cx="2831441" cy="1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600" dirty="0">
                <a:solidFill>
                  <a:schemeClr val="tx1">
                    <a:lumMod val="75000"/>
                    <a:lumOff val="25000"/>
                  </a:schemeClr>
                </a:solidFill>
                <a:latin typeface="微软雅黑" panose="020B0503020204020204" pitchFamily="34" charset="-122"/>
              </a:rPr>
              <a:t>添加文本信息</a:t>
            </a:r>
            <a:endParaRPr lang="en-US" altLang="zh-CN" sz="1600" dirty="0">
              <a:solidFill>
                <a:schemeClr val="tx1">
                  <a:lumMod val="75000"/>
                  <a:lumOff val="25000"/>
                </a:schemeClr>
              </a:solidFill>
              <a:latin typeface="微软雅黑" panose="020B0503020204020204" pitchFamily="34" charset="-122"/>
            </a:endParaRPr>
          </a:p>
          <a:p>
            <a:pPr algn="r">
              <a:lnSpc>
                <a:spcPct val="150000"/>
              </a:lnSpc>
              <a:spcBef>
                <a:spcPts val="400"/>
              </a:spcBef>
            </a:pPr>
            <a:r>
              <a:rPr lang="zh-CN" altLang="en-US" sz="1200" dirty="0">
                <a:solidFill>
                  <a:schemeClr val="tx1">
                    <a:lumMod val="50000"/>
                    <a:lumOff val="50000"/>
                  </a:schemeClr>
                </a:solidFill>
                <a:latin typeface="微软雅黑" panose="020B0503020204020204" pitchFamily="34" charset="-122"/>
              </a:rPr>
              <a:t>此处添加说明文字添加说明文字添加说明文字</a:t>
            </a:r>
          </a:p>
        </p:txBody>
      </p:sp>
      <p:sp>
        <p:nvSpPr>
          <p:cNvPr id="18" name="文本框 7"/>
          <p:cNvSpPr txBox="1">
            <a:spLocks noChangeArrowheads="1"/>
          </p:cNvSpPr>
          <p:nvPr/>
        </p:nvSpPr>
        <p:spPr bwMode="auto">
          <a:xfrm>
            <a:off x="9230806" y="4252635"/>
            <a:ext cx="2816019" cy="109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600" dirty="0">
                <a:solidFill>
                  <a:schemeClr val="tx1">
                    <a:lumMod val="75000"/>
                    <a:lumOff val="25000"/>
                  </a:schemeClr>
                </a:solidFill>
                <a:latin typeface="微软雅黑" panose="020B0503020204020204" pitchFamily="34" charset="-122"/>
              </a:rPr>
              <a:t>添加文本信息</a:t>
            </a:r>
            <a:endParaRPr lang="en-US" altLang="zh-CN" sz="1600" dirty="0">
              <a:solidFill>
                <a:schemeClr val="tx1">
                  <a:lumMod val="75000"/>
                  <a:lumOff val="25000"/>
                </a:schemeClr>
              </a:solidFill>
              <a:latin typeface="微软雅黑" panose="020B0503020204020204" pitchFamily="34" charset="-122"/>
            </a:endParaRPr>
          </a:p>
          <a:p>
            <a:pPr>
              <a:lnSpc>
                <a:spcPct val="150000"/>
              </a:lnSpc>
              <a:spcBef>
                <a:spcPts val="400"/>
              </a:spcBef>
            </a:pPr>
            <a:r>
              <a:rPr lang="zh-CN" altLang="en-US" sz="1200" dirty="0">
                <a:solidFill>
                  <a:schemeClr val="tx1">
                    <a:lumMod val="50000"/>
                    <a:lumOff val="50000"/>
                  </a:schemeClr>
                </a:solidFill>
                <a:latin typeface="微软雅黑" panose="020B0503020204020204" pitchFamily="34" charset="-122"/>
              </a:rPr>
              <a:t>此处添加说明文字添加说明文字添加说明文字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7"/>
          <p:cNvSpPr txBox="1">
            <a:spLocks noChangeArrowheads="1"/>
          </p:cNvSpPr>
          <p:nvPr/>
        </p:nvSpPr>
        <p:spPr bwMode="auto">
          <a:xfrm>
            <a:off x="945872" y="2035942"/>
            <a:ext cx="4958166" cy="8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41" tIns="50770" rIns="101541" bIns="5077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20000"/>
              </a:lnSpc>
            </a:pPr>
            <a:r>
              <a:rPr lang="zh-CN" altLang="en-US" sz="1200" spc="56" dirty="0">
                <a:solidFill>
                  <a:schemeClr val="tx1">
                    <a:lumMod val="50000"/>
                    <a:lumOff val="50000"/>
                  </a:schemeClr>
                </a:solidFill>
                <a:latin typeface="微软雅黑" panose="020B0503020204020204" pitchFamily="34" charset="-122"/>
              </a:rPr>
              <a:t>这里输入简单的文字概述这里输入简单字概述这里输入简单简单的文字概述</a:t>
            </a:r>
            <a:r>
              <a:rPr lang="zh-CN" altLang="en-US" sz="1200" dirty="0">
                <a:solidFill>
                  <a:schemeClr val="tx1">
                    <a:lumMod val="50000"/>
                    <a:lumOff val="50000"/>
                  </a:schemeClr>
                </a:solidFill>
                <a:latin typeface="微软雅黑" panose="020B0503020204020204" pitchFamily="34" charset="-122"/>
              </a:rPr>
              <a:t>一页的文字最好不要超过</a:t>
            </a:r>
            <a:r>
              <a:rPr lang="en-US" altLang="zh-CN" sz="1200" dirty="0">
                <a:solidFill>
                  <a:schemeClr val="tx1">
                    <a:lumMod val="50000"/>
                    <a:lumOff val="50000"/>
                  </a:schemeClr>
                </a:solidFill>
                <a:latin typeface="微软雅黑" panose="020B0503020204020204" pitchFamily="34" charset="-122"/>
              </a:rPr>
              <a:t>200</a:t>
            </a:r>
            <a:r>
              <a:rPr lang="zh-CN" altLang="en-US" sz="1200" dirty="0">
                <a:solidFill>
                  <a:schemeClr val="tx1">
                    <a:lumMod val="50000"/>
                    <a:lumOff val="50000"/>
                  </a:schemeClr>
                </a:solidFill>
                <a:latin typeface="微软雅黑" panose="020B0503020204020204" pitchFamily="34" charset="-122"/>
              </a:rPr>
              <a:t>添加适当的文字添加适当的文字，</a:t>
            </a:r>
            <a:endParaRPr lang="zh-CN" altLang="en-US" sz="1200" spc="56" dirty="0">
              <a:solidFill>
                <a:schemeClr val="tx1">
                  <a:lumMod val="50000"/>
                  <a:lumOff val="50000"/>
                </a:schemeClr>
              </a:solidFill>
              <a:latin typeface="微软雅黑" panose="020B0503020204020204" pitchFamily="34" charset="-122"/>
            </a:endParaRPr>
          </a:p>
        </p:txBody>
      </p:sp>
      <p:sp>
        <p:nvSpPr>
          <p:cNvPr id="8" name="文本框 7"/>
          <p:cNvSpPr txBox="1">
            <a:spLocks noChangeArrowheads="1"/>
          </p:cNvSpPr>
          <p:nvPr/>
        </p:nvSpPr>
        <p:spPr bwMode="auto">
          <a:xfrm>
            <a:off x="7338697" y="2404891"/>
            <a:ext cx="4031029" cy="145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41" tIns="50770" rIns="101541" bIns="5077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a:solidFill>
                  <a:schemeClr val="tx1">
                    <a:lumMod val="50000"/>
                    <a:lumOff val="50000"/>
                  </a:schemeClr>
                </a:solidFill>
                <a:latin typeface="微软雅黑" panose="020B0503020204020204" pitchFamily="34" charset="-122"/>
              </a:rPr>
              <a:t>这里输入简单的文字概述这里输入简单字概述这里输入简单简单的文字概述这里输入简单的文字概述简单的文字概述这里输入简单的文字</a:t>
            </a:r>
          </a:p>
        </p:txBody>
      </p:sp>
      <p:sp>
        <p:nvSpPr>
          <p:cNvPr id="9" name="文本框 7"/>
          <p:cNvSpPr txBox="1">
            <a:spLocks noChangeArrowheads="1"/>
          </p:cNvSpPr>
          <p:nvPr/>
        </p:nvSpPr>
        <p:spPr bwMode="auto">
          <a:xfrm>
            <a:off x="7341028" y="4997244"/>
            <a:ext cx="4316189" cy="135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41" tIns="50770" rIns="101541" bIns="50770"/>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a:solidFill>
                  <a:schemeClr val="tx1">
                    <a:lumMod val="50000"/>
                    <a:lumOff val="50000"/>
                  </a:schemeClr>
                </a:solidFill>
                <a:latin typeface="微软雅黑" panose="020B0503020204020204" pitchFamily="34" charset="-122"/>
              </a:rPr>
              <a:t>这里输入简单的文字概述这里输入简单字概述这里输入简单简单的文字概述这里输入简单的文字概述简单的文字概述这里输入简单的文字</a:t>
            </a:r>
          </a:p>
        </p:txBody>
      </p:sp>
      <p:sp>
        <p:nvSpPr>
          <p:cNvPr id="10" name="椭圆 9"/>
          <p:cNvSpPr>
            <a:spLocks noChangeAspect="1"/>
          </p:cNvSpPr>
          <p:nvPr/>
        </p:nvSpPr>
        <p:spPr>
          <a:xfrm>
            <a:off x="2257061" y="3237391"/>
            <a:ext cx="2879269" cy="28799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59905" tIns="50770" rIns="0" bIns="50770" rtlCol="0" anchor="ctr"/>
          <a:lstStyle/>
          <a:p>
            <a:pPr algn="ctr">
              <a:lnSpc>
                <a:spcPct val="150000"/>
              </a:lnSpc>
            </a:pPr>
            <a:r>
              <a:rPr lang="zh-CN" altLang="en-US" sz="2135" dirty="0">
                <a:solidFill>
                  <a:schemeClr val="bg1"/>
                </a:solidFill>
                <a:latin typeface="微软雅黑" panose="020B0503020204020204" pitchFamily="34" charset="-122"/>
                <a:ea typeface="微软雅黑" panose="020B0503020204020204" pitchFamily="34" charset="-122"/>
              </a:rPr>
              <a:t>添加文本</a:t>
            </a:r>
            <a:endParaRPr lang="en-US" altLang="zh-CN" sz="2135"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2135" dirty="0">
                <a:solidFill>
                  <a:schemeClr val="bg1"/>
                </a:solidFill>
                <a:latin typeface="微软雅黑" panose="020B0503020204020204" pitchFamily="34" charset="-122"/>
                <a:ea typeface="微软雅黑" panose="020B0503020204020204" pitchFamily="34" charset="-122"/>
              </a:rPr>
              <a:t>85%</a:t>
            </a:r>
          </a:p>
        </p:txBody>
      </p:sp>
      <p:grpSp>
        <p:nvGrpSpPr>
          <p:cNvPr id="11" name="组合 10"/>
          <p:cNvGrpSpPr/>
          <p:nvPr/>
        </p:nvGrpSpPr>
        <p:grpSpPr>
          <a:xfrm>
            <a:off x="6335920" y="2239253"/>
            <a:ext cx="824741" cy="956914"/>
            <a:chOff x="4751994" y="1546465"/>
            <a:chExt cx="618747" cy="717685"/>
          </a:xfrm>
          <a:solidFill>
            <a:schemeClr val="accent1"/>
          </a:solidFill>
        </p:grpSpPr>
        <p:sp>
          <p:nvSpPr>
            <p:cNvPr id="12" name="六边形 11"/>
            <p:cNvSpPr/>
            <p:nvPr/>
          </p:nvSpPr>
          <p:spPr>
            <a:xfrm rot="16200000">
              <a:off x="4702525" y="1595934"/>
              <a:ext cx="717685" cy="618747"/>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eaVert" lIns="101541" tIns="50770" rIns="101541" bIns="50770" rtlCol="0" anchor="ct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792103" y="1751454"/>
              <a:ext cx="461718" cy="261469"/>
            </a:xfrm>
            <a:prstGeom prst="rect">
              <a:avLst/>
            </a:prstGeom>
            <a:grpFill/>
          </p:spPr>
          <p:txBody>
            <a:bodyPr wrap="none" lIns="101541" tIns="50770" rIns="101541" bIns="5077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文本</a:t>
              </a:r>
            </a:p>
          </p:txBody>
        </p:sp>
      </p:grpSp>
      <p:sp>
        <p:nvSpPr>
          <p:cNvPr id="14" name="椭圆 13"/>
          <p:cNvSpPr>
            <a:spLocks noChangeAspect="1"/>
          </p:cNvSpPr>
          <p:nvPr/>
        </p:nvSpPr>
        <p:spPr>
          <a:xfrm>
            <a:off x="529500" y="3525383"/>
            <a:ext cx="2303414" cy="230392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1541" tIns="50770" rIns="101541" bIns="50770" rtlCol="0" anchor="ctr"/>
          <a:lstStyle/>
          <a:p>
            <a:pPr algn="ctr">
              <a:lnSpc>
                <a:spcPct val="150000"/>
              </a:lnSpc>
            </a:pPr>
            <a:r>
              <a:rPr lang="zh-CN" altLang="en-US" sz="2135" dirty="0">
                <a:solidFill>
                  <a:schemeClr val="bg1"/>
                </a:solidFill>
                <a:latin typeface="微软雅黑" panose="020B0503020204020204" pitchFamily="34" charset="-122"/>
                <a:ea typeface="微软雅黑" panose="020B0503020204020204" pitchFamily="34" charset="-122"/>
              </a:rPr>
              <a:t>添加文本</a:t>
            </a:r>
            <a:r>
              <a:rPr lang="en-US" altLang="zh-CN" sz="2135" dirty="0">
                <a:solidFill>
                  <a:schemeClr val="bg1"/>
                </a:solidFill>
                <a:latin typeface="微软雅黑" panose="020B0503020204020204" pitchFamily="34" charset="-122"/>
                <a:ea typeface="微软雅黑" panose="020B0503020204020204" pitchFamily="34" charset="-122"/>
              </a:rPr>
              <a:t>78%</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335920" y="4798614"/>
            <a:ext cx="824741" cy="956914"/>
            <a:chOff x="4751994" y="3465986"/>
            <a:chExt cx="618747" cy="717685"/>
          </a:xfrm>
          <a:solidFill>
            <a:schemeClr val="accent2"/>
          </a:solidFill>
        </p:grpSpPr>
        <p:sp>
          <p:nvSpPr>
            <p:cNvPr id="16" name="六边形 15"/>
            <p:cNvSpPr/>
            <p:nvPr/>
          </p:nvSpPr>
          <p:spPr>
            <a:xfrm rot="16200000">
              <a:off x="4702525" y="3515455"/>
              <a:ext cx="717685" cy="618747"/>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eaVert" lIns="101541" tIns="50770" rIns="101541" bIns="50770" rtlCol="0" anchor="ct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4792103" y="3670975"/>
              <a:ext cx="461718" cy="261469"/>
            </a:xfrm>
            <a:prstGeom prst="rect">
              <a:avLst/>
            </a:prstGeom>
            <a:grpFill/>
          </p:spPr>
          <p:txBody>
            <a:bodyPr wrap="none" lIns="101541" tIns="50770" rIns="101541" bIns="5077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文本</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750"/>
                                        <p:tgtEl>
                                          <p:spTgt spid="14"/>
                                        </p:tgtEl>
                                      </p:cBhvr>
                                    </p:animEffect>
                                  </p:childTnLst>
                                </p:cTn>
                              </p:par>
                              <p:par>
                                <p:cTn id="12" presetID="21" presetClass="entr" presetSubtype="1"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750"/>
                                        <p:tgtEl>
                                          <p:spTgt spid="10"/>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00969" y="1988841"/>
            <a:ext cx="2441461" cy="2440067"/>
            <a:chOff x="899592" y="1275606"/>
            <a:chExt cx="1831661" cy="1830050"/>
          </a:xfrm>
          <a:solidFill>
            <a:schemeClr val="accent1"/>
          </a:solidFill>
        </p:grpSpPr>
        <p:sp>
          <p:nvSpPr>
            <p:cNvPr id="8" name="任意多边形 31"/>
            <p:cNvSpPr/>
            <p:nvPr/>
          </p:nvSpPr>
          <p:spPr bwMode="auto">
            <a:xfrm flipV="1">
              <a:off x="899592" y="1275606"/>
              <a:ext cx="1831661" cy="1830050"/>
            </a:xfrm>
            <a:custGeom>
              <a:avLst/>
              <a:gdLst>
                <a:gd name="T0" fmla="*/ 0 w 1937275"/>
                <a:gd name="T1" fmla="*/ 0 h 1935887"/>
                <a:gd name="T2" fmla="*/ 1937275 w 1937275"/>
                <a:gd name="T3" fmla="*/ 1935887 h 1935887"/>
              </a:gdLst>
              <a:ahLst/>
              <a:cxnLst/>
              <a:rect l="T0" t="T1" r="T2" b="T3"/>
              <a:pathLst>
                <a:path w="1937275" h="1935887">
                  <a:moveTo>
                    <a:pt x="738803" y="0"/>
                  </a:moveTo>
                  <a:lnTo>
                    <a:pt x="742174" y="344"/>
                  </a:lnTo>
                  <a:lnTo>
                    <a:pt x="745507" y="0"/>
                  </a:lnTo>
                  <a:cubicBezTo>
                    <a:pt x="844082" y="0"/>
                    <a:pt x="924608" y="81876"/>
                    <a:pt x="924608" y="181793"/>
                  </a:cubicBezTo>
                  <a:cubicBezTo>
                    <a:pt x="924608" y="233139"/>
                    <a:pt x="902394" y="280322"/>
                    <a:pt x="867684" y="313628"/>
                  </a:cubicBezTo>
                  <a:cubicBezTo>
                    <a:pt x="860743" y="339995"/>
                    <a:pt x="855189" y="369137"/>
                    <a:pt x="855189" y="401055"/>
                  </a:cubicBezTo>
                  <a:cubicBezTo>
                    <a:pt x="855189" y="426034"/>
                    <a:pt x="859354" y="442687"/>
                    <a:pt x="864908" y="455176"/>
                  </a:cubicBezTo>
                  <a:cubicBezTo>
                    <a:pt x="864908" y="455176"/>
                    <a:pt x="864908" y="455176"/>
                    <a:pt x="942310" y="455176"/>
                  </a:cubicBezTo>
                  <a:lnTo>
                    <a:pt x="967992" y="455176"/>
                  </a:lnTo>
                  <a:lnTo>
                    <a:pt x="975115" y="455176"/>
                  </a:lnTo>
                  <a:cubicBezTo>
                    <a:pt x="987361" y="455176"/>
                    <a:pt x="1000967" y="455176"/>
                    <a:pt x="1016084" y="455176"/>
                  </a:cubicBezTo>
                  <a:lnTo>
                    <a:pt x="1064050" y="455176"/>
                  </a:lnTo>
                  <a:lnTo>
                    <a:pt x="1066124" y="455176"/>
                  </a:lnTo>
                  <a:cubicBezTo>
                    <a:pt x="1084416" y="455176"/>
                    <a:pt x="1104371" y="455176"/>
                    <a:pt x="1126141" y="455176"/>
                  </a:cubicBezTo>
                  <a:lnTo>
                    <a:pt x="1147321" y="455176"/>
                  </a:lnTo>
                  <a:lnTo>
                    <a:pt x="1197043" y="455176"/>
                  </a:lnTo>
                  <a:lnTo>
                    <a:pt x="1218717" y="455176"/>
                  </a:lnTo>
                  <a:lnTo>
                    <a:pt x="1279153" y="455176"/>
                  </a:lnTo>
                  <a:lnTo>
                    <a:pt x="1279736" y="455176"/>
                  </a:lnTo>
                  <a:lnTo>
                    <a:pt x="1329541" y="455176"/>
                  </a:lnTo>
                  <a:lnTo>
                    <a:pt x="1370796" y="455176"/>
                  </a:lnTo>
                  <a:lnTo>
                    <a:pt x="1375129" y="455176"/>
                  </a:lnTo>
                  <a:lnTo>
                    <a:pt x="1403830" y="455176"/>
                  </a:lnTo>
                  <a:lnTo>
                    <a:pt x="1448891" y="455176"/>
                  </a:lnTo>
                  <a:lnTo>
                    <a:pt x="1472030" y="455176"/>
                  </a:lnTo>
                  <a:lnTo>
                    <a:pt x="1480555" y="455176"/>
                  </a:lnTo>
                  <a:lnTo>
                    <a:pt x="1481772" y="455176"/>
                  </a:lnTo>
                  <a:lnTo>
                    <a:pt x="1484127" y="455176"/>
                  </a:lnTo>
                  <a:cubicBezTo>
                    <a:pt x="1484127" y="455176"/>
                    <a:pt x="1484127" y="455176"/>
                    <a:pt x="1484127" y="1072718"/>
                  </a:cubicBezTo>
                  <a:lnTo>
                    <a:pt x="1482945" y="1073145"/>
                  </a:lnTo>
                  <a:lnTo>
                    <a:pt x="1504166" y="1080870"/>
                  </a:lnTo>
                  <a:cubicBezTo>
                    <a:pt x="1513019" y="1082779"/>
                    <a:pt x="1523434" y="1083819"/>
                    <a:pt x="1535933" y="1083819"/>
                  </a:cubicBezTo>
                  <a:cubicBezTo>
                    <a:pt x="1567874" y="1083819"/>
                    <a:pt x="1597037" y="1076881"/>
                    <a:pt x="1623423" y="1069942"/>
                  </a:cubicBezTo>
                  <a:cubicBezTo>
                    <a:pt x="1656752" y="1035249"/>
                    <a:pt x="1703969" y="1014433"/>
                    <a:pt x="1755352" y="1014433"/>
                  </a:cubicBezTo>
                  <a:cubicBezTo>
                    <a:pt x="1856729" y="1014433"/>
                    <a:pt x="1937275" y="1093533"/>
                    <a:pt x="1937275" y="1193450"/>
                  </a:cubicBezTo>
                  <a:cubicBezTo>
                    <a:pt x="1937275" y="1291979"/>
                    <a:pt x="1856729" y="1372468"/>
                    <a:pt x="1755352" y="1372468"/>
                  </a:cubicBezTo>
                  <a:cubicBezTo>
                    <a:pt x="1703969" y="1372468"/>
                    <a:pt x="1656752" y="1350264"/>
                    <a:pt x="1623423" y="1315571"/>
                  </a:cubicBezTo>
                  <a:cubicBezTo>
                    <a:pt x="1597037" y="1308632"/>
                    <a:pt x="1567874" y="1301693"/>
                    <a:pt x="1535933" y="1301693"/>
                  </a:cubicBezTo>
                  <a:cubicBezTo>
                    <a:pt x="1523434" y="1301693"/>
                    <a:pt x="1513019" y="1302734"/>
                    <a:pt x="1504166" y="1304642"/>
                  </a:cubicBezTo>
                  <a:lnTo>
                    <a:pt x="1482945" y="1312368"/>
                  </a:lnTo>
                  <a:lnTo>
                    <a:pt x="1484127" y="1312795"/>
                  </a:lnTo>
                  <a:cubicBezTo>
                    <a:pt x="1484127" y="1312795"/>
                    <a:pt x="1484127" y="1312795"/>
                    <a:pt x="1484127" y="1316958"/>
                  </a:cubicBezTo>
                  <a:cubicBezTo>
                    <a:pt x="1484127" y="1316958"/>
                    <a:pt x="1484127" y="1316958"/>
                    <a:pt x="1484127" y="1935887"/>
                  </a:cubicBezTo>
                  <a:lnTo>
                    <a:pt x="1481772" y="1935887"/>
                  </a:lnTo>
                  <a:lnTo>
                    <a:pt x="1481234" y="1935887"/>
                  </a:lnTo>
                  <a:cubicBezTo>
                    <a:pt x="1474000" y="1935887"/>
                    <a:pt x="1448683" y="1935887"/>
                    <a:pt x="1360074" y="1935887"/>
                  </a:cubicBezTo>
                  <a:lnTo>
                    <a:pt x="1347152" y="1935887"/>
                  </a:lnTo>
                  <a:lnTo>
                    <a:pt x="1298951" y="1935887"/>
                  </a:lnTo>
                  <a:lnTo>
                    <a:pt x="1220943" y="1935887"/>
                  </a:lnTo>
                  <a:lnTo>
                    <a:pt x="1220469" y="1935887"/>
                  </a:lnTo>
                  <a:cubicBezTo>
                    <a:pt x="1191173" y="1935887"/>
                    <a:pt x="1158623" y="1935887"/>
                    <a:pt x="1122456" y="1935887"/>
                  </a:cubicBezTo>
                  <a:lnTo>
                    <a:pt x="1102873" y="1935887"/>
                  </a:lnTo>
                  <a:lnTo>
                    <a:pt x="1002742" y="1935887"/>
                  </a:lnTo>
                  <a:lnTo>
                    <a:pt x="992672" y="1935887"/>
                  </a:lnTo>
                  <a:lnTo>
                    <a:pt x="890067" y="1935887"/>
                  </a:lnTo>
                  <a:lnTo>
                    <a:pt x="859159" y="1935887"/>
                  </a:lnTo>
                  <a:lnTo>
                    <a:pt x="794789" y="1935887"/>
                  </a:lnTo>
                  <a:lnTo>
                    <a:pt x="689535" y="1935887"/>
                  </a:lnTo>
                  <a:lnTo>
                    <a:pt x="625123" y="1935887"/>
                  </a:lnTo>
                  <a:lnTo>
                    <a:pt x="594280" y="1935887"/>
                  </a:lnTo>
                  <a:cubicBezTo>
                    <a:pt x="561323" y="1935887"/>
                    <a:pt x="527145" y="1935887"/>
                    <a:pt x="491701" y="1935887"/>
                  </a:cubicBezTo>
                  <a:lnTo>
                    <a:pt x="481504" y="1935887"/>
                  </a:lnTo>
                  <a:lnTo>
                    <a:pt x="381527" y="1935887"/>
                  </a:lnTo>
                  <a:lnTo>
                    <a:pt x="361761" y="1935887"/>
                  </a:lnTo>
                  <a:lnTo>
                    <a:pt x="263724" y="1935887"/>
                  </a:lnTo>
                  <a:lnTo>
                    <a:pt x="263486" y="1935887"/>
                  </a:lnTo>
                  <a:lnTo>
                    <a:pt x="185222" y="1935887"/>
                  </a:lnTo>
                  <a:lnTo>
                    <a:pt x="137308" y="1935887"/>
                  </a:lnTo>
                  <a:lnTo>
                    <a:pt x="124084" y="1935887"/>
                  </a:lnTo>
                  <a:lnTo>
                    <a:pt x="78140" y="1935887"/>
                  </a:lnTo>
                  <a:lnTo>
                    <a:pt x="45220" y="1935887"/>
                  </a:lnTo>
                  <a:lnTo>
                    <a:pt x="23153" y="1935887"/>
                  </a:lnTo>
                  <a:lnTo>
                    <a:pt x="9768" y="1935887"/>
                  </a:lnTo>
                  <a:lnTo>
                    <a:pt x="2894" y="1935887"/>
                  </a:lnTo>
                  <a:lnTo>
                    <a:pt x="2721" y="1935887"/>
                  </a:lnTo>
                  <a:lnTo>
                    <a:pt x="0" y="1935887"/>
                  </a:lnTo>
                  <a:cubicBezTo>
                    <a:pt x="0" y="1312795"/>
                    <a:pt x="0" y="1312795"/>
                    <a:pt x="0" y="1312795"/>
                  </a:cubicBezTo>
                  <a:lnTo>
                    <a:pt x="2721" y="1311812"/>
                  </a:lnTo>
                  <a:lnTo>
                    <a:pt x="2721" y="1311212"/>
                  </a:lnTo>
                  <a:cubicBezTo>
                    <a:pt x="2721" y="1259156"/>
                    <a:pt x="2721" y="1202762"/>
                    <a:pt x="2721" y="1141668"/>
                  </a:cubicBezTo>
                  <a:lnTo>
                    <a:pt x="2721" y="1073701"/>
                  </a:lnTo>
                  <a:lnTo>
                    <a:pt x="0" y="1072718"/>
                  </a:lnTo>
                  <a:cubicBezTo>
                    <a:pt x="0" y="455176"/>
                    <a:pt x="0" y="455176"/>
                    <a:pt x="0" y="455176"/>
                  </a:cubicBezTo>
                  <a:lnTo>
                    <a:pt x="2721" y="455176"/>
                  </a:lnTo>
                  <a:cubicBezTo>
                    <a:pt x="2721" y="455176"/>
                    <a:pt x="2721" y="455176"/>
                    <a:pt x="80644" y="455176"/>
                  </a:cubicBezTo>
                  <a:lnTo>
                    <a:pt x="109025" y="455176"/>
                  </a:lnTo>
                  <a:lnTo>
                    <a:pt x="113670" y="455176"/>
                  </a:lnTo>
                  <a:cubicBezTo>
                    <a:pt x="125998" y="455176"/>
                    <a:pt x="139695" y="455176"/>
                    <a:pt x="154915" y="455176"/>
                  </a:cubicBezTo>
                  <a:lnTo>
                    <a:pt x="204441" y="455176"/>
                  </a:lnTo>
                  <a:lnTo>
                    <a:pt x="205291" y="455176"/>
                  </a:lnTo>
                  <a:cubicBezTo>
                    <a:pt x="223706" y="455176"/>
                    <a:pt x="243796" y="455176"/>
                    <a:pt x="265711" y="455176"/>
                  </a:cubicBezTo>
                  <a:lnTo>
                    <a:pt x="287155" y="455176"/>
                  </a:lnTo>
                  <a:lnTo>
                    <a:pt x="337090" y="455176"/>
                  </a:lnTo>
                  <a:lnTo>
                    <a:pt x="358075" y="455176"/>
                  </a:lnTo>
                  <a:lnTo>
                    <a:pt x="418107" y="455176"/>
                  </a:lnTo>
                  <a:lnTo>
                    <a:pt x="420340" y="455176"/>
                  </a:lnTo>
                  <a:lnTo>
                    <a:pt x="468159" y="455176"/>
                  </a:lnTo>
                  <a:lnTo>
                    <a:pt x="509138" y="455176"/>
                  </a:lnTo>
                  <a:lnTo>
                    <a:pt x="516374" y="455176"/>
                  </a:lnTo>
                  <a:lnTo>
                    <a:pt x="541951" y="455176"/>
                  </a:lnTo>
                  <a:lnTo>
                    <a:pt x="586710" y="455176"/>
                  </a:lnTo>
                  <a:lnTo>
                    <a:pt x="609695" y="455176"/>
                  </a:lnTo>
                  <a:lnTo>
                    <a:pt x="618163" y="455176"/>
                  </a:lnTo>
                  <a:lnTo>
                    <a:pt x="619373" y="455176"/>
                  </a:lnTo>
                  <a:cubicBezTo>
                    <a:pt x="624927" y="442687"/>
                    <a:pt x="630482" y="426034"/>
                    <a:pt x="630482" y="401055"/>
                  </a:cubicBezTo>
                  <a:cubicBezTo>
                    <a:pt x="630482" y="369137"/>
                    <a:pt x="623539" y="339995"/>
                    <a:pt x="616595" y="313628"/>
                  </a:cubicBezTo>
                  <a:cubicBezTo>
                    <a:pt x="581877" y="280322"/>
                    <a:pt x="559657" y="233139"/>
                    <a:pt x="559657" y="181793"/>
                  </a:cubicBezTo>
                  <a:cubicBezTo>
                    <a:pt x="559657" y="81876"/>
                    <a:pt x="640203" y="0"/>
                    <a:pt x="738803" y="0"/>
                  </a:cubicBezTo>
                  <a:close/>
                </a:path>
              </a:pathLst>
            </a:custGeom>
            <a:grpFill/>
            <a:ln w="38100">
              <a:noFill/>
              <a:round/>
            </a:ln>
          </p:spPr>
          <p:txBody>
            <a:bodyPr lIns="115170" tIns="680133" rIns="680133" bIns="0" anchor="ctr" anchorCtr="1"/>
            <a:lstStyle/>
            <a:p>
              <a:pPr algn="ctr" eaLnBrk="1" hangingPunct="1"/>
              <a:endParaRPr lang="en-US" altLang="zh-CN" sz="2665" dirty="0">
                <a:solidFill>
                  <a:schemeClr val="bg1"/>
                </a:solidFill>
                <a:latin typeface="Levenim MT" panose="02010502060101010101" pitchFamily="2" charset="-79"/>
                <a:ea typeface="微软雅黑" panose="020B0503020204020204" pitchFamily="34" charset="-122"/>
                <a:cs typeface="Levenim MT" panose="02010502060101010101" pitchFamily="2" charset="-79"/>
              </a:endParaRPr>
            </a:p>
          </p:txBody>
        </p:sp>
        <p:sp>
          <p:nvSpPr>
            <p:cNvPr id="9" name="TextBox 8"/>
            <p:cNvSpPr txBox="1"/>
            <p:nvPr/>
          </p:nvSpPr>
          <p:spPr>
            <a:xfrm>
              <a:off x="1122309" y="1635646"/>
              <a:ext cx="1012156" cy="453874"/>
            </a:xfrm>
            <a:prstGeom prst="rect">
              <a:avLst/>
            </a:prstGeom>
            <a:grpFill/>
            <a:ln>
              <a:noFill/>
            </a:ln>
          </p:spPr>
          <p:txBody>
            <a:bodyPr wrap="square" rtlCol="0">
              <a:spAutoFit/>
            </a:bodyPr>
            <a:lstStyle/>
            <a:p>
              <a:pPr algn="ctr">
                <a:lnSpc>
                  <a:spcPct val="125000"/>
                </a:lnSpc>
              </a:pPr>
              <a:r>
                <a:rPr lang="en-US" altLang="zh-CN" sz="2665" b="1" dirty="0">
                  <a:solidFill>
                    <a:schemeClr val="bg1"/>
                  </a:solidFill>
                  <a:latin typeface="微软雅黑" panose="020B0503020204020204" pitchFamily="34" charset="-122"/>
                  <a:ea typeface="微软雅黑" panose="020B0503020204020204" pitchFamily="34" charset="-122"/>
                </a:rPr>
                <a:t>01</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792457" y="1988841"/>
            <a:ext cx="2441461" cy="2440067"/>
            <a:chOff x="2843808" y="1275606"/>
            <a:chExt cx="1831661" cy="1830050"/>
          </a:xfrm>
          <a:solidFill>
            <a:schemeClr val="accent2"/>
          </a:solidFill>
        </p:grpSpPr>
        <p:sp>
          <p:nvSpPr>
            <p:cNvPr id="11" name="Freeform 7"/>
            <p:cNvSpPr/>
            <p:nvPr/>
          </p:nvSpPr>
          <p:spPr bwMode="auto">
            <a:xfrm flipH="1" flipV="1">
              <a:off x="2843808" y="1275606"/>
              <a:ext cx="1831661" cy="1830050"/>
            </a:xfrm>
            <a:custGeom>
              <a:avLst/>
              <a:gdLst>
                <a:gd name="T0" fmla="*/ 1666176422 w 1395"/>
                <a:gd name="T1" fmla="*/ 0 h 1395"/>
                <a:gd name="T2" fmla="*/ 1417118875 w 1395"/>
                <a:gd name="T3" fmla="*/ 252504996 h 1395"/>
                <a:gd name="T4" fmla="*/ 1496276668 w 1395"/>
                <a:gd name="T5" fmla="*/ 435618808 h 1395"/>
                <a:gd name="T6" fmla="*/ 1515583616 w 1395"/>
                <a:gd name="T7" fmla="*/ 557053727 h 1395"/>
                <a:gd name="T8" fmla="*/ 1500138058 w 1395"/>
                <a:gd name="T9" fmla="*/ 632226006 h 1395"/>
                <a:gd name="T10" fmla="*/ 633262340 w 1395"/>
                <a:gd name="T11" fmla="*/ 632226006 h 1395"/>
                <a:gd name="T12" fmla="*/ 633262340 w 1395"/>
                <a:gd name="T13" fmla="*/ 1489973013 h 1395"/>
                <a:gd name="T14" fmla="*/ 557965937 w 1395"/>
                <a:gd name="T15" fmla="*/ 1505392042 h 1395"/>
                <a:gd name="T16" fmla="*/ 436332859 w 1395"/>
                <a:gd name="T17" fmla="*/ 1486117561 h 1395"/>
                <a:gd name="T18" fmla="*/ 252918936 w 1395"/>
                <a:gd name="T19" fmla="*/ 1409016863 h 1395"/>
                <a:gd name="T20" fmla="*/ 0 w 1395"/>
                <a:gd name="T21" fmla="*/ 1657666408 h 1395"/>
                <a:gd name="T22" fmla="*/ 252918936 w 1395"/>
                <a:gd name="T23" fmla="*/ 1906315952 h 1395"/>
                <a:gd name="T24" fmla="*/ 436332859 w 1395"/>
                <a:gd name="T25" fmla="*/ 1827288222 h 1395"/>
                <a:gd name="T26" fmla="*/ 557965937 w 1395"/>
                <a:gd name="T27" fmla="*/ 1808012353 h 1395"/>
                <a:gd name="T28" fmla="*/ 633262340 w 1395"/>
                <a:gd name="T29" fmla="*/ 1823432771 h 1395"/>
                <a:gd name="T30" fmla="*/ 633262340 w 1395"/>
                <a:gd name="T31" fmla="*/ 2147483646 h 1395"/>
                <a:gd name="T32" fmla="*/ 633262340 w 1395"/>
                <a:gd name="T33" fmla="*/ 2147483646 h 1395"/>
                <a:gd name="T34" fmla="*/ 633262340 w 1395"/>
                <a:gd name="T35" fmla="*/ 2147483646 h 1395"/>
                <a:gd name="T36" fmla="*/ 2147483646 w 1395"/>
                <a:gd name="T37" fmla="*/ 2147483646 h 1395"/>
                <a:gd name="T38" fmla="*/ 2147483646 w 1395"/>
                <a:gd name="T39" fmla="*/ 1823432771 h 1395"/>
                <a:gd name="T40" fmla="*/ 2147483646 w 1395"/>
                <a:gd name="T41" fmla="*/ 1808012353 h 1395"/>
                <a:gd name="T42" fmla="*/ 2147483646 w 1395"/>
                <a:gd name="T43" fmla="*/ 1827288222 h 1395"/>
                <a:gd name="T44" fmla="*/ 2147483646 w 1395"/>
                <a:gd name="T45" fmla="*/ 1906315952 h 1395"/>
                <a:gd name="T46" fmla="*/ 2060035384 w 1395"/>
                <a:gd name="T47" fmla="*/ 1657666408 h 1395"/>
                <a:gd name="T48" fmla="*/ 2147483646 w 1395"/>
                <a:gd name="T49" fmla="*/ 1409016863 h 1395"/>
                <a:gd name="T50" fmla="*/ 2147483646 w 1395"/>
                <a:gd name="T51" fmla="*/ 1486117561 h 1395"/>
                <a:gd name="T52" fmla="*/ 2147483646 w 1395"/>
                <a:gd name="T53" fmla="*/ 1505392042 h 1395"/>
                <a:gd name="T54" fmla="*/ 2147483646 w 1395"/>
                <a:gd name="T55" fmla="*/ 1489973013 h 1395"/>
                <a:gd name="T56" fmla="*/ 2147483646 w 1395"/>
                <a:gd name="T57" fmla="*/ 632226006 h 1395"/>
                <a:gd name="T58" fmla="*/ 2147483646 w 1395"/>
                <a:gd name="T59" fmla="*/ 632226006 h 1395"/>
                <a:gd name="T60" fmla="*/ 2147483646 w 1395"/>
                <a:gd name="T61" fmla="*/ 632226006 h 1395"/>
                <a:gd name="T62" fmla="*/ 1832214786 w 1395"/>
                <a:gd name="T63" fmla="*/ 632226006 h 1395"/>
                <a:gd name="T64" fmla="*/ 1816769228 w 1395"/>
                <a:gd name="T65" fmla="*/ 557053727 h 1395"/>
                <a:gd name="T66" fmla="*/ 1836076176 w 1395"/>
                <a:gd name="T67" fmla="*/ 435618808 h 1395"/>
                <a:gd name="T68" fmla="*/ 1915233968 w 1395"/>
                <a:gd name="T69" fmla="*/ 252504996 h 1395"/>
                <a:gd name="T70" fmla="*/ 1666176422 w 1395"/>
                <a:gd name="T71" fmla="*/ 0 h 1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5"/>
                <a:gd name="T109" fmla="*/ 0 h 1395"/>
                <a:gd name="T110" fmla="*/ 1395 w 1395"/>
                <a:gd name="T111" fmla="*/ 1395 h 1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grpFill/>
            <a:ln w="38100">
              <a:noFill/>
              <a:round/>
            </a:ln>
          </p:spPr>
          <p:txBody>
            <a:bodyPr lIns="115170" tIns="680133" rIns="680133" bIns="0" anchor="ctr" anchorCtr="1"/>
            <a:lstStyle/>
            <a:p>
              <a:pPr algn="ctr" eaLnBrk="1" hangingPunct="1"/>
              <a:endParaRPr lang="en-US" altLang="zh-CN" sz="2665" dirty="0">
                <a:solidFill>
                  <a:schemeClr val="bg1"/>
                </a:solidFill>
                <a:latin typeface="Levenim MT" panose="02010502060101010101" pitchFamily="2" charset="-79"/>
                <a:ea typeface="微软雅黑" panose="020B0503020204020204" pitchFamily="34" charset="-122"/>
                <a:cs typeface="Levenim MT" panose="02010502060101010101" pitchFamily="2" charset="-79"/>
              </a:endParaRPr>
            </a:p>
          </p:txBody>
        </p:sp>
        <p:sp>
          <p:nvSpPr>
            <p:cNvPr id="12" name="TextBox 11"/>
            <p:cNvSpPr txBox="1"/>
            <p:nvPr/>
          </p:nvSpPr>
          <p:spPr>
            <a:xfrm>
              <a:off x="3253560" y="1635646"/>
              <a:ext cx="1012156" cy="453874"/>
            </a:xfrm>
            <a:prstGeom prst="rect">
              <a:avLst/>
            </a:prstGeom>
            <a:noFill/>
            <a:ln>
              <a:noFill/>
            </a:ln>
          </p:spPr>
          <p:txBody>
            <a:bodyPr wrap="square" rtlCol="0">
              <a:spAutoFit/>
            </a:bodyPr>
            <a:lstStyle/>
            <a:p>
              <a:pPr algn="ctr">
                <a:lnSpc>
                  <a:spcPct val="125000"/>
                </a:lnSpc>
              </a:pPr>
              <a:r>
                <a:rPr lang="en-US" altLang="zh-CN" sz="2665" b="1" dirty="0">
                  <a:solidFill>
                    <a:schemeClr val="bg1"/>
                  </a:solidFill>
                  <a:latin typeface="微软雅黑" panose="020B0503020204020204" pitchFamily="34" charset="-122"/>
                  <a:ea typeface="微软雅黑" panose="020B0503020204020204" pitchFamily="34" charset="-122"/>
                </a:rPr>
                <a:t>02</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533972" y="1988841"/>
            <a:ext cx="2441461" cy="2440067"/>
            <a:chOff x="4900579" y="1275606"/>
            <a:chExt cx="1831661" cy="1830050"/>
          </a:xfrm>
          <a:solidFill>
            <a:schemeClr val="accent3"/>
          </a:solidFill>
        </p:grpSpPr>
        <p:sp>
          <p:nvSpPr>
            <p:cNvPr id="14" name="Freeform 7"/>
            <p:cNvSpPr/>
            <p:nvPr/>
          </p:nvSpPr>
          <p:spPr bwMode="auto">
            <a:xfrm flipH="1" flipV="1">
              <a:off x="4900579" y="1275606"/>
              <a:ext cx="1831661" cy="1830050"/>
            </a:xfrm>
            <a:custGeom>
              <a:avLst/>
              <a:gdLst>
                <a:gd name="T0" fmla="*/ 1666176422 w 1395"/>
                <a:gd name="T1" fmla="*/ 0 h 1395"/>
                <a:gd name="T2" fmla="*/ 1417118875 w 1395"/>
                <a:gd name="T3" fmla="*/ 252504996 h 1395"/>
                <a:gd name="T4" fmla="*/ 1496276668 w 1395"/>
                <a:gd name="T5" fmla="*/ 435618808 h 1395"/>
                <a:gd name="T6" fmla="*/ 1515583616 w 1395"/>
                <a:gd name="T7" fmla="*/ 557053727 h 1395"/>
                <a:gd name="T8" fmla="*/ 1500138058 w 1395"/>
                <a:gd name="T9" fmla="*/ 632226006 h 1395"/>
                <a:gd name="T10" fmla="*/ 633262340 w 1395"/>
                <a:gd name="T11" fmla="*/ 632226006 h 1395"/>
                <a:gd name="T12" fmla="*/ 633262340 w 1395"/>
                <a:gd name="T13" fmla="*/ 1489973013 h 1395"/>
                <a:gd name="T14" fmla="*/ 557965937 w 1395"/>
                <a:gd name="T15" fmla="*/ 1505392042 h 1395"/>
                <a:gd name="T16" fmla="*/ 436332859 w 1395"/>
                <a:gd name="T17" fmla="*/ 1486117561 h 1395"/>
                <a:gd name="T18" fmla="*/ 252918936 w 1395"/>
                <a:gd name="T19" fmla="*/ 1409016863 h 1395"/>
                <a:gd name="T20" fmla="*/ 0 w 1395"/>
                <a:gd name="T21" fmla="*/ 1657666408 h 1395"/>
                <a:gd name="T22" fmla="*/ 252918936 w 1395"/>
                <a:gd name="T23" fmla="*/ 1906315952 h 1395"/>
                <a:gd name="T24" fmla="*/ 436332859 w 1395"/>
                <a:gd name="T25" fmla="*/ 1827288222 h 1395"/>
                <a:gd name="T26" fmla="*/ 557965937 w 1395"/>
                <a:gd name="T27" fmla="*/ 1808012353 h 1395"/>
                <a:gd name="T28" fmla="*/ 633262340 w 1395"/>
                <a:gd name="T29" fmla="*/ 1823432771 h 1395"/>
                <a:gd name="T30" fmla="*/ 633262340 w 1395"/>
                <a:gd name="T31" fmla="*/ 2147483646 h 1395"/>
                <a:gd name="T32" fmla="*/ 633262340 w 1395"/>
                <a:gd name="T33" fmla="*/ 2147483646 h 1395"/>
                <a:gd name="T34" fmla="*/ 633262340 w 1395"/>
                <a:gd name="T35" fmla="*/ 2147483646 h 1395"/>
                <a:gd name="T36" fmla="*/ 2147483646 w 1395"/>
                <a:gd name="T37" fmla="*/ 2147483646 h 1395"/>
                <a:gd name="T38" fmla="*/ 2147483646 w 1395"/>
                <a:gd name="T39" fmla="*/ 1823432771 h 1395"/>
                <a:gd name="T40" fmla="*/ 2147483646 w 1395"/>
                <a:gd name="T41" fmla="*/ 1808012353 h 1395"/>
                <a:gd name="T42" fmla="*/ 2147483646 w 1395"/>
                <a:gd name="T43" fmla="*/ 1827288222 h 1395"/>
                <a:gd name="T44" fmla="*/ 2147483646 w 1395"/>
                <a:gd name="T45" fmla="*/ 1906315952 h 1395"/>
                <a:gd name="T46" fmla="*/ 2060035384 w 1395"/>
                <a:gd name="T47" fmla="*/ 1657666408 h 1395"/>
                <a:gd name="T48" fmla="*/ 2147483646 w 1395"/>
                <a:gd name="T49" fmla="*/ 1409016863 h 1395"/>
                <a:gd name="T50" fmla="*/ 2147483646 w 1395"/>
                <a:gd name="T51" fmla="*/ 1486117561 h 1395"/>
                <a:gd name="T52" fmla="*/ 2147483646 w 1395"/>
                <a:gd name="T53" fmla="*/ 1505392042 h 1395"/>
                <a:gd name="T54" fmla="*/ 2147483646 w 1395"/>
                <a:gd name="T55" fmla="*/ 1489973013 h 1395"/>
                <a:gd name="T56" fmla="*/ 2147483646 w 1395"/>
                <a:gd name="T57" fmla="*/ 632226006 h 1395"/>
                <a:gd name="T58" fmla="*/ 2147483646 w 1395"/>
                <a:gd name="T59" fmla="*/ 632226006 h 1395"/>
                <a:gd name="T60" fmla="*/ 2147483646 w 1395"/>
                <a:gd name="T61" fmla="*/ 632226006 h 1395"/>
                <a:gd name="T62" fmla="*/ 1832214786 w 1395"/>
                <a:gd name="T63" fmla="*/ 632226006 h 1395"/>
                <a:gd name="T64" fmla="*/ 1816769228 w 1395"/>
                <a:gd name="T65" fmla="*/ 557053727 h 1395"/>
                <a:gd name="T66" fmla="*/ 1836076176 w 1395"/>
                <a:gd name="T67" fmla="*/ 435618808 h 1395"/>
                <a:gd name="T68" fmla="*/ 1915233968 w 1395"/>
                <a:gd name="T69" fmla="*/ 252504996 h 1395"/>
                <a:gd name="T70" fmla="*/ 1666176422 w 1395"/>
                <a:gd name="T71" fmla="*/ 0 h 13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95"/>
                <a:gd name="T109" fmla="*/ 0 h 1395"/>
                <a:gd name="T110" fmla="*/ 1395 w 1395"/>
                <a:gd name="T111" fmla="*/ 1395 h 13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95" h="1395">
                  <a:moveTo>
                    <a:pt x="863" y="0"/>
                  </a:moveTo>
                  <a:cubicBezTo>
                    <a:pt x="791" y="0"/>
                    <a:pt x="734" y="59"/>
                    <a:pt x="734" y="131"/>
                  </a:cubicBezTo>
                  <a:cubicBezTo>
                    <a:pt x="734" y="168"/>
                    <a:pt x="750" y="202"/>
                    <a:pt x="775" y="226"/>
                  </a:cubicBezTo>
                  <a:cubicBezTo>
                    <a:pt x="780" y="245"/>
                    <a:pt x="785" y="266"/>
                    <a:pt x="785" y="289"/>
                  </a:cubicBezTo>
                  <a:cubicBezTo>
                    <a:pt x="785" y="307"/>
                    <a:pt x="781" y="319"/>
                    <a:pt x="777" y="328"/>
                  </a:cubicBezTo>
                  <a:cubicBezTo>
                    <a:pt x="328" y="328"/>
                    <a:pt x="328" y="328"/>
                    <a:pt x="328" y="328"/>
                  </a:cubicBezTo>
                  <a:cubicBezTo>
                    <a:pt x="328" y="773"/>
                    <a:pt x="328" y="773"/>
                    <a:pt x="328" y="773"/>
                  </a:cubicBezTo>
                  <a:cubicBezTo>
                    <a:pt x="319" y="778"/>
                    <a:pt x="307" y="781"/>
                    <a:pt x="289" y="781"/>
                  </a:cubicBezTo>
                  <a:cubicBezTo>
                    <a:pt x="266" y="781"/>
                    <a:pt x="245" y="776"/>
                    <a:pt x="226" y="771"/>
                  </a:cubicBezTo>
                  <a:cubicBezTo>
                    <a:pt x="202" y="746"/>
                    <a:pt x="168" y="731"/>
                    <a:pt x="131" y="731"/>
                  </a:cubicBezTo>
                  <a:cubicBezTo>
                    <a:pt x="58" y="731"/>
                    <a:pt x="0" y="788"/>
                    <a:pt x="0" y="860"/>
                  </a:cubicBezTo>
                  <a:cubicBezTo>
                    <a:pt x="0" y="931"/>
                    <a:pt x="58" y="989"/>
                    <a:pt x="131" y="989"/>
                  </a:cubicBezTo>
                  <a:cubicBezTo>
                    <a:pt x="168" y="989"/>
                    <a:pt x="202" y="973"/>
                    <a:pt x="226" y="948"/>
                  </a:cubicBezTo>
                  <a:cubicBezTo>
                    <a:pt x="245" y="943"/>
                    <a:pt x="266" y="938"/>
                    <a:pt x="289" y="938"/>
                  </a:cubicBezTo>
                  <a:cubicBezTo>
                    <a:pt x="307" y="938"/>
                    <a:pt x="319" y="941"/>
                    <a:pt x="328" y="946"/>
                  </a:cubicBezTo>
                  <a:cubicBezTo>
                    <a:pt x="328" y="1395"/>
                    <a:pt x="328" y="1395"/>
                    <a:pt x="328" y="1395"/>
                  </a:cubicBezTo>
                  <a:cubicBezTo>
                    <a:pt x="328" y="1395"/>
                    <a:pt x="328" y="1395"/>
                    <a:pt x="328" y="1395"/>
                  </a:cubicBezTo>
                  <a:cubicBezTo>
                    <a:pt x="328" y="1395"/>
                    <a:pt x="328" y="1395"/>
                    <a:pt x="328" y="1395"/>
                  </a:cubicBezTo>
                  <a:cubicBezTo>
                    <a:pt x="1395" y="1395"/>
                    <a:pt x="1395" y="1395"/>
                    <a:pt x="1395" y="1395"/>
                  </a:cubicBezTo>
                  <a:cubicBezTo>
                    <a:pt x="1395" y="946"/>
                    <a:pt x="1395" y="946"/>
                    <a:pt x="1395" y="946"/>
                  </a:cubicBezTo>
                  <a:cubicBezTo>
                    <a:pt x="1386" y="941"/>
                    <a:pt x="1374" y="938"/>
                    <a:pt x="1355" y="938"/>
                  </a:cubicBezTo>
                  <a:cubicBezTo>
                    <a:pt x="1333" y="938"/>
                    <a:pt x="1312" y="943"/>
                    <a:pt x="1293" y="948"/>
                  </a:cubicBezTo>
                  <a:cubicBezTo>
                    <a:pt x="1269" y="973"/>
                    <a:pt x="1235" y="989"/>
                    <a:pt x="1197" y="989"/>
                  </a:cubicBezTo>
                  <a:cubicBezTo>
                    <a:pt x="1125" y="989"/>
                    <a:pt x="1067" y="931"/>
                    <a:pt x="1067" y="860"/>
                  </a:cubicBezTo>
                  <a:cubicBezTo>
                    <a:pt x="1067" y="788"/>
                    <a:pt x="1125" y="731"/>
                    <a:pt x="1197" y="731"/>
                  </a:cubicBezTo>
                  <a:cubicBezTo>
                    <a:pt x="1235" y="731"/>
                    <a:pt x="1269" y="746"/>
                    <a:pt x="1292" y="771"/>
                  </a:cubicBezTo>
                  <a:cubicBezTo>
                    <a:pt x="1312" y="776"/>
                    <a:pt x="1333" y="781"/>
                    <a:pt x="1355" y="781"/>
                  </a:cubicBezTo>
                  <a:cubicBezTo>
                    <a:pt x="1374" y="781"/>
                    <a:pt x="1386" y="778"/>
                    <a:pt x="1395" y="773"/>
                  </a:cubicBezTo>
                  <a:cubicBezTo>
                    <a:pt x="1395" y="328"/>
                    <a:pt x="1395" y="328"/>
                    <a:pt x="1395" y="328"/>
                  </a:cubicBezTo>
                  <a:cubicBezTo>
                    <a:pt x="1395" y="328"/>
                    <a:pt x="1395" y="328"/>
                    <a:pt x="1395" y="328"/>
                  </a:cubicBezTo>
                  <a:cubicBezTo>
                    <a:pt x="1395" y="328"/>
                    <a:pt x="1395" y="328"/>
                    <a:pt x="1395" y="328"/>
                  </a:cubicBezTo>
                  <a:cubicBezTo>
                    <a:pt x="949" y="328"/>
                    <a:pt x="949" y="328"/>
                    <a:pt x="949" y="328"/>
                  </a:cubicBezTo>
                  <a:cubicBezTo>
                    <a:pt x="945" y="319"/>
                    <a:pt x="941" y="307"/>
                    <a:pt x="941" y="289"/>
                  </a:cubicBezTo>
                  <a:cubicBezTo>
                    <a:pt x="941" y="266"/>
                    <a:pt x="946" y="245"/>
                    <a:pt x="951" y="226"/>
                  </a:cubicBezTo>
                  <a:cubicBezTo>
                    <a:pt x="976" y="202"/>
                    <a:pt x="992" y="168"/>
                    <a:pt x="992" y="131"/>
                  </a:cubicBezTo>
                  <a:cubicBezTo>
                    <a:pt x="992" y="59"/>
                    <a:pt x="934" y="0"/>
                    <a:pt x="863" y="0"/>
                  </a:cubicBezTo>
                </a:path>
              </a:pathLst>
            </a:custGeom>
            <a:grpFill/>
            <a:ln w="38100">
              <a:noFill/>
              <a:round/>
            </a:ln>
          </p:spPr>
          <p:txBody>
            <a:bodyPr lIns="115170" tIns="680133" rIns="680133" bIns="0" anchor="ctr" anchorCtr="1"/>
            <a:lstStyle/>
            <a:p>
              <a:pPr algn="ctr" eaLnBrk="1" hangingPunct="1"/>
              <a:endParaRPr lang="en-US" altLang="zh-CN" sz="2665" dirty="0">
                <a:solidFill>
                  <a:schemeClr val="bg1"/>
                </a:solidFill>
                <a:latin typeface="Levenim MT" panose="02010502060101010101" pitchFamily="2" charset="-79"/>
                <a:ea typeface="微软雅黑" panose="020B0503020204020204" pitchFamily="34" charset="-122"/>
                <a:cs typeface="Levenim MT" panose="02010502060101010101" pitchFamily="2" charset="-79"/>
              </a:endParaRPr>
            </a:p>
          </p:txBody>
        </p:sp>
        <p:sp>
          <p:nvSpPr>
            <p:cNvPr id="15" name="TextBox 14"/>
            <p:cNvSpPr txBox="1"/>
            <p:nvPr/>
          </p:nvSpPr>
          <p:spPr>
            <a:xfrm>
              <a:off x="5310331" y="1635646"/>
              <a:ext cx="1012156" cy="453874"/>
            </a:xfrm>
            <a:prstGeom prst="rect">
              <a:avLst/>
            </a:prstGeom>
            <a:noFill/>
            <a:ln>
              <a:noFill/>
            </a:ln>
          </p:spPr>
          <p:txBody>
            <a:bodyPr wrap="square" rtlCol="0">
              <a:spAutoFit/>
            </a:bodyPr>
            <a:lstStyle/>
            <a:p>
              <a:pPr algn="ctr">
                <a:lnSpc>
                  <a:spcPct val="125000"/>
                </a:lnSpc>
              </a:pPr>
              <a:r>
                <a:rPr lang="en-US" altLang="zh-CN" sz="2665" b="1" dirty="0">
                  <a:solidFill>
                    <a:schemeClr val="bg1"/>
                  </a:solidFill>
                  <a:latin typeface="微软雅黑" panose="020B0503020204020204" pitchFamily="34" charset="-122"/>
                  <a:ea typeface="微软雅黑" panose="020B0503020204020204" pitchFamily="34" charset="-122"/>
                </a:rPr>
                <a:t>03</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9123444" y="1988841"/>
            <a:ext cx="1867589" cy="2440067"/>
            <a:chOff x="6843284" y="1275606"/>
            <a:chExt cx="1401124" cy="1830050"/>
          </a:xfrm>
          <a:solidFill>
            <a:schemeClr val="accent4"/>
          </a:solidFill>
        </p:grpSpPr>
        <p:sp>
          <p:nvSpPr>
            <p:cNvPr id="17" name="Freeform 8"/>
            <p:cNvSpPr/>
            <p:nvPr/>
          </p:nvSpPr>
          <p:spPr bwMode="auto">
            <a:xfrm flipH="1" flipV="1">
              <a:off x="6843284" y="1275606"/>
              <a:ext cx="1401124" cy="1830050"/>
            </a:xfrm>
            <a:custGeom>
              <a:avLst/>
              <a:gdLst>
                <a:gd name="T0" fmla="*/ 1033109141 w 1067"/>
                <a:gd name="T1" fmla="*/ 0 h 1395"/>
                <a:gd name="T2" fmla="*/ 784004393 w 1067"/>
                <a:gd name="T3" fmla="*/ 252504996 h 1395"/>
                <a:gd name="T4" fmla="*/ 863176627 w 1067"/>
                <a:gd name="T5" fmla="*/ 435618808 h 1395"/>
                <a:gd name="T6" fmla="*/ 882488182 w 1067"/>
                <a:gd name="T7" fmla="*/ 557053727 h 1395"/>
                <a:gd name="T8" fmla="*/ 867039772 w 1067"/>
                <a:gd name="T9" fmla="*/ 632226006 h 1395"/>
                <a:gd name="T10" fmla="*/ 0 w 1067"/>
                <a:gd name="T11" fmla="*/ 632226006 h 1395"/>
                <a:gd name="T12" fmla="*/ 0 w 1067"/>
                <a:gd name="T13" fmla="*/ 2147483646 h 1395"/>
                <a:gd name="T14" fmla="*/ 0 w 1067"/>
                <a:gd name="T15" fmla="*/ 2147483646 h 1395"/>
                <a:gd name="T16" fmla="*/ 0 w 1067"/>
                <a:gd name="T17" fmla="*/ 2147483646 h 1395"/>
                <a:gd name="T18" fmla="*/ 2060424954 w 1067"/>
                <a:gd name="T19" fmla="*/ 2147483646 h 1395"/>
                <a:gd name="T20" fmla="*/ 2060424954 w 1067"/>
                <a:gd name="T21" fmla="*/ 1829215254 h 1395"/>
                <a:gd name="T22" fmla="*/ 2060424954 w 1067"/>
                <a:gd name="T23" fmla="*/ 1829215254 h 1395"/>
                <a:gd name="T24" fmla="*/ 2060424954 w 1067"/>
                <a:gd name="T25" fmla="*/ 1823432771 h 1395"/>
                <a:gd name="T26" fmla="*/ 1983182902 w 1067"/>
                <a:gd name="T27" fmla="*/ 1808012353 h 1395"/>
                <a:gd name="T28" fmla="*/ 1863458764 w 1067"/>
                <a:gd name="T29" fmla="*/ 1827288222 h 1395"/>
                <a:gd name="T30" fmla="*/ 1678077840 w 1067"/>
                <a:gd name="T31" fmla="*/ 1906315952 h 1395"/>
                <a:gd name="T32" fmla="*/ 1427041520 w 1067"/>
                <a:gd name="T33" fmla="*/ 1657666408 h 1395"/>
                <a:gd name="T34" fmla="*/ 1678077840 w 1067"/>
                <a:gd name="T35" fmla="*/ 1409016863 h 1395"/>
                <a:gd name="T36" fmla="*/ 1863458764 w 1067"/>
                <a:gd name="T37" fmla="*/ 1486117561 h 1395"/>
                <a:gd name="T38" fmla="*/ 1983182902 w 1067"/>
                <a:gd name="T39" fmla="*/ 1505392042 h 1395"/>
                <a:gd name="T40" fmla="*/ 2060424954 w 1067"/>
                <a:gd name="T41" fmla="*/ 1489973013 h 1395"/>
                <a:gd name="T42" fmla="*/ 2060424954 w 1067"/>
                <a:gd name="T43" fmla="*/ 632226006 h 1395"/>
                <a:gd name="T44" fmla="*/ 2060424954 w 1067"/>
                <a:gd name="T45" fmla="*/ 632226006 h 1395"/>
                <a:gd name="T46" fmla="*/ 2060424954 w 1067"/>
                <a:gd name="T47" fmla="*/ 632226006 h 1395"/>
                <a:gd name="T48" fmla="*/ 1199178510 w 1067"/>
                <a:gd name="T49" fmla="*/ 632226006 h 1395"/>
                <a:gd name="T50" fmla="*/ 1185661672 w 1067"/>
                <a:gd name="T51" fmla="*/ 557053727 h 1395"/>
                <a:gd name="T52" fmla="*/ 1203041654 w 1067"/>
                <a:gd name="T53" fmla="*/ 435618808 h 1395"/>
                <a:gd name="T54" fmla="*/ 1282213889 w 1067"/>
                <a:gd name="T55" fmla="*/ 252504996 h 1395"/>
                <a:gd name="T56" fmla="*/ 1033109141 w 1067"/>
                <a:gd name="T57" fmla="*/ 0 h 13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67"/>
                <a:gd name="T88" fmla="*/ 0 h 1395"/>
                <a:gd name="T89" fmla="*/ 1067 w 1067"/>
                <a:gd name="T90" fmla="*/ 1395 h 13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67" h="1395">
                  <a:moveTo>
                    <a:pt x="535" y="0"/>
                  </a:moveTo>
                  <a:cubicBezTo>
                    <a:pt x="464" y="0"/>
                    <a:pt x="406" y="59"/>
                    <a:pt x="406" y="131"/>
                  </a:cubicBezTo>
                  <a:cubicBezTo>
                    <a:pt x="406" y="168"/>
                    <a:pt x="422" y="202"/>
                    <a:pt x="447" y="226"/>
                  </a:cubicBezTo>
                  <a:cubicBezTo>
                    <a:pt x="452" y="245"/>
                    <a:pt x="457" y="266"/>
                    <a:pt x="457" y="289"/>
                  </a:cubicBezTo>
                  <a:cubicBezTo>
                    <a:pt x="457" y="307"/>
                    <a:pt x="453" y="319"/>
                    <a:pt x="449" y="328"/>
                  </a:cubicBezTo>
                  <a:cubicBezTo>
                    <a:pt x="0" y="328"/>
                    <a:pt x="0" y="328"/>
                    <a:pt x="0" y="328"/>
                  </a:cubicBezTo>
                  <a:cubicBezTo>
                    <a:pt x="0" y="1395"/>
                    <a:pt x="0" y="1395"/>
                    <a:pt x="0" y="1395"/>
                  </a:cubicBezTo>
                  <a:cubicBezTo>
                    <a:pt x="0" y="1395"/>
                    <a:pt x="0" y="1395"/>
                    <a:pt x="0" y="1395"/>
                  </a:cubicBezTo>
                  <a:cubicBezTo>
                    <a:pt x="0" y="1395"/>
                    <a:pt x="0" y="1395"/>
                    <a:pt x="0" y="1395"/>
                  </a:cubicBezTo>
                  <a:cubicBezTo>
                    <a:pt x="1067" y="1395"/>
                    <a:pt x="1067" y="1395"/>
                    <a:pt x="1067" y="1395"/>
                  </a:cubicBezTo>
                  <a:cubicBezTo>
                    <a:pt x="1067" y="949"/>
                    <a:pt x="1067" y="949"/>
                    <a:pt x="1067" y="949"/>
                  </a:cubicBezTo>
                  <a:cubicBezTo>
                    <a:pt x="1067" y="949"/>
                    <a:pt x="1067" y="949"/>
                    <a:pt x="1067" y="949"/>
                  </a:cubicBezTo>
                  <a:cubicBezTo>
                    <a:pt x="1067" y="946"/>
                    <a:pt x="1067" y="946"/>
                    <a:pt x="1067" y="946"/>
                  </a:cubicBezTo>
                  <a:cubicBezTo>
                    <a:pt x="1058" y="941"/>
                    <a:pt x="1046" y="938"/>
                    <a:pt x="1027" y="938"/>
                  </a:cubicBezTo>
                  <a:cubicBezTo>
                    <a:pt x="1005" y="938"/>
                    <a:pt x="984" y="943"/>
                    <a:pt x="965" y="948"/>
                  </a:cubicBezTo>
                  <a:cubicBezTo>
                    <a:pt x="941" y="973"/>
                    <a:pt x="907" y="989"/>
                    <a:pt x="869" y="989"/>
                  </a:cubicBezTo>
                  <a:cubicBezTo>
                    <a:pt x="797" y="989"/>
                    <a:pt x="739" y="931"/>
                    <a:pt x="739" y="860"/>
                  </a:cubicBezTo>
                  <a:cubicBezTo>
                    <a:pt x="739" y="788"/>
                    <a:pt x="797" y="731"/>
                    <a:pt x="869" y="731"/>
                  </a:cubicBezTo>
                  <a:cubicBezTo>
                    <a:pt x="907" y="731"/>
                    <a:pt x="941" y="746"/>
                    <a:pt x="965" y="771"/>
                  </a:cubicBezTo>
                  <a:cubicBezTo>
                    <a:pt x="984" y="776"/>
                    <a:pt x="1005" y="781"/>
                    <a:pt x="1027" y="781"/>
                  </a:cubicBezTo>
                  <a:cubicBezTo>
                    <a:pt x="1046" y="781"/>
                    <a:pt x="1058" y="778"/>
                    <a:pt x="1067" y="773"/>
                  </a:cubicBezTo>
                  <a:cubicBezTo>
                    <a:pt x="1067" y="328"/>
                    <a:pt x="1067" y="328"/>
                    <a:pt x="1067" y="328"/>
                  </a:cubicBezTo>
                  <a:cubicBezTo>
                    <a:pt x="1067" y="328"/>
                    <a:pt x="1067" y="328"/>
                    <a:pt x="1067" y="328"/>
                  </a:cubicBezTo>
                  <a:cubicBezTo>
                    <a:pt x="1067" y="328"/>
                    <a:pt x="1067" y="328"/>
                    <a:pt x="1067" y="328"/>
                  </a:cubicBezTo>
                  <a:cubicBezTo>
                    <a:pt x="621" y="328"/>
                    <a:pt x="621" y="328"/>
                    <a:pt x="621" y="328"/>
                  </a:cubicBezTo>
                  <a:cubicBezTo>
                    <a:pt x="617" y="319"/>
                    <a:pt x="614" y="307"/>
                    <a:pt x="614" y="289"/>
                  </a:cubicBezTo>
                  <a:cubicBezTo>
                    <a:pt x="614" y="266"/>
                    <a:pt x="618" y="245"/>
                    <a:pt x="623" y="226"/>
                  </a:cubicBezTo>
                  <a:cubicBezTo>
                    <a:pt x="648" y="202"/>
                    <a:pt x="664" y="168"/>
                    <a:pt x="664" y="131"/>
                  </a:cubicBezTo>
                  <a:cubicBezTo>
                    <a:pt x="664" y="59"/>
                    <a:pt x="606" y="0"/>
                    <a:pt x="535" y="0"/>
                  </a:cubicBezTo>
                </a:path>
              </a:pathLst>
            </a:custGeom>
            <a:grpFill/>
            <a:ln w="38100">
              <a:noFill/>
              <a:round/>
            </a:ln>
          </p:spPr>
          <p:txBody>
            <a:bodyPr lIns="115170" tIns="680133" rIns="0" bIns="0" anchor="ctr" anchorCtr="1"/>
            <a:lstStyle/>
            <a:p>
              <a:pPr algn="ctr" eaLnBrk="1" hangingPunct="1"/>
              <a:endParaRPr lang="en-US" altLang="zh-CN" sz="2665" dirty="0">
                <a:solidFill>
                  <a:schemeClr val="bg1"/>
                </a:solidFill>
                <a:latin typeface="Levenim MT" panose="02010502060101010101" pitchFamily="2" charset="-79"/>
                <a:ea typeface="微软雅黑" panose="020B0503020204020204" pitchFamily="34" charset="-122"/>
                <a:cs typeface="Levenim MT" panose="02010502060101010101" pitchFamily="2" charset="-79"/>
              </a:endParaRPr>
            </a:p>
          </p:txBody>
        </p:sp>
        <p:sp>
          <p:nvSpPr>
            <p:cNvPr id="18" name="TextBox 17"/>
            <p:cNvSpPr txBox="1"/>
            <p:nvPr/>
          </p:nvSpPr>
          <p:spPr>
            <a:xfrm>
              <a:off x="7207596" y="1635646"/>
              <a:ext cx="1012156" cy="453874"/>
            </a:xfrm>
            <a:prstGeom prst="rect">
              <a:avLst/>
            </a:prstGeom>
            <a:noFill/>
            <a:ln>
              <a:noFill/>
            </a:ln>
          </p:spPr>
          <p:txBody>
            <a:bodyPr wrap="square" rtlCol="0">
              <a:spAutoFit/>
            </a:bodyPr>
            <a:lstStyle/>
            <a:p>
              <a:pPr algn="ctr">
                <a:lnSpc>
                  <a:spcPct val="125000"/>
                </a:lnSpc>
              </a:pPr>
              <a:r>
                <a:rPr lang="en-US" altLang="zh-CN" sz="2665" b="1" dirty="0">
                  <a:solidFill>
                    <a:schemeClr val="bg1"/>
                  </a:solidFill>
                  <a:latin typeface="微软雅黑" panose="020B0503020204020204" pitchFamily="34" charset="-122"/>
                  <a:ea typeface="微软雅黑" panose="020B0503020204020204" pitchFamily="34" charset="-122"/>
                </a:rPr>
                <a:t>04</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grpSp>
      <p:sp>
        <p:nvSpPr>
          <p:cNvPr id="19" name="文本框 7"/>
          <p:cNvSpPr txBox="1">
            <a:spLocks noChangeArrowheads="1"/>
          </p:cNvSpPr>
          <p:nvPr/>
        </p:nvSpPr>
        <p:spPr bwMode="auto">
          <a:xfrm>
            <a:off x="913024" y="4581128"/>
            <a:ext cx="2369573"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600" dirty="0">
                <a:solidFill>
                  <a:schemeClr val="tx1">
                    <a:lumMod val="75000"/>
                    <a:lumOff val="25000"/>
                  </a:schemeClr>
                </a:solidFill>
                <a:latin typeface="微软雅黑" panose="020B0503020204020204" pitchFamily="34" charset="-122"/>
              </a:rPr>
              <a:t>添加文本信息</a:t>
            </a:r>
            <a:endParaRPr lang="en-US" altLang="zh-CN" sz="1600" dirty="0">
              <a:solidFill>
                <a:schemeClr val="tx1">
                  <a:lumMod val="75000"/>
                  <a:lumOff val="25000"/>
                </a:schemeClr>
              </a:solidFill>
              <a:latin typeface="微软雅黑" panose="020B0503020204020204" pitchFamily="34" charset="-122"/>
            </a:endParaRPr>
          </a:p>
          <a:p>
            <a:pPr algn="ctr">
              <a:lnSpc>
                <a:spcPct val="150000"/>
              </a:lnSpc>
              <a:spcBef>
                <a:spcPts val="400"/>
              </a:spcBef>
            </a:pPr>
            <a:r>
              <a:rPr lang="zh-CN" altLang="en-US" sz="1200" dirty="0">
                <a:solidFill>
                  <a:schemeClr val="tx1">
                    <a:lumMod val="50000"/>
                    <a:lumOff val="50000"/>
                  </a:schemeClr>
                </a:solidFill>
                <a:latin typeface="微软雅黑" panose="020B0503020204020204" pitchFamily="34" charset="-122"/>
              </a:rPr>
              <a:t>添加说明文字添加说明文字添加说明文字添加说明文字</a:t>
            </a:r>
          </a:p>
        </p:txBody>
      </p:sp>
      <p:sp>
        <p:nvSpPr>
          <p:cNvPr id="20" name="文本框 7"/>
          <p:cNvSpPr txBox="1">
            <a:spLocks noChangeArrowheads="1"/>
          </p:cNvSpPr>
          <p:nvPr/>
        </p:nvSpPr>
        <p:spPr bwMode="auto">
          <a:xfrm>
            <a:off x="3568499" y="4581128"/>
            <a:ext cx="2369573"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600" dirty="0">
                <a:solidFill>
                  <a:schemeClr val="tx1">
                    <a:lumMod val="75000"/>
                    <a:lumOff val="25000"/>
                  </a:schemeClr>
                </a:solidFill>
                <a:latin typeface="微软雅黑" panose="020B0503020204020204" pitchFamily="34" charset="-122"/>
              </a:rPr>
              <a:t>添加文本信息</a:t>
            </a:r>
            <a:endParaRPr lang="en-US" altLang="zh-CN" sz="1600" dirty="0">
              <a:solidFill>
                <a:schemeClr val="tx1">
                  <a:lumMod val="75000"/>
                  <a:lumOff val="25000"/>
                </a:schemeClr>
              </a:solidFill>
              <a:latin typeface="微软雅黑" panose="020B0503020204020204" pitchFamily="34" charset="-122"/>
            </a:endParaRPr>
          </a:p>
          <a:p>
            <a:pPr algn="ctr">
              <a:lnSpc>
                <a:spcPct val="150000"/>
              </a:lnSpc>
              <a:spcBef>
                <a:spcPts val="400"/>
              </a:spcBef>
            </a:pPr>
            <a:r>
              <a:rPr lang="zh-CN" altLang="en-US" sz="1200" dirty="0">
                <a:solidFill>
                  <a:schemeClr val="tx1">
                    <a:lumMod val="50000"/>
                    <a:lumOff val="50000"/>
                  </a:schemeClr>
                </a:solidFill>
                <a:latin typeface="微软雅黑" panose="020B0503020204020204" pitchFamily="34" charset="-122"/>
              </a:rPr>
              <a:t>添加说明文字添加说明文字添加说明文字添加说明文字</a:t>
            </a:r>
          </a:p>
        </p:txBody>
      </p:sp>
      <p:sp>
        <p:nvSpPr>
          <p:cNvPr id="21" name="文本框 7"/>
          <p:cNvSpPr txBox="1">
            <a:spLocks noChangeArrowheads="1"/>
          </p:cNvSpPr>
          <p:nvPr/>
        </p:nvSpPr>
        <p:spPr bwMode="auto">
          <a:xfrm>
            <a:off x="6223974" y="4581128"/>
            <a:ext cx="2369573"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600" dirty="0">
                <a:solidFill>
                  <a:schemeClr val="tx1">
                    <a:lumMod val="75000"/>
                    <a:lumOff val="25000"/>
                  </a:schemeClr>
                </a:solidFill>
                <a:latin typeface="微软雅黑" panose="020B0503020204020204" pitchFamily="34" charset="-122"/>
              </a:rPr>
              <a:t>添加文本信息</a:t>
            </a:r>
            <a:endParaRPr lang="en-US" altLang="zh-CN" sz="1600" dirty="0">
              <a:solidFill>
                <a:schemeClr val="tx1">
                  <a:lumMod val="75000"/>
                  <a:lumOff val="25000"/>
                </a:schemeClr>
              </a:solidFill>
              <a:latin typeface="微软雅黑" panose="020B0503020204020204" pitchFamily="34" charset="-122"/>
            </a:endParaRPr>
          </a:p>
          <a:p>
            <a:pPr algn="ctr">
              <a:lnSpc>
                <a:spcPct val="150000"/>
              </a:lnSpc>
              <a:spcBef>
                <a:spcPts val="400"/>
              </a:spcBef>
            </a:pPr>
            <a:r>
              <a:rPr lang="zh-CN" altLang="en-US" sz="1200" dirty="0">
                <a:solidFill>
                  <a:schemeClr val="tx1">
                    <a:lumMod val="50000"/>
                    <a:lumOff val="50000"/>
                  </a:schemeClr>
                </a:solidFill>
                <a:latin typeface="微软雅黑" panose="020B0503020204020204" pitchFamily="34" charset="-122"/>
              </a:rPr>
              <a:t>添加说明文字添加说明文字添加说明文字添加说明文字</a:t>
            </a:r>
          </a:p>
        </p:txBody>
      </p:sp>
      <p:sp>
        <p:nvSpPr>
          <p:cNvPr id="22" name="文本框 7"/>
          <p:cNvSpPr txBox="1">
            <a:spLocks noChangeArrowheads="1"/>
          </p:cNvSpPr>
          <p:nvPr/>
        </p:nvSpPr>
        <p:spPr bwMode="auto">
          <a:xfrm>
            <a:off x="8879450" y="4581128"/>
            <a:ext cx="2369573"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600" dirty="0">
                <a:solidFill>
                  <a:schemeClr val="tx1">
                    <a:lumMod val="75000"/>
                    <a:lumOff val="25000"/>
                  </a:schemeClr>
                </a:solidFill>
                <a:latin typeface="微软雅黑" panose="020B0503020204020204" pitchFamily="34" charset="-122"/>
              </a:rPr>
              <a:t>添加文本信息</a:t>
            </a:r>
            <a:endParaRPr lang="en-US" altLang="zh-CN" sz="1600" dirty="0">
              <a:solidFill>
                <a:schemeClr val="tx1">
                  <a:lumMod val="75000"/>
                  <a:lumOff val="25000"/>
                </a:schemeClr>
              </a:solidFill>
              <a:latin typeface="微软雅黑" panose="020B0503020204020204" pitchFamily="34" charset="-122"/>
            </a:endParaRPr>
          </a:p>
          <a:p>
            <a:pPr algn="ctr">
              <a:lnSpc>
                <a:spcPct val="150000"/>
              </a:lnSpc>
              <a:spcBef>
                <a:spcPts val="400"/>
              </a:spcBef>
            </a:pPr>
            <a:r>
              <a:rPr lang="zh-CN" altLang="en-US" sz="1200" dirty="0">
                <a:solidFill>
                  <a:schemeClr val="tx1">
                    <a:lumMod val="50000"/>
                    <a:lumOff val="50000"/>
                  </a:schemeClr>
                </a:solidFill>
                <a:latin typeface="微软雅黑" panose="020B0503020204020204" pitchFamily="34" charset="-122"/>
              </a:rPr>
              <a:t>添加说明文字添加说明文字添加说明文字添加说明文字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up)">
                                      <p:cBhvr>
                                        <p:cTn id="30" dur="500"/>
                                        <p:tgtEl>
                                          <p:spTgt spid="21"/>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stretch>
            <a:fillRect/>
          </a:stretch>
        </p:blipFill>
        <p:spPr>
          <a:xfrm>
            <a:off x="1881" y="-13249"/>
            <a:ext cx="12188262" cy="6861991"/>
          </a:xfrm>
          <a:prstGeom prst="rect">
            <a:avLst/>
          </a:prstGeom>
        </p:spPr>
      </p:pic>
      <p:pic>
        <p:nvPicPr>
          <p:cNvPr id="2" name="月亮门 moon gat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8141" y="1724240"/>
            <a:ext cx="765506" cy="812549"/>
          </a:xfrm>
          <a:prstGeom prst="rect">
            <a:avLst/>
          </a:prstGeom>
        </p:spPr>
      </p:pic>
      <p:sp>
        <p:nvSpPr>
          <p:cNvPr id="6" name="TextBox 5"/>
          <p:cNvSpPr txBox="1"/>
          <p:nvPr/>
        </p:nvSpPr>
        <p:spPr>
          <a:xfrm>
            <a:off x="941711" y="1061063"/>
            <a:ext cx="7924436" cy="1199852"/>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演讲完毕   谢谢您的观看</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5" name="TextBox 4"/>
          <p:cNvSpPr txBox="1"/>
          <p:nvPr/>
        </p:nvSpPr>
        <p:spPr>
          <a:xfrm>
            <a:off x="967078" y="2898369"/>
            <a:ext cx="5927079" cy="584362"/>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1065" dirty="0">
                <a:solidFill>
                  <a:schemeClr val="bg1">
                    <a:lumMod val="85000"/>
                  </a:schemeClr>
                </a:solidFill>
              </a:rPr>
              <a:t>Chinadaily.com.cn is the largest English portal in China, providing news, business information, BBS, learning materials. The Website has channels as China,</a:t>
            </a:r>
            <a:endParaRPr lang="id-ID" altLang="zh-CN" sz="800" dirty="0">
              <a:solidFill>
                <a:schemeClr val="bg1">
                  <a:lumMod val="85000"/>
                </a:schemeClr>
              </a:solidFill>
              <a:latin typeface="Lato" pitchFamily="34" charset="0"/>
              <a:ea typeface="Clear Sans Light" pitchFamily="34" charset="0"/>
              <a:cs typeface="Clear Sans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50" presetClass="entr" presetSubtype="0" decel="10000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3"/>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Scale>
                                      <p:cBhvr>
                                        <p:cTn id="16"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xEl>
                                              <p:pRg st="0" end="0"/>
                                            </p:txEl>
                                          </p:spTgt>
                                        </p:tgtEl>
                                        <p:attrNameLst>
                                          <p:attrName>ppt_x</p:attrName>
                                          <p:attrName>ppt_y</p:attrName>
                                        </p:attrNameLst>
                                      </p:cBhvr>
                                    </p:animMotion>
                                    <p:animEffect transition="in" filter="fade">
                                      <p:cBhvr>
                                        <p:cTn id="18" dur="1000"/>
                                        <p:tgtEl>
                                          <p:spTgt spid="6">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23" repeatCount="indefinite" fill="hold" display="0">
                  <p:stCondLst>
                    <p:cond delay="indefinite"/>
                  </p:stCondLst>
                  <p:endCondLst>
                    <p:cond evt="onStopAudio" delay="0">
                      <p:tgtEl>
                        <p:sldTgt/>
                      </p:tgtEl>
                    </p:cond>
                  </p:endCondLst>
                </p:cTn>
                <p:tgtEl>
                  <p:spTgt spid="2"/>
                </p:tgtEl>
              </p:cMediaNode>
            </p:audio>
          </p:childTnLst>
        </p:cTn>
      </p:par>
    </p:tnLst>
    <p:bldLst>
      <p:bldP spid="6"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5"/>
          <a:stretch>
            <a:fillRect/>
          </a:stretch>
        </p:blipFill>
        <p:spPr>
          <a:xfrm>
            <a:off x="1857" y="0"/>
            <a:ext cx="12188262" cy="6861991"/>
          </a:xfrm>
          <a:prstGeom prst="rect">
            <a:avLst/>
          </a:prstGeom>
          <a:solidFill>
            <a:schemeClr val="tx1"/>
          </a:solidFill>
        </p:spPr>
      </p:pic>
      <p:sp>
        <p:nvSpPr>
          <p:cNvPr id="7" name="矩形 6"/>
          <p:cNvSpPr/>
          <p:nvPr/>
        </p:nvSpPr>
        <p:spPr>
          <a:xfrm>
            <a:off x="1497120" y="2759604"/>
            <a:ext cx="5492206" cy="646331"/>
          </a:xfrm>
          <a:prstGeom prst="rect">
            <a:avLst/>
          </a:prstGeom>
        </p:spPr>
        <p:txBody>
          <a:bodyPr wrap="square">
            <a:spAutoFit/>
          </a:bodyPr>
          <a:lstStyle/>
          <a:p>
            <a:pPr>
              <a:lnSpc>
                <a:spcPct val="150000"/>
              </a:lnSpc>
            </a:pPr>
            <a:r>
              <a:rPr lang="zh-CN" altLang="en-US" sz="1200" spc="300" dirty="0">
                <a:solidFill>
                  <a:schemeClr val="bg1">
                    <a:lumMod val="8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9" name="MH_Entry_1">
            <a:hlinkClick r:id="" action="ppaction://noaction"/>
          </p:cNvPr>
          <p:cNvSpPr txBox="1"/>
          <p:nvPr>
            <p:custDataLst>
              <p:tags r:id="rId1"/>
            </p:custDataLst>
          </p:nvPr>
        </p:nvSpPr>
        <p:spPr>
          <a:xfrm>
            <a:off x="1689081" y="1993795"/>
            <a:ext cx="2772507" cy="368592"/>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solidFill>
              <a:schemeClr val="accent1"/>
            </a:solidFill>
          </a:ln>
        </p:spPr>
        <p:txBody>
          <a:bodyPr wrap="square" lIns="71978" tIns="0" rIns="287911" bIns="0" anchor="ctr">
            <a:normAutofit/>
          </a:bodyPr>
          <a:lstStyle/>
          <a:p>
            <a:pPr lvl="0" algn="ctr"/>
            <a:r>
              <a:rPr lang="zh-CN" altLang="en-US"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en-US" altLang="zh-CN"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MH_Number_1">
            <a:hlinkClick r:id="" action="ppaction://noaction"/>
          </p:cNvPr>
          <p:cNvSpPr/>
          <p:nvPr>
            <p:custDataLst>
              <p:tags r:id="rId2"/>
            </p:custDataLst>
          </p:nvPr>
        </p:nvSpPr>
        <p:spPr>
          <a:xfrm>
            <a:off x="4436195" y="1849824"/>
            <a:ext cx="1493339" cy="51256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06" rIns="0" bIns="45706" numCol="1" spcCol="0" rtlCol="0" fromWordArt="0" anchor="ctr" anchorCtr="0" forceAA="0" compatLnSpc="1">
            <a:noAutofit/>
          </a:bodyPr>
          <a:lstStyle/>
          <a:p>
            <a:pPr lvl="0" algn="ctr">
              <a:spcBef>
                <a:spcPct val="0"/>
              </a:spcBef>
            </a:pPr>
            <a:r>
              <a:rPr lang="en-US" altLang="zh-CN" sz="2400" b="1" dirty="0">
                <a:solidFill>
                  <a:schemeClr val="accent1"/>
                </a:solidFill>
                <a:cs typeface="Times New Roman" panose="02020603050405020304" pitchFamily="18" charset="0"/>
              </a:rPr>
              <a:t>Part 1</a:t>
            </a:r>
            <a:endParaRPr lang="zh-CN" altLang="en-US" sz="2400" b="1" dirty="0">
              <a:solidFill>
                <a:schemeClr val="accent1"/>
              </a:solidFill>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110"/>
          <p:cNvGrpSpPr/>
          <p:nvPr/>
        </p:nvGrpSpPr>
        <p:grpSpPr>
          <a:xfrm>
            <a:off x="4637198" y="2264936"/>
            <a:ext cx="2903449" cy="3507743"/>
            <a:chOff x="3477368" y="1809631"/>
            <a:chExt cx="2178637" cy="2632076"/>
          </a:xfrm>
        </p:grpSpPr>
        <p:sp>
          <p:nvSpPr>
            <p:cNvPr id="59" name="ing0907 5"/>
            <p:cNvSpPr/>
            <p:nvPr/>
          </p:nvSpPr>
          <p:spPr bwMode="auto">
            <a:xfrm>
              <a:off x="4433843" y="2367574"/>
              <a:ext cx="777579" cy="1381574"/>
            </a:xfrm>
            <a:custGeom>
              <a:avLst/>
              <a:gdLst>
                <a:gd name="T0" fmla="*/ 35 w 360"/>
                <a:gd name="T1" fmla="*/ 640 h 640"/>
                <a:gd name="T2" fmla="*/ 4 w 360"/>
                <a:gd name="T3" fmla="*/ 614 h 640"/>
                <a:gd name="T4" fmla="*/ 29 w 360"/>
                <a:gd name="T5" fmla="*/ 576 h 640"/>
                <a:gd name="T6" fmla="*/ 260 w 360"/>
                <a:gd name="T7" fmla="*/ 237 h 640"/>
                <a:gd name="T8" fmla="*/ 154 w 360"/>
                <a:gd name="T9" fmla="*/ 62 h 640"/>
                <a:gd name="T10" fmla="*/ 148 w 360"/>
                <a:gd name="T11" fmla="*/ 17 h 640"/>
                <a:gd name="T12" fmla="*/ 193 w 360"/>
                <a:gd name="T13" fmla="*/ 11 h 640"/>
                <a:gd name="T14" fmla="*/ 323 w 360"/>
                <a:gd name="T15" fmla="*/ 225 h 640"/>
                <a:gd name="T16" fmla="*/ 41 w 360"/>
                <a:gd name="T17" fmla="*/ 639 h 640"/>
                <a:gd name="T18" fmla="*/ 35 w 360"/>
                <a:gd name="T1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640">
                  <a:moveTo>
                    <a:pt x="35" y="640"/>
                  </a:moveTo>
                  <a:cubicBezTo>
                    <a:pt x="20" y="640"/>
                    <a:pt x="7" y="629"/>
                    <a:pt x="4" y="614"/>
                  </a:cubicBezTo>
                  <a:cubicBezTo>
                    <a:pt x="0" y="596"/>
                    <a:pt x="12" y="580"/>
                    <a:pt x="29" y="576"/>
                  </a:cubicBezTo>
                  <a:cubicBezTo>
                    <a:pt x="187" y="547"/>
                    <a:pt x="290" y="394"/>
                    <a:pt x="260" y="237"/>
                  </a:cubicBezTo>
                  <a:cubicBezTo>
                    <a:pt x="247" y="167"/>
                    <a:pt x="209" y="105"/>
                    <a:pt x="154" y="62"/>
                  </a:cubicBezTo>
                  <a:cubicBezTo>
                    <a:pt x="140" y="51"/>
                    <a:pt x="137" y="31"/>
                    <a:pt x="148" y="17"/>
                  </a:cubicBezTo>
                  <a:cubicBezTo>
                    <a:pt x="159" y="3"/>
                    <a:pt x="179" y="0"/>
                    <a:pt x="193" y="11"/>
                  </a:cubicBezTo>
                  <a:cubicBezTo>
                    <a:pt x="261" y="64"/>
                    <a:pt x="307" y="140"/>
                    <a:pt x="323" y="225"/>
                  </a:cubicBezTo>
                  <a:cubicBezTo>
                    <a:pt x="360" y="417"/>
                    <a:pt x="233" y="603"/>
                    <a:pt x="41" y="639"/>
                  </a:cubicBezTo>
                  <a:cubicBezTo>
                    <a:pt x="39" y="640"/>
                    <a:pt x="37" y="640"/>
                    <a:pt x="35" y="640"/>
                  </a:cubicBezTo>
                  <a:close/>
                </a:path>
              </a:pathLst>
            </a:custGeom>
            <a:solidFill>
              <a:schemeClr val="tx1">
                <a:lumMod val="25000"/>
                <a:lumOff val="75000"/>
              </a:schemeClr>
            </a:solidFill>
            <a:ln>
              <a:noFill/>
            </a:ln>
          </p:spPr>
          <p:txBody>
            <a:bodyPr vert="horz" wrap="square" lIns="121861" tIns="60931" rIns="121861" bIns="60931" numCol="1" anchor="t" anchorCtr="0" compatLnSpc="1"/>
            <a:lstStyle/>
            <a:p>
              <a:endParaRPr lang="zh-CN" altLang="en-US" sz="2400"/>
            </a:p>
          </p:txBody>
        </p:sp>
        <p:sp>
          <p:nvSpPr>
            <p:cNvPr id="60" name="henying0907 6"/>
            <p:cNvSpPr/>
            <p:nvPr/>
          </p:nvSpPr>
          <p:spPr bwMode="auto">
            <a:xfrm>
              <a:off x="4304542" y="2489791"/>
              <a:ext cx="759867" cy="1392202"/>
            </a:xfrm>
            <a:custGeom>
              <a:avLst/>
              <a:gdLst>
                <a:gd name="T0" fmla="*/ 35 w 352"/>
                <a:gd name="T1" fmla="*/ 645 h 645"/>
                <a:gd name="T2" fmla="*/ 4 w 352"/>
                <a:gd name="T3" fmla="*/ 620 h 645"/>
                <a:gd name="T4" fmla="*/ 28 w 352"/>
                <a:gd name="T5" fmla="*/ 581 h 645"/>
                <a:gd name="T6" fmla="*/ 246 w 352"/>
                <a:gd name="T7" fmla="*/ 233 h 645"/>
                <a:gd name="T8" fmla="*/ 132 w 352"/>
                <a:gd name="T9" fmla="*/ 62 h 645"/>
                <a:gd name="T10" fmla="*/ 125 w 352"/>
                <a:gd name="T11" fmla="*/ 17 h 645"/>
                <a:gd name="T12" fmla="*/ 169 w 352"/>
                <a:gd name="T13" fmla="*/ 10 h 645"/>
                <a:gd name="T14" fmla="*/ 308 w 352"/>
                <a:gd name="T15" fmla="*/ 218 h 645"/>
                <a:gd name="T16" fmla="*/ 43 w 352"/>
                <a:gd name="T17" fmla="*/ 644 h 645"/>
                <a:gd name="T18" fmla="*/ 35 w 352"/>
                <a:gd name="T19"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645">
                  <a:moveTo>
                    <a:pt x="35" y="645"/>
                  </a:moveTo>
                  <a:cubicBezTo>
                    <a:pt x="21" y="645"/>
                    <a:pt x="8" y="635"/>
                    <a:pt x="4" y="620"/>
                  </a:cubicBezTo>
                  <a:cubicBezTo>
                    <a:pt x="0" y="603"/>
                    <a:pt x="11" y="585"/>
                    <a:pt x="28" y="581"/>
                  </a:cubicBezTo>
                  <a:cubicBezTo>
                    <a:pt x="184" y="545"/>
                    <a:pt x="282" y="389"/>
                    <a:pt x="246" y="233"/>
                  </a:cubicBezTo>
                  <a:cubicBezTo>
                    <a:pt x="230" y="164"/>
                    <a:pt x="189" y="103"/>
                    <a:pt x="132" y="62"/>
                  </a:cubicBezTo>
                  <a:cubicBezTo>
                    <a:pt x="118" y="52"/>
                    <a:pt x="114" y="32"/>
                    <a:pt x="125" y="17"/>
                  </a:cubicBezTo>
                  <a:cubicBezTo>
                    <a:pt x="135" y="3"/>
                    <a:pt x="155" y="0"/>
                    <a:pt x="169" y="10"/>
                  </a:cubicBezTo>
                  <a:cubicBezTo>
                    <a:pt x="239" y="60"/>
                    <a:pt x="289" y="134"/>
                    <a:pt x="308" y="218"/>
                  </a:cubicBezTo>
                  <a:cubicBezTo>
                    <a:pt x="352" y="409"/>
                    <a:pt x="233" y="600"/>
                    <a:pt x="43" y="644"/>
                  </a:cubicBezTo>
                  <a:cubicBezTo>
                    <a:pt x="40" y="644"/>
                    <a:pt x="38" y="645"/>
                    <a:pt x="35" y="645"/>
                  </a:cubicBezTo>
                  <a:close/>
                </a:path>
              </a:pathLst>
            </a:custGeom>
            <a:solidFill>
              <a:schemeClr val="tx1">
                <a:lumMod val="25000"/>
                <a:lumOff val="75000"/>
              </a:schemeClr>
            </a:solidFill>
            <a:ln>
              <a:noFill/>
            </a:ln>
          </p:spPr>
          <p:txBody>
            <a:bodyPr vert="horz" wrap="square" lIns="121861" tIns="60931" rIns="121861" bIns="60931" numCol="1" anchor="t" anchorCtr="0" compatLnSpc="1"/>
            <a:lstStyle/>
            <a:p>
              <a:endParaRPr lang="zh-CN" altLang="en-US" sz="2400"/>
            </a:p>
          </p:txBody>
        </p:sp>
        <p:sp>
          <p:nvSpPr>
            <p:cNvPr id="61" name="7"/>
            <p:cNvSpPr/>
            <p:nvPr/>
          </p:nvSpPr>
          <p:spPr bwMode="auto">
            <a:xfrm>
              <a:off x="3805050" y="2146168"/>
              <a:ext cx="1188509" cy="1367404"/>
            </a:xfrm>
            <a:custGeom>
              <a:avLst/>
              <a:gdLst>
                <a:gd name="T0" fmla="*/ 146 w 550"/>
                <a:gd name="T1" fmla="*/ 633 h 633"/>
                <a:gd name="T2" fmla="*/ 125 w 550"/>
                <a:gd name="T3" fmla="*/ 625 h 633"/>
                <a:gd name="T4" fmla="*/ 0 w 550"/>
                <a:gd name="T5" fmla="*/ 355 h 633"/>
                <a:gd name="T6" fmla="*/ 355 w 550"/>
                <a:gd name="T7" fmla="*/ 0 h 633"/>
                <a:gd name="T8" fmla="*/ 529 w 550"/>
                <a:gd name="T9" fmla="*/ 46 h 633"/>
                <a:gd name="T10" fmla="*/ 541 w 550"/>
                <a:gd name="T11" fmla="*/ 90 h 633"/>
                <a:gd name="T12" fmla="*/ 498 w 550"/>
                <a:gd name="T13" fmla="*/ 102 h 633"/>
                <a:gd name="T14" fmla="*/ 355 w 550"/>
                <a:gd name="T15" fmla="*/ 64 h 633"/>
                <a:gd name="T16" fmla="*/ 64 w 550"/>
                <a:gd name="T17" fmla="*/ 355 h 633"/>
                <a:gd name="T18" fmla="*/ 166 w 550"/>
                <a:gd name="T19" fmla="*/ 576 h 633"/>
                <a:gd name="T20" fmla="*/ 170 w 550"/>
                <a:gd name="T21" fmla="*/ 621 h 633"/>
                <a:gd name="T22" fmla="*/ 146 w 550"/>
                <a:gd name="T2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0" h="633">
                  <a:moveTo>
                    <a:pt x="146" y="633"/>
                  </a:moveTo>
                  <a:cubicBezTo>
                    <a:pt x="138" y="633"/>
                    <a:pt x="131" y="630"/>
                    <a:pt x="125" y="625"/>
                  </a:cubicBezTo>
                  <a:cubicBezTo>
                    <a:pt x="46" y="557"/>
                    <a:pt x="0" y="459"/>
                    <a:pt x="0" y="355"/>
                  </a:cubicBezTo>
                  <a:cubicBezTo>
                    <a:pt x="0" y="160"/>
                    <a:pt x="159" y="0"/>
                    <a:pt x="355" y="0"/>
                  </a:cubicBezTo>
                  <a:cubicBezTo>
                    <a:pt x="416" y="0"/>
                    <a:pt x="476" y="16"/>
                    <a:pt x="529" y="46"/>
                  </a:cubicBezTo>
                  <a:cubicBezTo>
                    <a:pt x="545" y="55"/>
                    <a:pt x="550" y="74"/>
                    <a:pt x="541" y="90"/>
                  </a:cubicBezTo>
                  <a:cubicBezTo>
                    <a:pt x="533" y="105"/>
                    <a:pt x="513" y="111"/>
                    <a:pt x="498" y="102"/>
                  </a:cubicBezTo>
                  <a:cubicBezTo>
                    <a:pt x="454" y="77"/>
                    <a:pt x="405" y="64"/>
                    <a:pt x="355" y="64"/>
                  </a:cubicBezTo>
                  <a:cubicBezTo>
                    <a:pt x="195" y="64"/>
                    <a:pt x="64" y="195"/>
                    <a:pt x="64" y="355"/>
                  </a:cubicBezTo>
                  <a:cubicBezTo>
                    <a:pt x="64" y="440"/>
                    <a:pt x="102" y="521"/>
                    <a:pt x="166" y="576"/>
                  </a:cubicBezTo>
                  <a:cubicBezTo>
                    <a:pt x="180" y="588"/>
                    <a:pt x="181" y="608"/>
                    <a:pt x="170" y="621"/>
                  </a:cubicBezTo>
                  <a:cubicBezTo>
                    <a:pt x="164" y="629"/>
                    <a:pt x="155" y="633"/>
                    <a:pt x="146" y="633"/>
                  </a:cubicBez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62" name="enying0907 8"/>
            <p:cNvSpPr/>
            <p:nvPr/>
          </p:nvSpPr>
          <p:spPr bwMode="auto">
            <a:xfrm>
              <a:off x="4355908" y="2688170"/>
              <a:ext cx="485322" cy="1140684"/>
            </a:xfrm>
            <a:custGeom>
              <a:avLst/>
              <a:gdLst>
                <a:gd name="T0" fmla="*/ 212 w 225"/>
                <a:gd name="T1" fmla="*/ 235 h 528"/>
                <a:gd name="T2" fmla="*/ 99 w 225"/>
                <a:gd name="T3" fmla="*/ 12 h 528"/>
                <a:gd name="T4" fmla="*/ 54 w 225"/>
                <a:gd name="T5" fmla="*/ 14 h 528"/>
                <a:gd name="T6" fmla="*/ 56 w 225"/>
                <a:gd name="T7" fmla="*/ 59 h 528"/>
                <a:gd name="T8" fmla="*/ 110 w 225"/>
                <a:gd name="T9" fmla="*/ 126 h 528"/>
                <a:gd name="T10" fmla="*/ 117 w 225"/>
                <a:gd name="T11" fmla="*/ 212 h 528"/>
                <a:gd name="T12" fmla="*/ 62 w 225"/>
                <a:gd name="T13" fmla="*/ 309 h 528"/>
                <a:gd name="T14" fmla="*/ 0 w 225"/>
                <a:gd name="T15" fmla="*/ 528 h 528"/>
                <a:gd name="T16" fmla="*/ 52 w 225"/>
                <a:gd name="T17" fmla="*/ 528 h 528"/>
                <a:gd name="T18" fmla="*/ 107 w 225"/>
                <a:gd name="T19" fmla="*/ 528 h 528"/>
                <a:gd name="T20" fmla="*/ 212 w 225"/>
                <a:gd name="T21" fmla="*/ 235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528">
                  <a:moveTo>
                    <a:pt x="212" y="235"/>
                  </a:moveTo>
                  <a:cubicBezTo>
                    <a:pt x="203" y="149"/>
                    <a:pt x="163" y="70"/>
                    <a:pt x="99" y="12"/>
                  </a:cubicBezTo>
                  <a:cubicBezTo>
                    <a:pt x="86" y="0"/>
                    <a:pt x="66" y="1"/>
                    <a:pt x="54" y="14"/>
                  </a:cubicBezTo>
                  <a:cubicBezTo>
                    <a:pt x="42" y="27"/>
                    <a:pt x="43" y="47"/>
                    <a:pt x="56" y="59"/>
                  </a:cubicBezTo>
                  <a:cubicBezTo>
                    <a:pt x="77" y="79"/>
                    <a:pt x="96" y="101"/>
                    <a:pt x="110" y="126"/>
                  </a:cubicBezTo>
                  <a:cubicBezTo>
                    <a:pt x="115" y="136"/>
                    <a:pt x="126" y="163"/>
                    <a:pt x="117" y="212"/>
                  </a:cubicBezTo>
                  <a:cubicBezTo>
                    <a:pt x="107" y="265"/>
                    <a:pt x="62" y="309"/>
                    <a:pt x="62" y="309"/>
                  </a:cubicBezTo>
                  <a:cubicBezTo>
                    <a:pt x="0" y="528"/>
                    <a:pt x="0" y="528"/>
                    <a:pt x="0" y="528"/>
                  </a:cubicBezTo>
                  <a:cubicBezTo>
                    <a:pt x="52" y="528"/>
                    <a:pt x="52" y="528"/>
                    <a:pt x="52" y="528"/>
                  </a:cubicBezTo>
                  <a:cubicBezTo>
                    <a:pt x="107" y="528"/>
                    <a:pt x="107" y="528"/>
                    <a:pt x="107" y="528"/>
                  </a:cubicBezTo>
                  <a:cubicBezTo>
                    <a:pt x="182" y="455"/>
                    <a:pt x="225" y="348"/>
                    <a:pt x="212" y="235"/>
                  </a:cubicBezTo>
                  <a:close/>
                </a:path>
              </a:pathLst>
            </a:custGeom>
            <a:solidFill>
              <a:schemeClr val="tx1">
                <a:lumMod val="25000"/>
                <a:lumOff val="75000"/>
              </a:schemeClr>
            </a:solidFill>
            <a:ln>
              <a:noFill/>
            </a:ln>
          </p:spPr>
          <p:txBody>
            <a:bodyPr vert="horz" wrap="square" lIns="121861" tIns="60931" rIns="121861" bIns="60931" numCol="1" anchor="t" anchorCtr="0" compatLnSpc="1"/>
            <a:lstStyle/>
            <a:p>
              <a:endParaRPr lang="zh-CN" altLang="en-US" sz="2400"/>
            </a:p>
          </p:txBody>
        </p:sp>
        <p:sp>
          <p:nvSpPr>
            <p:cNvPr id="63" name="9"/>
            <p:cNvSpPr/>
            <p:nvPr/>
          </p:nvSpPr>
          <p:spPr bwMode="auto">
            <a:xfrm>
              <a:off x="4247862" y="2374659"/>
              <a:ext cx="1091090" cy="1546301"/>
            </a:xfrm>
            <a:custGeom>
              <a:avLst/>
              <a:gdLst>
                <a:gd name="T0" fmla="*/ 505 w 505"/>
                <a:gd name="T1" fmla="*/ 249 h 716"/>
                <a:gd name="T2" fmla="*/ 416 w 505"/>
                <a:gd name="T3" fmla="*/ 15 h 716"/>
                <a:gd name="T4" fmla="*/ 371 w 505"/>
                <a:gd name="T5" fmla="*/ 12 h 716"/>
                <a:gd name="T6" fmla="*/ 368 w 505"/>
                <a:gd name="T7" fmla="*/ 57 h 716"/>
                <a:gd name="T8" fmla="*/ 440 w 505"/>
                <a:gd name="T9" fmla="*/ 234 h 716"/>
                <a:gd name="T10" fmla="*/ 356 w 505"/>
                <a:gd name="T11" fmla="*/ 386 h 716"/>
                <a:gd name="T12" fmla="*/ 288 w 505"/>
                <a:gd name="T13" fmla="*/ 361 h 716"/>
                <a:gd name="T14" fmla="*/ 318 w 505"/>
                <a:gd name="T15" fmla="*/ 205 h 716"/>
                <a:gd name="T16" fmla="*/ 311 w 505"/>
                <a:gd name="T17" fmla="*/ 139 h 716"/>
                <a:gd name="T18" fmla="*/ 247 w 505"/>
                <a:gd name="T19" fmla="*/ 171 h 716"/>
                <a:gd name="T20" fmla="*/ 186 w 505"/>
                <a:gd name="T21" fmla="*/ 351 h 716"/>
                <a:gd name="T22" fmla="*/ 53 w 505"/>
                <a:gd name="T23" fmla="*/ 479 h 716"/>
                <a:gd name="T24" fmla="*/ 0 w 505"/>
                <a:gd name="T25" fmla="*/ 618 h 716"/>
                <a:gd name="T26" fmla="*/ 0 w 505"/>
                <a:gd name="T27" fmla="*/ 716 h 716"/>
                <a:gd name="T28" fmla="*/ 299 w 505"/>
                <a:gd name="T29" fmla="*/ 716 h 716"/>
                <a:gd name="T30" fmla="*/ 306 w 505"/>
                <a:gd name="T31" fmla="*/ 617 h 716"/>
                <a:gd name="T32" fmla="*/ 384 w 505"/>
                <a:gd name="T33" fmla="*/ 515 h 716"/>
                <a:gd name="T34" fmla="*/ 389 w 505"/>
                <a:gd name="T35" fmla="*/ 511 h 716"/>
                <a:gd name="T36" fmla="*/ 390 w 505"/>
                <a:gd name="T37" fmla="*/ 511 h 716"/>
                <a:gd name="T38" fmla="*/ 390 w 505"/>
                <a:gd name="T39" fmla="*/ 510 h 716"/>
                <a:gd name="T40" fmla="*/ 505 w 505"/>
                <a:gd name="T41" fmla="*/ 249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5" h="716">
                  <a:moveTo>
                    <a:pt x="505" y="249"/>
                  </a:moveTo>
                  <a:cubicBezTo>
                    <a:pt x="505" y="163"/>
                    <a:pt x="473" y="80"/>
                    <a:pt x="416" y="15"/>
                  </a:cubicBezTo>
                  <a:cubicBezTo>
                    <a:pt x="405" y="2"/>
                    <a:pt x="384" y="0"/>
                    <a:pt x="371" y="12"/>
                  </a:cubicBezTo>
                  <a:cubicBezTo>
                    <a:pt x="358" y="24"/>
                    <a:pt x="357" y="44"/>
                    <a:pt x="368" y="57"/>
                  </a:cubicBezTo>
                  <a:cubicBezTo>
                    <a:pt x="412" y="106"/>
                    <a:pt x="437" y="169"/>
                    <a:pt x="440" y="234"/>
                  </a:cubicBezTo>
                  <a:cubicBezTo>
                    <a:pt x="441" y="289"/>
                    <a:pt x="402" y="347"/>
                    <a:pt x="356" y="386"/>
                  </a:cubicBezTo>
                  <a:cubicBezTo>
                    <a:pt x="310" y="425"/>
                    <a:pt x="293" y="391"/>
                    <a:pt x="288" y="361"/>
                  </a:cubicBezTo>
                  <a:cubicBezTo>
                    <a:pt x="283" y="331"/>
                    <a:pt x="304" y="244"/>
                    <a:pt x="318" y="205"/>
                  </a:cubicBezTo>
                  <a:cubicBezTo>
                    <a:pt x="333" y="165"/>
                    <a:pt x="327" y="150"/>
                    <a:pt x="311" y="139"/>
                  </a:cubicBezTo>
                  <a:cubicBezTo>
                    <a:pt x="296" y="129"/>
                    <a:pt x="268" y="133"/>
                    <a:pt x="247" y="171"/>
                  </a:cubicBezTo>
                  <a:cubicBezTo>
                    <a:pt x="226" y="210"/>
                    <a:pt x="216" y="287"/>
                    <a:pt x="186" y="351"/>
                  </a:cubicBezTo>
                  <a:cubicBezTo>
                    <a:pt x="157" y="415"/>
                    <a:pt x="95" y="438"/>
                    <a:pt x="53" y="479"/>
                  </a:cubicBezTo>
                  <a:cubicBezTo>
                    <a:pt x="11" y="520"/>
                    <a:pt x="0" y="580"/>
                    <a:pt x="0" y="618"/>
                  </a:cubicBezTo>
                  <a:cubicBezTo>
                    <a:pt x="0" y="656"/>
                    <a:pt x="0" y="716"/>
                    <a:pt x="0" y="716"/>
                  </a:cubicBezTo>
                  <a:cubicBezTo>
                    <a:pt x="299" y="716"/>
                    <a:pt x="299" y="716"/>
                    <a:pt x="299" y="716"/>
                  </a:cubicBezTo>
                  <a:cubicBezTo>
                    <a:pt x="299" y="716"/>
                    <a:pt x="289" y="654"/>
                    <a:pt x="306" y="617"/>
                  </a:cubicBezTo>
                  <a:cubicBezTo>
                    <a:pt x="321" y="582"/>
                    <a:pt x="362" y="536"/>
                    <a:pt x="384" y="515"/>
                  </a:cubicBezTo>
                  <a:cubicBezTo>
                    <a:pt x="386" y="514"/>
                    <a:pt x="388" y="512"/>
                    <a:pt x="389" y="511"/>
                  </a:cubicBezTo>
                  <a:cubicBezTo>
                    <a:pt x="389" y="511"/>
                    <a:pt x="389" y="511"/>
                    <a:pt x="390" y="511"/>
                  </a:cubicBezTo>
                  <a:cubicBezTo>
                    <a:pt x="390" y="510"/>
                    <a:pt x="390" y="510"/>
                    <a:pt x="390" y="510"/>
                  </a:cubicBezTo>
                  <a:cubicBezTo>
                    <a:pt x="460" y="445"/>
                    <a:pt x="505" y="352"/>
                    <a:pt x="505" y="249"/>
                  </a:cubicBezTo>
                  <a:close/>
                </a:path>
              </a:pathLst>
            </a:custGeom>
            <a:solidFill>
              <a:schemeClr val="accent2"/>
            </a:solidFill>
            <a:ln>
              <a:noFill/>
            </a:ln>
          </p:spPr>
          <p:txBody>
            <a:bodyPr vert="horz" wrap="square" lIns="121861" tIns="60931" rIns="121861" bIns="60931" numCol="1" anchor="t" anchorCtr="0" compatLnSpc="1"/>
            <a:lstStyle/>
            <a:p>
              <a:endParaRPr lang="zh-CN" altLang="en-US" sz="2400"/>
            </a:p>
          </p:txBody>
        </p:sp>
        <p:sp>
          <p:nvSpPr>
            <p:cNvPr id="64" name="10"/>
            <p:cNvSpPr/>
            <p:nvPr/>
          </p:nvSpPr>
          <p:spPr bwMode="auto">
            <a:xfrm>
              <a:off x="4219522" y="3995352"/>
              <a:ext cx="704957" cy="100962"/>
            </a:xfrm>
            <a:custGeom>
              <a:avLst/>
              <a:gdLst>
                <a:gd name="T0" fmla="*/ 326 w 326"/>
                <a:gd name="T1" fmla="*/ 24 h 47"/>
                <a:gd name="T2" fmla="*/ 302 w 326"/>
                <a:gd name="T3" fmla="*/ 47 h 47"/>
                <a:gd name="T4" fmla="*/ 24 w 326"/>
                <a:gd name="T5" fmla="*/ 47 h 47"/>
                <a:gd name="T6" fmla="*/ 0 w 326"/>
                <a:gd name="T7" fmla="*/ 24 h 47"/>
                <a:gd name="T8" fmla="*/ 0 w 326"/>
                <a:gd name="T9" fmla="*/ 24 h 47"/>
                <a:gd name="T10" fmla="*/ 24 w 326"/>
                <a:gd name="T11" fmla="*/ 0 h 47"/>
                <a:gd name="T12" fmla="*/ 302 w 326"/>
                <a:gd name="T13" fmla="*/ 0 h 47"/>
                <a:gd name="T14" fmla="*/ 326 w 326"/>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47">
                  <a:moveTo>
                    <a:pt x="326" y="24"/>
                  </a:moveTo>
                  <a:cubicBezTo>
                    <a:pt x="326" y="37"/>
                    <a:pt x="315" y="47"/>
                    <a:pt x="302" y="47"/>
                  </a:cubicBezTo>
                  <a:cubicBezTo>
                    <a:pt x="24" y="47"/>
                    <a:pt x="24" y="47"/>
                    <a:pt x="24" y="47"/>
                  </a:cubicBezTo>
                  <a:cubicBezTo>
                    <a:pt x="11" y="47"/>
                    <a:pt x="0" y="37"/>
                    <a:pt x="0" y="24"/>
                  </a:cubicBezTo>
                  <a:cubicBezTo>
                    <a:pt x="0" y="24"/>
                    <a:pt x="0" y="24"/>
                    <a:pt x="0" y="24"/>
                  </a:cubicBezTo>
                  <a:cubicBezTo>
                    <a:pt x="0" y="11"/>
                    <a:pt x="11" y="0"/>
                    <a:pt x="24" y="0"/>
                  </a:cubicBezTo>
                  <a:cubicBezTo>
                    <a:pt x="302" y="0"/>
                    <a:pt x="302" y="0"/>
                    <a:pt x="302" y="0"/>
                  </a:cubicBezTo>
                  <a:cubicBezTo>
                    <a:pt x="315" y="0"/>
                    <a:pt x="326" y="11"/>
                    <a:pt x="326" y="24"/>
                  </a:cubicBezTo>
                  <a:close/>
                </a:path>
              </a:pathLst>
            </a:custGeom>
            <a:solidFill>
              <a:schemeClr val="accent2"/>
            </a:solidFill>
            <a:ln>
              <a:noFill/>
            </a:ln>
          </p:spPr>
          <p:txBody>
            <a:bodyPr vert="horz" wrap="square" lIns="121861" tIns="60931" rIns="121861" bIns="60931" numCol="1" anchor="t" anchorCtr="0" compatLnSpc="1"/>
            <a:lstStyle/>
            <a:p>
              <a:endParaRPr lang="zh-CN" altLang="en-US" sz="2400"/>
            </a:p>
          </p:txBody>
        </p:sp>
        <p:sp>
          <p:nvSpPr>
            <p:cNvPr id="65" name="henying0907 11"/>
            <p:cNvSpPr/>
            <p:nvPr/>
          </p:nvSpPr>
          <p:spPr bwMode="auto">
            <a:xfrm>
              <a:off x="4219522" y="4167163"/>
              <a:ext cx="704957" cy="100962"/>
            </a:xfrm>
            <a:custGeom>
              <a:avLst/>
              <a:gdLst>
                <a:gd name="T0" fmla="*/ 326 w 326"/>
                <a:gd name="T1" fmla="*/ 24 h 47"/>
                <a:gd name="T2" fmla="*/ 302 w 326"/>
                <a:gd name="T3" fmla="*/ 47 h 47"/>
                <a:gd name="T4" fmla="*/ 24 w 326"/>
                <a:gd name="T5" fmla="*/ 47 h 47"/>
                <a:gd name="T6" fmla="*/ 0 w 326"/>
                <a:gd name="T7" fmla="*/ 24 h 47"/>
                <a:gd name="T8" fmla="*/ 0 w 326"/>
                <a:gd name="T9" fmla="*/ 24 h 47"/>
                <a:gd name="T10" fmla="*/ 24 w 326"/>
                <a:gd name="T11" fmla="*/ 0 h 47"/>
                <a:gd name="T12" fmla="*/ 302 w 326"/>
                <a:gd name="T13" fmla="*/ 0 h 47"/>
                <a:gd name="T14" fmla="*/ 326 w 326"/>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47">
                  <a:moveTo>
                    <a:pt x="326" y="24"/>
                  </a:moveTo>
                  <a:cubicBezTo>
                    <a:pt x="326" y="37"/>
                    <a:pt x="315" y="47"/>
                    <a:pt x="302" y="47"/>
                  </a:cubicBezTo>
                  <a:cubicBezTo>
                    <a:pt x="24" y="47"/>
                    <a:pt x="24" y="47"/>
                    <a:pt x="24" y="47"/>
                  </a:cubicBezTo>
                  <a:cubicBezTo>
                    <a:pt x="11" y="47"/>
                    <a:pt x="0" y="37"/>
                    <a:pt x="0" y="24"/>
                  </a:cubicBezTo>
                  <a:cubicBezTo>
                    <a:pt x="0" y="24"/>
                    <a:pt x="0" y="24"/>
                    <a:pt x="0" y="24"/>
                  </a:cubicBezTo>
                  <a:cubicBezTo>
                    <a:pt x="0" y="11"/>
                    <a:pt x="11" y="0"/>
                    <a:pt x="24" y="0"/>
                  </a:cubicBezTo>
                  <a:cubicBezTo>
                    <a:pt x="302" y="0"/>
                    <a:pt x="302" y="0"/>
                    <a:pt x="302" y="0"/>
                  </a:cubicBezTo>
                  <a:cubicBezTo>
                    <a:pt x="315" y="0"/>
                    <a:pt x="326" y="11"/>
                    <a:pt x="326" y="24"/>
                  </a:cubicBezTo>
                  <a:close/>
                </a:path>
              </a:pathLst>
            </a:custGeom>
            <a:solidFill>
              <a:schemeClr val="accent2"/>
            </a:solidFill>
            <a:ln>
              <a:noFill/>
            </a:ln>
          </p:spPr>
          <p:txBody>
            <a:bodyPr vert="horz" wrap="square" lIns="121861" tIns="60931" rIns="121861" bIns="60931" numCol="1" anchor="t" anchorCtr="0" compatLnSpc="1"/>
            <a:lstStyle/>
            <a:p>
              <a:endParaRPr lang="zh-CN" altLang="en-US" sz="2400"/>
            </a:p>
          </p:txBody>
        </p:sp>
        <p:sp>
          <p:nvSpPr>
            <p:cNvPr id="66" name="12"/>
            <p:cNvSpPr/>
            <p:nvPr/>
          </p:nvSpPr>
          <p:spPr bwMode="auto">
            <a:xfrm>
              <a:off x="4375392" y="4340745"/>
              <a:ext cx="393217" cy="100962"/>
            </a:xfrm>
            <a:custGeom>
              <a:avLst/>
              <a:gdLst>
                <a:gd name="T0" fmla="*/ 182 w 182"/>
                <a:gd name="T1" fmla="*/ 24 h 47"/>
                <a:gd name="T2" fmla="*/ 159 w 182"/>
                <a:gd name="T3" fmla="*/ 47 h 47"/>
                <a:gd name="T4" fmla="*/ 24 w 182"/>
                <a:gd name="T5" fmla="*/ 47 h 47"/>
                <a:gd name="T6" fmla="*/ 0 w 182"/>
                <a:gd name="T7" fmla="*/ 24 h 47"/>
                <a:gd name="T8" fmla="*/ 0 w 182"/>
                <a:gd name="T9" fmla="*/ 24 h 47"/>
                <a:gd name="T10" fmla="*/ 24 w 182"/>
                <a:gd name="T11" fmla="*/ 0 h 47"/>
                <a:gd name="T12" fmla="*/ 159 w 182"/>
                <a:gd name="T13" fmla="*/ 0 h 47"/>
                <a:gd name="T14" fmla="*/ 182 w 182"/>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47">
                  <a:moveTo>
                    <a:pt x="182" y="24"/>
                  </a:moveTo>
                  <a:cubicBezTo>
                    <a:pt x="182" y="37"/>
                    <a:pt x="171" y="47"/>
                    <a:pt x="159" y="47"/>
                  </a:cubicBezTo>
                  <a:cubicBezTo>
                    <a:pt x="24" y="47"/>
                    <a:pt x="24" y="47"/>
                    <a:pt x="24" y="47"/>
                  </a:cubicBezTo>
                  <a:cubicBezTo>
                    <a:pt x="11" y="47"/>
                    <a:pt x="0" y="37"/>
                    <a:pt x="0" y="24"/>
                  </a:cubicBezTo>
                  <a:cubicBezTo>
                    <a:pt x="0" y="24"/>
                    <a:pt x="0" y="24"/>
                    <a:pt x="0" y="24"/>
                  </a:cubicBezTo>
                  <a:cubicBezTo>
                    <a:pt x="0" y="11"/>
                    <a:pt x="11" y="0"/>
                    <a:pt x="24" y="0"/>
                  </a:cubicBezTo>
                  <a:cubicBezTo>
                    <a:pt x="159" y="0"/>
                    <a:pt x="159" y="0"/>
                    <a:pt x="159" y="0"/>
                  </a:cubicBezTo>
                  <a:cubicBezTo>
                    <a:pt x="171" y="0"/>
                    <a:pt x="182" y="11"/>
                    <a:pt x="182" y="24"/>
                  </a:cubicBezTo>
                  <a:close/>
                </a:path>
              </a:pathLst>
            </a:custGeom>
            <a:solidFill>
              <a:schemeClr val="accent2"/>
            </a:solidFill>
            <a:ln>
              <a:noFill/>
            </a:ln>
          </p:spPr>
          <p:txBody>
            <a:bodyPr vert="horz" wrap="square" lIns="121861" tIns="60931" rIns="121861" bIns="60931" numCol="1" anchor="t" anchorCtr="0" compatLnSpc="1"/>
            <a:lstStyle/>
            <a:p>
              <a:endParaRPr lang="zh-CN" altLang="en-US" sz="2400"/>
            </a:p>
          </p:txBody>
        </p:sp>
        <p:sp>
          <p:nvSpPr>
            <p:cNvPr id="67" name="enying0907 13"/>
            <p:cNvSpPr/>
            <p:nvPr/>
          </p:nvSpPr>
          <p:spPr bwMode="auto">
            <a:xfrm>
              <a:off x="4550745" y="1809631"/>
              <a:ext cx="42510" cy="216092"/>
            </a:xfrm>
            <a:custGeom>
              <a:avLst/>
              <a:gdLst>
                <a:gd name="T0" fmla="*/ 20 w 20"/>
                <a:gd name="T1" fmla="*/ 90 h 100"/>
                <a:gd name="T2" fmla="*/ 10 w 20"/>
                <a:gd name="T3" fmla="*/ 100 h 100"/>
                <a:gd name="T4" fmla="*/ 10 w 20"/>
                <a:gd name="T5" fmla="*/ 100 h 100"/>
                <a:gd name="T6" fmla="*/ 0 w 20"/>
                <a:gd name="T7" fmla="*/ 90 h 100"/>
                <a:gd name="T8" fmla="*/ 0 w 20"/>
                <a:gd name="T9" fmla="*/ 10 h 100"/>
                <a:gd name="T10" fmla="*/ 10 w 20"/>
                <a:gd name="T11" fmla="*/ 0 h 100"/>
                <a:gd name="T12" fmla="*/ 10 w 20"/>
                <a:gd name="T13" fmla="*/ 0 h 100"/>
                <a:gd name="T14" fmla="*/ 20 w 20"/>
                <a:gd name="T15" fmla="*/ 10 h 100"/>
                <a:gd name="T16" fmla="*/ 20 w 20"/>
                <a:gd name="T17" fmla="*/ 9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0">
                  <a:moveTo>
                    <a:pt x="20" y="90"/>
                  </a:moveTo>
                  <a:cubicBezTo>
                    <a:pt x="20" y="95"/>
                    <a:pt x="16" y="100"/>
                    <a:pt x="10" y="100"/>
                  </a:cubicBezTo>
                  <a:cubicBezTo>
                    <a:pt x="10" y="100"/>
                    <a:pt x="10" y="100"/>
                    <a:pt x="10" y="100"/>
                  </a:cubicBezTo>
                  <a:cubicBezTo>
                    <a:pt x="4" y="100"/>
                    <a:pt x="0" y="95"/>
                    <a:pt x="0" y="90"/>
                  </a:cubicBezTo>
                  <a:cubicBezTo>
                    <a:pt x="0" y="10"/>
                    <a:pt x="0" y="10"/>
                    <a:pt x="0" y="10"/>
                  </a:cubicBezTo>
                  <a:cubicBezTo>
                    <a:pt x="0" y="4"/>
                    <a:pt x="4" y="0"/>
                    <a:pt x="10" y="0"/>
                  </a:cubicBezTo>
                  <a:cubicBezTo>
                    <a:pt x="10" y="0"/>
                    <a:pt x="10" y="0"/>
                    <a:pt x="10" y="0"/>
                  </a:cubicBezTo>
                  <a:cubicBezTo>
                    <a:pt x="16" y="0"/>
                    <a:pt x="20" y="4"/>
                    <a:pt x="20" y="10"/>
                  </a:cubicBezTo>
                  <a:lnTo>
                    <a:pt x="20" y="90"/>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68" name="chenying0907 14"/>
            <p:cNvSpPr/>
            <p:nvPr/>
          </p:nvSpPr>
          <p:spPr bwMode="auto">
            <a:xfrm>
              <a:off x="4362993" y="1822029"/>
              <a:ext cx="77935" cy="216092"/>
            </a:xfrm>
            <a:custGeom>
              <a:avLst/>
              <a:gdLst>
                <a:gd name="T0" fmla="*/ 35 w 36"/>
                <a:gd name="T1" fmla="*/ 88 h 100"/>
                <a:gd name="T2" fmla="*/ 27 w 36"/>
                <a:gd name="T3" fmla="*/ 100 h 100"/>
                <a:gd name="T4" fmla="*/ 27 w 36"/>
                <a:gd name="T5" fmla="*/ 100 h 100"/>
                <a:gd name="T6" fmla="*/ 15 w 36"/>
                <a:gd name="T7" fmla="*/ 91 h 100"/>
                <a:gd name="T8" fmla="*/ 1 w 36"/>
                <a:gd name="T9" fmla="*/ 13 h 100"/>
                <a:gd name="T10" fmla="*/ 9 w 36"/>
                <a:gd name="T11" fmla="*/ 1 h 100"/>
                <a:gd name="T12" fmla="*/ 9 w 36"/>
                <a:gd name="T13" fmla="*/ 1 h 100"/>
                <a:gd name="T14" fmla="*/ 21 w 36"/>
                <a:gd name="T15" fmla="*/ 9 h 100"/>
                <a:gd name="T16" fmla="*/ 35 w 36"/>
                <a:gd name="T17" fmla="*/ 8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0">
                  <a:moveTo>
                    <a:pt x="35" y="88"/>
                  </a:moveTo>
                  <a:cubicBezTo>
                    <a:pt x="36" y="93"/>
                    <a:pt x="32" y="99"/>
                    <a:pt x="27" y="100"/>
                  </a:cubicBezTo>
                  <a:cubicBezTo>
                    <a:pt x="27" y="100"/>
                    <a:pt x="27" y="100"/>
                    <a:pt x="27" y="100"/>
                  </a:cubicBezTo>
                  <a:cubicBezTo>
                    <a:pt x="21" y="100"/>
                    <a:pt x="16" y="97"/>
                    <a:pt x="15" y="91"/>
                  </a:cubicBezTo>
                  <a:cubicBezTo>
                    <a:pt x="1" y="13"/>
                    <a:pt x="1" y="13"/>
                    <a:pt x="1" y="13"/>
                  </a:cubicBezTo>
                  <a:cubicBezTo>
                    <a:pt x="0" y="7"/>
                    <a:pt x="4" y="2"/>
                    <a:pt x="9" y="1"/>
                  </a:cubicBezTo>
                  <a:cubicBezTo>
                    <a:pt x="9" y="1"/>
                    <a:pt x="9" y="1"/>
                    <a:pt x="9" y="1"/>
                  </a:cubicBezTo>
                  <a:cubicBezTo>
                    <a:pt x="15" y="0"/>
                    <a:pt x="20" y="4"/>
                    <a:pt x="21" y="9"/>
                  </a:cubicBezTo>
                  <a:lnTo>
                    <a:pt x="35" y="88"/>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69" name="15"/>
            <p:cNvSpPr/>
            <p:nvPr/>
          </p:nvSpPr>
          <p:spPr bwMode="auto">
            <a:xfrm>
              <a:off x="4180555" y="1868082"/>
              <a:ext cx="108047" cy="210779"/>
            </a:xfrm>
            <a:custGeom>
              <a:avLst/>
              <a:gdLst>
                <a:gd name="T0" fmla="*/ 48 w 50"/>
                <a:gd name="T1" fmla="*/ 83 h 98"/>
                <a:gd name="T2" fmla="*/ 42 w 50"/>
                <a:gd name="T3" fmla="*/ 96 h 98"/>
                <a:gd name="T4" fmla="*/ 42 w 50"/>
                <a:gd name="T5" fmla="*/ 96 h 98"/>
                <a:gd name="T6" fmla="*/ 29 w 50"/>
                <a:gd name="T7" fmla="*/ 90 h 98"/>
                <a:gd name="T8" fmla="*/ 2 w 50"/>
                <a:gd name="T9" fmla="*/ 15 h 98"/>
                <a:gd name="T10" fmla="*/ 8 w 50"/>
                <a:gd name="T11" fmla="*/ 2 h 98"/>
                <a:gd name="T12" fmla="*/ 8 w 50"/>
                <a:gd name="T13" fmla="*/ 2 h 98"/>
                <a:gd name="T14" fmla="*/ 21 w 50"/>
                <a:gd name="T15" fmla="*/ 8 h 98"/>
                <a:gd name="T16" fmla="*/ 48 w 50"/>
                <a:gd name="T1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8">
                  <a:moveTo>
                    <a:pt x="48" y="83"/>
                  </a:moveTo>
                  <a:cubicBezTo>
                    <a:pt x="50" y="89"/>
                    <a:pt x="48" y="94"/>
                    <a:pt x="42" y="96"/>
                  </a:cubicBezTo>
                  <a:cubicBezTo>
                    <a:pt x="42" y="96"/>
                    <a:pt x="42" y="96"/>
                    <a:pt x="42" y="96"/>
                  </a:cubicBezTo>
                  <a:cubicBezTo>
                    <a:pt x="37" y="98"/>
                    <a:pt x="31" y="96"/>
                    <a:pt x="29" y="90"/>
                  </a:cubicBezTo>
                  <a:cubicBezTo>
                    <a:pt x="2" y="15"/>
                    <a:pt x="2" y="15"/>
                    <a:pt x="2" y="15"/>
                  </a:cubicBezTo>
                  <a:cubicBezTo>
                    <a:pt x="0" y="10"/>
                    <a:pt x="3" y="4"/>
                    <a:pt x="8" y="2"/>
                  </a:cubicBezTo>
                  <a:cubicBezTo>
                    <a:pt x="8" y="2"/>
                    <a:pt x="8" y="2"/>
                    <a:pt x="8" y="2"/>
                  </a:cubicBezTo>
                  <a:cubicBezTo>
                    <a:pt x="13" y="0"/>
                    <a:pt x="19" y="3"/>
                    <a:pt x="21" y="8"/>
                  </a:cubicBezTo>
                  <a:lnTo>
                    <a:pt x="48" y="83"/>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70" name="henying0907 16"/>
            <p:cNvSpPr/>
            <p:nvPr/>
          </p:nvSpPr>
          <p:spPr bwMode="auto">
            <a:xfrm>
              <a:off x="3727115" y="2183364"/>
              <a:ext cx="182439" cy="159412"/>
            </a:xfrm>
            <a:custGeom>
              <a:avLst/>
              <a:gdLst>
                <a:gd name="T0" fmla="*/ 79 w 84"/>
                <a:gd name="T1" fmla="*/ 55 h 74"/>
                <a:gd name="T2" fmla="*/ 80 w 84"/>
                <a:gd name="T3" fmla="*/ 69 h 74"/>
                <a:gd name="T4" fmla="*/ 80 w 84"/>
                <a:gd name="T5" fmla="*/ 69 h 74"/>
                <a:gd name="T6" fmla="*/ 66 w 84"/>
                <a:gd name="T7" fmla="*/ 71 h 74"/>
                <a:gd name="T8" fmla="*/ 5 w 84"/>
                <a:gd name="T9" fmla="*/ 19 h 74"/>
                <a:gd name="T10" fmla="*/ 3 w 84"/>
                <a:gd name="T11" fmla="*/ 5 h 74"/>
                <a:gd name="T12" fmla="*/ 3 w 84"/>
                <a:gd name="T13" fmla="*/ 5 h 74"/>
                <a:gd name="T14" fmla="*/ 18 w 84"/>
                <a:gd name="T15" fmla="*/ 4 h 74"/>
                <a:gd name="T16" fmla="*/ 79 w 84"/>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4">
                  <a:moveTo>
                    <a:pt x="79" y="55"/>
                  </a:moveTo>
                  <a:cubicBezTo>
                    <a:pt x="83" y="59"/>
                    <a:pt x="84" y="65"/>
                    <a:pt x="80" y="69"/>
                  </a:cubicBezTo>
                  <a:cubicBezTo>
                    <a:pt x="80" y="69"/>
                    <a:pt x="80" y="69"/>
                    <a:pt x="80" y="69"/>
                  </a:cubicBezTo>
                  <a:cubicBezTo>
                    <a:pt x="76" y="74"/>
                    <a:pt x="70" y="74"/>
                    <a:pt x="66" y="71"/>
                  </a:cubicBezTo>
                  <a:cubicBezTo>
                    <a:pt x="5" y="19"/>
                    <a:pt x="5" y="19"/>
                    <a:pt x="5" y="19"/>
                  </a:cubicBezTo>
                  <a:cubicBezTo>
                    <a:pt x="0" y="16"/>
                    <a:pt x="0" y="9"/>
                    <a:pt x="3" y="5"/>
                  </a:cubicBezTo>
                  <a:cubicBezTo>
                    <a:pt x="3" y="5"/>
                    <a:pt x="3" y="5"/>
                    <a:pt x="3" y="5"/>
                  </a:cubicBezTo>
                  <a:cubicBezTo>
                    <a:pt x="7" y="1"/>
                    <a:pt x="13" y="0"/>
                    <a:pt x="18" y="4"/>
                  </a:cubicBezTo>
                  <a:lnTo>
                    <a:pt x="79" y="55"/>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71" name="17"/>
            <p:cNvSpPr/>
            <p:nvPr/>
          </p:nvSpPr>
          <p:spPr bwMode="auto">
            <a:xfrm>
              <a:off x="3619068" y="2333921"/>
              <a:ext cx="198380" cy="136387"/>
            </a:xfrm>
            <a:custGeom>
              <a:avLst/>
              <a:gdLst>
                <a:gd name="T0" fmla="*/ 85 w 92"/>
                <a:gd name="T1" fmla="*/ 43 h 63"/>
                <a:gd name="T2" fmla="*/ 89 w 92"/>
                <a:gd name="T3" fmla="*/ 57 h 63"/>
                <a:gd name="T4" fmla="*/ 89 w 92"/>
                <a:gd name="T5" fmla="*/ 57 h 63"/>
                <a:gd name="T6" fmla="*/ 75 w 92"/>
                <a:gd name="T7" fmla="*/ 61 h 63"/>
                <a:gd name="T8" fmla="*/ 6 w 92"/>
                <a:gd name="T9" fmla="*/ 21 h 63"/>
                <a:gd name="T10" fmla="*/ 2 w 92"/>
                <a:gd name="T11" fmla="*/ 7 h 63"/>
                <a:gd name="T12" fmla="*/ 2 w 92"/>
                <a:gd name="T13" fmla="*/ 7 h 63"/>
                <a:gd name="T14" fmla="*/ 16 w 92"/>
                <a:gd name="T15" fmla="*/ 3 h 63"/>
                <a:gd name="T16" fmla="*/ 85 w 92"/>
                <a:gd name="T17"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3">
                  <a:moveTo>
                    <a:pt x="85" y="43"/>
                  </a:moveTo>
                  <a:cubicBezTo>
                    <a:pt x="90" y="46"/>
                    <a:pt x="92" y="52"/>
                    <a:pt x="89" y="57"/>
                  </a:cubicBezTo>
                  <a:cubicBezTo>
                    <a:pt x="89" y="57"/>
                    <a:pt x="89" y="57"/>
                    <a:pt x="89" y="57"/>
                  </a:cubicBezTo>
                  <a:cubicBezTo>
                    <a:pt x="86" y="62"/>
                    <a:pt x="80" y="63"/>
                    <a:pt x="75" y="61"/>
                  </a:cubicBezTo>
                  <a:cubicBezTo>
                    <a:pt x="6" y="21"/>
                    <a:pt x="6" y="21"/>
                    <a:pt x="6" y="21"/>
                  </a:cubicBezTo>
                  <a:cubicBezTo>
                    <a:pt x="1" y="18"/>
                    <a:pt x="0" y="12"/>
                    <a:pt x="2" y="7"/>
                  </a:cubicBezTo>
                  <a:cubicBezTo>
                    <a:pt x="2" y="7"/>
                    <a:pt x="2" y="7"/>
                    <a:pt x="2" y="7"/>
                  </a:cubicBezTo>
                  <a:cubicBezTo>
                    <a:pt x="5" y="2"/>
                    <a:pt x="11" y="0"/>
                    <a:pt x="16" y="3"/>
                  </a:cubicBezTo>
                  <a:lnTo>
                    <a:pt x="85" y="43"/>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72" name="nying0907 18"/>
            <p:cNvSpPr/>
            <p:nvPr/>
          </p:nvSpPr>
          <p:spPr bwMode="auto">
            <a:xfrm>
              <a:off x="3539362" y="2502189"/>
              <a:ext cx="212550" cy="111589"/>
            </a:xfrm>
            <a:custGeom>
              <a:avLst/>
              <a:gdLst>
                <a:gd name="T0" fmla="*/ 90 w 98"/>
                <a:gd name="T1" fmla="*/ 30 h 51"/>
                <a:gd name="T2" fmla="*/ 96 w 98"/>
                <a:gd name="T3" fmla="*/ 43 h 51"/>
                <a:gd name="T4" fmla="*/ 96 w 98"/>
                <a:gd name="T5" fmla="*/ 43 h 51"/>
                <a:gd name="T6" fmla="*/ 83 w 98"/>
                <a:gd name="T7" fmla="*/ 49 h 51"/>
                <a:gd name="T8" fmla="*/ 8 w 98"/>
                <a:gd name="T9" fmla="*/ 22 h 51"/>
                <a:gd name="T10" fmla="*/ 2 w 98"/>
                <a:gd name="T11" fmla="*/ 8 h 51"/>
                <a:gd name="T12" fmla="*/ 2 w 98"/>
                <a:gd name="T13" fmla="*/ 8 h 51"/>
                <a:gd name="T14" fmla="*/ 15 w 98"/>
                <a:gd name="T15" fmla="*/ 2 h 51"/>
                <a:gd name="T16" fmla="*/ 90 w 98"/>
                <a:gd name="T17"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1">
                  <a:moveTo>
                    <a:pt x="90" y="30"/>
                  </a:moveTo>
                  <a:cubicBezTo>
                    <a:pt x="95" y="32"/>
                    <a:pt x="98" y="37"/>
                    <a:pt x="96" y="43"/>
                  </a:cubicBezTo>
                  <a:cubicBezTo>
                    <a:pt x="96" y="43"/>
                    <a:pt x="96" y="43"/>
                    <a:pt x="96" y="43"/>
                  </a:cubicBezTo>
                  <a:cubicBezTo>
                    <a:pt x="94" y="48"/>
                    <a:pt x="88" y="51"/>
                    <a:pt x="83" y="49"/>
                  </a:cubicBezTo>
                  <a:cubicBezTo>
                    <a:pt x="8" y="22"/>
                    <a:pt x="8" y="22"/>
                    <a:pt x="8" y="22"/>
                  </a:cubicBezTo>
                  <a:cubicBezTo>
                    <a:pt x="3" y="20"/>
                    <a:pt x="0" y="14"/>
                    <a:pt x="2" y="8"/>
                  </a:cubicBezTo>
                  <a:cubicBezTo>
                    <a:pt x="2" y="8"/>
                    <a:pt x="2" y="8"/>
                    <a:pt x="2" y="8"/>
                  </a:cubicBezTo>
                  <a:cubicBezTo>
                    <a:pt x="4" y="3"/>
                    <a:pt x="10" y="0"/>
                    <a:pt x="15" y="2"/>
                  </a:cubicBezTo>
                  <a:lnTo>
                    <a:pt x="90" y="30"/>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73" name="19"/>
            <p:cNvSpPr/>
            <p:nvPr/>
          </p:nvSpPr>
          <p:spPr bwMode="auto">
            <a:xfrm>
              <a:off x="3491538" y="2684628"/>
              <a:ext cx="216092" cy="77935"/>
            </a:xfrm>
            <a:custGeom>
              <a:avLst/>
              <a:gdLst>
                <a:gd name="T0" fmla="*/ 91 w 100"/>
                <a:gd name="T1" fmla="*/ 15 h 36"/>
                <a:gd name="T2" fmla="*/ 99 w 100"/>
                <a:gd name="T3" fmla="*/ 27 h 36"/>
                <a:gd name="T4" fmla="*/ 99 w 100"/>
                <a:gd name="T5" fmla="*/ 27 h 36"/>
                <a:gd name="T6" fmla="*/ 87 w 100"/>
                <a:gd name="T7" fmla="*/ 35 h 36"/>
                <a:gd name="T8" fmla="*/ 9 w 100"/>
                <a:gd name="T9" fmla="*/ 21 h 36"/>
                <a:gd name="T10" fmla="*/ 1 w 100"/>
                <a:gd name="T11" fmla="*/ 9 h 36"/>
                <a:gd name="T12" fmla="*/ 1 w 100"/>
                <a:gd name="T13" fmla="*/ 9 h 36"/>
                <a:gd name="T14" fmla="*/ 12 w 100"/>
                <a:gd name="T15" fmla="*/ 1 h 36"/>
                <a:gd name="T16" fmla="*/ 91 w 100"/>
                <a:gd name="T17"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91" y="15"/>
                  </a:moveTo>
                  <a:cubicBezTo>
                    <a:pt x="96" y="16"/>
                    <a:pt x="100" y="21"/>
                    <a:pt x="99" y="27"/>
                  </a:cubicBezTo>
                  <a:cubicBezTo>
                    <a:pt x="99" y="27"/>
                    <a:pt x="99" y="27"/>
                    <a:pt x="99" y="27"/>
                  </a:cubicBezTo>
                  <a:cubicBezTo>
                    <a:pt x="98" y="32"/>
                    <a:pt x="93" y="36"/>
                    <a:pt x="87" y="35"/>
                  </a:cubicBezTo>
                  <a:cubicBezTo>
                    <a:pt x="9" y="21"/>
                    <a:pt x="9" y="21"/>
                    <a:pt x="9" y="21"/>
                  </a:cubicBezTo>
                  <a:cubicBezTo>
                    <a:pt x="3" y="20"/>
                    <a:pt x="0" y="15"/>
                    <a:pt x="1" y="9"/>
                  </a:cubicBezTo>
                  <a:cubicBezTo>
                    <a:pt x="1" y="9"/>
                    <a:pt x="1" y="9"/>
                    <a:pt x="1" y="9"/>
                  </a:cubicBezTo>
                  <a:cubicBezTo>
                    <a:pt x="2" y="4"/>
                    <a:pt x="7" y="0"/>
                    <a:pt x="12" y="1"/>
                  </a:cubicBezTo>
                  <a:lnTo>
                    <a:pt x="91" y="15"/>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74" name="henying0907 20"/>
            <p:cNvSpPr/>
            <p:nvPr/>
          </p:nvSpPr>
          <p:spPr bwMode="auto">
            <a:xfrm>
              <a:off x="3477368" y="2872380"/>
              <a:ext cx="216092" cy="42510"/>
            </a:xfrm>
            <a:custGeom>
              <a:avLst/>
              <a:gdLst>
                <a:gd name="T0" fmla="*/ 89 w 100"/>
                <a:gd name="T1" fmla="*/ 0 h 20"/>
                <a:gd name="T2" fmla="*/ 99 w 100"/>
                <a:gd name="T3" fmla="*/ 10 h 20"/>
                <a:gd name="T4" fmla="*/ 99 w 100"/>
                <a:gd name="T5" fmla="*/ 10 h 20"/>
                <a:gd name="T6" fmla="*/ 89 w 100"/>
                <a:gd name="T7" fmla="*/ 20 h 20"/>
                <a:gd name="T8" fmla="*/ 10 w 100"/>
                <a:gd name="T9" fmla="*/ 20 h 20"/>
                <a:gd name="T10" fmla="*/ 0 w 100"/>
                <a:gd name="T11" fmla="*/ 10 h 20"/>
                <a:gd name="T12" fmla="*/ 0 w 100"/>
                <a:gd name="T13" fmla="*/ 10 h 20"/>
                <a:gd name="T14" fmla="*/ 10 w 100"/>
                <a:gd name="T15" fmla="*/ 0 h 20"/>
                <a:gd name="T16" fmla="*/ 89 w 10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0">
                  <a:moveTo>
                    <a:pt x="89" y="0"/>
                  </a:moveTo>
                  <a:cubicBezTo>
                    <a:pt x="95" y="0"/>
                    <a:pt x="100" y="4"/>
                    <a:pt x="99" y="10"/>
                  </a:cubicBezTo>
                  <a:cubicBezTo>
                    <a:pt x="99" y="10"/>
                    <a:pt x="99" y="10"/>
                    <a:pt x="99" y="10"/>
                  </a:cubicBezTo>
                  <a:cubicBezTo>
                    <a:pt x="100" y="16"/>
                    <a:pt x="95" y="20"/>
                    <a:pt x="89" y="20"/>
                  </a:cubicBezTo>
                  <a:cubicBezTo>
                    <a:pt x="10" y="20"/>
                    <a:pt x="10" y="20"/>
                    <a:pt x="10" y="20"/>
                  </a:cubicBezTo>
                  <a:cubicBezTo>
                    <a:pt x="4" y="20"/>
                    <a:pt x="0" y="16"/>
                    <a:pt x="0" y="10"/>
                  </a:cubicBezTo>
                  <a:cubicBezTo>
                    <a:pt x="0" y="10"/>
                    <a:pt x="0" y="10"/>
                    <a:pt x="0" y="10"/>
                  </a:cubicBezTo>
                  <a:cubicBezTo>
                    <a:pt x="0" y="4"/>
                    <a:pt x="4" y="0"/>
                    <a:pt x="10" y="0"/>
                  </a:cubicBezTo>
                  <a:lnTo>
                    <a:pt x="89" y="0"/>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75" name="21"/>
            <p:cNvSpPr/>
            <p:nvPr/>
          </p:nvSpPr>
          <p:spPr bwMode="auto">
            <a:xfrm>
              <a:off x="3489767" y="3024708"/>
              <a:ext cx="216092" cy="77935"/>
            </a:xfrm>
            <a:custGeom>
              <a:avLst/>
              <a:gdLst>
                <a:gd name="T0" fmla="*/ 87 w 100"/>
                <a:gd name="T1" fmla="*/ 1 h 36"/>
                <a:gd name="T2" fmla="*/ 99 w 100"/>
                <a:gd name="T3" fmla="*/ 9 h 36"/>
                <a:gd name="T4" fmla="*/ 99 w 100"/>
                <a:gd name="T5" fmla="*/ 9 h 36"/>
                <a:gd name="T6" fmla="*/ 91 w 100"/>
                <a:gd name="T7" fmla="*/ 21 h 36"/>
                <a:gd name="T8" fmla="*/ 12 w 100"/>
                <a:gd name="T9" fmla="*/ 35 h 36"/>
                <a:gd name="T10" fmla="*/ 1 w 100"/>
                <a:gd name="T11" fmla="*/ 27 h 36"/>
                <a:gd name="T12" fmla="*/ 1 w 100"/>
                <a:gd name="T13" fmla="*/ 27 h 36"/>
                <a:gd name="T14" fmla="*/ 9 w 100"/>
                <a:gd name="T15" fmla="*/ 15 h 36"/>
                <a:gd name="T16" fmla="*/ 87 w 100"/>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87" y="1"/>
                  </a:moveTo>
                  <a:cubicBezTo>
                    <a:pt x="93" y="0"/>
                    <a:pt x="98" y="4"/>
                    <a:pt x="99" y="9"/>
                  </a:cubicBezTo>
                  <a:cubicBezTo>
                    <a:pt x="99" y="9"/>
                    <a:pt x="99" y="9"/>
                    <a:pt x="99" y="9"/>
                  </a:cubicBezTo>
                  <a:cubicBezTo>
                    <a:pt x="100" y="15"/>
                    <a:pt x="96" y="20"/>
                    <a:pt x="91" y="21"/>
                  </a:cubicBezTo>
                  <a:cubicBezTo>
                    <a:pt x="12" y="35"/>
                    <a:pt x="12" y="35"/>
                    <a:pt x="12" y="35"/>
                  </a:cubicBezTo>
                  <a:cubicBezTo>
                    <a:pt x="7" y="36"/>
                    <a:pt x="2" y="32"/>
                    <a:pt x="1" y="27"/>
                  </a:cubicBezTo>
                  <a:cubicBezTo>
                    <a:pt x="1" y="27"/>
                    <a:pt x="1" y="27"/>
                    <a:pt x="1" y="27"/>
                  </a:cubicBezTo>
                  <a:cubicBezTo>
                    <a:pt x="0" y="21"/>
                    <a:pt x="3" y="16"/>
                    <a:pt x="9" y="15"/>
                  </a:cubicBezTo>
                  <a:lnTo>
                    <a:pt x="87" y="1"/>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76" name="henying0907 22"/>
            <p:cNvSpPr/>
            <p:nvPr/>
          </p:nvSpPr>
          <p:spPr bwMode="auto">
            <a:xfrm>
              <a:off x="3535820" y="3177035"/>
              <a:ext cx="210779" cy="108047"/>
            </a:xfrm>
            <a:custGeom>
              <a:avLst/>
              <a:gdLst>
                <a:gd name="T0" fmla="*/ 83 w 98"/>
                <a:gd name="T1" fmla="*/ 2 h 50"/>
                <a:gd name="T2" fmla="*/ 96 w 98"/>
                <a:gd name="T3" fmla="*/ 8 h 50"/>
                <a:gd name="T4" fmla="*/ 96 w 98"/>
                <a:gd name="T5" fmla="*/ 8 h 50"/>
                <a:gd name="T6" fmla="*/ 90 w 98"/>
                <a:gd name="T7" fmla="*/ 21 h 50"/>
                <a:gd name="T8" fmla="*/ 15 w 98"/>
                <a:gd name="T9" fmla="*/ 48 h 50"/>
                <a:gd name="T10" fmla="*/ 2 w 98"/>
                <a:gd name="T11" fmla="*/ 42 h 50"/>
                <a:gd name="T12" fmla="*/ 2 w 98"/>
                <a:gd name="T13" fmla="*/ 42 h 50"/>
                <a:gd name="T14" fmla="*/ 8 w 98"/>
                <a:gd name="T15" fmla="*/ 29 h 50"/>
                <a:gd name="T16" fmla="*/ 83 w 98"/>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0">
                  <a:moveTo>
                    <a:pt x="83" y="2"/>
                  </a:moveTo>
                  <a:cubicBezTo>
                    <a:pt x="88" y="0"/>
                    <a:pt x="94" y="2"/>
                    <a:pt x="96" y="8"/>
                  </a:cubicBezTo>
                  <a:cubicBezTo>
                    <a:pt x="96" y="8"/>
                    <a:pt x="96" y="8"/>
                    <a:pt x="96" y="8"/>
                  </a:cubicBezTo>
                  <a:cubicBezTo>
                    <a:pt x="98" y="13"/>
                    <a:pt x="95" y="19"/>
                    <a:pt x="90" y="21"/>
                  </a:cubicBezTo>
                  <a:cubicBezTo>
                    <a:pt x="15" y="48"/>
                    <a:pt x="15" y="48"/>
                    <a:pt x="15" y="48"/>
                  </a:cubicBezTo>
                  <a:cubicBezTo>
                    <a:pt x="10" y="50"/>
                    <a:pt x="4" y="47"/>
                    <a:pt x="2" y="42"/>
                  </a:cubicBezTo>
                  <a:cubicBezTo>
                    <a:pt x="2" y="42"/>
                    <a:pt x="2" y="42"/>
                    <a:pt x="2" y="42"/>
                  </a:cubicBezTo>
                  <a:cubicBezTo>
                    <a:pt x="0" y="37"/>
                    <a:pt x="3" y="31"/>
                    <a:pt x="8" y="29"/>
                  </a:cubicBezTo>
                  <a:lnTo>
                    <a:pt x="83" y="2"/>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77" name="23"/>
            <p:cNvSpPr/>
            <p:nvPr/>
          </p:nvSpPr>
          <p:spPr bwMode="auto">
            <a:xfrm>
              <a:off x="3851102" y="3556083"/>
              <a:ext cx="159412" cy="180667"/>
            </a:xfrm>
            <a:custGeom>
              <a:avLst/>
              <a:gdLst>
                <a:gd name="T0" fmla="*/ 55 w 74"/>
                <a:gd name="T1" fmla="*/ 5 h 84"/>
                <a:gd name="T2" fmla="*/ 69 w 74"/>
                <a:gd name="T3" fmla="*/ 4 h 84"/>
                <a:gd name="T4" fmla="*/ 69 w 74"/>
                <a:gd name="T5" fmla="*/ 4 h 84"/>
                <a:gd name="T6" fmla="*/ 70 w 74"/>
                <a:gd name="T7" fmla="*/ 18 h 84"/>
                <a:gd name="T8" fmla="*/ 19 w 74"/>
                <a:gd name="T9" fmla="*/ 79 h 84"/>
                <a:gd name="T10" fmla="*/ 5 w 74"/>
                <a:gd name="T11" fmla="*/ 81 h 84"/>
                <a:gd name="T12" fmla="*/ 5 w 74"/>
                <a:gd name="T13" fmla="*/ 81 h 84"/>
                <a:gd name="T14" fmla="*/ 4 w 74"/>
                <a:gd name="T15" fmla="*/ 66 h 84"/>
                <a:gd name="T16" fmla="*/ 55 w 74"/>
                <a:gd name="T17"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4">
                  <a:moveTo>
                    <a:pt x="55" y="5"/>
                  </a:moveTo>
                  <a:cubicBezTo>
                    <a:pt x="58" y="1"/>
                    <a:pt x="65" y="0"/>
                    <a:pt x="69" y="4"/>
                  </a:cubicBezTo>
                  <a:cubicBezTo>
                    <a:pt x="69" y="4"/>
                    <a:pt x="69" y="4"/>
                    <a:pt x="69" y="4"/>
                  </a:cubicBezTo>
                  <a:cubicBezTo>
                    <a:pt x="73" y="8"/>
                    <a:pt x="74" y="14"/>
                    <a:pt x="70" y="18"/>
                  </a:cubicBezTo>
                  <a:cubicBezTo>
                    <a:pt x="19" y="79"/>
                    <a:pt x="19" y="79"/>
                    <a:pt x="19" y="79"/>
                  </a:cubicBezTo>
                  <a:cubicBezTo>
                    <a:pt x="16" y="84"/>
                    <a:pt x="9" y="84"/>
                    <a:pt x="5" y="81"/>
                  </a:cubicBezTo>
                  <a:cubicBezTo>
                    <a:pt x="5" y="81"/>
                    <a:pt x="5" y="81"/>
                    <a:pt x="5" y="81"/>
                  </a:cubicBezTo>
                  <a:cubicBezTo>
                    <a:pt x="1" y="77"/>
                    <a:pt x="0" y="71"/>
                    <a:pt x="4" y="66"/>
                  </a:cubicBezTo>
                  <a:lnTo>
                    <a:pt x="55" y="5"/>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78" name="ng0907 24"/>
            <p:cNvSpPr/>
            <p:nvPr/>
          </p:nvSpPr>
          <p:spPr bwMode="auto">
            <a:xfrm>
              <a:off x="4001658" y="3646416"/>
              <a:ext cx="136387" cy="198380"/>
            </a:xfrm>
            <a:custGeom>
              <a:avLst/>
              <a:gdLst>
                <a:gd name="T0" fmla="*/ 43 w 63"/>
                <a:gd name="T1" fmla="*/ 7 h 92"/>
                <a:gd name="T2" fmla="*/ 57 w 63"/>
                <a:gd name="T3" fmla="*/ 3 h 92"/>
                <a:gd name="T4" fmla="*/ 57 w 63"/>
                <a:gd name="T5" fmla="*/ 3 h 92"/>
                <a:gd name="T6" fmla="*/ 60 w 63"/>
                <a:gd name="T7" fmla="*/ 17 h 92"/>
                <a:gd name="T8" fmla="*/ 20 w 63"/>
                <a:gd name="T9" fmla="*/ 86 h 92"/>
                <a:gd name="T10" fmla="*/ 7 w 63"/>
                <a:gd name="T11" fmla="*/ 90 h 92"/>
                <a:gd name="T12" fmla="*/ 7 w 63"/>
                <a:gd name="T13" fmla="*/ 90 h 92"/>
                <a:gd name="T14" fmla="*/ 3 w 63"/>
                <a:gd name="T15" fmla="*/ 76 h 92"/>
                <a:gd name="T16" fmla="*/ 43 w 63"/>
                <a:gd name="T17"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2">
                  <a:moveTo>
                    <a:pt x="43" y="7"/>
                  </a:moveTo>
                  <a:cubicBezTo>
                    <a:pt x="46" y="2"/>
                    <a:pt x="52" y="0"/>
                    <a:pt x="57" y="3"/>
                  </a:cubicBezTo>
                  <a:cubicBezTo>
                    <a:pt x="57" y="3"/>
                    <a:pt x="57" y="3"/>
                    <a:pt x="57" y="3"/>
                  </a:cubicBezTo>
                  <a:cubicBezTo>
                    <a:pt x="61" y="6"/>
                    <a:pt x="63" y="12"/>
                    <a:pt x="60" y="17"/>
                  </a:cubicBezTo>
                  <a:cubicBezTo>
                    <a:pt x="20" y="86"/>
                    <a:pt x="20" y="86"/>
                    <a:pt x="20" y="86"/>
                  </a:cubicBezTo>
                  <a:cubicBezTo>
                    <a:pt x="18" y="91"/>
                    <a:pt x="11" y="92"/>
                    <a:pt x="7" y="90"/>
                  </a:cubicBezTo>
                  <a:cubicBezTo>
                    <a:pt x="7" y="90"/>
                    <a:pt x="7" y="90"/>
                    <a:pt x="7" y="90"/>
                  </a:cubicBezTo>
                  <a:cubicBezTo>
                    <a:pt x="2" y="87"/>
                    <a:pt x="0" y="81"/>
                    <a:pt x="3" y="76"/>
                  </a:cubicBezTo>
                  <a:lnTo>
                    <a:pt x="43" y="7"/>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79" name="ing0907 25"/>
            <p:cNvSpPr/>
            <p:nvPr/>
          </p:nvSpPr>
          <p:spPr bwMode="auto">
            <a:xfrm>
              <a:off x="4984702" y="3653501"/>
              <a:ext cx="136387" cy="198380"/>
            </a:xfrm>
            <a:custGeom>
              <a:avLst/>
              <a:gdLst>
                <a:gd name="T0" fmla="*/ 3 w 63"/>
                <a:gd name="T1" fmla="*/ 16 h 92"/>
                <a:gd name="T2" fmla="*/ 6 w 63"/>
                <a:gd name="T3" fmla="*/ 3 h 92"/>
                <a:gd name="T4" fmla="*/ 6 w 63"/>
                <a:gd name="T5" fmla="*/ 3 h 92"/>
                <a:gd name="T6" fmla="*/ 20 w 63"/>
                <a:gd name="T7" fmla="*/ 6 h 92"/>
                <a:gd name="T8" fmla="*/ 60 w 63"/>
                <a:gd name="T9" fmla="*/ 75 h 92"/>
                <a:gd name="T10" fmla="*/ 56 w 63"/>
                <a:gd name="T11" fmla="*/ 89 h 92"/>
                <a:gd name="T12" fmla="*/ 56 w 63"/>
                <a:gd name="T13" fmla="*/ 89 h 92"/>
                <a:gd name="T14" fmla="*/ 43 w 63"/>
                <a:gd name="T15" fmla="*/ 85 h 92"/>
                <a:gd name="T16" fmla="*/ 3 w 63"/>
                <a:gd name="T1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2">
                  <a:moveTo>
                    <a:pt x="3" y="16"/>
                  </a:moveTo>
                  <a:cubicBezTo>
                    <a:pt x="0" y="12"/>
                    <a:pt x="2" y="5"/>
                    <a:pt x="6" y="3"/>
                  </a:cubicBezTo>
                  <a:cubicBezTo>
                    <a:pt x="6" y="3"/>
                    <a:pt x="6" y="3"/>
                    <a:pt x="6" y="3"/>
                  </a:cubicBezTo>
                  <a:cubicBezTo>
                    <a:pt x="11" y="0"/>
                    <a:pt x="18" y="1"/>
                    <a:pt x="20" y="6"/>
                  </a:cubicBezTo>
                  <a:cubicBezTo>
                    <a:pt x="60" y="75"/>
                    <a:pt x="60" y="75"/>
                    <a:pt x="60" y="75"/>
                  </a:cubicBezTo>
                  <a:cubicBezTo>
                    <a:pt x="63" y="80"/>
                    <a:pt x="61" y="86"/>
                    <a:pt x="56" y="89"/>
                  </a:cubicBezTo>
                  <a:cubicBezTo>
                    <a:pt x="56" y="89"/>
                    <a:pt x="56" y="89"/>
                    <a:pt x="56" y="89"/>
                  </a:cubicBezTo>
                  <a:cubicBezTo>
                    <a:pt x="52" y="92"/>
                    <a:pt x="45" y="90"/>
                    <a:pt x="43" y="85"/>
                  </a:cubicBezTo>
                  <a:lnTo>
                    <a:pt x="3" y="16"/>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80" name="26"/>
            <p:cNvSpPr/>
            <p:nvPr/>
          </p:nvSpPr>
          <p:spPr bwMode="auto">
            <a:xfrm>
              <a:off x="5114003" y="3564938"/>
              <a:ext cx="159412" cy="180667"/>
            </a:xfrm>
            <a:custGeom>
              <a:avLst/>
              <a:gdLst>
                <a:gd name="T0" fmla="*/ 3 w 74"/>
                <a:gd name="T1" fmla="*/ 18 h 84"/>
                <a:gd name="T2" fmla="*/ 5 w 74"/>
                <a:gd name="T3" fmla="*/ 3 h 84"/>
                <a:gd name="T4" fmla="*/ 5 w 74"/>
                <a:gd name="T5" fmla="*/ 3 h 84"/>
                <a:gd name="T6" fmla="*/ 19 w 74"/>
                <a:gd name="T7" fmla="*/ 5 h 84"/>
                <a:gd name="T8" fmla="*/ 70 w 74"/>
                <a:gd name="T9" fmla="*/ 66 h 84"/>
                <a:gd name="T10" fmla="*/ 69 w 74"/>
                <a:gd name="T11" fmla="*/ 80 h 84"/>
                <a:gd name="T12" fmla="*/ 69 w 74"/>
                <a:gd name="T13" fmla="*/ 80 h 84"/>
                <a:gd name="T14" fmla="*/ 54 w 74"/>
                <a:gd name="T15" fmla="*/ 79 h 84"/>
                <a:gd name="T16" fmla="*/ 3 w 74"/>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4">
                  <a:moveTo>
                    <a:pt x="3" y="18"/>
                  </a:moveTo>
                  <a:cubicBezTo>
                    <a:pt x="0" y="14"/>
                    <a:pt x="0" y="7"/>
                    <a:pt x="5" y="3"/>
                  </a:cubicBezTo>
                  <a:cubicBezTo>
                    <a:pt x="5" y="3"/>
                    <a:pt x="5" y="3"/>
                    <a:pt x="5" y="3"/>
                  </a:cubicBezTo>
                  <a:cubicBezTo>
                    <a:pt x="9" y="0"/>
                    <a:pt x="15" y="0"/>
                    <a:pt x="19" y="5"/>
                  </a:cubicBezTo>
                  <a:cubicBezTo>
                    <a:pt x="70" y="66"/>
                    <a:pt x="70" y="66"/>
                    <a:pt x="70" y="66"/>
                  </a:cubicBezTo>
                  <a:cubicBezTo>
                    <a:pt x="74" y="70"/>
                    <a:pt x="73" y="76"/>
                    <a:pt x="69" y="80"/>
                  </a:cubicBezTo>
                  <a:cubicBezTo>
                    <a:pt x="69" y="80"/>
                    <a:pt x="69" y="80"/>
                    <a:pt x="69" y="80"/>
                  </a:cubicBezTo>
                  <a:cubicBezTo>
                    <a:pt x="65" y="84"/>
                    <a:pt x="58" y="83"/>
                    <a:pt x="54" y="79"/>
                  </a:cubicBezTo>
                  <a:lnTo>
                    <a:pt x="3" y="18"/>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81" name="g0907 27"/>
            <p:cNvSpPr/>
            <p:nvPr/>
          </p:nvSpPr>
          <p:spPr bwMode="auto">
            <a:xfrm>
              <a:off x="5381462" y="3187663"/>
              <a:ext cx="212550" cy="108047"/>
            </a:xfrm>
            <a:custGeom>
              <a:avLst/>
              <a:gdLst>
                <a:gd name="T0" fmla="*/ 8 w 98"/>
                <a:gd name="T1" fmla="*/ 21 h 50"/>
                <a:gd name="T2" fmla="*/ 2 w 98"/>
                <a:gd name="T3" fmla="*/ 8 h 50"/>
                <a:gd name="T4" fmla="*/ 2 w 98"/>
                <a:gd name="T5" fmla="*/ 8 h 50"/>
                <a:gd name="T6" fmla="*/ 15 w 98"/>
                <a:gd name="T7" fmla="*/ 2 h 50"/>
                <a:gd name="T8" fmla="*/ 90 w 98"/>
                <a:gd name="T9" fmla="*/ 29 h 50"/>
                <a:gd name="T10" fmla="*/ 96 w 98"/>
                <a:gd name="T11" fmla="*/ 42 h 50"/>
                <a:gd name="T12" fmla="*/ 96 w 98"/>
                <a:gd name="T13" fmla="*/ 42 h 50"/>
                <a:gd name="T14" fmla="*/ 83 w 98"/>
                <a:gd name="T15" fmla="*/ 48 h 50"/>
                <a:gd name="T16" fmla="*/ 8 w 98"/>
                <a:gd name="T1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0">
                  <a:moveTo>
                    <a:pt x="8" y="21"/>
                  </a:moveTo>
                  <a:cubicBezTo>
                    <a:pt x="3" y="19"/>
                    <a:pt x="0" y="13"/>
                    <a:pt x="2" y="8"/>
                  </a:cubicBezTo>
                  <a:cubicBezTo>
                    <a:pt x="2" y="8"/>
                    <a:pt x="2" y="8"/>
                    <a:pt x="2" y="8"/>
                  </a:cubicBezTo>
                  <a:cubicBezTo>
                    <a:pt x="4" y="2"/>
                    <a:pt x="10" y="0"/>
                    <a:pt x="15" y="2"/>
                  </a:cubicBezTo>
                  <a:cubicBezTo>
                    <a:pt x="90" y="29"/>
                    <a:pt x="90" y="29"/>
                    <a:pt x="90" y="29"/>
                  </a:cubicBezTo>
                  <a:cubicBezTo>
                    <a:pt x="95" y="31"/>
                    <a:pt x="98" y="37"/>
                    <a:pt x="96" y="42"/>
                  </a:cubicBezTo>
                  <a:cubicBezTo>
                    <a:pt x="96" y="42"/>
                    <a:pt x="96" y="42"/>
                    <a:pt x="96" y="42"/>
                  </a:cubicBezTo>
                  <a:cubicBezTo>
                    <a:pt x="94" y="47"/>
                    <a:pt x="88" y="50"/>
                    <a:pt x="83" y="48"/>
                  </a:cubicBezTo>
                  <a:lnTo>
                    <a:pt x="8" y="21"/>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82" name="ng0907 28"/>
            <p:cNvSpPr/>
            <p:nvPr/>
          </p:nvSpPr>
          <p:spPr bwMode="auto">
            <a:xfrm>
              <a:off x="5425743" y="3035335"/>
              <a:ext cx="216092" cy="77935"/>
            </a:xfrm>
            <a:custGeom>
              <a:avLst/>
              <a:gdLst>
                <a:gd name="T0" fmla="*/ 9 w 100"/>
                <a:gd name="T1" fmla="*/ 21 h 36"/>
                <a:gd name="T2" fmla="*/ 1 w 100"/>
                <a:gd name="T3" fmla="*/ 10 h 36"/>
                <a:gd name="T4" fmla="*/ 1 w 100"/>
                <a:gd name="T5" fmla="*/ 10 h 36"/>
                <a:gd name="T6" fmla="*/ 12 w 100"/>
                <a:gd name="T7" fmla="*/ 1 h 36"/>
                <a:gd name="T8" fmla="*/ 91 w 100"/>
                <a:gd name="T9" fmla="*/ 15 h 36"/>
                <a:gd name="T10" fmla="*/ 99 w 100"/>
                <a:gd name="T11" fmla="*/ 27 h 36"/>
                <a:gd name="T12" fmla="*/ 99 w 100"/>
                <a:gd name="T13" fmla="*/ 27 h 36"/>
                <a:gd name="T14" fmla="*/ 87 w 100"/>
                <a:gd name="T15" fmla="*/ 35 h 36"/>
                <a:gd name="T16" fmla="*/ 9 w 100"/>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9" y="21"/>
                  </a:moveTo>
                  <a:cubicBezTo>
                    <a:pt x="3" y="20"/>
                    <a:pt x="0" y="15"/>
                    <a:pt x="1" y="10"/>
                  </a:cubicBezTo>
                  <a:cubicBezTo>
                    <a:pt x="1" y="10"/>
                    <a:pt x="1" y="10"/>
                    <a:pt x="1" y="10"/>
                  </a:cubicBezTo>
                  <a:cubicBezTo>
                    <a:pt x="2" y="4"/>
                    <a:pt x="7" y="0"/>
                    <a:pt x="12" y="1"/>
                  </a:cubicBezTo>
                  <a:cubicBezTo>
                    <a:pt x="91" y="15"/>
                    <a:pt x="91" y="15"/>
                    <a:pt x="91" y="15"/>
                  </a:cubicBezTo>
                  <a:cubicBezTo>
                    <a:pt x="96" y="16"/>
                    <a:pt x="100" y="21"/>
                    <a:pt x="99" y="27"/>
                  </a:cubicBezTo>
                  <a:cubicBezTo>
                    <a:pt x="99" y="27"/>
                    <a:pt x="99" y="27"/>
                    <a:pt x="99" y="27"/>
                  </a:cubicBezTo>
                  <a:cubicBezTo>
                    <a:pt x="98" y="32"/>
                    <a:pt x="93" y="36"/>
                    <a:pt x="87" y="35"/>
                  </a:cubicBezTo>
                  <a:lnTo>
                    <a:pt x="9" y="21"/>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83" name="907 29"/>
            <p:cNvSpPr/>
            <p:nvPr/>
          </p:nvSpPr>
          <p:spPr bwMode="auto">
            <a:xfrm>
              <a:off x="5439913" y="2883008"/>
              <a:ext cx="216092" cy="42510"/>
            </a:xfrm>
            <a:custGeom>
              <a:avLst/>
              <a:gdLst>
                <a:gd name="T0" fmla="*/ 10 w 100"/>
                <a:gd name="T1" fmla="*/ 20 h 20"/>
                <a:gd name="T2" fmla="*/ 0 w 100"/>
                <a:gd name="T3" fmla="*/ 10 h 20"/>
                <a:gd name="T4" fmla="*/ 0 w 100"/>
                <a:gd name="T5" fmla="*/ 10 h 20"/>
                <a:gd name="T6" fmla="*/ 10 w 100"/>
                <a:gd name="T7" fmla="*/ 0 h 20"/>
                <a:gd name="T8" fmla="*/ 90 w 100"/>
                <a:gd name="T9" fmla="*/ 0 h 20"/>
                <a:gd name="T10" fmla="*/ 100 w 100"/>
                <a:gd name="T11" fmla="*/ 10 h 20"/>
                <a:gd name="T12" fmla="*/ 100 w 100"/>
                <a:gd name="T13" fmla="*/ 10 h 20"/>
                <a:gd name="T14" fmla="*/ 90 w 100"/>
                <a:gd name="T15" fmla="*/ 20 h 20"/>
                <a:gd name="T16" fmla="*/ 10 w 10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0">
                  <a:moveTo>
                    <a:pt x="10" y="20"/>
                  </a:moveTo>
                  <a:cubicBezTo>
                    <a:pt x="5" y="20"/>
                    <a:pt x="0" y="16"/>
                    <a:pt x="0" y="10"/>
                  </a:cubicBezTo>
                  <a:cubicBezTo>
                    <a:pt x="0" y="10"/>
                    <a:pt x="0" y="10"/>
                    <a:pt x="0" y="10"/>
                  </a:cubicBezTo>
                  <a:cubicBezTo>
                    <a:pt x="0" y="5"/>
                    <a:pt x="5" y="0"/>
                    <a:pt x="10" y="0"/>
                  </a:cubicBezTo>
                  <a:cubicBezTo>
                    <a:pt x="90" y="0"/>
                    <a:pt x="90" y="0"/>
                    <a:pt x="90" y="0"/>
                  </a:cubicBezTo>
                  <a:cubicBezTo>
                    <a:pt x="96" y="0"/>
                    <a:pt x="100" y="5"/>
                    <a:pt x="100" y="10"/>
                  </a:cubicBezTo>
                  <a:cubicBezTo>
                    <a:pt x="100" y="10"/>
                    <a:pt x="100" y="10"/>
                    <a:pt x="100" y="10"/>
                  </a:cubicBezTo>
                  <a:cubicBezTo>
                    <a:pt x="100" y="16"/>
                    <a:pt x="96" y="20"/>
                    <a:pt x="90" y="20"/>
                  </a:cubicBezTo>
                  <a:lnTo>
                    <a:pt x="10" y="20"/>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84" name="ying0907 30"/>
            <p:cNvSpPr/>
            <p:nvPr/>
          </p:nvSpPr>
          <p:spPr bwMode="auto">
            <a:xfrm>
              <a:off x="5427515" y="2695255"/>
              <a:ext cx="216092" cy="77935"/>
            </a:xfrm>
            <a:custGeom>
              <a:avLst/>
              <a:gdLst>
                <a:gd name="T0" fmla="*/ 12 w 100"/>
                <a:gd name="T1" fmla="*/ 35 h 36"/>
                <a:gd name="T2" fmla="*/ 1 w 100"/>
                <a:gd name="T3" fmla="*/ 27 h 36"/>
                <a:gd name="T4" fmla="*/ 1 w 100"/>
                <a:gd name="T5" fmla="*/ 27 h 36"/>
                <a:gd name="T6" fmla="*/ 9 w 100"/>
                <a:gd name="T7" fmla="*/ 15 h 36"/>
                <a:gd name="T8" fmla="*/ 87 w 100"/>
                <a:gd name="T9" fmla="*/ 1 h 36"/>
                <a:gd name="T10" fmla="*/ 99 w 100"/>
                <a:gd name="T11" fmla="*/ 10 h 36"/>
                <a:gd name="T12" fmla="*/ 99 w 100"/>
                <a:gd name="T13" fmla="*/ 10 h 36"/>
                <a:gd name="T14" fmla="*/ 91 w 100"/>
                <a:gd name="T15" fmla="*/ 21 h 36"/>
                <a:gd name="T16" fmla="*/ 12 w 100"/>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12" y="35"/>
                  </a:moveTo>
                  <a:cubicBezTo>
                    <a:pt x="7" y="36"/>
                    <a:pt x="1" y="33"/>
                    <a:pt x="1" y="27"/>
                  </a:cubicBezTo>
                  <a:cubicBezTo>
                    <a:pt x="1" y="27"/>
                    <a:pt x="1" y="27"/>
                    <a:pt x="1" y="27"/>
                  </a:cubicBezTo>
                  <a:cubicBezTo>
                    <a:pt x="0" y="21"/>
                    <a:pt x="3" y="16"/>
                    <a:pt x="9" y="15"/>
                  </a:cubicBezTo>
                  <a:cubicBezTo>
                    <a:pt x="87" y="1"/>
                    <a:pt x="87" y="1"/>
                    <a:pt x="87" y="1"/>
                  </a:cubicBezTo>
                  <a:cubicBezTo>
                    <a:pt x="93" y="0"/>
                    <a:pt x="98" y="4"/>
                    <a:pt x="99" y="10"/>
                  </a:cubicBezTo>
                  <a:cubicBezTo>
                    <a:pt x="99" y="10"/>
                    <a:pt x="99" y="10"/>
                    <a:pt x="99" y="10"/>
                  </a:cubicBezTo>
                  <a:cubicBezTo>
                    <a:pt x="100" y="15"/>
                    <a:pt x="96" y="20"/>
                    <a:pt x="91" y="21"/>
                  </a:cubicBezTo>
                  <a:lnTo>
                    <a:pt x="12" y="35"/>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85" name="ying0907 31"/>
            <p:cNvSpPr/>
            <p:nvPr/>
          </p:nvSpPr>
          <p:spPr bwMode="auto">
            <a:xfrm>
              <a:off x="5386775" y="2512816"/>
              <a:ext cx="210779" cy="111589"/>
            </a:xfrm>
            <a:custGeom>
              <a:avLst/>
              <a:gdLst>
                <a:gd name="T0" fmla="*/ 15 w 98"/>
                <a:gd name="T1" fmla="*/ 49 h 51"/>
                <a:gd name="T2" fmla="*/ 2 w 98"/>
                <a:gd name="T3" fmla="*/ 43 h 51"/>
                <a:gd name="T4" fmla="*/ 2 w 98"/>
                <a:gd name="T5" fmla="*/ 43 h 51"/>
                <a:gd name="T6" fmla="*/ 8 w 98"/>
                <a:gd name="T7" fmla="*/ 30 h 51"/>
                <a:gd name="T8" fmla="*/ 83 w 98"/>
                <a:gd name="T9" fmla="*/ 2 h 51"/>
                <a:gd name="T10" fmla="*/ 96 w 98"/>
                <a:gd name="T11" fmla="*/ 8 h 51"/>
                <a:gd name="T12" fmla="*/ 96 w 98"/>
                <a:gd name="T13" fmla="*/ 8 h 51"/>
                <a:gd name="T14" fmla="*/ 90 w 98"/>
                <a:gd name="T15" fmla="*/ 22 h 51"/>
                <a:gd name="T16" fmla="*/ 15 w 98"/>
                <a:gd name="T17"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1">
                  <a:moveTo>
                    <a:pt x="15" y="49"/>
                  </a:moveTo>
                  <a:cubicBezTo>
                    <a:pt x="9" y="51"/>
                    <a:pt x="4" y="48"/>
                    <a:pt x="2" y="43"/>
                  </a:cubicBezTo>
                  <a:cubicBezTo>
                    <a:pt x="2" y="43"/>
                    <a:pt x="2" y="43"/>
                    <a:pt x="2" y="43"/>
                  </a:cubicBezTo>
                  <a:cubicBezTo>
                    <a:pt x="0" y="37"/>
                    <a:pt x="3" y="32"/>
                    <a:pt x="8" y="30"/>
                  </a:cubicBezTo>
                  <a:cubicBezTo>
                    <a:pt x="83" y="2"/>
                    <a:pt x="83" y="2"/>
                    <a:pt x="83" y="2"/>
                  </a:cubicBezTo>
                  <a:cubicBezTo>
                    <a:pt x="88" y="0"/>
                    <a:pt x="94" y="3"/>
                    <a:pt x="96" y="8"/>
                  </a:cubicBezTo>
                  <a:cubicBezTo>
                    <a:pt x="96" y="8"/>
                    <a:pt x="96" y="8"/>
                    <a:pt x="96" y="8"/>
                  </a:cubicBezTo>
                  <a:cubicBezTo>
                    <a:pt x="98" y="14"/>
                    <a:pt x="95" y="20"/>
                    <a:pt x="90" y="22"/>
                  </a:cubicBezTo>
                  <a:lnTo>
                    <a:pt x="15" y="49"/>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86" name="g0907 32"/>
            <p:cNvSpPr/>
            <p:nvPr/>
          </p:nvSpPr>
          <p:spPr bwMode="auto">
            <a:xfrm>
              <a:off x="5319468" y="2344548"/>
              <a:ext cx="200152" cy="136387"/>
            </a:xfrm>
            <a:custGeom>
              <a:avLst/>
              <a:gdLst>
                <a:gd name="T0" fmla="*/ 17 w 93"/>
                <a:gd name="T1" fmla="*/ 60 h 63"/>
                <a:gd name="T2" fmla="*/ 3 w 93"/>
                <a:gd name="T3" fmla="*/ 57 h 63"/>
                <a:gd name="T4" fmla="*/ 3 w 93"/>
                <a:gd name="T5" fmla="*/ 57 h 63"/>
                <a:gd name="T6" fmla="*/ 7 w 93"/>
                <a:gd name="T7" fmla="*/ 43 h 63"/>
                <a:gd name="T8" fmla="*/ 76 w 93"/>
                <a:gd name="T9" fmla="*/ 3 h 63"/>
                <a:gd name="T10" fmla="*/ 90 w 93"/>
                <a:gd name="T11" fmla="*/ 7 h 63"/>
                <a:gd name="T12" fmla="*/ 90 w 93"/>
                <a:gd name="T13" fmla="*/ 7 h 63"/>
                <a:gd name="T14" fmla="*/ 86 w 93"/>
                <a:gd name="T15" fmla="*/ 20 h 63"/>
                <a:gd name="T16" fmla="*/ 17 w 93"/>
                <a:gd name="T1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3">
                  <a:moveTo>
                    <a:pt x="17" y="60"/>
                  </a:moveTo>
                  <a:cubicBezTo>
                    <a:pt x="12" y="63"/>
                    <a:pt x="6" y="61"/>
                    <a:pt x="3" y="57"/>
                  </a:cubicBezTo>
                  <a:cubicBezTo>
                    <a:pt x="3" y="57"/>
                    <a:pt x="3" y="57"/>
                    <a:pt x="3" y="57"/>
                  </a:cubicBezTo>
                  <a:cubicBezTo>
                    <a:pt x="0" y="52"/>
                    <a:pt x="2" y="45"/>
                    <a:pt x="7" y="43"/>
                  </a:cubicBezTo>
                  <a:cubicBezTo>
                    <a:pt x="76" y="3"/>
                    <a:pt x="76" y="3"/>
                    <a:pt x="76" y="3"/>
                  </a:cubicBezTo>
                  <a:cubicBezTo>
                    <a:pt x="81" y="0"/>
                    <a:pt x="87" y="2"/>
                    <a:pt x="90" y="7"/>
                  </a:cubicBezTo>
                  <a:cubicBezTo>
                    <a:pt x="90" y="7"/>
                    <a:pt x="90" y="7"/>
                    <a:pt x="90" y="7"/>
                  </a:cubicBezTo>
                  <a:cubicBezTo>
                    <a:pt x="93" y="11"/>
                    <a:pt x="91" y="18"/>
                    <a:pt x="86" y="20"/>
                  </a:cubicBezTo>
                  <a:lnTo>
                    <a:pt x="17" y="60"/>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87" name="g0907 33"/>
            <p:cNvSpPr/>
            <p:nvPr/>
          </p:nvSpPr>
          <p:spPr bwMode="auto">
            <a:xfrm>
              <a:off x="5232677" y="2192221"/>
              <a:ext cx="178897" cy="159412"/>
            </a:xfrm>
            <a:custGeom>
              <a:avLst/>
              <a:gdLst>
                <a:gd name="T0" fmla="*/ 17 w 83"/>
                <a:gd name="T1" fmla="*/ 71 h 74"/>
                <a:gd name="T2" fmla="*/ 3 w 83"/>
                <a:gd name="T3" fmla="*/ 69 h 74"/>
                <a:gd name="T4" fmla="*/ 3 w 83"/>
                <a:gd name="T5" fmla="*/ 69 h 74"/>
                <a:gd name="T6" fmla="*/ 4 w 83"/>
                <a:gd name="T7" fmla="*/ 55 h 74"/>
                <a:gd name="T8" fmla="*/ 65 w 83"/>
                <a:gd name="T9" fmla="*/ 4 h 74"/>
                <a:gd name="T10" fmla="*/ 80 w 83"/>
                <a:gd name="T11" fmla="*/ 5 h 74"/>
                <a:gd name="T12" fmla="*/ 80 w 83"/>
                <a:gd name="T13" fmla="*/ 5 h 74"/>
                <a:gd name="T14" fmla="*/ 79 w 83"/>
                <a:gd name="T15" fmla="*/ 20 h 74"/>
                <a:gd name="T16" fmla="*/ 17 w 83"/>
                <a:gd name="T17"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74">
                  <a:moveTo>
                    <a:pt x="17" y="71"/>
                  </a:moveTo>
                  <a:cubicBezTo>
                    <a:pt x="13" y="74"/>
                    <a:pt x="7" y="74"/>
                    <a:pt x="3" y="69"/>
                  </a:cubicBezTo>
                  <a:cubicBezTo>
                    <a:pt x="3" y="69"/>
                    <a:pt x="3" y="69"/>
                    <a:pt x="3" y="69"/>
                  </a:cubicBezTo>
                  <a:cubicBezTo>
                    <a:pt x="0" y="65"/>
                    <a:pt x="0" y="59"/>
                    <a:pt x="4" y="55"/>
                  </a:cubicBezTo>
                  <a:cubicBezTo>
                    <a:pt x="65" y="4"/>
                    <a:pt x="65" y="4"/>
                    <a:pt x="65" y="4"/>
                  </a:cubicBezTo>
                  <a:cubicBezTo>
                    <a:pt x="70" y="0"/>
                    <a:pt x="76" y="1"/>
                    <a:pt x="80" y="5"/>
                  </a:cubicBezTo>
                  <a:cubicBezTo>
                    <a:pt x="80" y="5"/>
                    <a:pt x="80" y="5"/>
                    <a:pt x="80" y="5"/>
                  </a:cubicBezTo>
                  <a:cubicBezTo>
                    <a:pt x="83" y="9"/>
                    <a:pt x="83" y="16"/>
                    <a:pt x="79" y="20"/>
                  </a:cubicBezTo>
                  <a:lnTo>
                    <a:pt x="17" y="71"/>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88" name="ng0907 34"/>
            <p:cNvSpPr/>
            <p:nvPr/>
          </p:nvSpPr>
          <p:spPr bwMode="auto">
            <a:xfrm>
              <a:off x="4853630" y="1871624"/>
              <a:ext cx="106275" cy="212550"/>
            </a:xfrm>
            <a:custGeom>
              <a:avLst/>
              <a:gdLst>
                <a:gd name="T0" fmla="*/ 21 w 50"/>
                <a:gd name="T1" fmla="*/ 90 h 98"/>
                <a:gd name="T2" fmla="*/ 8 w 50"/>
                <a:gd name="T3" fmla="*/ 96 h 98"/>
                <a:gd name="T4" fmla="*/ 8 w 50"/>
                <a:gd name="T5" fmla="*/ 96 h 98"/>
                <a:gd name="T6" fmla="*/ 2 w 50"/>
                <a:gd name="T7" fmla="*/ 83 h 98"/>
                <a:gd name="T8" fmla="*/ 29 w 50"/>
                <a:gd name="T9" fmla="*/ 8 h 98"/>
                <a:gd name="T10" fmla="*/ 42 w 50"/>
                <a:gd name="T11" fmla="*/ 2 h 98"/>
                <a:gd name="T12" fmla="*/ 42 w 50"/>
                <a:gd name="T13" fmla="*/ 2 h 98"/>
                <a:gd name="T14" fmla="*/ 49 w 50"/>
                <a:gd name="T15" fmla="*/ 15 h 98"/>
                <a:gd name="T16" fmla="*/ 21 w 50"/>
                <a:gd name="T17"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8">
                  <a:moveTo>
                    <a:pt x="21" y="90"/>
                  </a:moveTo>
                  <a:cubicBezTo>
                    <a:pt x="19" y="95"/>
                    <a:pt x="14" y="98"/>
                    <a:pt x="8" y="96"/>
                  </a:cubicBezTo>
                  <a:cubicBezTo>
                    <a:pt x="8" y="96"/>
                    <a:pt x="8" y="96"/>
                    <a:pt x="8" y="96"/>
                  </a:cubicBezTo>
                  <a:cubicBezTo>
                    <a:pt x="3" y="94"/>
                    <a:pt x="0" y="88"/>
                    <a:pt x="2" y="83"/>
                  </a:cubicBezTo>
                  <a:cubicBezTo>
                    <a:pt x="29" y="8"/>
                    <a:pt x="29" y="8"/>
                    <a:pt x="29" y="8"/>
                  </a:cubicBezTo>
                  <a:cubicBezTo>
                    <a:pt x="31" y="3"/>
                    <a:pt x="37" y="0"/>
                    <a:pt x="42" y="2"/>
                  </a:cubicBezTo>
                  <a:cubicBezTo>
                    <a:pt x="42" y="2"/>
                    <a:pt x="42" y="2"/>
                    <a:pt x="42" y="2"/>
                  </a:cubicBezTo>
                  <a:cubicBezTo>
                    <a:pt x="48" y="4"/>
                    <a:pt x="50" y="10"/>
                    <a:pt x="49" y="15"/>
                  </a:cubicBezTo>
                  <a:lnTo>
                    <a:pt x="21" y="90"/>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sp>
          <p:nvSpPr>
            <p:cNvPr id="89" name="ng0907 35"/>
            <p:cNvSpPr/>
            <p:nvPr/>
          </p:nvSpPr>
          <p:spPr bwMode="auto">
            <a:xfrm>
              <a:off x="4703073" y="1825572"/>
              <a:ext cx="77935" cy="216092"/>
            </a:xfrm>
            <a:custGeom>
              <a:avLst/>
              <a:gdLst>
                <a:gd name="T0" fmla="*/ 21 w 36"/>
                <a:gd name="T1" fmla="*/ 91 h 100"/>
                <a:gd name="T2" fmla="*/ 9 w 36"/>
                <a:gd name="T3" fmla="*/ 99 h 100"/>
                <a:gd name="T4" fmla="*/ 9 w 36"/>
                <a:gd name="T5" fmla="*/ 99 h 100"/>
                <a:gd name="T6" fmla="*/ 1 w 36"/>
                <a:gd name="T7" fmla="*/ 88 h 100"/>
                <a:gd name="T8" fmla="*/ 15 w 36"/>
                <a:gd name="T9" fmla="*/ 9 h 100"/>
                <a:gd name="T10" fmla="*/ 27 w 36"/>
                <a:gd name="T11" fmla="*/ 1 h 100"/>
                <a:gd name="T12" fmla="*/ 27 w 36"/>
                <a:gd name="T13" fmla="*/ 1 h 100"/>
                <a:gd name="T14" fmla="*/ 35 w 36"/>
                <a:gd name="T15" fmla="*/ 13 h 100"/>
                <a:gd name="T16" fmla="*/ 21 w 36"/>
                <a:gd name="T17"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0">
                  <a:moveTo>
                    <a:pt x="21" y="91"/>
                  </a:moveTo>
                  <a:cubicBezTo>
                    <a:pt x="20" y="97"/>
                    <a:pt x="15" y="100"/>
                    <a:pt x="9" y="99"/>
                  </a:cubicBezTo>
                  <a:cubicBezTo>
                    <a:pt x="9" y="99"/>
                    <a:pt x="9" y="99"/>
                    <a:pt x="9" y="99"/>
                  </a:cubicBezTo>
                  <a:cubicBezTo>
                    <a:pt x="4" y="98"/>
                    <a:pt x="0" y="93"/>
                    <a:pt x="1" y="88"/>
                  </a:cubicBezTo>
                  <a:cubicBezTo>
                    <a:pt x="15" y="9"/>
                    <a:pt x="15" y="9"/>
                    <a:pt x="15" y="9"/>
                  </a:cubicBezTo>
                  <a:cubicBezTo>
                    <a:pt x="16" y="4"/>
                    <a:pt x="21" y="0"/>
                    <a:pt x="27" y="1"/>
                  </a:cubicBezTo>
                  <a:cubicBezTo>
                    <a:pt x="27" y="1"/>
                    <a:pt x="27" y="1"/>
                    <a:pt x="27" y="1"/>
                  </a:cubicBezTo>
                  <a:cubicBezTo>
                    <a:pt x="32" y="2"/>
                    <a:pt x="36" y="7"/>
                    <a:pt x="35" y="13"/>
                  </a:cubicBezTo>
                  <a:lnTo>
                    <a:pt x="21" y="91"/>
                  </a:lnTo>
                  <a:close/>
                </a:path>
              </a:pathLst>
            </a:custGeom>
            <a:solidFill>
              <a:schemeClr val="tx1">
                <a:lumMod val="10000"/>
                <a:lumOff val="90000"/>
              </a:schemeClr>
            </a:solidFill>
            <a:ln>
              <a:noFill/>
            </a:ln>
          </p:spPr>
          <p:txBody>
            <a:bodyPr vert="horz" wrap="square" lIns="121861" tIns="60931" rIns="121861" bIns="60931" numCol="1" anchor="t" anchorCtr="0" compatLnSpc="1"/>
            <a:lstStyle/>
            <a:p>
              <a:endParaRPr lang="zh-CN" altLang="en-US" sz="2400"/>
            </a:p>
          </p:txBody>
        </p:sp>
      </p:grpSp>
      <p:sp>
        <p:nvSpPr>
          <p:cNvPr id="90" name="Oval 36"/>
          <p:cNvSpPr>
            <a:spLocks noChangeArrowheads="1"/>
          </p:cNvSpPr>
          <p:nvPr/>
        </p:nvSpPr>
        <p:spPr bwMode="auto">
          <a:xfrm>
            <a:off x="5103812" y="2386916"/>
            <a:ext cx="480722" cy="480722"/>
          </a:xfrm>
          <a:prstGeom prst="ellipse">
            <a:avLst/>
          </a:prstGeom>
          <a:solidFill>
            <a:schemeClr val="accent1"/>
          </a:solidFill>
          <a:ln>
            <a:noFill/>
          </a:ln>
        </p:spPr>
        <p:txBody>
          <a:bodyPr vert="horz" wrap="square" lIns="121861" tIns="60931" rIns="121861" bIns="60931" numCol="1" anchor="t" anchorCtr="0" compatLnSpc="1"/>
          <a:lstStyle/>
          <a:p>
            <a:endParaRPr lang="zh-CN" altLang="en-US" sz="2400"/>
          </a:p>
        </p:txBody>
      </p:sp>
      <p:sp>
        <p:nvSpPr>
          <p:cNvPr id="91" name="Oval 37"/>
          <p:cNvSpPr>
            <a:spLocks noChangeArrowheads="1"/>
          </p:cNvSpPr>
          <p:nvPr/>
        </p:nvSpPr>
        <p:spPr bwMode="auto">
          <a:xfrm>
            <a:off x="4752094" y="4235369"/>
            <a:ext cx="480722" cy="478036"/>
          </a:xfrm>
          <a:prstGeom prst="ellipse">
            <a:avLst/>
          </a:prstGeom>
          <a:solidFill>
            <a:schemeClr val="accent3"/>
          </a:solidFill>
          <a:ln>
            <a:noFill/>
          </a:ln>
        </p:spPr>
        <p:txBody>
          <a:bodyPr vert="horz" wrap="square" lIns="121861" tIns="60931" rIns="121861" bIns="60931" numCol="1" anchor="t" anchorCtr="0" compatLnSpc="1"/>
          <a:lstStyle/>
          <a:p>
            <a:endParaRPr lang="zh-CN" altLang="en-US" sz="2400"/>
          </a:p>
        </p:txBody>
      </p:sp>
      <p:sp>
        <p:nvSpPr>
          <p:cNvPr id="92" name="Oval 38"/>
          <p:cNvSpPr>
            <a:spLocks noChangeArrowheads="1"/>
          </p:cNvSpPr>
          <p:nvPr/>
        </p:nvSpPr>
        <p:spPr bwMode="auto">
          <a:xfrm>
            <a:off x="6959188" y="4235369"/>
            <a:ext cx="480722" cy="478036"/>
          </a:xfrm>
          <a:prstGeom prst="ellipse">
            <a:avLst/>
          </a:prstGeom>
          <a:solidFill>
            <a:schemeClr val="accent4"/>
          </a:solidFill>
          <a:ln>
            <a:noFill/>
          </a:ln>
        </p:spPr>
        <p:txBody>
          <a:bodyPr vert="horz" wrap="square" lIns="121861" tIns="60931" rIns="121861" bIns="60931" numCol="1" anchor="t" anchorCtr="0" compatLnSpc="1"/>
          <a:lstStyle/>
          <a:p>
            <a:endParaRPr lang="zh-CN" altLang="en-US" sz="2400"/>
          </a:p>
        </p:txBody>
      </p:sp>
      <p:sp>
        <p:nvSpPr>
          <p:cNvPr id="93" name="Oval 39"/>
          <p:cNvSpPr>
            <a:spLocks noChangeArrowheads="1"/>
          </p:cNvSpPr>
          <p:nvPr/>
        </p:nvSpPr>
        <p:spPr bwMode="auto">
          <a:xfrm>
            <a:off x="6607470" y="2386916"/>
            <a:ext cx="480722" cy="480722"/>
          </a:xfrm>
          <a:prstGeom prst="ellipse">
            <a:avLst/>
          </a:prstGeom>
          <a:solidFill>
            <a:schemeClr val="accent2"/>
          </a:solidFill>
          <a:ln>
            <a:noFill/>
          </a:ln>
        </p:spPr>
        <p:txBody>
          <a:bodyPr vert="horz" wrap="square" lIns="121861" tIns="60931" rIns="121861" bIns="60931" numCol="1" anchor="t" anchorCtr="0" compatLnSpc="1"/>
          <a:lstStyle/>
          <a:p>
            <a:endParaRPr lang="zh-CN" altLang="en-US" sz="2400"/>
          </a:p>
        </p:txBody>
      </p:sp>
      <p:sp>
        <p:nvSpPr>
          <p:cNvPr id="94" name="Line 40"/>
          <p:cNvSpPr>
            <a:spLocks noChangeShapeType="1"/>
          </p:cNvSpPr>
          <p:nvPr/>
        </p:nvSpPr>
        <p:spPr bwMode="auto">
          <a:xfrm flipH="1">
            <a:off x="2458430" y="2628455"/>
            <a:ext cx="2645384"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61" tIns="60931" rIns="121861" bIns="60931" numCol="1" anchor="t" anchorCtr="0" compatLnSpc="1"/>
          <a:lstStyle/>
          <a:p>
            <a:endParaRPr lang="zh-CN" altLang="en-US" sz="2400"/>
          </a:p>
        </p:txBody>
      </p:sp>
      <p:sp>
        <p:nvSpPr>
          <p:cNvPr id="95" name="Line 41"/>
          <p:cNvSpPr>
            <a:spLocks noChangeShapeType="1"/>
          </p:cNvSpPr>
          <p:nvPr/>
        </p:nvSpPr>
        <p:spPr bwMode="auto">
          <a:xfrm flipH="1">
            <a:off x="7088192" y="2628455"/>
            <a:ext cx="2645382"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61" tIns="60931" rIns="121861" bIns="60931" numCol="1" anchor="t" anchorCtr="0" compatLnSpc="1"/>
          <a:lstStyle/>
          <a:p>
            <a:endParaRPr lang="zh-CN" altLang="en-US" sz="2400"/>
          </a:p>
        </p:txBody>
      </p:sp>
      <p:sp>
        <p:nvSpPr>
          <p:cNvPr id="96" name="ng0907 42"/>
          <p:cNvSpPr/>
          <p:nvPr/>
        </p:nvSpPr>
        <p:spPr bwMode="auto">
          <a:xfrm>
            <a:off x="2458428" y="4712801"/>
            <a:ext cx="2535207" cy="460303"/>
          </a:xfrm>
          <a:custGeom>
            <a:avLst/>
            <a:gdLst>
              <a:gd name="T0" fmla="*/ 881 w 881"/>
              <a:gd name="T1" fmla="*/ 0 h 160"/>
              <a:gd name="T2" fmla="*/ 881 w 881"/>
              <a:gd name="T3" fmla="*/ 110 h 160"/>
              <a:gd name="T4" fmla="*/ 830 w 881"/>
              <a:gd name="T5" fmla="*/ 160 h 160"/>
              <a:gd name="T6" fmla="*/ 0 w 881"/>
              <a:gd name="T7" fmla="*/ 160 h 160"/>
            </a:gdLst>
            <a:ahLst/>
            <a:cxnLst>
              <a:cxn ang="0">
                <a:pos x="T0" y="T1"/>
              </a:cxn>
              <a:cxn ang="0">
                <a:pos x="T2" y="T3"/>
              </a:cxn>
              <a:cxn ang="0">
                <a:pos x="T4" y="T5"/>
              </a:cxn>
              <a:cxn ang="0">
                <a:pos x="T6" y="T7"/>
              </a:cxn>
            </a:cxnLst>
            <a:rect l="0" t="0" r="r" b="b"/>
            <a:pathLst>
              <a:path w="881" h="160">
                <a:moveTo>
                  <a:pt x="881" y="0"/>
                </a:moveTo>
                <a:cubicBezTo>
                  <a:pt x="881" y="110"/>
                  <a:pt x="881" y="110"/>
                  <a:pt x="881" y="110"/>
                </a:cubicBezTo>
                <a:cubicBezTo>
                  <a:pt x="881" y="138"/>
                  <a:pt x="858" y="160"/>
                  <a:pt x="830" y="160"/>
                </a:cubicBezTo>
                <a:cubicBezTo>
                  <a:pt x="0" y="160"/>
                  <a:pt x="0" y="160"/>
                  <a:pt x="0" y="16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1" tIns="60931" rIns="121861" bIns="60931" numCol="1" anchor="t" anchorCtr="0" compatLnSpc="1"/>
          <a:lstStyle/>
          <a:p>
            <a:endParaRPr lang="zh-CN" altLang="en-US" sz="2400"/>
          </a:p>
        </p:txBody>
      </p:sp>
      <p:sp>
        <p:nvSpPr>
          <p:cNvPr id="97" name="907 43"/>
          <p:cNvSpPr/>
          <p:nvPr/>
        </p:nvSpPr>
        <p:spPr bwMode="auto">
          <a:xfrm>
            <a:off x="7198368" y="4712801"/>
            <a:ext cx="2535207" cy="460303"/>
          </a:xfrm>
          <a:custGeom>
            <a:avLst/>
            <a:gdLst>
              <a:gd name="T0" fmla="*/ 0 w 881"/>
              <a:gd name="T1" fmla="*/ 0 h 160"/>
              <a:gd name="T2" fmla="*/ 0 w 881"/>
              <a:gd name="T3" fmla="*/ 110 h 160"/>
              <a:gd name="T4" fmla="*/ 51 w 881"/>
              <a:gd name="T5" fmla="*/ 160 h 160"/>
              <a:gd name="T6" fmla="*/ 881 w 881"/>
              <a:gd name="T7" fmla="*/ 160 h 160"/>
            </a:gdLst>
            <a:ahLst/>
            <a:cxnLst>
              <a:cxn ang="0">
                <a:pos x="T0" y="T1"/>
              </a:cxn>
              <a:cxn ang="0">
                <a:pos x="T2" y="T3"/>
              </a:cxn>
              <a:cxn ang="0">
                <a:pos x="T4" y="T5"/>
              </a:cxn>
              <a:cxn ang="0">
                <a:pos x="T6" y="T7"/>
              </a:cxn>
            </a:cxnLst>
            <a:rect l="0" t="0" r="r" b="b"/>
            <a:pathLst>
              <a:path w="881" h="160">
                <a:moveTo>
                  <a:pt x="0" y="0"/>
                </a:moveTo>
                <a:cubicBezTo>
                  <a:pt x="0" y="110"/>
                  <a:pt x="0" y="110"/>
                  <a:pt x="0" y="110"/>
                </a:cubicBezTo>
                <a:cubicBezTo>
                  <a:pt x="0" y="138"/>
                  <a:pt x="23" y="160"/>
                  <a:pt x="51" y="160"/>
                </a:cubicBezTo>
                <a:cubicBezTo>
                  <a:pt x="881" y="160"/>
                  <a:pt x="881" y="160"/>
                  <a:pt x="881" y="16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61" tIns="60931" rIns="121861" bIns="60931" numCol="1" anchor="t" anchorCtr="0" compatLnSpc="1"/>
          <a:lstStyle/>
          <a:p>
            <a:endParaRPr lang="zh-CN" altLang="en-US" sz="2400"/>
          </a:p>
        </p:txBody>
      </p:sp>
      <p:sp>
        <p:nvSpPr>
          <p:cNvPr id="99" name="Rectangle 49"/>
          <p:cNvSpPr>
            <a:spLocks noChangeArrowheads="1"/>
          </p:cNvSpPr>
          <p:nvPr/>
        </p:nvSpPr>
        <p:spPr bwMode="auto">
          <a:xfrm>
            <a:off x="8111255" y="2714387"/>
            <a:ext cx="1622323" cy="49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65" dirty="0">
                <a:solidFill>
                  <a:schemeClr val="bg1">
                    <a:lumMod val="50000"/>
                  </a:schemeClr>
                </a:solidFill>
              </a:rPr>
              <a:t>We have many PowerPoint </a:t>
            </a:r>
            <a:r>
              <a:rPr lang="zh-CN" altLang="en-US" sz="1065" dirty="0">
                <a:solidFill>
                  <a:schemeClr val="bg1">
                    <a:lumMod val="50000"/>
                  </a:schemeClr>
                </a:solidFill>
              </a:rPr>
              <a:t>templates</a:t>
            </a:r>
            <a:r>
              <a:rPr lang="en-US" altLang="zh-CN" sz="1065" dirty="0">
                <a:solidFill>
                  <a:schemeClr val="bg1">
                    <a:lumMod val="50000"/>
                  </a:schemeClr>
                </a:solidFill>
              </a:rPr>
              <a:t> that has been specifically designed</a:t>
            </a:r>
            <a:r>
              <a:rPr lang="zh-CN" altLang="en-US" sz="1065" dirty="0">
                <a:solidFill>
                  <a:schemeClr val="bg1">
                    <a:lumMod val="50000"/>
                  </a:schemeClr>
                </a:solidFill>
              </a:rPr>
              <a:t>.</a:t>
            </a:r>
          </a:p>
        </p:txBody>
      </p:sp>
      <p:sp>
        <p:nvSpPr>
          <p:cNvPr id="100" name="Rectangle 49"/>
          <p:cNvSpPr>
            <a:spLocks noChangeArrowheads="1"/>
          </p:cNvSpPr>
          <p:nvPr/>
        </p:nvSpPr>
        <p:spPr bwMode="auto">
          <a:xfrm>
            <a:off x="8111255" y="2386643"/>
            <a:ext cx="1622323"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335" b="1" dirty="0">
                <a:solidFill>
                  <a:srgbClr val="FFFFFF">
                    <a:lumMod val="50000"/>
                  </a:srgbClr>
                </a:solidFill>
              </a:rPr>
              <a:t>Head Title</a:t>
            </a:r>
          </a:p>
        </p:txBody>
      </p:sp>
      <p:sp>
        <p:nvSpPr>
          <p:cNvPr id="101" name="Rectangle 49"/>
          <p:cNvSpPr>
            <a:spLocks noChangeArrowheads="1"/>
          </p:cNvSpPr>
          <p:nvPr/>
        </p:nvSpPr>
        <p:spPr bwMode="auto">
          <a:xfrm>
            <a:off x="8111255" y="5239176"/>
            <a:ext cx="1622323" cy="49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65" dirty="0">
                <a:solidFill>
                  <a:schemeClr val="bg1">
                    <a:lumMod val="50000"/>
                  </a:schemeClr>
                </a:solidFill>
              </a:rPr>
              <a:t>We have many PowerPoint </a:t>
            </a:r>
            <a:r>
              <a:rPr lang="zh-CN" altLang="en-US" sz="1065" dirty="0">
                <a:solidFill>
                  <a:schemeClr val="bg1">
                    <a:lumMod val="50000"/>
                  </a:schemeClr>
                </a:solidFill>
              </a:rPr>
              <a:t>templates</a:t>
            </a:r>
            <a:r>
              <a:rPr lang="en-US" altLang="zh-CN" sz="1065" dirty="0">
                <a:solidFill>
                  <a:schemeClr val="bg1">
                    <a:lumMod val="50000"/>
                  </a:schemeClr>
                </a:solidFill>
              </a:rPr>
              <a:t> that has been specifically designed</a:t>
            </a:r>
            <a:r>
              <a:rPr lang="zh-CN" altLang="en-US" sz="1065" dirty="0">
                <a:solidFill>
                  <a:schemeClr val="bg1">
                    <a:lumMod val="50000"/>
                  </a:schemeClr>
                </a:solidFill>
              </a:rPr>
              <a:t>.</a:t>
            </a:r>
          </a:p>
        </p:txBody>
      </p:sp>
      <p:sp>
        <p:nvSpPr>
          <p:cNvPr id="102" name="Rectangle 49"/>
          <p:cNvSpPr>
            <a:spLocks noChangeArrowheads="1"/>
          </p:cNvSpPr>
          <p:nvPr/>
        </p:nvSpPr>
        <p:spPr bwMode="auto">
          <a:xfrm>
            <a:off x="8111255" y="4911431"/>
            <a:ext cx="1622323"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335" b="1" dirty="0">
                <a:solidFill>
                  <a:srgbClr val="FFFFFF">
                    <a:lumMod val="50000"/>
                  </a:srgbClr>
                </a:solidFill>
              </a:rPr>
              <a:t>Head Title</a:t>
            </a:r>
          </a:p>
        </p:txBody>
      </p:sp>
      <p:sp>
        <p:nvSpPr>
          <p:cNvPr id="103" name="Rectangle 49"/>
          <p:cNvSpPr>
            <a:spLocks noChangeArrowheads="1"/>
          </p:cNvSpPr>
          <p:nvPr/>
        </p:nvSpPr>
        <p:spPr bwMode="auto">
          <a:xfrm>
            <a:off x="2458248" y="2714387"/>
            <a:ext cx="1622323" cy="49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65" dirty="0">
                <a:solidFill>
                  <a:schemeClr val="bg1">
                    <a:lumMod val="50000"/>
                  </a:schemeClr>
                </a:solidFill>
              </a:rPr>
              <a:t>We have many PowerPoint </a:t>
            </a:r>
            <a:r>
              <a:rPr lang="zh-CN" altLang="en-US" sz="1065" dirty="0">
                <a:solidFill>
                  <a:schemeClr val="bg1">
                    <a:lumMod val="50000"/>
                  </a:schemeClr>
                </a:solidFill>
              </a:rPr>
              <a:t>templates</a:t>
            </a:r>
            <a:r>
              <a:rPr lang="en-US" altLang="zh-CN" sz="1065" dirty="0">
                <a:solidFill>
                  <a:schemeClr val="bg1">
                    <a:lumMod val="50000"/>
                  </a:schemeClr>
                </a:solidFill>
              </a:rPr>
              <a:t> that has been specifically designed</a:t>
            </a:r>
            <a:r>
              <a:rPr lang="zh-CN" altLang="en-US" sz="1065" dirty="0">
                <a:solidFill>
                  <a:schemeClr val="bg1">
                    <a:lumMod val="50000"/>
                  </a:schemeClr>
                </a:solidFill>
              </a:rPr>
              <a:t>.</a:t>
            </a:r>
          </a:p>
        </p:txBody>
      </p:sp>
      <p:sp>
        <p:nvSpPr>
          <p:cNvPr id="104" name="Rectangle 49"/>
          <p:cNvSpPr>
            <a:spLocks noChangeArrowheads="1"/>
          </p:cNvSpPr>
          <p:nvPr/>
        </p:nvSpPr>
        <p:spPr bwMode="auto">
          <a:xfrm>
            <a:off x="2458248" y="2386643"/>
            <a:ext cx="1622323"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335" b="1" dirty="0">
                <a:solidFill>
                  <a:srgbClr val="FFFFFF">
                    <a:lumMod val="50000"/>
                  </a:srgbClr>
                </a:solidFill>
              </a:rPr>
              <a:t>Head Title</a:t>
            </a:r>
          </a:p>
        </p:txBody>
      </p:sp>
      <p:sp>
        <p:nvSpPr>
          <p:cNvPr id="105" name="Rectangle 49"/>
          <p:cNvSpPr>
            <a:spLocks noChangeArrowheads="1"/>
          </p:cNvSpPr>
          <p:nvPr/>
        </p:nvSpPr>
        <p:spPr bwMode="auto">
          <a:xfrm>
            <a:off x="2458248" y="5239176"/>
            <a:ext cx="1622323" cy="49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65" dirty="0">
                <a:solidFill>
                  <a:schemeClr val="bg1">
                    <a:lumMod val="50000"/>
                  </a:schemeClr>
                </a:solidFill>
              </a:rPr>
              <a:t>We have many PowerPoint </a:t>
            </a:r>
            <a:r>
              <a:rPr lang="zh-CN" altLang="en-US" sz="1065" dirty="0">
                <a:solidFill>
                  <a:schemeClr val="bg1">
                    <a:lumMod val="50000"/>
                  </a:schemeClr>
                </a:solidFill>
              </a:rPr>
              <a:t>templates</a:t>
            </a:r>
            <a:r>
              <a:rPr lang="en-US" altLang="zh-CN" sz="1065" dirty="0">
                <a:solidFill>
                  <a:schemeClr val="bg1">
                    <a:lumMod val="50000"/>
                  </a:schemeClr>
                </a:solidFill>
              </a:rPr>
              <a:t> that has been specifically designed</a:t>
            </a:r>
            <a:r>
              <a:rPr lang="zh-CN" altLang="en-US" sz="1065" dirty="0">
                <a:solidFill>
                  <a:schemeClr val="bg1">
                    <a:lumMod val="50000"/>
                  </a:schemeClr>
                </a:solidFill>
              </a:rPr>
              <a:t>.</a:t>
            </a:r>
          </a:p>
        </p:txBody>
      </p:sp>
      <p:sp>
        <p:nvSpPr>
          <p:cNvPr id="106" name="Rectangle 49"/>
          <p:cNvSpPr>
            <a:spLocks noChangeArrowheads="1"/>
          </p:cNvSpPr>
          <p:nvPr/>
        </p:nvSpPr>
        <p:spPr bwMode="auto">
          <a:xfrm>
            <a:off x="2458248" y="4911431"/>
            <a:ext cx="1622323"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335" b="1" dirty="0">
                <a:solidFill>
                  <a:srgbClr val="FFFFFF">
                    <a:lumMod val="50000"/>
                  </a:srgbClr>
                </a:solidFill>
              </a:rPr>
              <a:t>Head Title</a:t>
            </a:r>
          </a:p>
        </p:txBody>
      </p:sp>
      <p:sp>
        <p:nvSpPr>
          <p:cNvPr id="107" name="ying0907 106"/>
          <p:cNvSpPr/>
          <p:nvPr/>
        </p:nvSpPr>
        <p:spPr>
          <a:xfrm>
            <a:off x="1543913" y="2467173"/>
            <a:ext cx="874053" cy="666464"/>
          </a:xfrm>
          <a:prstGeom prst="rect">
            <a:avLst/>
          </a:prstGeom>
        </p:spPr>
        <p:txBody>
          <a:bodyPr wrap="square">
            <a:spAutoFit/>
          </a:bodyPr>
          <a:lstStyle/>
          <a:p>
            <a:pPr algn="ctr"/>
            <a:r>
              <a:rPr lang="en-US" altLang="zh-CN" sz="3730" dirty="0">
                <a:ln w="6350">
                  <a:noFill/>
                </a:ln>
                <a:solidFill>
                  <a:schemeClr val="accent1"/>
                </a:solidFill>
                <a:latin typeface="微软雅黑" panose="020B0503020204020204" pitchFamily="34" charset="-122"/>
                <a:ea typeface="微软雅黑" panose="020B0503020204020204" pitchFamily="34" charset="-122"/>
              </a:rPr>
              <a:t>01</a:t>
            </a:r>
            <a:endParaRPr lang="zh-CN" altLang="en-US" sz="3730" dirty="0">
              <a:ln w="6350">
                <a:noFill/>
              </a:ln>
              <a:solidFill>
                <a:schemeClr val="accent1"/>
              </a:solidFill>
              <a:latin typeface="微软雅黑" panose="020B0503020204020204" pitchFamily="34" charset="-122"/>
              <a:ea typeface="微软雅黑" panose="020B0503020204020204" pitchFamily="34" charset="-122"/>
            </a:endParaRPr>
          </a:p>
        </p:txBody>
      </p:sp>
      <p:sp>
        <p:nvSpPr>
          <p:cNvPr id="108" name="0907 107"/>
          <p:cNvSpPr/>
          <p:nvPr/>
        </p:nvSpPr>
        <p:spPr>
          <a:xfrm>
            <a:off x="1543913" y="4957381"/>
            <a:ext cx="874053" cy="666464"/>
          </a:xfrm>
          <a:prstGeom prst="rect">
            <a:avLst/>
          </a:prstGeom>
        </p:spPr>
        <p:txBody>
          <a:bodyPr wrap="square">
            <a:spAutoFit/>
          </a:bodyPr>
          <a:lstStyle/>
          <a:p>
            <a:pPr algn="ctr"/>
            <a:r>
              <a:rPr lang="en-US" altLang="zh-CN" sz="3730" dirty="0">
                <a:ln w="6350">
                  <a:noFill/>
                </a:ln>
                <a:solidFill>
                  <a:schemeClr val="accent3"/>
                </a:solidFill>
                <a:latin typeface="微软雅黑" panose="020B0503020204020204" pitchFamily="34" charset="-122"/>
                <a:ea typeface="微软雅黑" panose="020B0503020204020204" pitchFamily="34" charset="-122"/>
              </a:rPr>
              <a:t>03</a:t>
            </a:r>
            <a:endParaRPr lang="zh-CN" altLang="en-US" sz="3730" dirty="0">
              <a:ln w="6350">
                <a:noFill/>
              </a:ln>
              <a:solidFill>
                <a:schemeClr val="accent3"/>
              </a:solidFill>
              <a:latin typeface="微软雅黑" panose="020B0503020204020204" pitchFamily="34" charset="-122"/>
              <a:ea typeface="微软雅黑" panose="020B0503020204020204" pitchFamily="34" charset="-122"/>
            </a:endParaRPr>
          </a:p>
        </p:txBody>
      </p:sp>
      <p:sp>
        <p:nvSpPr>
          <p:cNvPr id="109" name="g0907 108"/>
          <p:cNvSpPr/>
          <p:nvPr/>
        </p:nvSpPr>
        <p:spPr>
          <a:xfrm>
            <a:off x="9796832" y="2467173"/>
            <a:ext cx="874053" cy="666464"/>
          </a:xfrm>
          <a:prstGeom prst="rect">
            <a:avLst/>
          </a:prstGeom>
        </p:spPr>
        <p:txBody>
          <a:bodyPr wrap="square">
            <a:spAutoFit/>
          </a:bodyPr>
          <a:lstStyle/>
          <a:p>
            <a:pPr algn="ctr"/>
            <a:r>
              <a:rPr lang="en-US" altLang="zh-CN" sz="3730" dirty="0">
                <a:ln w="6350">
                  <a:noFill/>
                </a:ln>
                <a:solidFill>
                  <a:schemeClr val="accent2"/>
                </a:solidFill>
                <a:latin typeface="微软雅黑" panose="020B0503020204020204" pitchFamily="34" charset="-122"/>
                <a:ea typeface="微软雅黑" panose="020B0503020204020204" pitchFamily="34" charset="-122"/>
              </a:rPr>
              <a:t>02</a:t>
            </a:r>
            <a:endParaRPr lang="zh-CN" altLang="en-US" sz="3730" dirty="0">
              <a:ln w="6350">
                <a:noFill/>
              </a:ln>
              <a:solidFill>
                <a:schemeClr val="accent2"/>
              </a:solidFill>
              <a:latin typeface="微软雅黑" panose="020B0503020204020204" pitchFamily="34" charset="-122"/>
              <a:ea typeface="微软雅黑" panose="020B0503020204020204" pitchFamily="34" charset="-122"/>
            </a:endParaRPr>
          </a:p>
        </p:txBody>
      </p:sp>
      <p:sp>
        <p:nvSpPr>
          <p:cNvPr id="110" name="7 109"/>
          <p:cNvSpPr/>
          <p:nvPr/>
        </p:nvSpPr>
        <p:spPr>
          <a:xfrm>
            <a:off x="9796832" y="4957381"/>
            <a:ext cx="874053" cy="666464"/>
          </a:xfrm>
          <a:prstGeom prst="rect">
            <a:avLst/>
          </a:prstGeom>
        </p:spPr>
        <p:txBody>
          <a:bodyPr wrap="square">
            <a:spAutoFit/>
          </a:bodyPr>
          <a:lstStyle/>
          <a:p>
            <a:pPr algn="ctr"/>
            <a:r>
              <a:rPr lang="en-US" altLang="zh-CN" sz="3730" dirty="0">
                <a:ln w="6350">
                  <a:noFill/>
                </a:ln>
                <a:solidFill>
                  <a:schemeClr val="accent4"/>
                </a:solidFill>
                <a:latin typeface="微软雅黑" panose="020B0503020204020204" pitchFamily="34" charset="-122"/>
                <a:ea typeface="微软雅黑" panose="020B0503020204020204" pitchFamily="34" charset="-122"/>
              </a:rPr>
              <a:t>04</a:t>
            </a:r>
            <a:endParaRPr lang="zh-CN" altLang="en-US" sz="3730" dirty="0">
              <a:ln w="6350">
                <a:noFill/>
              </a:ln>
              <a:solidFill>
                <a:schemeClr val="accent4"/>
              </a:solidFill>
              <a:latin typeface="微软雅黑" panose="020B0503020204020204" pitchFamily="34" charset="-122"/>
              <a:ea typeface="微软雅黑" panose="020B0503020204020204" pitchFamily="34" charset="-122"/>
            </a:endParaRPr>
          </a:p>
        </p:txBody>
      </p:sp>
      <p:sp>
        <p:nvSpPr>
          <p:cNvPr id="112" name="0907 21"/>
          <p:cNvSpPr>
            <a:spLocks noEditPoints="1"/>
          </p:cNvSpPr>
          <p:nvPr/>
        </p:nvSpPr>
        <p:spPr bwMode="auto">
          <a:xfrm>
            <a:off x="7091149" y="4364785"/>
            <a:ext cx="214438" cy="219203"/>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chemeClr val="bg1"/>
          </a:solidFill>
          <a:ln>
            <a:noFill/>
          </a:ln>
        </p:spPr>
        <p:txBody>
          <a:bodyPr vert="horz" wrap="square" lIns="121861" tIns="60931" rIns="121861" bIns="60931" numCol="1" anchor="t" anchorCtr="0" compatLnSpc="1"/>
          <a:lstStyle/>
          <a:p>
            <a:endParaRPr lang="zh-CN" altLang="en-US" sz="2400"/>
          </a:p>
        </p:txBody>
      </p:sp>
      <p:sp>
        <p:nvSpPr>
          <p:cNvPr id="113" name="907 23"/>
          <p:cNvSpPr>
            <a:spLocks noEditPoints="1"/>
          </p:cNvSpPr>
          <p:nvPr/>
        </p:nvSpPr>
        <p:spPr bwMode="auto">
          <a:xfrm>
            <a:off x="4895958" y="4358828"/>
            <a:ext cx="192995" cy="231118"/>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chemeClr val="bg1"/>
          </a:solidFill>
          <a:ln>
            <a:noFill/>
          </a:ln>
        </p:spPr>
        <p:txBody>
          <a:bodyPr vert="horz" wrap="square" lIns="121861" tIns="60931" rIns="121861" bIns="60931" numCol="1" anchor="t" anchorCtr="0" compatLnSpc="1"/>
          <a:lstStyle/>
          <a:p>
            <a:endParaRPr lang="zh-CN" altLang="en-US" sz="2400"/>
          </a:p>
        </p:txBody>
      </p:sp>
      <p:sp>
        <p:nvSpPr>
          <p:cNvPr id="114" name="07 24"/>
          <p:cNvSpPr>
            <a:spLocks noEditPoints="1"/>
          </p:cNvSpPr>
          <p:nvPr/>
        </p:nvSpPr>
        <p:spPr bwMode="auto">
          <a:xfrm>
            <a:off x="5231711" y="2535575"/>
            <a:ext cx="234692" cy="221586"/>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chemeClr val="bg1"/>
          </a:solidFill>
          <a:ln>
            <a:noFill/>
          </a:ln>
        </p:spPr>
        <p:txBody>
          <a:bodyPr vert="horz" wrap="square" lIns="121861" tIns="60931" rIns="121861" bIns="60931" numCol="1" anchor="t" anchorCtr="0" compatLnSpc="1"/>
          <a:lstStyle/>
          <a:p>
            <a:endParaRPr lang="zh-CN" altLang="en-US" sz="2400"/>
          </a:p>
        </p:txBody>
      </p:sp>
      <p:sp>
        <p:nvSpPr>
          <p:cNvPr id="115" name="7 26"/>
          <p:cNvSpPr>
            <a:spLocks noEditPoints="1"/>
          </p:cNvSpPr>
          <p:nvPr/>
        </p:nvSpPr>
        <p:spPr bwMode="auto">
          <a:xfrm>
            <a:off x="6740706" y="2515775"/>
            <a:ext cx="214246" cy="215251"/>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chemeClr val="bg1"/>
          </a:solidFill>
          <a:ln>
            <a:noFill/>
          </a:ln>
        </p:spPr>
        <p:txBody>
          <a:bodyPr vert="horz" wrap="square" lIns="121861" tIns="60931" rIns="121861" bIns="60931" numCol="1" anchor="t" anchorCtr="0" compatLnSpc="1"/>
          <a:lstStyle/>
          <a:p>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750" fill="hold"/>
                                        <p:tgtEl>
                                          <p:spTgt spid="111"/>
                                        </p:tgtEl>
                                        <p:attrNameLst>
                                          <p:attrName>ppt_x</p:attrName>
                                        </p:attrNameLst>
                                      </p:cBhvr>
                                      <p:tavLst>
                                        <p:tav tm="0">
                                          <p:val>
                                            <p:strVal val="#ppt_x"/>
                                          </p:val>
                                        </p:tav>
                                        <p:tav tm="100000">
                                          <p:val>
                                            <p:strVal val="#ppt_x"/>
                                          </p:val>
                                        </p:tav>
                                      </p:tavLst>
                                    </p:anim>
                                    <p:anim calcmode="lin" valueType="num">
                                      <p:cBhvr additive="base">
                                        <p:cTn id="8" dur="750" fill="hold"/>
                                        <p:tgtEl>
                                          <p:spTgt spid="1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528" fill="hold" grpId="0" nodeType="after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500" fill="hold"/>
                                        <p:tgtEl>
                                          <p:spTgt spid="90"/>
                                        </p:tgtEl>
                                        <p:attrNameLst>
                                          <p:attrName>ppt_w</p:attrName>
                                        </p:attrNameLst>
                                      </p:cBhvr>
                                      <p:tavLst>
                                        <p:tav tm="0">
                                          <p:val>
                                            <p:fltVal val="0"/>
                                          </p:val>
                                        </p:tav>
                                        <p:tav tm="100000">
                                          <p:val>
                                            <p:strVal val="#ppt_w"/>
                                          </p:val>
                                        </p:tav>
                                      </p:tavLst>
                                    </p:anim>
                                    <p:anim calcmode="lin" valueType="num">
                                      <p:cBhvr>
                                        <p:cTn id="13" dur="500" fill="hold"/>
                                        <p:tgtEl>
                                          <p:spTgt spid="90"/>
                                        </p:tgtEl>
                                        <p:attrNameLst>
                                          <p:attrName>ppt_h</p:attrName>
                                        </p:attrNameLst>
                                      </p:cBhvr>
                                      <p:tavLst>
                                        <p:tav tm="0">
                                          <p:val>
                                            <p:fltVal val="0"/>
                                          </p:val>
                                        </p:tav>
                                        <p:tav tm="100000">
                                          <p:val>
                                            <p:strVal val="#ppt_h"/>
                                          </p:val>
                                        </p:tav>
                                      </p:tavLst>
                                    </p:anim>
                                    <p:animEffect transition="in" filter="fade">
                                      <p:cBhvr>
                                        <p:cTn id="14" dur="500"/>
                                        <p:tgtEl>
                                          <p:spTgt spid="90"/>
                                        </p:tgtEl>
                                      </p:cBhvr>
                                    </p:animEffect>
                                    <p:anim calcmode="lin" valueType="num">
                                      <p:cBhvr>
                                        <p:cTn id="15" dur="500" fill="hold"/>
                                        <p:tgtEl>
                                          <p:spTgt spid="90"/>
                                        </p:tgtEl>
                                        <p:attrNameLst>
                                          <p:attrName>ppt_x</p:attrName>
                                        </p:attrNameLst>
                                      </p:cBhvr>
                                      <p:tavLst>
                                        <p:tav tm="0">
                                          <p:val>
                                            <p:fltVal val="0.5"/>
                                          </p:val>
                                        </p:tav>
                                        <p:tav tm="100000">
                                          <p:val>
                                            <p:strVal val="#ppt_x"/>
                                          </p:val>
                                        </p:tav>
                                      </p:tavLst>
                                    </p:anim>
                                    <p:anim calcmode="lin" valueType="num">
                                      <p:cBhvr>
                                        <p:cTn id="16" dur="500" fill="hold"/>
                                        <p:tgtEl>
                                          <p:spTgt spid="90"/>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anim calcmode="lin" valueType="num">
                                      <p:cBhvr>
                                        <p:cTn id="19" dur="500" fill="hold"/>
                                        <p:tgtEl>
                                          <p:spTgt spid="114"/>
                                        </p:tgtEl>
                                        <p:attrNameLst>
                                          <p:attrName>ppt_w</p:attrName>
                                        </p:attrNameLst>
                                      </p:cBhvr>
                                      <p:tavLst>
                                        <p:tav tm="0">
                                          <p:val>
                                            <p:fltVal val="0"/>
                                          </p:val>
                                        </p:tav>
                                        <p:tav tm="100000">
                                          <p:val>
                                            <p:strVal val="#ppt_w"/>
                                          </p:val>
                                        </p:tav>
                                      </p:tavLst>
                                    </p:anim>
                                    <p:anim calcmode="lin" valueType="num">
                                      <p:cBhvr>
                                        <p:cTn id="20" dur="500" fill="hold"/>
                                        <p:tgtEl>
                                          <p:spTgt spid="114"/>
                                        </p:tgtEl>
                                        <p:attrNameLst>
                                          <p:attrName>ppt_h</p:attrName>
                                        </p:attrNameLst>
                                      </p:cBhvr>
                                      <p:tavLst>
                                        <p:tav tm="0">
                                          <p:val>
                                            <p:fltVal val="0"/>
                                          </p:val>
                                        </p:tav>
                                        <p:tav tm="100000">
                                          <p:val>
                                            <p:strVal val="#ppt_h"/>
                                          </p:val>
                                        </p:tav>
                                      </p:tavLst>
                                    </p:anim>
                                    <p:animEffect transition="in" filter="fade">
                                      <p:cBhvr>
                                        <p:cTn id="21" dur="500"/>
                                        <p:tgtEl>
                                          <p:spTgt spid="114"/>
                                        </p:tgtEl>
                                      </p:cBhvr>
                                    </p:animEffect>
                                    <p:anim calcmode="lin" valueType="num">
                                      <p:cBhvr>
                                        <p:cTn id="22" dur="500" fill="hold"/>
                                        <p:tgtEl>
                                          <p:spTgt spid="114"/>
                                        </p:tgtEl>
                                        <p:attrNameLst>
                                          <p:attrName>ppt_x</p:attrName>
                                        </p:attrNameLst>
                                      </p:cBhvr>
                                      <p:tavLst>
                                        <p:tav tm="0">
                                          <p:val>
                                            <p:fltVal val="0.5"/>
                                          </p:val>
                                        </p:tav>
                                        <p:tav tm="100000">
                                          <p:val>
                                            <p:strVal val="#ppt_x"/>
                                          </p:val>
                                        </p:tav>
                                      </p:tavLst>
                                    </p:anim>
                                    <p:anim calcmode="lin" valueType="num">
                                      <p:cBhvr>
                                        <p:cTn id="23" dur="500" fill="hold"/>
                                        <p:tgtEl>
                                          <p:spTgt spid="11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93"/>
                                        </p:tgtEl>
                                        <p:attrNameLst>
                                          <p:attrName>style.visibility</p:attrName>
                                        </p:attrNameLst>
                                      </p:cBhvr>
                                      <p:to>
                                        <p:strVal val="visible"/>
                                      </p:to>
                                    </p:set>
                                    <p:anim calcmode="lin" valueType="num">
                                      <p:cBhvr>
                                        <p:cTn id="26" dur="500" fill="hold"/>
                                        <p:tgtEl>
                                          <p:spTgt spid="93"/>
                                        </p:tgtEl>
                                        <p:attrNameLst>
                                          <p:attrName>ppt_w</p:attrName>
                                        </p:attrNameLst>
                                      </p:cBhvr>
                                      <p:tavLst>
                                        <p:tav tm="0">
                                          <p:val>
                                            <p:fltVal val="0"/>
                                          </p:val>
                                        </p:tav>
                                        <p:tav tm="100000">
                                          <p:val>
                                            <p:strVal val="#ppt_w"/>
                                          </p:val>
                                        </p:tav>
                                      </p:tavLst>
                                    </p:anim>
                                    <p:anim calcmode="lin" valueType="num">
                                      <p:cBhvr>
                                        <p:cTn id="27" dur="500" fill="hold"/>
                                        <p:tgtEl>
                                          <p:spTgt spid="93"/>
                                        </p:tgtEl>
                                        <p:attrNameLst>
                                          <p:attrName>ppt_h</p:attrName>
                                        </p:attrNameLst>
                                      </p:cBhvr>
                                      <p:tavLst>
                                        <p:tav tm="0">
                                          <p:val>
                                            <p:fltVal val="0"/>
                                          </p:val>
                                        </p:tav>
                                        <p:tav tm="100000">
                                          <p:val>
                                            <p:strVal val="#ppt_h"/>
                                          </p:val>
                                        </p:tav>
                                      </p:tavLst>
                                    </p:anim>
                                    <p:animEffect transition="in" filter="fade">
                                      <p:cBhvr>
                                        <p:cTn id="28" dur="500"/>
                                        <p:tgtEl>
                                          <p:spTgt spid="93"/>
                                        </p:tgtEl>
                                      </p:cBhvr>
                                    </p:animEffect>
                                    <p:anim calcmode="lin" valueType="num">
                                      <p:cBhvr>
                                        <p:cTn id="29" dur="500" fill="hold"/>
                                        <p:tgtEl>
                                          <p:spTgt spid="93"/>
                                        </p:tgtEl>
                                        <p:attrNameLst>
                                          <p:attrName>ppt_x</p:attrName>
                                        </p:attrNameLst>
                                      </p:cBhvr>
                                      <p:tavLst>
                                        <p:tav tm="0">
                                          <p:val>
                                            <p:fltVal val="0.5"/>
                                          </p:val>
                                        </p:tav>
                                        <p:tav tm="100000">
                                          <p:val>
                                            <p:strVal val="#ppt_x"/>
                                          </p:val>
                                        </p:tav>
                                      </p:tavLst>
                                    </p:anim>
                                    <p:anim calcmode="lin" valueType="num">
                                      <p:cBhvr>
                                        <p:cTn id="30" dur="500" fill="hold"/>
                                        <p:tgtEl>
                                          <p:spTgt spid="93"/>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anim calcmode="lin" valueType="num">
                                      <p:cBhvr>
                                        <p:cTn id="33" dur="500" fill="hold"/>
                                        <p:tgtEl>
                                          <p:spTgt spid="115"/>
                                        </p:tgtEl>
                                        <p:attrNameLst>
                                          <p:attrName>ppt_w</p:attrName>
                                        </p:attrNameLst>
                                      </p:cBhvr>
                                      <p:tavLst>
                                        <p:tav tm="0">
                                          <p:val>
                                            <p:fltVal val="0"/>
                                          </p:val>
                                        </p:tav>
                                        <p:tav tm="100000">
                                          <p:val>
                                            <p:strVal val="#ppt_w"/>
                                          </p:val>
                                        </p:tav>
                                      </p:tavLst>
                                    </p:anim>
                                    <p:anim calcmode="lin" valueType="num">
                                      <p:cBhvr>
                                        <p:cTn id="34" dur="500" fill="hold"/>
                                        <p:tgtEl>
                                          <p:spTgt spid="115"/>
                                        </p:tgtEl>
                                        <p:attrNameLst>
                                          <p:attrName>ppt_h</p:attrName>
                                        </p:attrNameLst>
                                      </p:cBhvr>
                                      <p:tavLst>
                                        <p:tav tm="0">
                                          <p:val>
                                            <p:fltVal val="0"/>
                                          </p:val>
                                        </p:tav>
                                        <p:tav tm="100000">
                                          <p:val>
                                            <p:strVal val="#ppt_h"/>
                                          </p:val>
                                        </p:tav>
                                      </p:tavLst>
                                    </p:anim>
                                    <p:animEffect transition="in" filter="fade">
                                      <p:cBhvr>
                                        <p:cTn id="35" dur="500"/>
                                        <p:tgtEl>
                                          <p:spTgt spid="115"/>
                                        </p:tgtEl>
                                      </p:cBhvr>
                                    </p:animEffect>
                                    <p:anim calcmode="lin" valueType="num">
                                      <p:cBhvr>
                                        <p:cTn id="36" dur="500" fill="hold"/>
                                        <p:tgtEl>
                                          <p:spTgt spid="115"/>
                                        </p:tgtEl>
                                        <p:attrNameLst>
                                          <p:attrName>ppt_x</p:attrName>
                                        </p:attrNameLst>
                                      </p:cBhvr>
                                      <p:tavLst>
                                        <p:tav tm="0">
                                          <p:val>
                                            <p:fltVal val="0.5"/>
                                          </p:val>
                                        </p:tav>
                                        <p:tav tm="100000">
                                          <p:val>
                                            <p:strVal val="#ppt_x"/>
                                          </p:val>
                                        </p:tav>
                                      </p:tavLst>
                                    </p:anim>
                                    <p:anim calcmode="lin" valueType="num">
                                      <p:cBhvr>
                                        <p:cTn id="37" dur="500" fill="hold"/>
                                        <p:tgtEl>
                                          <p:spTgt spid="115"/>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anim calcmode="lin" valueType="num">
                                      <p:cBhvr>
                                        <p:cTn id="40" dur="500" fill="hold"/>
                                        <p:tgtEl>
                                          <p:spTgt spid="91"/>
                                        </p:tgtEl>
                                        <p:attrNameLst>
                                          <p:attrName>ppt_w</p:attrName>
                                        </p:attrNameLst>
                                      </p:cBhvr>
                                      <p:tavLst>
                                        <p:tav tm="0">
                                          <p:val>
                                            <p:fltVal val="0"/>
                                          </p:val>
                                        </p:tav>
                                        <p:tav tm="100000">
                                          <p:val>
                                            <p:strVal val="#ppt_w"/>
                                          </p:val>
                                        </p:tav>
                                      </p:tavLst>
                                    </p:anim>
                                    <p:anim calcmode="lin" valueType="num">
                                      <p:cBhvr>
                                        <p:cTn id="41" dur="500" fill="hold"/>
                                        <p:tgtEl>
                                          <p:spTgt spid="91"/>
                                        </p:tgtEl>
                                        <p:attrNameLst>
                                          <p:attrName>ppt_h</p:attrName>
                                        </p:attrNameLst>
                                      </p:cBhvr>
                                      <p:tavLst>
                                        <p:tav tm="0">
                                          <p:val>
                                            <p:fltVal val="0"/>
                                          </p:val>
                                        </p:tav>
                                        <p:tav tm="100000">
                                          <p:val>
                                            <p:strVal val="#ppt_h"/>
                                          </p:val>
                                        </p:tav>
                                      </p:tavLst>
                                    </p:anim>
                                    <p:animEffect transition="in" filter="fade">
                                      <p:cBhvr>
                                        <p:cTn id="42" dur="500"/>
                                        <p:tgtEl>
                                          <p:spTgt spid="91"/>
                                        </p:tgtEl>
                                      </p:cBhvr>
                                    </p:animEffect>
                                    <p:anim calcmode="lin" valueType="num">
                                      <p:cBhvr>
                                        <p:cTn id="43" dur="500" fill="hold"/>
                                        <p:tgtEl>
                                          <p:spTgt spid="91"/>
                                        </p:tgtEl>
                                        <p:attrNameLst>
                                          <p:attrName>ppt_x</p:attrName>
                                        </p:attrNameLst>
                                      </p:cBhvr>
                                      <p:tavLst>
                                        <p:tav tm="0">
                                          <p:val>
                                            <p:fltVal val="0.5"/>
                                          </p:val>
                                        </p:tav>
                                        <p:tav tm="100000">
                                          <p:val>
                                            <p:strVal val="#ppt_x"/>
                                          </p:val>
                                        </p:tav>
                                      </p:tavLst>
                                    </p:anim>
                                    <p:anim calcmode="lin" valueType="num">
                                      <p:cBhvr>
                                        <p:cTn id="44" dur="500" fill="hold"/>
                                        <p:tgtEl>
                                          <p:spTgt spid="91"/>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113"/>
                                        </p:tgtEl>
                                        <p:attrNameLst>
                                          <p:attrName>style.visibility</p:attrName>
                                        </p:attrNameLst>
                                      </p:cBhvr>
                                      <p:to>
                                        <p:strVal val="visible"/>
                                      </p:to>
                                    </p:set>
                                    <p:anim calcmode="lin" valueType="num">
                                      <p:cBhvr>
                                        <p:cTn id="47" dur="500" fill="hold"/>
                                        <p:tgtEl>
                                          <p:spTgt spid="113"/>
                                        </p:tgtEl>
                                        <p:attrNameLst>
                                          <p:attrName>ppt_w</p:attrName>
                                        </p:attrNameLst>
                                      </p:cBhvr>
                                      <p:tavLst>
                                        <p:tav tm="0">
                                          <p:val>
                                            <p:fltVal val="0"/>
                                          </p:val>
                                        </p:tav>
                                        <p:tav tm="100000">
                                          <p:val>
                                            <p:strVal val="#ppt_w"/>
                                          </p:val>
                                        </p:tav>
                                      </p:tavLst>
                                    </p:anim>
                                    <p:anim calcmode="lin" valueType="num">
                                      <p:cBhvr>
                                        <p:cTn id="48" dur="500" fill="hold"/>
                                        <p:tgtEl>
                                          <p:spTgt spid="113"/>
                                        </p:tgtEl>
                                        <p:attrNameLst>
                                          <p:attrName>ppt_h</p:attrName>
                                        </p:attrNameLst>
                                      </p:cBhvr>
                                      <p:tavLst>
                                        <p:tav tm="0">
                                          <p:val>
                                            <p:fltVal val="0"/>
                                          </p:val>
                                        </p:tav>
                                        <p:tav tm="100000">
                                          <p:val>
                                            <p:strVal val="#ppt_h"/>
                                          </p:val>
                                        </p:tav>
                                      </p:tavLst>
                                    </p:anim>
                                    <p:animEffect transition="in" filter="fade">
                                      <p:cBhvr>
                                        <p:cTn id="49" dur="500"/>
                                        <p:tgtEl>
                                          <p:spTgt spid="113"/>
                                        </p:tgtEl>
                                      </p:cBhvr>
                                    </p:animEffect>
                                    <p:anim calcmode="lin" valueType="num">
                                      <p:cBhvr>
                                        <p:cTn id="50" dur="500" fill="hold"/>
                                        <p:tgtEl>
                                          <p:spTgt spid="113"/>
                                        </p:tgtEl>
                                        <p:attrNameLst>
                                          <p:attrName>ppt_x</p:attrName>
                                        </p:attrNameLst>
                                      </p:cBhvr>
                                      <p:tavLst>
                                        <p:tav tm="0">
                                          <p:val>
                                            <p:fltVal val="0.5"/>
                                          </p:val>
                                        </p:tav>
                                        <p:tav tm="100000">
                                          <p:val>
                                            <p:strVal val="#ppt_x"/>
                                          </p:val>
                                        </p:tav>
                                      </p:tavLst>
                                    </p:anim>
                                    <p:anim calcmode="lin" valueType="num">
                                      <p:cBhvr>
                                        <p:cTn id="51" dur="500" fill="hold"/>
                                        <p:tgtEl>
                                          <p:spTgt spid="113"/>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12"/>
                                        </p:tgtEl>
                                        <p:attrNameLst>
                                          <p:attrName>style.visibility</p:attrName>
                                        </p:attrNameLst>
                                      </p:cBhvr>
                                      <p:to>
                                        <p:strVal val="visible"/>
                                      </p:to>
                                    </p:set>
                                    <p:anim calcmode="lin" valueType="num">
                                      <p:cBhvr>
                                        <p:cTn id="61" dur="500" fill="hold"/>
                                        <p:tgtEl>
                                          <p:spTgt spid="112"/>
                                        </p:tgtEl>
                                        <p:attrNameLst>
                                          <p:attrName>ppt_w</p:attrName>
                                        </p:attrNameLst>
                                      </p:cBhvr>
                                      <p:tavLst>
                                        <p:tav tm="0">
                                          <p:val>
                                            <p:fltVal val="0"/>
                                          </p:val>
                                        </p:tav>
                                        <p:tav tm="100000">
                                          <p:val>
                                            <p:strVal val="#ppt_w"/>
                                          </p:val>
                                        </p:tav>
                                      </p:tavLst>
                                    </p:anim>
                                    <p:anim calcmode="lin" valueType="num">
                                      <p:cBhvr>
                                        <p:cTn id="62" dur="500" fill="hold"/>
                                        <p:tgtEl>
                                          <p:spTgt spid="112"/>
                                        </p:tgtEl>
                                        <p:attrNameLst>
                                          <p:attrName>ppt_h</p:attrName>
                                        </p:attrNameLst>
                                      </p:cBhvr>
                                      <p:tavLst>
                                        <p:tav tm="0">
                                          <p:val>
                                            <p:fltVal val="0"/>
                                          </p:val>
                                        </p:tav>
                                        <p:tav tm="100000">
                                          <p:val>
                                            <p:strVal val="#ppt_h"/>
                                          </p:val>
                                        </p:tav>
                                      </p:tavLst>
                                    </p:anim>
                                    <p:animEffect transition="in" filter="fade">
                                      <p:cBhvr>
                                        <p:cTn id="63" dur="500"/>
                                        <p:tgtEl>
                                          <p:spTgt spid="112"/>
                                        </p:tgtEl>
                                      </p:cBhvr>
                                    </p:animEffect>
                                    <p:anim calcmode="lin" valueType="num">
                                      <p:cBhvr>
                                        <p:cTn id="64" dur="500" fill="hold"/>
                                        <p:tgtEl>
                                          <p:spTgt spid="112"/>
                                        </p:tgtEl>
                                        <p:attrNameLst>
                                          <p:attrName>ppt_x</p:attrName>
                                        </p:attrNameLst>
                                      </p:cBhvr>
                                      <p:tavLst>
                                        <p:tav tm="0">
                                          <p:val>
                                            <p:fltVal val="0.5"/>
                                          </p:val>
                                        </p:tav>
                                        <p:tav tm="100000">
                                          <p:val>
                                            <p:strVal val="#ppt_x"/>
                                          </p:val>
                                        </p:tav>
                                      </p:tavLst>
                                    </p:anim>
                                    <p:anim calcmode="lin" valueType="num">
                                      <p:cBhvr>
                                        <p:cTn id="65" dur="500" fill="hold"/>
                                        <p:tgtEl>
                                          <p:spTgt spid="112"/>
                                        </p:tgtEl>
                                        <p:attrNameLst>
                                          <p:attrName>ppt_y</p:attrName>
                                        </p:attrNameLst>
                                      </p:cBhvr>
                                      <p:tavLst>
                                        <p:tav tm="0">
                                          <p:val>
                                            <p:fltVal val="0.5"/>
                                          </p:val>
                                        </p:tav>
                                        <p:tav tm="100000">
                                          <p:val>
                                            <p:strVal val="#ppt_y"/>
                                          </p:val>
                                        </p:tav>
                                      </p:tavLst>
                                    </p:anim>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wipe(left)">
                                      <p:cBhvr>
                                        <p:cTn id="69" dur="500"/>
                                        <p:tgtEl>
                                          <p:spTgt spid="9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left)">
                                      <p:cBhvr>
                                        <p:cTn id="72" dur="500"/>
                                        <p:tgtEl>
                                          <p:spTgt spid="97"/>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500"/>
                                        <p:tgtEl>
                                          <p:spTgt spid="9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96"/>
                                        </p:tgtEl>
                                        <p:attrNameLst>
                                          <p:attrName>style.visibility</p:attrName>
                                        </p:attrNameLst>
                                      </p:cBhvr>
                                      <p:to>
                                        <p:strVal val="visible"/>
                                      </p:to>
                                    </p:set>
                                    <p:animEffect transition="in" filter="wipe(right)">
                                      <p:cBhvr>
                                        <p:cTn id="78" dur="500"/>
                                        <p:tgtEl>
                                          <p:spTgt spid="96"/>
                                        </p:tgtEl>
                                      </p:cBhvr>
                                    </p:animEffect>
                                  </p:childTnLst>
                                </p:cTn>
                              </p:par>
                            </p:childTnLst>
                          </p:cTn>
                        </p:par>
                        <p:par>
                          <p:cTn id="79" fill="hold">
                            <p:stCondLst>
                              <p:cond delay="2000"/>
                            </p:stCondLst>
                            <p:childTnLst>
                              <p:par>
                                <p:cTn id="80" presetID="47" presetClass="entr" presetSubtype="0" fill="hold" grpId="0" nodeType="after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anim calcmode="lin" valueType="num">
                                      <p:cBhvr>
                                        <p:cTn id="83" dur="500" fill="hold"/>
                                        <p:tgtEl>
                                          <p:spTgt spid="100"/>
                                        </p:tgtEl>
                                        <p:attrNameLst>
                                          <p:attrName>ppt_x</p:attrName>
                                        </p:attrNameLst>
                                      </p:cBhvr>
                                      <p:tavLst>
                                        <p:tav tm="0">
                                          <p:val>
                                            <p:strVal val="#ppt_x"/>
                                          </p:val>
                                        </p:tav>
                                        <p:tav tm="100000">
                                          <p:val>
                                            <p:strVal val="#ppt_x"/>
                                          </p:val>
                                        </p:tav>
                                      </p:tavLst>
                                    </p:anim>
                                    <p:anim calcmode="lin" valueType="num">
                                      <p:cBhvr>
                                        <p:cTn id="84" dur="500" fill="hold"/>
                                        <p:tgtEl>
                                          <p:spTgt spid="100"/>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104"/>
                                        </p:tgtEl>
                                        <p:attrNameLst>
                                          <p:attrName>style.visibility</p:attrName>
                                        </p:attrNameLst>
                                      </p:cBhvr>
                                      <p:to>
                                        <p:strVal val="visible"/>
                                      </p:to>
                                    </p:set>
                                    <p:animEffect transition="in" filter="fade">
                                      <p:cBhvr>
                                        <p:cTn id="87" dur="500"/>
                                        <p:tgtEl>
                                          <p:spTgt spid="104"/>
                                        </p:tgtEl>
                                      </p:cBhvr>
                                    </p:animEffect>
                                    <p:anim calcmode="lin" valueType="num">
                                      <p:cBhvr>
                                        <p:cTn id="88" dur="500" fill="hold"/>
                                        <p:tgtEl>
                                          <p:spTgt spid="104"/>
                                        </p:tgtEl>
                                        <p:attrNameLst>
                                          <p:attrName>ppt_x</p:attrName>
                                        </p:attrNameLst>
                                      </p:cBhvr>
                                      <p:tavLst>
                                        <p:tav tm="0">
                                          <p:val>
                                            <p:strVal val="#ppt_x"/>
                                          </p:val>
                                        </p:tav>
                                        <p:tav tm="100000">
                                          <p:val>
                                            <p:strVal val="#ppt_x"/>
                                          </p:val>
                                        </p:tav>
                                      </p:tavLst>
                                    </p:anim>
                                    <p:anim calcmode="lin" valueType="num">
                                      <p:cBhvr>
                                        <p:cTn id="89" dur="500" fill="hold"/>
                                        <p:tgtEl>
                                          <p:spTgt spid="104"/>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06"/>
                                        </p:tgtEl>
                                        <p:attrNameLst>
                                          <p:attrName>style.visibility</p:attrName>
                                        </p:attrNameLst>
                                      </p:cBhvr>
                                      <p:to>
                                        <p:strVal val="visible"/>
                                      </p:to>
                                    </p:set>
                                    <p:animEffect transition="in" filter="fade">
                                      <p:cBhvr>
                                        <p:cTn id="92" dur="500"/>
                                        <p:tgtEl>
                                          <p:spTgt spid="106"/>
                                        </p:tgtEl>
                                      </p:cBhvr>
                                    </p:animEffect>
                                    <p:anim calcmode="lin" valueType="num">
                                      <p:cBhvr>
                                        <p:cTn id="93" dur="500" fill="hold"/>
                                        <p:tgtEl>
                                          <p:spTgt spid="106"/>
                                        </p:tgtEl>
                                        <p:attrNameLst>
                                          <p:attrName>ppt_x</p:attrName>
                                        </p:attrNameLst>
                                      </p:cBhvr>
                                      <p:tavLst>
                                        <p:tav tm="0">
                                          <p:val>
                                            <p:strVal val="#ppt_x"/>
                                          </p:val>
                                        </p:tav>
                                        <p:tav tm="100000">
                                          <p:val>
                                            <p:strVal val="#ppt_x"/>
                                          </p:val>
                                        </p:tav>
                                      </p:tavLst>
                                    </p:anim>
                                    <p:anim calcmode="lin" valueType="num">
                                      <p:cBhvr>
                                        <p:cTn id="94" dur="500" fill="hold"/>
                                        <p:tgtEl>
                                          <p:spTgt spid="10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fade">
                                      <p:cBhvr>
                                        <p:cTn id="97" dur="500"/>
                                        <p:tgtEl>
                                          <p:spTgt spid="102"/>
                                        </p:tgtEl>
                                      </p:cBhvr>
                                    </p:animEffect>
                                    <p:anim calcmode="lin" valueType="num">
                                      <p:cBhvr>
                                        <p:cTn id="98" dur="500" fill="hold"/>
                                        <p:tgtEl>
                                          <p:spTgt spid="102"/>
                                        </p:tgtEl>
                                        <p:attrNameLst>
                                          <p:attrName>ppt_x</p:attrName>
                                        </p:attrNameLst>
                                      </p:cBhvr>
                                      <p:tavLst>
                                        <p:tav tm="0">
                                          <p:val>
                                            <p:strVal val="#ppt_x"/>
                                          </p:val>
                                        </p:tav>
                                        <p:tav tm="100000">
                                          <p:val>
                                            <p:strVal val="#ppt_x"/>
                                          </p:val>
                                        </p:tav>
                                      </p:tavLst>
                                    </p:anim>
                                    <p:anim calcmode="lin" valueType="num">
                                      <p:cBhvr>
                                        <p:cTn id="99" dur="500" fill="hold"/>
                                        <p:tgtEl>
                                          <p:spTgt spid="10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99"/>
                                        </p:tgtEl>
                                        <p:attrNameLst>
                                          <p:attrName>style.visibility</p:attrName>
                                        </p:attrNameLst>
                                      </p:cBhvr>
                                      <p:to>
                                        <p:strVal val="visible"/>
                                      </p:to>
                                    </p:set>
                                    <p:animEffect transition="in" filter="fade">
                                      <p:cBhvr>
                                        <p:cTn id="102" dur="500"/>
                                        <p:tgtEl>
                                          <p:spTgt spid="99"/>
                                        </p:tgtEl>
                                      </p:cBhvr>
                                    </p:animEffect>
                                    <p:anim calcmode="lin" valueType="num">
                                      <p:cBhvr>
                                        <p:cTn id="103" dur="500" fill="hold"/>
                                        <p:tgtEl>
                                          <p:spTgt spid="99"/>
                                        </p:tgtEl>
                                        <p:attrNameLst>
                                          <p:attrName>ppt_x</p:attrName>
                                        </p:attrNameLst>
                                      </p:cBhvr>
                                      <p:tavLst>
                                        <p:tav tm="0">
                                          <p:val>
                                            <p:strVal val="#ppt_x"/>
                                          </p:val>
                                        </p:tav>
                                        <p:tav tm="100000">
                                          <p:val>
                                            <p:strVal val="#ppt_x"/>
                                          </p:val>
                                        </p:tav>
                                      </p:tavLst>
                                    </p:anim>
                                    <p:anim calcmode="lin" valueType="num">
                                      <p:cBhvr>
                                        <p:cTn id="104" dur="500" fill="hold"/>
                                        <p:tgtEl>
                                          <p:spTgt spid="9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fade">
                                      <p:cBhvr>
                                        <p:cTn id="107" dur="500"/>
                                        <p:tgtEl>
                                          <p:spTgt spid="101"/>
                                        </p:tgtEl>
                                      </p:cBhvr>
                                    </p:animEffect>
                                    <p:anim calcmode="lin" valueType="num">
                                      <p:cBhvr>
                                        <p:cTn id="108" dur="500" fill="hold"/>
                                        <p:tgtEl>
                                          <p:spTgt spid="101"/>
                                        </p:tgtEl>
                                        <p:attrNameLst>
                                          <p:attrName>ppt_x</p:attrName>
                                        </p:attrNameLst>
                                      </p:cBhvr>
                                      <p:tavLst>
                                        <p:tav tm="0">
                                          <p:val>
                                            <p:strVal val="#ppt_x"/>
                                          </p:val>
                                        </p:tav>
                                        <p:tav tm="100000">
                                          <p:val>
                                            <p:strVal val="#ppt_x"/>
                                          </p:val>
                                        </p:tav>
                                      </p:tavLst>
                                    </p:anim>
                                    <p:anim calcmode="lin" valueType="num">
                                      <p:cBhvr>
                                        <p:cTn id="109" dur="500" fill="hold"/>
                                        <p:tgtEl>
                                          <p:spTgt spid="10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3"/>
                                        </p:tgtEl>
                                        <p:attrNameLst>
                                          <p:attrName>style.visibility</p:attrName>
                                        </p:attrNameLst>
                                      </p:cBhvr>
                                      <p:to>
                                        <p:strVal val="visible"/>
                                      </p:to>
                                    </p:set>
                                    <p:animEffect transition="in" filter="fade">
                                      <p:cBhvr>
                                        <p:cTn id="112" dur="500"/>
                                        <p:tgtEl>
                                          <p:spTgt spid="103"/>
                                        </p:tgtEl>
                                      </p:cBhvr>
                                    </p:animEffect>
                                    <p:anim calcmode="lin" valueType="num">
                                      <p:cBhvr>
                                        <p:cTn id="113" dur="500" fill="hold"/>
                                        <p:tgtEl>
                                          <p:spTgt spid="103"/>
                                        </p:tgtEl>
                                        <p:attrNameLst>
                                          <p:attrName>ppt_x</p:attrName>
                                        </p:attrNameLst>
                                      </p:cBhvr>
                                      <p:tavLst>
                                        <p:tav tm="0">
                                          <p:val>
                                            <p:strVal val="#ppt_x"/>
                                          </p:val>
                                        </p:tav>
                                        <p:tav tm="100000">
                                          <p:val>
                                            <p:strVal val="#ppt_x"/>
                                          </p:val>
                                        </p:tav>
                                      </p:tavLst>
                                    </p:anim>
                                    <p:anim calcmode="lin" valueType="num">
                                      <p:cBhvr>
                                        <p:cTn id="114" dur="500" fill="hold"/>
                                        <p:tgtEl>
                                          <p:spTgt spid="10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05"/>
                                        </p:tgtEl>
                                        <p:attrNameLst>
                                          <p:attrName>style.visibility</p:attrName>
                                        </p:attrNameLst>
                                      </p:cBhvr>
                                      <p:to>
                                        <p:strVal val="visible"/>
                                      </p:to>
                                    </p:set>
                                    <p:animEffect transition="in" filter="fade">
                                      <p:cBhvr>
                                        <p:cTn id="117" dur="500"/>
                                        <p:tgtEl>
                                          <p:spTgt spid="105"/>
                                        </p:tgtEl>
                                      </p:cBhvr>
                                    </p:animEffect>
                                    <p:anim calcmode="lin" valueType="num">
                                      <p:cBhvr>
                                        <p:cTn id="118" dur="500" fill="hold"/>
                                        <p:tgtEl>
                                          <p:spTgt spid="105"/>
                                        </p:tgtEl>
                                        <p:attrNameLst>
                                          <p:attrName>ppt_x</p:attrName>
                                        </p:attrNameLst>
                                      </p:cBhvr>
                                      <p:tavLst>
                                        <p:tav tm="0">
                                          <p:val>
                                            <p:strVal val="#ppt_x"/>
                                          </p:val>
                                        </p:tav>
                                        <p:tav tm="100000">
                                          <p:val>
                                            <p:strVal val="#ppt_x"/>
                                          </p:val>
                                        </p:tav>
                                      </p:tavLst>
                                    </p:anim>
                                    <p:anim calcmode="lin" valueType="num">
                                      <p:cBhvr>
                                        <p:cTn id="119" dur="500" fill="hold"/>
                                        <p:tgtEl>
                                          <p:spTgt spid="105"/>
                                        </p:tgtEl>
                                        <p:attrNameLst>
                                          <p:attrName>ppt_y</p:attrName>
                                        </p:attrNameLst>
                                      </p:cBhvr>
                                      <p:tavLst>
                                        <p:tav tm="0">
                                          <p:val>
                                            <p:strVal val="#ppt_y+.1"/>
                                          </p:val>
                                        </p:tav>
                                        <p:tav tm="100000">
                                          <p:val>
                                            <p:strVal val="#ppt_y"/>
                                          </p:val>
                                        </p:tav>
                                      </p:tavLst>
                                    </p:anim>
                                  </p:childTnLst>
                                </p:cTn>
                              </p:par>
                            </p:childTnLst>
                          </p:cTn>
                        </p:par>
                        <p:par>
                          <p:cTn id="120" fill="hold">
                            <p:stCondLst>
                              <p:cond delay="2500"/>
                            </p:stCondLst>
                            <p:childTnLst>
                              <p:par>
                                <p:cTn id="121" presetID="2" presetClass="entr" presetSubtype="2" fill="hold" grpId="0"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additive="base">
                                        <p:cTn id="123" dur="500" fill="hold"/>
                                        <p:tgtEl>
                                          <p:spTgt spid="109"/>
                                        </p:tgtEl>
                                        <p:attrNameLst>
                                          <p:attrName>ppt_x</p:attrName>
                                        </p:attrNameLst>
                                      </p:cBhvr>
                                      <p:tavLst>
                                        <p:tav tm="0">
                                          <p:val>
                                            <p:strVal val="1+#ppt_w/2"/>
                                          </p:val>
                                        </p:tav>
                                        <p:tav tm="100000">
                                          <p:val>
                                            <p:strVal val="#ppt_x"/>
                                          </p:val>
                                        </p:tav>
                                      </p:tavLst>
                                    </p:anim>
                                    <p:anim calcmode="lin" valueType="num">
                                      <p:cBhvr additive="base">
                                        <p:cTn id="124" dur="500" fill="hold"/>
                                        <p:tgtEl>
                                          <p:spTgt spid="109"/>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110"/>
                                        </p:tgtEl>
                                        <p:attrNameLst>
                                          <p:attrName>style.visibility</p:attrName>
                                        </p:attrNameLst>
                                      </p:cBhvr>
                                      <p:to>
                                        <p:strVal val="visible"/>
                                      </p:to>
                                    </p:set>
                                    <p:anim calcmode="lin" valueType="num">
                                      <p:cBhvr additive="base">
                                        <p:cTn id="127" dur="500" fill="hold"/>
                                        <p:tgtEl>
                                          <p:spTgt spid="110"/>
                                        </p:tgtEl>
                                        <p:attrNameLst>
                                          <p:attrName>ppt_x</p:attrName>
                                        </p:attrNameLst>
                                      </p:cBhvr>
                                      <p:tavLst>
                                        <p:tav tm="0">
                                          <p:val>
                                            <p:strVal val="1+#ppt_w/2"/>
                                          </p:val>
                                        </p:tav>
                                        <p:tav tm="100000">
                                          <p:val>
                                            <p:strVal val="#ppt_x"/>
                                          </p:val>
                                        </p:tav>
                                      </p:tavLst>
                                    </p:anim>
                                    <p:anim calcmode="lin" valueType="num">
                                      <p:cBhvr additive="base">
                                        <p:cTn id="128" dur="500" fill="hold"/>
                                        <p:tgtEl>
                                          <p:spTgt spid="110"/>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500" fill="hold"/>
                                        <p:tgtEl>
                                          <p:spTgt spid="107"/>
                                        </p:tgtEl>
                                        <p:attrNameLst>
                                          <p:attrName>ppt_x</p:attrName>
                                        </p:attrNameLst>
                                      </p:cBhvr>
                                      <p:tavLst>
                                        <p:tav tm="0">
                                          <p:val>
                                            <p:strVal val="0-#ppt_w/2"/>
                                          </p:val>
                                        </p:tav>
                                        <p:tav tm="100000">
                                          <p:val>
                                            <p:strVal val="#ppt_x"/>
                                          </p:val>
                                        </p:tav>
                                      </p:tavLst>
                                    </p:anim>
                                    <p:anim calcmode="lin" valueType="num">
                                      <p:cBhvr additive="base">
                                        <p:cTn id="132" dur="500" fill="hold"/>
                                        <p:tgtEl>
                                          <p:spTgt spid="107"/>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500" fill="hold"/>
                                        <p:tgtEl>
                                          <p:spTgt spid="108"/>
                                        </p:tgtEl>
                                        <p:attrNameLst>
                                          <p:attrName>ppt_x</p:attrName>
                                        </p:attrNameLst>
                                      </p:cBhvr>
                                      <p:tavLst>
                                        <p:tav tm="0">
                                          <p:val>
                                            <p:strVal val="0-#ppt_w/2"/>
                                          </p:val>
                                        </p:tav>
                                        <p:tav tm="100000">
                                          <p:val>
                                            <p:strVal val="#ppt_x"/>
                                          </p:val>
                                        </p:tav>
                                      </p:tavLst>
                                    </p:anim>
                                    <p:anim calcmode="lin" valueType="num">
                                      <p:cBhvr additive="base">
                                        <p:cTn id="136"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94" grpId="0" animBg="1"/>
      <p:bldP spid="95" grpId="0" animBg="1"/>
      <p:bldP spid="96" grpId="0" animBg="1"/>
      <p:bldP spid="97" grpId="0" animBg="1"/>
      <p:bldP spid="99" grpId="0"/>
      <p:bldP spid="100" grpId="0"/>
      <p:bldP spid="101" grpId="0"/>
      <p:bldP spid="102" grpId="0"/>
      <p:bldP spid="103" grpId="0"/>
      <p:bldP spid="104" grpId="0"/>
      <p:bldP spid="105" grpId="0"/>
      <p:bldP spid="106" grpId="0"/>
      <p:bldP spid="107" grpId="0"/>
      <p:bldP spid="108" grpId="0"/>
      <p:bldP spid="109" grpId="0"/>
      <p:bldP spid="110" grpId="0"/>
      <p:bldP spid="112" grpId="0" animBg="1"/>
      <p:bldP spid="113" grpId="0" animBg="1"/>
      <p:bldP spid="114" grpId="0" animBg="1"/>
      <p:bldP spid="1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181"/>
          <p:cNvSpPr>
            <a:spLocks noChangeArrowheads="1"/>
          </p:cNvSpPr>
          <p:nvPr/>
        </p:nvSpPr>
        <p:spPr bwMode="gray">
          <a:xfrm>
            <a:off x="5419853" y="2963004"/>
            <a:ext cx="1091362" cy="1091698"/>
          </a:xfrm>
          <a:prstGeom prst="ellipse">
            <a:avLst/>
          </a:prstGeom>
          <a:solidFill>
            <a:schemeClr val="accent1"/>
          </a:solidFill>
          <a:ln w="57150" algn="ctr">
            <a:solidFill>
              <a:schemeClr val="bg1">
                <a:lumMod val="75000"/>
              </a:schemeClr>
            </a:solidFill>
            <a:miter lim="800000"/>
          </a:ln>
          <a:effectLst/>
        </p:spPr>
        <p:txBody>
          <a:bodyPr wrap="none" lIns="91412" tIns="45706" rIns="91412" bIns="45706" anchor="ctr"/>
          <a:lstStyle/>
          <a:p>
            <a:pPr defTabSz="1215390">
              <a:spcBef>
                <a:spcPct val="20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 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AutoShape 183"/>
          <p:cNvSpPr>
            <a:spLocks noChangeArrowheads="1"/>
          </p:cNvSpPr>
          <p:nvPr/>
        </p:nvSpPr>
        <p:spPr bwMode="ltGray">
          <a:xfrm>
            <a:off x="4350208" y="4075842"/>
            <a:ext cx="1091362" cy="1091698"/>
          </a:xfrm>
          <a:prstGeom prst="ellipse">
            <a:avLst/>
          </a:prstGeom>
          <a:solidFill>
            <a:schemeClr val="accent2"/>
          </a:solidFill>
          <a:ln w="57150" algn="ctr">
            <a:solidFill>
              <a:schemeClr val="bg1">
                <a:lumMod val="75000"/>
              </a:schemeClr>
            </a:solidFill>
            <a:miter lim="800000"/>
          </a:ln>
          <a:effectLst/>
        </p:spPr>
        <p:txBody>
          <a:bodyPr wrap="none" lIns="91412" tIns="45706" rIns="91412" bIns="45706" anchor="ctr"/>
          <a:lstStyle/>
          <a:p>
            <a:pPr defTabSz="1215390">
              <a:spcBef>
                <a:spcPct val="20000"/>
              </a:spcBef>
            </a:pPr>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  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AutoShape 184"/>
          <p:cNvSpPr>
            <a:spLocks noChangeArrowheads="1"/>
          </p:cNvSpPr>
          <p:nvPr/>
        </p:nvSpPr>
        <p:spPr bwMode="gray">
          <a:xfrm>
            <a:off x="6533934" y="4075842"/>
            <a:ext cx="1091362" cy="1091698"/>
          </a:xfrm>
          <a:prstGeom prst="ellipse">
            <a:avLst/>
          </a:prstGeom>
          <a:solidFill>
            <a:schemeClr val="accent3"/>
          </a:solidFill>
          <a:ln w="57150" algn="ctr">
            <a:solidFill>
              <a:schemeClr val="bg1">
                <a:lumMod val="75000"/>
              </a:schemeClr>
            </a:solidFill>
            <a:miter lim="800000"/>
          </a:ln>
          <a:effectLst/>
        </p:spPr>
        <p:txBody>
          <a:bodyPr wrap="none" lIns="91412" tIns="45706" rIns="91412" bIns="45706" anchor="ctr"/>
          <a:lstStyle/>
          <a:p>
            <a:pPr defTabSz="1215390">
              <a:spcBef>
                <a:spcPct val="20000"/>
              </a:spcBef>
            </a:pPr>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  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Text Box 221"/>
          <p:cNvSpPr txBox="1">
            <a:spLocks noChangeArrowheads="1"/>
          </p:cNvSpPr>
          <p:nvPr/>
        </p:nvSpPr>
        <p:spPr bwMode="gray">
          <a:xfrm>
            <a:off x="817043" y="4436801"/>
            <a:ext cx="2111583" cy="63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5390">
              <a:spcBef>
                <a:spcPct val="20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a:p>
            <a:pPr defTabSz="1215390">
              <a:spcBef>
                <a:spcPct val="20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Text Box 222"/>
          <p:cNvSpPr txBox="1">
            <a:spLocks noChangeArrowheads="1"/>
          </p:cNvSpPr>
          <p:nvPr/>
        </p:nvSpPr>
        <p:spPr bwMode="gray">
          <a:xfrm>
            <a:off x="9398260" y="4436801"/>
            <a:ext cx="2504594" cy="63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5390">
              <a:spcBef>
                <a:spcPct val="20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a:p>
            <a:pPr defTabSz="1215390">
              <a:spcBef>
                <a:spcPct val="20000"/>
              </a:spcBef>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AutoShape 223"/>
          <p:cNvSpPr>
            <a:spLocks noChangeArrowheads="1"/>
          </p:cNvSpPr>
          <p:nvPr/>
        </p:nvSpPr>
        <p:spPr bwMode="ltGray">
          <a:xfrm>
            <a:off x="2880635" y="4075842"/>
            <a:ext cx="1091362" cy="1091698"/>
          </a:xfrm>
          <a:prstGeom prst="ellipse">
            <a:avLst/>
          </a:prstGeom>
          <a:solidFill>
            <a:schemeClr val="accent1"/>
          </a:solidFill>
          <a:ln w="57150" algn="ctr">
            <a:solidFill>
              <a:schemeClr val="bg1">
                <a:lumMod val="75000"/>
              </a:schemeClr>
            </a:solidFill>
            <a:miter lim="800000"/>
          </a:ln>
          <a:effectLst/>
        </p:spPr>
        <p:txBody>
          <a:bodyPr wrap="none" lIns="91412" tIns="45706" rIns="91412" bIns="45706" anchor="ctr"/>
          <a:lstStyle/>
          <a:p>
            <a:pPr defTabSz="1215390">
              <a:spcBef>
                <a:spcPct val="20000"/>
              </a:spcBef>
            </a:pPr>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 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AutoShape 224"/>
          <p:cNvSpPr>
            <a:spLocks noChangeArrowheads="1"/>
          </p:cNvSpPr>
          <p:nvPr/>
        </p:nvSpPr>
        <p:spPr bwMode="gray">
          <a:xfrm>
            <a:off x="8073332" y="4075842"/>
            <a:ext cx="1091362" cy="1091698"/>
          </a:xfrm>
          <a:prstGeom prst="ellipse">
            <a:avLst/>
          </a:prstGeom>
          <a:solidFill>
            <a:schemeClr val="accent4"/>
          </a:solidFill>
          <a:ln w="57150" algn="ctr">
            <a:solidFill>
              <a:schemeClr val="bg1">
                <a:lumMod val="75000"/>
              </a:schemeClr>
            </a:solidFill>
            <a:miter lim="800000"/>
          </a:ln>
          <a:effectLst/>
        </p:spPr>
        <p:txBody>
          <a:bodyPr wrap="none" lIns="91412" tIns="45706" rIns="91412" bIns="45706" anchor="ctr"/>
          <a:lstStyle/>
          <a:p>
            <a:pPr defTabSz="1215390">
              <a:spcBef>
                <a:spcPct val="20000"/>
              </a:spcBef>
            </a:pPr>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  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文本框 54"/>
          <p:cNvSpPr txBox="1"/>
          <p:nvPr/>
        </p:nvSpPr>
        <p:spPr>
          <a:xfrm>
            <a:off x="625080" y="2140415"/>
            <a:ext cx="11315905" cy="1384966"/>
          </a:xfrm>
          <a:prstGeom prst="rect">
            <a:avLst/>
          </a:prstGeom>
          <a:noFill/>
        </p:spPr>
        <p:txBody>
          <a:bodyPr wrap="square" lIns="91412" tIns="45706" rIns="91412" bIns="45706" rtlCol="0">
            <a:spAutoFit/>
          </a:bodyPr>
          <a:lstStyle/>
          <a:p>
            <a:pPr defTabSz="1215390">
              <a:spcBef>
                <a:spcPct val="2000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单击此处可编辑内容，根据您的需要自由拉伸文本框大小单击此处可编辑内容，根据您的需要自由拉伸文本框大小单击此处可编辑内容，根据您的需要自由拉伸文本框</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defTabSz="1215390">
              <a:spcBef>
                <a:spcPct val="2000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大小单击此处可编辑内容，根据您的需要自由拉伸文本框大小单击此处可编辑内容，根据您的需要自由拉伸文本框大小</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defTabSz="1215390">
              <a:spcBef>
                <a:spcPct val="20000"/>
              </a:spcBef>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defTabSz="1215390">
              <a:spcBef>
                <a:spcPct val="20000"/>
              </a:spcBef>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defTabSz="1215390">
              <a:spcBef>
                <a:spcPct val="20000"/>
              </a:spcBef>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a:p>
            <a:pPr defTabSz="1215390">
              <a:spcBef>
                <a:spcPct val="20000"/>
              </a:spcBef>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矩形 55"/>
          <p:cNvSpPr/>
          <p:nvPr/>
        </p:nvSpPr>
        <p:spPr>
          <a:xfrm>
            <a:off x="412804" y="2137817"/>
            <a:ext cx="164287" cy="139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2" tIns="45706" rIns="91412" bIns="45706" numCol="1" spcCol="0" rtlCol="0" fromWordArt="0" anchor="ctr" anchorCtr="0" forceAA="0" compatLnSpc="1">
            <a:noAutofit/>
          </a:bodyPr>
          <a:lstStyle/>
          <a:p>
            <a:pPr algn="ct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style.rotation</p:attrName>
                                        </p:attrNameLst>
                                      </p:cBhvr>
                                      <p:tavLst>
                                        <p:tav tm="0">
                                          <p:val>
                                            <p:fltVal val="720"/>
                                          </p:val>
                                        </p:tav>
                                        <p:tav tm="100000">
                                          <p:val>
                                            <p:fltVal val="0"/>
                                          </p:val>
                                        </p:tav>
                                      </p:tavLst>
                                    </p:anim>
                                    <p:anim calcmode="lin" valueType="num">
                                      <p:cBhvr>
                                        <p:cTn id="9" dur="1000" fill="hold"/>
                                        <p:tgtEl>
                                          <p:spTgt spid="56"/>
                                        </p:tgtEl>
                                        <p:attrNameLst>
                                          <p:attrName>ppt_h</p:attrName>
                                        </p:attrNameLst>
                                      </p:cBhvr>
                                      <p:tavLst>
                                        <p:tav tm="0">
                                          <p:val>
                                            <p:fltVal val="0"/>
                                          </p:val>
                                        </p:tav>
                                        <p:tav tm="100000">
                                          <p:val>
                                            <p:strVal val="#ppt_h"/>
                                          </p:val>
                                        </p:tav>
                                      </p:tavLst>
                                    </p:anim>
                                    <p:anim calcmode="lin" valueType="num">
                                      <p:cBhvr>
                                        <p:cTn id="10" dur="1000" fill="hold"/>
                                        <p:tgtEl>
                                          <p:spTgt spid="56"/>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0" presetClass="entr" presetSubtype="0" fill="hold" grpId="0" nodeType="afterEffect">
                                  <p:stCondLst>
                                    <p:cond delay="0"/>
                                  </p:stCondLst>
                                  <p:iterate type="lt">
                                    <p:tmPct val="10000"/>
                                  </p:iterate>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childTnLst>
                          </p:cTn>
                        </p:par>
                        <p:par>
                          <p:cTn id="15" fill="hold">
                            <p:stCondLst>
                              <p:cond delay="6699"/>
                            </p:stCondLst>
                            <p:childTnLst>
                              <p:par>
                                <p:cTn id="16" presetID="53" presetClass="entr" presetSubtype="16"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animEffect transition="in" filter="fade">
                                      <p:cBhvr>
                                        <p:cTn id="20" dur="500"/>
                                        <p:tgtEl>
                                          <p:spTgt spid="48"/>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par>
                                <p:cTn id="31" presetID="53" presetClass="entr" presetSubtype="16" fill="hold" grpId="0" nodeType="withEffect">
                                  <p:stCondLst>
                                    <p:cond delay="40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fltVal val="0"/>
                                          </p:val>
                                        </p:tav>
                                        <p:tav tm="100000">
                                          <p:val>
                                            <p:strVal val="#ppt_h"/>
                                          </p:val>
                                        </p:tav>
                                      </p:tavLst>
                                    </p:anim>
                                    <p:animEffect transition="in" filter="fade">
                                      <p:cBhvr>
                                        <p:cTn id="40" dur="500"/>
                                        <p:tgtEl>
                                          <p:spTgt spid="54"/>
                                        </p:tgtEl>
                                      </p:cBhvr>
                                    </p:animEffect>
                                  </p:childTnLst>
                                </p:cTn>
                              </p:par>
                            </p:childTnLst>
                          </p:cTn>
                        </p:par>
                        <p:par>
                          <p:cTn id="41" fill="hold">
                            <p:stCondLst>
                              <p:cond delay="7199"/>
                            </p:stCondLst>
                            <p:childTnLst>
                              <p:par>
                                <p:cTn id="42" presetID="22" presetClass="entr" presetSubtype="2"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right)">
                                      <p:cBhvr>
                                        <p:cTn id="44" dur="500"/>
                                        <p:tgtEl>
                                          <p:spTgt spid="51"/>
                                        </p:tgtEl>
                                      </p:cBhvr>
                                    </p:animEffect>
                                  </p:childTnLst>
                                </p:cTn>
                              </p:par>
                            </p:childTnLst>
                          </p:cTn>
                        </p:par>
                        <p:par>
                          <p:cTn id="45" fill="hold">
                            <p:stCondLst>
                              <p:cond delay="7699"/>
                            </p:stCondLst>
                            <p:childTnLst>
                              <p:par>
                                <p:cTn id="46" presetID="22" presetClass="entr" presetSubtype="8"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p:bldP spid="52" grpId="0"/>
      <p:bldP spid="53" grpId="0" animBg="1"/>
      <p:bldP spid="54" grpId="0" animBg="1"/>
      <p:bldP spid="55" grpId="0"/>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6"/>
          <p:cNvGrpSpPr/>
          <p:nvPr/>
        </p:nvGrpSpPr>
        <p:grpSpPr>
          <a:xfrm>
            <a:off x="2737460" y="3497111"/>
            <a:ext cx="1630881" cy="491374"/>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accent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accent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accent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accent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accent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组合 62"/>
          <p:cNvGrpSpPr/>
          <p:nvPr/>
        </p:nvGrpSpPr>
        <p:grpSpPr>
          <a:xfrm>
            <a:off x="1049617" y="2794788"/>
            <a:ext cx="1814671" cy="1818904"/>
            <a:chOff x="7146423" y="413387"/>
            <a:chExt cx="495231" cy="496232"/>
          </a:xfrm>
        </p:grpSpPr>
        <p:grpSp>
          <p:nvGrpSpPr>
            <p:cNvPr id="5" name="组合 63"/>
            <p:cNvGrpSpPr/>
            <p:nvPr/>
          </p:nvGrpSpPr>
          <p:grpSpPr>
            <a:xfrm>
              <a:off x="7146423" y="413387"/>
              <a:ext cx="495231" cy="496232"/>
              <a:chOff x="1589596" y="810715"/>
              <a:chExt cx="2340698" cy="2345431"/>
            </a:xfrm>
          </p:grpSpPr>
          <p:grpSp>
            <p:nvGrpSpPr>
              <p:cNvPr id="6" name="组合 79"/>
              <p:cNvGrpSpPr/>
              <p:nvPr/>
            </p:nvGrpSpPr>
            <p:grpSpPr bwMode="auto">
              <a:xfrm>
                <a:off x="1589596" y="810715"/>
                <a:ext cx="2340698" cy="2345431"/>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6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grpSp>
          <p:sp>
            <p:nvSpPr>
              <p:cNvPr id="67" name="椭圆 80"/>
              <p:cNvSpPr/>
              <p:nvPr/>
            </p:nvSpPr>
            <p:spPr bwMode="auto">
              <a:xfrm>
                <a:off x="1932719" y="1141998"/>
                <a:ext cx="1691507" cy="1694935"/>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65" name="TextBox 64"/>
            <p:cNvSpPr txBox="1"/>
            <p:nvPr/>
          </p:nvSpPr>
          <p:spPr>
            <a:xfrm>
              <a:off x="7305598" y="573320"/>
              <a:ext cx="162387" cy="159468"/>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标题</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文字</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nvGrpSpPr>
          <p:cNvPr id="7" name="组合 71"/>
          <p:cNvGrpSpPr/>
          <p:nvPr/>
        </p:nvGrpSpPr>
        <p:grpSpPr>
          <a:xfrm>
            <a:off x="4084799" y="1861012"/>
            <a:ext cx="3793973" cy="3802824"/>
            <a:chOff x="8244408" y="2516931"/>
            <a:chExt cx="2846358" cy="2852117"/>
          </a:xfrm>
        </p:grpSpPr>
        <p:grpSp>
          <p:nvGrpSpPr>
            <p:cNvPr id="8" name="组合 74"/>
            <p:cNvGrpSpPr/>
            <p:nvPr/>
          </p:nvGrpSpPr>
          <p:grpSpPr>
            <a:xfrm>
              <a:off x="8244408" y="2516931"/>
              <a:ext cx="2846358" cy="2852117"/>
              <a:chOff x="1589596" y="810715"/>
              <a:chExt cx="2340698" cy="2345431"/>
            </a:xfrm>
          </p:grpSpPr>
          <p:grpSp>
            <p:nvGrpSpPr>
              <p:cNvPr id="9"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8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grpSp>
          <p:sp>
            <p:nvSpPr>
              <p:cNvPr id="81" name="椭圆 80"/>
              <p:cNvSpPr/>
              <p:nvPr/>
            </p:nvSpPr>
            <p:spPr bwMode="auto">
              <a:xfrm>
                <a:off x="1932719" y="1141998"/>
                <a:ext cx="1691507" cy="1694935"/>
              </a:xfrm>
              <a:prstGeom prst="ellipse">
                <a:avLst/>
              </a:prstGeom>
              <a:solidFill>
                <a:schemeClr val="accent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76" name="TextBox 75"/>
            <p:cNvSpPr txBox="1"/>
            <p:nvPr/>
          </p:nvSpPr>
          <p:spPr>
            <a:xfrm>
              <a:off x="8961186" y="3822960"/>
              <a:ext cx="1561314" cy="553998"/>
            </a:xfrm>
            <a:prstGeom prst="rect">
              <a:avLst/>
            </a:prstGeom>
            <a:noFill/>
          </p:spPr>
          <p:txBody>
            <a:bodyPr wrap="square" lIns="0" tIns="0" rIns="0" bIns="0" rtlCol="0">
              <a:spAutoFit/>
            </a:bodyPr>
            <a:lstStyle/>
            <a:p>
              <a:r>
                <a:rPr lang="zh-CN" altLang="en-US" sz="1200" dirty="0">
                  <a:solidFill>
                    <a:prstClr val="white"/>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1200" dirty="0">
                <a:solidFill>
                  <a:prstClr val="white"/>
                </a:solidFill>
                <a:latin typeface="微软雅黑" panose="020B0503020204020204" pitchFamily="34" charset="-122"/>
                <a:ea typeface="微软雅黑" panose="020B0503020204020204" pitchFamily="34" charset="-122"/>
              </a:endParaRPr>
            </a:p>
            <a:p>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9272080" y="3505420"/>
              <a:ext cx="1561314" cy="192360"/>
            </a:xfrm>
            <a:prstGeom prst="rect">
              <a:avLst/>
            </a:prstGeom>
            <a:noFill/>
          </p:spPr>
          <p:txBody>
            <a:bodyPr wrap="square" lIns="0" tIns="0" rIns="0" bIns="0" rtlCol="0">
              <a:spAutoFit/>
            </a:bodyPr>
            <a:lstStyle/>
            <a:p>
              <a:pPr algn="just">
                <a:lnSpc>
                  <a:spcPts val="2000"/>
                </a:lnSpc>
              </a:pPr>
              <a:r>
                <a:rPr lang="zh-CN" altLang="en-US" sz="1600" dirty="0">
                  <a:solidFill>
                    <a:prstClr val="white"/>
                  </a:solidFill>
                  <a:latin typeface="微软雅黑" panose="020B0503020204020204" pitchFamily="34" charset="-122"/>
                  <a:ea typeface="微软雅黑" panose="020B0503020204020204" pitchFamily="34" charset="-122"/>
                </a:rPr>
                <a:t>标题文字</a:t>
              </a:r>
              <a:endParaRPr lang="en-US" altLang="zh-CN" sz="1600" dirty="0">
                <a:solidFill>
                  <a:prstClr val="white"/>
                </a:solidFill>
                <a:latin typeface="微软雅黑" panose="020B0503020204020204" pitchFamily="34" charset="-122"/>
                <a:ea typeface="微软雅黑" panose="020B0503020204020204" pitchFamily="34" charset="-122"/>
              </a:endParaRPr>
            </a:p>
          </p:txBody>
        </p:sp>
      </p:grpSp>
      <p:grpSp>
        <p:nvGrpSpPr>
          <p:cNvPr id="10" name="组合 85"/>
          <p:cNvGrpSpPr/>
          <p:nvPr/>
        </p:nvGrpSpPr>
        <p:grpSpPr>
          <a:xfrm>
            <a:off x="6617800" y="1931490"/>
            <a:ext cx="4181273" cy="910085"/>
            <a:chOff x="4675437" y="1448616"/>
            <a:chExt cx="3136923" cy="682563"/>
          </a:xfrm>
        </p:grpSpPr>
        <p:grpSp>
          <p:nvGrpSpPr>
            <p:cNvPr id="11" name="组合 86"/>
            <p:cNvGrpSpPr/>
            <p:nvPr/>
          </p:nvGrpSpPr>
          <p:grpSpPr>
            <a:xfrm>
              <a:off x="4675437" y="1448616"/>
              <a:ext cx="681185" cy="682563"/>
              <a:chOff x="7146423" y="413387"/>
              <a:chExt cx="495231" cy="496232"/>
            </a:xfrm>
          </p:grpSpPr>
          <p:grpSp>
            <p:nvGrpSpPr>
              <p:cNvPr id="12" name="组合 88"/>
              <p:cNvGrpSpPr/>
              <p:nvPr/>
            </p:nvGrpSpPr>
            <p:grpSpPr>
              <a:xfrm>
                <a:off x="7146423" y="413387"/>
                <a:ext cx="495231" cy="496232"/>
                <a:chOff x="1589596" y="810715"/>
                <a:chExt cx="2340698" cy="2345431"/>
              </a:xfrm>
            </p:grpSpPr>
            <p:grpSp>
              <p:nvGrpSpPr>
                <p:cNvPr id="13" name="组合 79"/>
                <p:cNvGrpSpPr/>
                <p:nvPr/>
              </p:nvGrpSpPr>
              <p:grpSpPr bwMode="auto">
                <a:xfrm>
                  <a:off x="1589596" y="810715"/>
                  <a:ext cx="2340698" cy="2345431"/>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10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grpSp>
            <p:sp>
              <p:nvSpPr>
                <p:cNvPr id="99" name="椭圆 80"/>
                <p:cNvSpPr/>
                <p:nvPr/>
              </p:nvSpPr>
              <p:spPr bwMode="auto">
                <a:xfrm>
                  <a:off x="1932719" y="1141998"/>
                  <a:ext cx="1691507" cy="1694935"/>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97" name="TextBox 96"/>
              <p:cNvSpPr txBox="1"/>
              <p:nvPr/>
            </p:nvSpPr>
            <p:spPr>
              <a:xfrm>
                <a:off x="7229619" y="557367"/>
                <a:ext cx="298320" cy="251657"/>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p>
            </p:txBody>
          </p:sp>
        </p:grpSp>
        <p:sp>
          <p:nvSpPr>
            <p:cNvPr id="88" name="TextBox 87"/>
            <p:cNvSpPr txBox="1"/>
            <p:nvPr/>
          </p:nvSpPr>
          <p:spPr>
            <a:xfrm>
              <a:off x="5611772" y="1544500"/>
              <a:ext cx="2200588" cy="415498"/>
            </a:xfrm>
            <a:prstGeom prst="rect">
              <a:avLst/>
            </a:prstGeom>
            <a:noFill/>
          </p:spPr>
          <p:txBody>
            <a:bodyPr wrap="square" lIns="0" tIns="0" rIns="0" bIns="0" rtlCol="0">
              <a:spAutoFit/>
            </a:bodyPr>
            <a:lstStyle/>
            <a:p>
              <a:r>
                <a:rPr lang="zh-CN" altLang="en-US" sz="1200" dirty="0">
                  <a:solidFill>
                    <a:srgbClr val="7F7F7F"/>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7F7F7F"/>
                </a:solidFill>
                <a:latin typeface="微软雅黑" panose="020B0503020204020204" pitchFamily="34" charset="-122"/>
                <a:ea typeface="微软雅黑" panose="020B0503020204020204" pitchFamily="34" charset="-122"/>
              </a:endParaRPr>
            </a:p>
            <a:p>
              <a:r>
                <a:rPr lang="zh-CN" altLang="en-US" sz="1200" dirty="0">
                  <a:solidFill>
                    <a:srgbClr val="7F7F7F"/>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7F7F7F"/>
                </a:solidFill>
                <a:latin typeface="微软雅黑" panose="020B0503020204020204" pitchFamily="34" charset="-122"/>
                <a:ea typeface="微软雅黑" panose="020B0503020204020204" pitchFamily="34" charset="-122"/>
              </a:endParaRPr>
            </a:p>
            <a:p>
              <a:endParaRPr lang="en-US" altLang="zh-CN" sz="1200" dirty="0">
                <a:solidFill>
                  <a:srgbClr val="7F7F7F"/>
                </a:solidFill>
                <a:latin typeface="微软雅黑" panose="020B0503020204020204" pitchFamily="34" charset="-122"/>
                <a:ea typeface="微软雅黑" panose="020B0503020204020204" pitchFamily="34" charset="-122"/>
              </a:endParaRPr>
            </a:p>
          </p:txBody>
        </p:sp>
      </p:grpSp>
      <p:grpSp>
        <p:nvGrpSpPr>
          <p:cNvPr id="14" name="组合 116"/>
          <p:cNvGrpSpPr/>
          <p:nvPr/>
        </p:nvGrpSpPr>
        <p:grpSpPr>
          <a:xfrm>
            <a:off x="7382677" y="3310504"/>
            <a:ext cx="3992281" cy="910084"/>
            <a:chOff x="5249273" y="2482879"/>
            <a:chExt cx="2995135" cy="682563"/>
          </a:xfrm>
        </p:grpSpPr>
        <p:grpSp>
          <p:nvGrpSpPr>
            <p:cNvPr id="15" name="组合 117"/>
            <p:cNvGrpSpPr/>
            <p:nvPr/>
          </p:nvGrpSpPr>
          <p:grpSpPr>
            <a:xfrm>
              <a:off x="5249273" y="2482879"/>
              <a:ext cx="681185" cy="682563"/>
              <a:chOff x="7146423" y="413387"/>
              <a:chExt cx="495231" cy="496232"/>
            </a:xfrm>
          </p:grpSpPr>
          <p:grpSp>
            <p:nvGrpSpPr>
              <p:cNvPr id="16" name="组合 119"/>
              <p:cNvGrpSpPr/>
              <p:nvPr/>
            </p:nvGrpSpPr>
            <p:grpSpPr>
              <a:xfrm>
                <a:off x="7146423" y="413387"/>
                <a:ext cx="495231" cy="496232"/>
                <a:chOff x="1589596" y="810715"/>
                <a:chExt cx="2340698" cy="2345431"/>
              </a:xfrm>
            </p:grpSpPr>
            <p:grpSp>
              <p:nvGrpSpPr>
                <p:cNvPr id="17" name="组合 79"/>
                <p:cNvGrpSpPr/>
                <p:nvPr/>
              </p:nvGrpSpPr>
              <p:grpSpPr bwMode="auto">
                <a:xfrm>
                  <a:off x="1589596" y="810715"/>
                  <a:ext cx="2340698" cy="2345431"/>
                  <a:chOff x="6379729" y="2488774"/>
                  <a:chExt cx="2513016" cy="2513016"/>
                </a:xfrm>
              </p:grpSpPr>
              <p:sp>
                <p:nvSpPr>
                  <p:cNvPr id="12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12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grpSp>
            <p:sp>
              <p:nvSpPr>
                <p:cNvPr id="123" name="椭圆 80"/>
                <p:cNvSpPr/>
                <p:nvPr/>
              </p:nvSpPr>
              <p:spPr bwMode="auto">
                <a:xfrm>
                  <a:off x="1932719" y="1141998"/>
                  <a:ext cx="1691507" cy="1694935"/>
                </a:xfrm>
                <a:prstGeom prst="ellipse">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21" name="TextBox 120"/>
              <p:cNvSpPr txBox="1"/>
              <p:nvPr/>
            </p:nvSpPr>
            <p:spPr>
              <a:xfrm>
                <a:off x="7229619" y="557367"/>
                <a:ext cx="298320" cy="251657"/>
              </a:xfrm>
              <a:prstGeom prst="rect">
                <a:avLst/>
              </a:prstGeom>
              <a:noFill/>
            </p:spPr>
            <p:txBody>
              <a:bodyPr wrap="none" rtlCol="0">
                <a:spAutoFit/>
              </a:bodyPr>
              <a:lstStyle/>
              <a:p>
                <a:r>
                  <a:rPr lang="en-US" altLang="zh-CN" sz="2400" dirty="0">
                    <a:solidFill>
                      <a:prstClr val="white"/>
                    </a:solidFill>
                    <a:latin typeface="微软雅黑" panose="020B0503020204020204" pitchFamily="34" charset="-122"/>
                    <a:ea typeface="微软雅黑" panose="020B0503020204020204" pitchFamily="34" charset="-122"/>
                  </a:rPr>
                  <a:t>02</a:t>
                </a:r>
              </a:p>
            </p:txBody>
          </p:sp>
        </p:grpSp>
        <p:sp>
          <p:nvSpPr>
            <p:cNvPr id="119" name="TextBox 118"/>
            <p:cNvSpPr txBox="1"/>
            <p:nvPr/>
          </p:nvSpPr>
          <p:spPr>
            <a:xfrm>
              <a:off x="6043820" y="2660280"/>
              <a:ext cx="2200588" cy="415498"/>
            </a:xfrm>
            <a:prstGeom prst="rect">
              <a:avLst/>
            </a:prstGeom>
            <a:noFill/>
          </p:spPr>
          <p:txBody>
            <a:bodyPr wrap="square" lIns="0" tIns="0" rIns="0" bIns="0" rtlCol="0">
              <a:spAutoFit/>
            </a:bodyPr>
            <a:lstStyle/>
            <a:p>
              <a:r>
                <a:rPr lang="zh-CN" altLang="en-US" sz="1200" dirty="0">
                  <a:solidFill>
                    <a:srgbClr val="7F7F7F"/>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7F7F7F"/>
                </a:solidFill>
                <a:latin typeface="微软雅黑" panose="020B0503020204020204" pitchFamily="34" charset="-122"/>
                <a:ea typeface="微软雅黑" panose="020B0503020204020204" pitchFamily="34" charset="-122"/>
              </a:endParaRPr>
            </a:p>
            <a:p>
              <a:r>
                <a:rPr lang="zh-CN" altLang="en-US" sz="1200" dirty="0">
                  <a:solidFill>
                    <a:srgbClr val="7F7F7F"/>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7F7F7F"/>
                </a:solidFill>
                <a:latin typeface="微软雅黑" panose="020B0503020204020204" pitchFamily="34" charset="-122"/>
                <a:ea typeface="微软雅黑" panose="020B0503020204020204" pitchFamily="34" charset="-122"/>
              </a:endParaRPr>
            </a:p>
            <a:p>
              <a:endParaRPr lang="en-US" altLang="zh-CN" sz="1200" dirty="0">
                <a:solidFill>
                  <a:srgbClr val="7F7F7F"/>
                </a:solidFill>
                <a:latin typeface="微软雅黑" panose="020B0503020204020204" pitchFamily="34" charset="-122"/>
                <a:ea typeface="微软雅黑" panose="020B0503020204020204" pitchFamily="34" charset="-122"/>
              </a:endParaRPr>
            </a:p>
          </p:txBody>
        </p:sp>
      </p:grpSp>
      <p:grpSp>
        <p:nvGrpSpPr>
          <p:cNvPr id="18" name="组合 125"/>
          <p:cNvGrpSpPr/>
          <p:nvPr/>
        </p:nvGrpSpPr>
        <p:grpSpPr>
          <a:xfrm>
            <a:off x="6622020" y="4769568"/>
            <a:ext cx="4105934" cy="910084"/>
            <a:chOff x="4678603" y="3577177"/>
            <a:chExt cx="3080401" cy="682563"/>
          </a:xfrm>
        </p:grpSpPr>
        <p:grpSp>
          <p:nvGrpSpPr>
            <p:cNvPr id="19" name="组合 126"/>
            <p:cNvGrpSpPr/>
            <p:nvPr/>
          </p:nvGrpSpPr>
          <p:grpSpPr>
            <a:xfrm>
              <a:off x="4678603" y="3577177"/>
              <a:ext cx="681185" cy="682563"/>
              <a:chOff x="7146423" y="413387"/>
              <a:chExt cx="495231" cy="496232"/>
            </a:xfrm>
          </p:grpSpPr>
          <p:grpSp>
            <p:nvGrpSpPr>
              <p:cNvPr id="20" name="组合 128"/>
              <p:cNvGrpSpPr/>
              <p:nvPr/>
            </p:nvGrpSpPr>
            <p:grpSpPr>
              <a:xfrm>
                <a:off x="7146423" y="413387"/>
                <a:ext cx="495231" cy="496232"/>
                <a:chOff x="1589596" y="810715"/>
                <a:chExt cx="2340698" cy="2345431"/>
              </a:xfrm>
            </p:grpSpPr>
            <p:grpSp>
              <p:nvGrpSpPr>
                <p:cNvPr id="2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sp>
                <p:nvSpPr>
                  <p:cNvPr id="13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pitchFamily="34" charset="-122"/>
                      <a:ea typeface="微软雅黑" panose="020B0503020204020204" pitchFamily="34" charset="-122"/>
                    </a:endParaRPr>
                  </a:p>
                </p:txBody>
              </p:sp>
            </p:grpSp>
            <p:sp>
              <p:nvSpPr>
                <p:cNvPr id="132" name="椭圆 80"/>
                <p:cNvSpPr/>
                <p:nvPr/>
              </p:nvSpPr>
              <p:spPr bwMode="auto">
                <a:xfrm>
                  <a:off x="1932719" y="1141998"/>
                  <a:ext cx="1691507" cy="1694935"/>
                </a:xfrm>
                <a:prstGeom prst="ellipse">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grpSp>
          <p:sp>
            <p:nvSpPr>
              <p:cNvPr id="130" name="TextBox 129"/>
              <p:cNvSpPr txBox="1"/>
              <p:nvPr/>
            </p:nvSpPr>
            <p:spPr>
              <a:xfrm>
                <a:off x="7229619" y="557367"/>
                <a:ext cx="298320" cy="251657"/>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p>
            </p:txBody>
          </p:sp>
        </p:grpSp>
        <p:sp>
          <p:nvSpPr>
            <p:cNvPr id="128" name="TextBox 127"/>
            <p:cNvSpPr txBox="1"/>
            <p:nvPr/>
          </p:nvSpPr>
          <p:spPr>
            <a:xfrm>
              <a:off x="5558416" y="3812052"/>
              <a:ext cx="2200588" cy="415498"/>
            </a:xfrm>
            <a:prstGeom prst="rect">
              <a:avLst/>
            </a:prstGeom>
            <a:noFill/>
          </p:spPr>
          <p:txBody>
            <a:bodyPr wrap="square" lIns="0" tIns="0" rIns="0" bIns="0" rtlCol="0">
              <a:spAutoFit/>
            </a:bodyPr>
            <a:lstStyle/>
            <a:p>
              <a:r>
                <a:rPr lang="zh-CN" altLang="en-US" sz="1200" dirty="0">
                  <a:solidFill>
                    <a:srgbClr val="7F7F7F"/>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7F7F7F"/>
                </a:solidFill>
                <a:latin typeface="微软雅黑" panose="020B0503020204020204" pitchFamily="34" charset="-122"/>
                <a:ea typeface="微软雅黑" panose="020B0503020204020204" pitchFamily="34" charset="-122"/>
              </a:endParaRPr>
            </a:p>
            <a:p>
              <a:r>
                <a:rPr lang="zh-CN" altLang="en-US" sz="1200" dirty="0">
                  <a:solidFill>
                    <a:srgbClr val="7F7F7F"/>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7F7F7F"/>
                </a:solidFill>
                <a:latin typeface="微软雅黑" panose="020B0503020204020204" pitchFamily="34" charset="-122"/>
                <a:ea typeface="微软雅黑" panose="020B0503020204020204" pitchFamily="34" charset="-122"/>
              </a:endParaRPr>
            </a:p>
            <a:p>
              <a:endParaRPr lang="en-US" altLang="zh-CN" sz="1200" dirty="0">
                <a:solidFill>
                  <a:srgbClr val="7F7F7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4000">
        <p14:prism/>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1+#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200391" y="1664217"/>
            <a:ext cx="9791218" cy="18607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46" tIns="60923" rIns="121846" bIns="60923" rtlCol="0" anchor="ctr"/>
          <a:lstStyle/>
          <a:p>
            <a:pPr algn="ctr"/>
            <a:endParaRPr lang="zh-CN" altLang="en-US" sz="2400"/>
          </a:p>
        </p:txBody>
      </p:sp>
      <p:sp>
        <p:nvSpPr>
          <p:cNvPr id="4" name="TextBox 3"/>
          <p:cNvSpPr txBox="1"/>
          <p:nvPr/>
        </p:nvSpPr>
        <p:spPr>
          <a:xfrm>
            <a:off x="1596889" y="1988842"/>
            <a:ext cx="8998223" cy="664797"/>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矩形 93"/>
          <p:cNvSpPr/>
          <p:nvPr/>
        </p:nvSpPr>
        <p:spPr>
          <a:xfrm>
            <a:off x="1150183" y="1604801"/>
            <a:ext cx="383924"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6" tIns="60923" rIns="121846" bIns="60923" rtlCol="0" anchor="ctr"/>
          <a:lstStyle/>
          <a:p>
            <a:pPr algn="ctr"/>
            <a:endParaRPr lang="zh-CN" altLang="en-US" sz="2400"/>
          </a:p>
        </p:txBody>
      </p:sp>
      <p:sp>
        <p:nvSpPr>
          <p:cNvPr id="6" name="矩形 93"/>
          <p:cNvSpPr/>
          <p:nvPr/>
        </p:nvSpPr>
        <p:spPr>
          <a:xfrm rot="10800000">
            <a:off x="10660553" y="3200139"/>
            <a:ext cx="383924"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6" tIns="60923" rIns="121846" bIns="60923" rtlCol="0" anchor="ctr"/>
          <a:lstStyle/>
          <a:p>
            <a:pPr algn="ctr"/>
            <a:endParaRPr lang="zh-CN" altLang="en-US" sz="2400"/>
          </a:p>
        </p:txBody>
      </p:sp>
      <p:sp>
        <p:nvSpPr>
          <p:cNvPr id="7" name="Freeform 5"/>
          <p:cNvSpPr/>
          <p:nvPr/>
        </p:nvSpPr>
        <p:spPr bwMode="auto">
          <a:xfrm>
            <a:off x="1680874" y="3813043"/>
            <a:ext cx="1956713" cy="176474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noFill/>
            <a:prstDash val="solid"/>
            <a:miter lim="800000"/>
          </a:ln>
          <a:effectLst/>
        </p:spPr>
        <p:txBody>
          <a:bodyPr vert="horz" wrap="square" lIns="121846" tIns="60923" rIns="121846" bIns="60923" numCol="1" anchor="t" anchorCtr="0" compatLnSpc="1"/>
          <a:lstStyle/>
          <a:p>
            <a:endParaRPr lang="zh-CN" altLang="en-US" sz="2400">
              <a:solidFill>
                <a:schemeClr val="bg1"/>
              </a:solidFill>
            </a:endParaRPr>
          </a:p>
        </p:txBody>
      </p:sp>
      <p:sp>
        <p:nvSpPr>
          <p:cNvPr id="8" name="TextBox 7"/>
          <p:cNvSpPr txBox="1"/>
          <p:nvPr/>
        </p:nvSpPr>
        <p:spPr>
          <a:xfrm>
            <a:off x="1991390" y="4424415"/>
            <a:ext cx="1291649" cy="49218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600" dirty="0"/>
              <a:t>添加</a:t>
            </a:r>
            <a:endParaRPr lang="en-US" altLang="zh-CN" sz="1600" dirty="0"/>
          </a:p>
          <a:p>
            <a:pPr algn="ctr"/>
            <a:r>
              <a:rPr lang="zh-CN" altLang="en-US" sz="1600" dirty="0"/>
              <a:t>关键字</a:t>
            </a:r>
          </a:p>
        </p:txBody>
      </p:sp>
      <p:sp>
        <p:nvSpPr>
          <p:cNvPr id="10" name="Freeform 5"/>
          <p:cNvSpPr/>
          <p:nvPr/>
        </p:nvSpPr>
        <p:spPr bwMode="auto">
          <a:xfrm>
            <a:off x="5232171" y="3813043"/>
            <a:ext cx="1956713" cy="176474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noFill/>
            <a:prstDash val="solid"/>
            <a:miter lim="800000"/>
          </a:ln>
          <a:effectLst/>
        </p:spPr>
        <p:txBody>
          <a:bodyPr vert="horz" wrap="square" lIns="121846" tIns="60923" rIns="121846" bIns="60923" numCol="1" anchor="t" anchorCtr="0" compatLnSpc="1"/>
          <a:lstStyle/>
          <a:p>
            <a:endParaRPr lang="zh-CN" altLang="en-US" sz="2400">
              <a:solidFill>
                <a:schemeClr val="bg1"/>
              </a:solidFill>
            </a:endParaRPr>
          </a:p>
        </p:txBody>
      </p:sp>
      <p:sp>
        <p:nvSpPr>
          <p:cNvPr id="11" name="Freeform 5"/>
          <p:cNvSpPr/>
          <p:nvPr/>
        </p:nvSpPr>
        <p:spPr bwMode="auto">
          <a:xfrm>
            <a:off x="8687490" y="3813043"/>
            <a:ext cx="1956713" cy="176474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noFill/>
            <a:prstDash val="solid"/>
            <a:miter lim="800000"/>
          </a:ln>
          <a:effectLst/>
        </p:spPr>
        <p:txBody>
          <a:bodyPr vert="horz" wrap="square" lIns="121846" tIns="60923" rIns="121846" bIns="60923" numCol="1" anchor="t" anchorCtr="0" compatLnSpc="1"/>
          <a:lstStyle/>
          <a:p>
            <a:endParaRPr lang="zh-CN" altLang="en-US" sz="2400">
              <a:solidFill>
                <a:schemeClr val="bg1"/>
              </a:solidFill>
            </a:endParaRPr>
          </a:p>
        </p:txBody>
      </p:sp>
      <p:sp>
        <p:nvSpPr>
          <p:cNvPr id="13" name="TextBox 12"/>
          <p:cNvSpPr txBox="1"/>
          <p:nvPr/>
        </p:nvSpPr>
        <p:spPr>
          <a:xfrm>
            <a:off x="5564703" y="4424415"/>
            <a:ext cx="1291649" cy="49218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600" dirty="0"/>
              <a:t>添加</a:t>
            </a:r>
            <a:endParaRPr lang="en-US" altLang="zh-CN" sz="1600" dirty="0"/>
          </a:p>
          <a:p>
            <a:pPr algn="ctr"/>
            <a:r>
              <a:rPr lang="zh-CN" altLang="en-US" sz="1600" dirty="0"/>
              <a:t>关键字</a:t>
            </a:r>
          </a:p>
        </p:txBody>
      </p:sp>
      <p:sp>
        <p:nvSpPr>
          <p:cNvPr id="14" name="TextBox 13"/>
          <p:cNvSpPr txBox="1"/>
          <p:nvPr/>
        </p:nvSpPr>
        <p:spPr>
          <a:xfrm>
            <a:off x="9020020" y="4424415"/>
            <a:ext cx="1291649" cy="49218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600" dirty="0"/>
              <a:t>添加</a:t>
            </a:r>
            <a:endParaRPr lang="en-US" altLang="zh-CN" sz="1600" dirty="0"/>
          </a:p>
          <a:p>
            <a:pPr algn="ctr"/>
            <a:r>
              <a:rPr lang="zh-CN" altLang="en-US" sz="1600" dirty="0"/>
              <a:t>关键字</a:t>
            </a:r>
          </a:p>
        </p:txBody>
      </p:sp>
    </p:spTree>
  </p:cSld>
  <p:clrMapOvr>
    <a:masterClrMapping/>
  </p:clrMapOvr>
  <mc:AlternateContent xmlns:mc="http://schemas.openxmlformats.org/markup-compatibility/2006" xmlns:p14="http://schemas.microsoft.com/office/powerpoint/2010/main">
    <mc:Choice Requires="p14">
      <p:transition spd="slow" p14:dur="1200" advClick="0" advTm="4041">
        <p14:prism/>
      </p:transition>
    </mc:Choice>
    <mc:Fallback xmlns="">
      <p:transition spd="slow" advClick="0" advTm="40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6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6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9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10" grpId="0" animBg="1"/>
      <p:bldP spid="11" grpId="0" animBg="1"/>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5"/>
          <a:stretch>
            <a:fillRect/>
          </a:stretch>
        </p:blipFill>
        <p:spPr>
          <a:xfrm>
            <a:off x="1857" y="0"/>
            <a:ext cx="12188262" cy="6861991"/>
          </a:xfrm>
          <a:prstGeom prst="rect">
            <a:avLst/>
          </a:prstGeom>
        </p:spPr>
      </p:pic>
      <p:sp>
        <p:nvSpPr>
          <p:cNvPr id="7" name="矩形 6"/>
          <p:cNvSpPr/>
          <p:nvPr/>
        </p:nvSpPr>
        <p:spPr>
          <a:xfrm>
            <a:off x="1092411" y="2842895"/>
            <a:ext cx="5492206" cy="646331"/>
          </a:xfrm>
          <a:prstGeom prst="rect">
            <a:avLst/>
          </a:prstGeom>
        </p:spPr>
        <p:txBody>
          <a:bodyPr wrap="square">
            <a:spAutoFit/>
          </a:bodyPr>
          <a:lstStyle/>
          <a:p>
            <a:pPr>
              <a:lnSpc>
                <a:spcPct val="150000"/>
              </a:lnSpc>
            </a:pPr>
            <a:r>
              <a:rPr lang="zh-CN" altLang="en-US" sz="1200" spc="300" dirty="0">
                <a:solidFill>
                  <a:schemeClr val="bg1">
                    <a:lumMod val="8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dirty="0">
              <a:solidFill>
                <a:schemeClr val="bg1">
                  <a:lumMod val="85000"/>
                </a:schemeClr>
              </a:solidFill>
              <a:latin typeface="微软雅黑" panose="020B0503020204020204" pitchFamily="34" charset="-122"/>
              <a:ea typeface="微软雅黑" panose="020B0503020204020204" pitchFamily="34" charset="-122"/>
            </a:endParaRPr>
          </a:p>
        </p:txBody>
      </p:sp>
      <p:sp>
        <p:nvSpPr>
          <p:cNvPr id="9" name="MH_Entry_1">
            <a:hlinkClick r:id="" action="ppaction://noaction"/>
          </p:cNvPr>
          <p:cNvSpPr txBox="1"/>
          <p:nvPr>
            <p:custDataLst>
              <p:tags r:id="rId1"/>
            </p:custDataLst>
          </p:nvPr>
        </p:nvSpPr>
        <p:spPr>
          <a:xfrm>
            <a:off x="1284373" y="2077087"/>
            <a:ext cx="2772507" cy="368592"/>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solidFill>
              <a:schemeClr val="accent1"/>
            </a:solidFill>
          </a:ln>
        </p:spPr>
        <p:txBody>
          <a:bodyPr wrap="square" lIns="71978" tIns="0" rIns="287911" bIns="0" anchor="ctr">
            <a:normAutofit/>
          </a:bodyPr>
          <a:lstStyle/>
          <a:p>
            <a:pPr lvl="0" algn="ctr"/>
            <a:r>
              <a:rPr lang="zh-CN" altLang="en-US"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明年工作计划</a:t>
            </a:r>
            <a:endParaRPr lang="en-US" altLang="zh-CN" sz="213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MH_Number_1">
            <a:hlinkClick r:id="" action="ppaction://noaction"/>
          </p:cNvPr>
          <p:cNvSpPr/>
          <p:nvPr>
            <p:custDataLst>
              <p:tags r:id="rId2"/>
            </p:custDataLst>
          </p:nvPr>
        </p:nvSpPr>
        <p:spPr>
          <a:xfrm>
            <a:off x="4031487" y="1933116"/>
            <a:ext cx="1493339" cy="51256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06" rIns="0" bIns="45706" numCol="1" spcCol="0" rtlCol="0" fromWordArt="0" anchor="ctr" anchorCtr="0" forceAA="0" compatLnSpc="1">
            <a:noAutofit/>
          </a:bodyPr>
          <a:lstStyle/>
          <a:p>
            <a:pPr lvl="0" algn="ctr">
              <a:spcBef>
                <a:spcPct val="0"/>
              </a:spcBef>
            </a:pPr>
            <a:r>
              <a:rPr lang="en-US" altLang="zh-CN" sz="2400" b="1" dirty="0">
                <a:solidFill>
                  <a:schemeClr val="accent1"/>
                </a:solidFill>
                <a:cs typeface="Times New Roman" panose="02020603050405020304" pitchFamily="18" charset="0"/>
              </a:rPr>
              <a:t>Part 2</a:t>
            </a:r>
            <a:endParaRPr lang="zh-CN" altLang="en-US" sz="2400" b="1" dirty="0">
              <a:solidFill>
                <a:schemeClr val="accent1"/>
              </a:solidFill>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2"/>
          <p:cNvSpPr txBox="1"/>
          <p:nvPr/>
        </p:nvSpPr>
        <p:spPr>
          <a:xfrm>
            <a:off x="5552385" y="5204567"/>
            <a:ext cx="1655889" cy="311388"/>
          </a:xfrm>
          <a:prstGeom prst="rect">
            <a:avLst/>
          </a:prstGeom>
          <a:ln>
            <a:solidFill>
              <a:schemeClr val="bg1"/>
            </a:solidFill>
          </a:ln>
        </p:spPr>
        <p:txBody>
          <a:bodyPr vert="horz" lIns="91412" tIns="45706" rIns="91412" bIns="45706"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zh-CN" altLang="en-US" sz="1600" dirty="0">
                <a:solidFill>
                  <a:schemeClr val="bg1"/>
                </a:solidFill>
                <a:latin typeface="微软雅黑" panose="020B0503020204020204" pitchFamily="34" charset="-122"/>
                <a:ea typeface="微软雅黑" panose="020B0503020204020204" pitchFamily="34" charset="-122"/>
              </a:rPr>
              <a:t>汇报：张三</a:t>
            </a:r>
          </a:p>
        </p:txBody>
      </p:sp>
      <p:sp>
        <p:nvSpPr>
          <p:cNvPr id="10" name="矩形 9"/>
          <p:cNvSpPr/>
          <p:nvPr/>
        </p:nvSpPr>
        <p:spPr>
          <a:xfrm>
            <a:off x="1056340" y="2202540"/>
            <a:ext cx="2327350" cy="1879548"/>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grpSp>
        <p:nvGrpSpPr>
          <p:cNvPr id="2" name="组合 10"/>
          <p:cNvGrpSpPr/>
          <p:nvPr/>
        </p:nvGrpSpPr>
        <p:grpSpPr>
          <a:xfrm>
            <a:off x="1056340" y="4082089"/>
            <a:ext cx="2327350" cy="1794617"/>
            <a:chOff x="683568" y="2437091"/>
            <a:chExt cx="1800200" cy="1718835"/>
          </a:xfrm>
        </p:grpSpPr>
        <p:sp>
          <p:nvSpPr>
            <p:cNvPr id="12" name="矩形 11"/>
            <p:cNvSpPr/>
            <p:nvPr/>
          </p:nvSpPr>
          <p:spPr>
            <a:xfrm>
              <a:off x="683568" y="2437091"/>
              <a:ext cx="1800200" cy="1718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65" dirty="0">
                  <a:solidFill>
                    <a:schemeClr val="bg1"/>
                  </a:solidFill>
                  <a:latin typeface="微软雅黑" panose="020B0503020204020204" pitchFamily="34" charset="-122"/>
                  <a:ea typeface="微软雅黑" panose="020B0503020204020204" pitchFamily="34" charset="-122"/>
                </a:rPr>
                <a:t> </a:t>
              </a:r>
              <a:endParaRPr lang="zh-CN" altLang="en-US" sz="1065"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846288" y="2620236"/>
              <a:ext cx="1474763" cy="1206142"/>
            </a:xfrm>
            <a:prstGeom prst="rect">
              <a:avLst/>
            </a:prstGeom>
            <a:noFill/>
          </p:spPr>
          <p:txBody>
            <a:bodyPr wrap="square" rtlCol="0">
              <a:spAutoFit/>
            </a:bodyPr>
            <a:lstStyle/>
            <a:p>
              <a:pPr algn="just">
                <a:lnSpc>
                  <a:spcPts val="1300"/>
                </a:lnSpc>
              </a:pPr>
              <a:r>
                <a:rPr lang="zh-CN" altLang="en-US" sz="1065" dirty="0">
                  <a:solidFill>
                    <a:schemeClr val="bg1"/>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a:t>
              </a:r>
              <a:endParaRPr lang="en-US" altLang="zh-CN" sz="1065" dirty="0">
                <a:solidFill>
                  <a:schemeClr val="bg1"/>
                </a:solidFill>
                <a:latin typeface="微软雅黑" panose="020B0503020204020204" pitchFamily="34" charset="-122"/>
                <a:ea typeface="微软雅黑" panose="020B0503020204020204" pitchFamily="34" charset="-122"/>
              </a:endParaRPr>
            </a:p>
            <a:p>
              <a:pPr algn="just">
                <a:lnSpc>
                  <a:spcPts val="1300"/>
                </a:lnSpc>
              </a:pPr>
              <a:endParaRPr lang="en-US" altLang="zh-CN" sz="1065" dirty="0">
                <a:solidFill>
                  <a:schemeClr val="bg1"/>
                </a:solidFill>
                <a:latin typeface="微软雅黑" panose="020B0503020204020204" pitchFamily="34" charset="-122"/>
                <a:ea typeface="微软雅黑" panose="020B0503020204020204" pitchFamily="34" charset="-122"/>
              </a:endParaRPr>
            </a:p>
            <a:p>
              <a:pPr algn="just">
                <a:lnSpc>
                  <a:spcPts val="1300"/>
                </a:lnSpc>
              </a:pPr>
              <a:r>
                <a:rPr lang="zh-CN" altLang="en-US" sz="1065" dirty="0">
                  <a:solidFill>
                    <a:schemeClr val="bg1"/>
                  </a:solidFill>
                  <a:latin typeface="微软雅黑" panose="020B0503020204020204" pitchFamily="34" charset="-122"/>
                  <a:ea typeface="微软雅黑" panose="020B0503020204020204" pitchFamily="34" charset="-122"/>
                </a:rPr>
                <a:t>       点击输入简要文字内容，文字需概括精炼。</a:t>
              </a:r>
            </a:p>
          </p:txBody>
        </p:sp>
      </p:grpSp>
      <p:grpSp>
        <p:nvGrpSpPr>
          <p:cNvPr id="3" name="组合 13"/>
          <p:cNvGrpSpPr/>
          <p:nvPr/>
        </p:nvGrpSpPr>
        <p:grpSpPr>
          <a:xfrm>
            <a:off x="1056340" y="1777507"/>
            <a:ext cx="2327350" cy="524534"/>
            <a:chOff x="683568" y="985036"/>
            <a:chExt cx="1800200" cy="405747"/>
          </a:xfrm>
          <a:solidFill>
            <a:srgbClr val="0070C0"/>
          </a:solidFill>
        </p:grpSpPr>
        <p:sp>
          <p:nvSpPr>
            <p:cNvPr id="15" name="矩形 25"/>
            <p:cNvSpPr/>
            <p:nvPr/>
          </p:nvSpPr>
          <p:spPr>
            <a:xfrm>
              <a:off x="683568"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6" name="TextBox 15"/>
            <p:cNvSpPr txBox="1"/>
            <p:nvPr/>
          </p:nvSpPr>
          <p:spPr>
            <a:xfrm>
              <a:off x="1036119" y="993557"/>
              <a:ext cx="1095096" cy="261785"/>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添加标题内容</a:t>
              </a:r>
            </a:p>
          </p:txBody>
        </p:sp>
      </p:grpSp>
      <p:sp>
        <p:nvSpPr>
          <p:cNvPr id="17" name="矩形 16"/>
          <p:cNvSpPr/>
          <p:nvPr/>
        </p:nvSpPr>
        <p:spPr>
          <a:xfrm>
            <a:off x="3631940" y="2202540"/>
            <a:ext cx="2327350" cy="1879548"/>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grpSp>
        <p:nvGrpSpPr>
          <p:cNvPr id="11" name="组合 17"/>
          <p:cNvGrpSpPr/>
          <p:nvPr/>
        </p:nvGrpSpPr>
        <p:grpSpPr>
          <a:xfrm>
            <a:off x="3631940" y="4082089"/>
            <a:ext cx="2327350" cy="1794617"/>
            <a:chOff x="2675789" y="2437091"/>
            <a:chExt cx="1800200" cy="1718835"/>
          </a:xfrm>
        </p:grpSpPr>
        <p:sp>
          <p:nvSpPr>
            <p:cNvPr id="19" name="矩形 18"/>
            <p:cNvSpPr/>
            <p:nvPr/>
          </p:nvSpPr>
          <p:spPr>
            <a:xfrm>
              <a:off x="2675789" y="2437091"/>
              <a:ext cx="1800200" cy="17188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 </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838509" y="2620236"/>
              <a:ext cx="1474763" cy="1206141"/>
            </a:xfrm>
            <a:prstGeom prst="rect">
              <a:avLst/>
            </a:prstGeom>
            <a:noFill/>
          </p:spPr>
          <p:txBody>
            <a:bodyPr wrap="square" rtlCol="0">
              <a:spAutoFit/>
            </a:bodyPr>
            <a:lstStyle/>
            <a:p>
              <a:pPr algn="just">
                <a:lnSpc>
                  <a:spcPts val="1300"/>
                </a:lnSpc>
              </a:pPr>
              <a:r>
                <a:rPr lang="zh-CN" altLang="en-US" sz="1200" dirty="0">
                  <a:solidFill>
                    <a:schemeClr val="bg1"/>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ts val="13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ts val="1300"/>
                </a:lnSpc>
              </a:pPr>
              <a:r>
                <a:rPr lang="zh-CN" altLang="en-US" sz="1200" dirty="0">
                  <a:solidFill>
                    <a:schemeClr val="bg1"/>
                  </a:solidFill>
                  <a:latin typeface="微软雅黑" panose="020B0503020204020204" pitchFamily="34" charset="-122"/>
                  <a:ea typeface="微软雅黑" panose="020B0503020204020204" pitchFamily="34" charset="-122"/>
                </a:rPr>
                <a:t>       点击输入简要文字内容，文字需概括精炼。</a:t>
              </a:r>
            </a:p>
          </p:txBody>
        </p:sp>
      </p:grpSp>
      <p:grpSp>
        <p:nvGrpSpPr>
          <p:cNvPr id="14" name="组合 20"/>
          <p:cNvGrpSpPr/>
          <p:nvPr/>
        </p:nvGrpSpPr>
        <p:grpSpPr>
          <a:xfrm>
            <a:off x="3631940" y="1777507"/>
            <a:ext cx="2327350" cy="524534"/>
            <a:chOff x="2675789" y="985036"/>
            <a:chExt cx="1800200" cy="405747"/>
          </a:xfrm>
          <a:solidFill>
            <a:srgbClr val="0070C0"/>
          </a:solidFill>
        </p:grpSpPr>
        <p:sp>
          <p:nvSpPr>
            <p:cNvPr id="22" name="矩形 25"/>
            <p:cNvSpPr/>
            <p:nvPr/>
          </p:nvSpPr>
          <p:spPr>
            <a:xfrm>
              <a:off x="2675789"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3" name="TextBox 22"/>
            <p:cNvSpPr txBox="1"/>
            <p:nvPr/>
          </p:nvSpPr>
          <p:spPr>
            <a:xfrm>
              <a:off x="3076432" y="993557"/>
              <a:ext cx="1095096" cy="261785"/>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添加标题内容</a:t>
              </a:r>
            </a:p>
          </p:txBody>
        </p:sp>
      </p:grpSp>
      <p:sp>
        <p:nvSpPr>
          <p:cNvPr id="24" name="矩形 23"/>
          <p:cNvSpPr/>
          <p:nvPr/>
        </p:nvSpPr>
        <p:spPr>
          <a:xfrm>
            <a:off x="6207539" y="2202540"/>
            <a:ext cx="2327350" cy="1879548"/>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grpSp>
        <p:nvGrpSpPr>
          <p:cNvPr id="18" name="组合 24"/>
          <p:cNvGrpSpPr/>
          <p:nvPr/>
        </p:nvGrpSpPr>
        <p:grpSpPr>
          <a:xfrm>
            <a:off x="6207539" y="4082089"/>
            <a:ext cx="2327350" cy="1794617"/>
            <a:chOff x="4668010" y="2437091"/>
            <a:chExt cx="1800200" cy="1718835"/>
          </a:xfrm>
        </p:grpSpPr>
        <p:sp>
          <p:nvSpPr>
            <p:cNvPr id="26" name="矩形 25"/>
            <p:cNvSpPr/>
            <p:nvPr/>
          </p:nvSpPr>
          <p:spPr>
            <a:xfrm>
              <a:off x="4668010" y="2437091"/>
              <a:ext cx="1800200" cy="1718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 </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830730" y="2620236"/>
              <a:ext cx="1474763" cy="1206141"/>
            </a:xfrm>
            <a:prstGeom prst="rect">
              <a:avLst/>
            </a:prstGeom>
            <a:noFill/>
          </p:spPr>
          <p:txBody>
            <a:bodyPr wrap="square" rtlCol="0">
              <a:spAutoFit/>
            </a:bodyPr>
            <a:lstStyle/>
            <a:p>
              <a:pPr algn="just">
                <a:lnSpc>
                  <a:spcPts val="1300"/>
                </a:lnSpc>
              </a:pPr>
              <a:r>
                <a:rPr lang="zh-CN" altLang="en-US" sz="1200" dirty="0">
                  <a:solidFill>
                    <a:schemeClr val="bg1"/>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ts val="13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ts val="1300"/>
                </a:lnSpc>
              </a:pPr>
              <a:r>
                <a:rPr lang="zh-CN" altLang="en-US" sz="1200" dirty="0">
                  <a:solidFill>
                    <a:schemeClr val="bg1"/>
                  </a:solidFill>
                  <a:latin typeface="微软雅黑" panose="020B0503020204020204" pitchFamily="34" charset="-122"/>
                  <a:ea typeface="微软雅黑" panose="020B0503020204020204" pitchFamily="34" charset="-122"/>
                </a:rPr>
                <a:t>       点击输入简要文字内容，文字需概括精炼。</a:t>
              </a:r>
            </a:p>
          </p:txBody>
        </p:sp>
      </p:grpSp>
      <p:grpSp>
        <p:nvGrpSpPr>
          <p:cNvPr id="21" name="组合 27"/>
          <p:cNvGrpSpPr/>
          <p:nvPr/>
        </p:nvGrpSpPr>
        <p:grpSpPr>
          <a:xfrm>
            <a:off x="6207539" y="1777507"/>
            <a:ext cx="2327350" cy="524534"/>
            <a:chOff x="4668010" y="985036"/>
            <a:chExt cx="1800200" cy="405747"/>
          </a:xfrm>
          <a:solidFill>
            <a:srgbClr val="0070C0"/>
          </a:solidFill>
        </p:grpSpPr>
        <p:sp>
          <p:nvSpPr>
            <p:cNvPr id="29" name="矩形 25"/>
            <p:cNvSpPr/>
            <p:nvPr/>
          </p:nvSpPr>
          <p:spPr>
            <a:xfrm>
              <a:off x="4668010"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0" name="TextBox 29"/>
            <p:cNvSpPr txBox="1"/>
            <p:nvPr/>
          </p:nvSpPr>
          <p:spPr>
            <a:xfrm>
              <a:off x="5068653" y="993557"/>
              <a:ext cx="1095096" cy="261785"/>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添加标题内容</a:t>
              </a:r>
            </a:p>
          </p:txBody>
        </p:sp>
      </p:grpSp>
      <p:sp>
        <p:nvSpPr>
          <p:cNvPr id="31" name="矩形 30"/>
          <p:cNvSpPr/>
          <p:nvPr/>
        </p:nvSpPr>
        <p:spPr>
          <a:xfrm>
            <a:off x="8783140" y="2202540"/>
            <a:ext cx="2327350" cy="1879548"/>
          </a:xfrm>
          <a:prstGeom prst="rect">
            <a:avLst/>
          </a:prstGeom>
          <a:blipFill dpi="0" rotWithShape="1">
            <a:blip r:embed="rId6"/>
            <a:srcRect/>
            <a:stretch>
              <a:fillRect t="-30000" b="-3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grpSp>
        <p:nvGrpSpPr>
          <p:cNvPr id="25" name="组合 31"/>
          <p:cNvGrpSpPr/>
          <p:nvPr/>
        </p:nvGrpSpPr>
        <p:grpSpPr>
          <a:xfrm>
            <a:off x="8783140" y="4082091"/>
            <a:ext cx="2327350" cy="1794617"/>
            <a:chOff x="6660232" y="2437091"/>
            <a:chExt cx="1800200" cy="1718835"/>
          </a:xfrm>
        </p:grpSpPr>
        <p:sp>
          <p:nvSpPr>
            <p:cNvPr id="33" name="矩形 32"/>
            <p:cNvSpPr/>
            <p:nvPr/>
          </p:nvSpPr>
          <p:spPr>
            <a:xfrm>
              <a:off x="6660232" y="2437091"/>
              <a:ext cx="1800200" cy="17188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bg1"/>
                  </a:solidFill>
                  <a:latin typeface="微软雅黑" panose="020B0503020204020204" pitchFamily="34" charset="-122"/>
                  <a:ea typeface="微软雅黑" panose="020B0503020204020204" pitchFamily="34" charset="-122"/>
                </a:rPr>
                <a:t> </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6822952" y="2620236"/>
              <a:ext cx="1392428" cy="1365814"/>
            </a:xfrm>
            <a:prstGeom prst="rect">
              <a:avLst/>
            </a:prstGeom>
            <a:noFill/>
          </p:spPr>
          <p:txBody>
            <a:bodyPr wrap="square" rtlCol="0">
              <a:spAutoFit/>
            </a:bodyPr>
            <a:lstStyle/>
            <a:p>
              <a:pPr algn="just">
                <a:lnSpc>
                  <a:spcPts val="1300"/>
                </a:lnSpc>
              </a:pPr>
              <a:r>
                <a:rPr lang="zh-CN" altLang="en-US" sz="1200" dirty="0">
                  <a:solidFill>
                    <a:schemeClr val="bg1"/>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ts val="13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ts val="1300"/>
                </a:lnSpc>
              </a:pPr>
              <a:r>
                <a:rPr lang="zh-CN" altLang="en-US" sz="1200" dirty="0">
                  <a:solidFill>
                    <a:schemeClr val="bg1"/>
                  </a:solidFill>
                  <a:latin typeface="微软雅黑" panose="020B0503020204020204" pitchFamily="34" charset="-122"/>
                  <a:ea typeface="微软雅黑" panose="020B0503020204020204" pitchFamily="34" charset="-122"/>
                </a:rPr>
                <a:t>       点击输入简要文字内容，文字需概括精炼。</a:t>
              </a:r>
            </a:p>
          </p:txBody>
        </p:sp>
      </p:grpSp>
      <p:grpSp>
        <p:nvGrpSpPr>
          <p:cNvPr id="28" name="组合 34"/>
          <p:cNvGrpSpPr/>
          <p:nvPr/>
        </p:nvGrpSpPr>
        <p:grpSpPr>
          <a:xfrm>
            <a:off x="8783140" y="1777507"/>
            <a:ext cx="2327350" cy="524534"/>
            <a:chOff x="6660232" y="985036"/>
            <a:chExt cx="1800200" cy="405747"/>
          </a:xfrm>
          <a:solidFill>
            <a:srgbClr val="0070C0"/>
          </a:solidFill>
        </p:grpSpPr>
        <p:sp>
          <p:nvSpPr>
            <p:cNvPr id="36" name="矩形 25"/>
            <p:cNvSpPr/>
            <p:nvPr/>
          </p:nvSpPr>
          <p:spPr>
            <a:xfrm>
              <a:off x="6660232" y="985036"/>
              <a:ext cx="1800200" cy="405747"/>
            </a:xfrm>
            <a:custGeom>
              <a:avLst/>
              <a:gdLst/>
              <a:ahLst/>
              <a:cxnLst/>
              <a:rect l="l" t="t" r="r" b="b"/>
              <a:pathLst>
                <a:path w="1800200" h="405747">
                  <a:moveTo>
                    <a:pt x="0" y="0"/>
                  </a:moveTo>
                  <a:lnTo>
                    <a:pt x="1800200" y="0"/>
                  </a:lnTo>
                  <a:lnTo>
                    <a:pt x="1800200" y="297062"/>
                  </a:lnTo>
                  <a:lnTo>
                    <a:pt x="986506" y="297062"/>
                  </a:lnTo>
                  <a:lnTo>
                    <a:pt x="900101" y="405747"/>
                  </a:lnTo>
                  <a:lnTo>
                    <a:pt x="813696" y="297062"/>
                  </a:lnTo>
                  <a:lnTo>
                    <a:pt x="0" y="2970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7" name="TextBox 36"/>
            <p:cNvSpPr txBox="1"/>
            <p:nvPr/>
          </p:nvSpPr>
          <p:spPr>
            <a:xfrm>
              <a:off x="7060875" y="993557"/>
              <a:ext cx="1095096" cy="261785"/>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添加标题内容</a:t>
              </a: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47"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5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5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50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10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00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00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7" grpId="0" animBg="1"/>
      <p:bldP spid="24"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1208221311"/>
  <p:tag name="MH_LIBRARY" val="GRAPHIC"/>
  <p:tag name="MH_TYPE" val="Text"/>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208212157"/>
  <p:tag name="MH_LIBRARY" val="GRAPHIC"/>
  <p:tag name="MH_TYPE" val="Other"/>
  <p:tag name="MH_ORDER" val="12"/>
</p:tagLst>
</file>

<file path=ppt/tags/tag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208212157"/>
  <p:tag name="MH_LIBRARY" val="GRAPHIC"/>
  <p:tag name="MH_TYPE" val="Other"/>
  <p:tag name="MH_ORDER" val="11"/>
</p:tagLst>
</file>

<file path=ppt/tags/tag21.xml><?xml version="1.0" encoding="utf-8"?>
<p:tagLst xmlns:a="http://schemas.openxmlformats.org/drawingml/2006/main" xmlns:r="http://schemas.openxmlformats.org/officeDocument/2006/relationships" xmlns:p="http://schemas.openxmlformats.org/presentationml/2006/main">
  <p:tag name="MH" val="20151208212157"/>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1208212157"/>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1208212157"/>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1208212157"/>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1822</Words>
  <Application>Microsoft Office PowerPoint</Application>
  <PresentationFormat>宽屏</PresentationFormat>
  <Paragraphs>230</Paragraphs>
  <Slides>24</Slides>
  <Notes>22</Notes>
  <HiddenSlides>0</HiddenSlides>
  <MMClips>2</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微软雅黑</vt:lpstr>
      <vt:lpstr>Calibri</vt:lpstr>
      <vt:lpstr>Levenim MT</vt:lpstr>
      <vt:lpstr>Roboto Light</vt:lpstr>
      <vt:lpstr>等线</vt:lpstr>
      <vt:lpstr>等线 Light</vt:lpstr>
      <vt:lpstr>Lato</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lily</dc:creator>
  <cp:lastModifiedBy>天 下</cp:lastModifiedBy>
  <cp:revision>6</cp:revision>
  <dcterms:created xsi:type="dcterms:W3CDTF">2018-04-03T11:50:00Z</dcterms:created>
  <dcterms:modified xsi:type="dcterms:W3CDTF">2021-01-05T09:57:50Z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