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086" r:id="rId2"/>
    <p:sldId id="3112" r:id="rId3"/>
    <p:sldId id="3111" r:id="rId4"/>
    <p:sldId id="3089" r:id="rId5"/>
    <p:sldId id="3092" r:id="rId6"/>
    <p:sldId id="3106" r:id="rId7"/>
    <p:sldId id="3097" r:id="rId8"/>
    <p:sldId id="3113" r:id="rId9"/>
    <p:sldId id="3090" r:id="rId10"/>
    <p:sldId id="3105" r:id="rId11"/>
    <p:sldId id="3103" r:id="rId12"/>
    <p:sldId id="3087" r:id="rId13"/>
    <p:sldId id="3114" r:id="rId14"/>
    <p:sldId id="3094" r:id="rId15"/>
    <p:sldId id="3104" r:id="rId16"/>
    <p:sldId id="3091" r:id="rId17"/>
    <p:sldId id="3095" r:id="rId18"/>
    <p:sldId id="3115" r:id="rId19"/>
    <p:sldId id="3096" r:id="rId20"/>
    <p:sldId id="3088" r:id="rId21"/>
    <p:sldId id="3093" r:id="rId22"/>
    <p:sldId id="3116" r:id="rId23"/>
  </p:sldIdLst>
  <p:sldSz cx="12192000" cy="6858000"/>
  <p:notesSz cx="6858000" cy="9144000"/>
  <p:embeddedFontLst>
    <p:embeddedFont>
      <p:font typeface="等线" panose="02010600030101010101" pitchFamily="2" charset="-122"/>
      <p:regular r:id="rId25"/>
      <p:bold r:id="rId26"/>
    </p:embeddedFont>
    <p:embeddedFont>
      <p:font typeface="方正稚艺简体" panose="03000509000000000000" pitchFamily="65" charset="-122"/>
      <p:regular r:id="rId27"/>
    </p:embeddedFont>
    <p:embeddedFont>
      <p:font typeface="微软雅黑" panose="020B0503020204020204" pitchFamily="34" charset="-122"/>
      <p:regular r:id="rId28"/>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Franklin Gothic Medium" panose="020B0603020102020204" pitchFamily="34" charset="0"/>
      <p:regular r:id="rId36"/>
      <p:italic r:id="rId37"/>
    </p:embeddedFont>
    <p:embeddedFont>
      <p:font typeface="Impact" panose="020B0806030902050204" pitchFamily="34" charset="0"/>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6F89-4284-93CE-BF373F3DA1F1}"/>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6F89-4284-93CE-BF373F3DA1F1}"/>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6F89-4284-93CE-BF373F3DA1F1}"/>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6F89-4284-93CE-BF373F3DA1F1}"/>
            </c:ext>
          </c:extLst>
        </c:ser>
        <c:dLbls>
          <c:showLegendKey val="0"/>
          <c:showVal val="0"/>
          <c:showCatName val="0"/>
          <c:showSerName val="0"/>
          <c:showPercent val="0"/>
          <c:showBubbleSize val="0"/>
        </c:dLbls>
        <c:marker val="1"/>
        <c:smooth val="0"/>
        <c:axId val="1459759440"/>
        <c:axId val="1459760000"/>
      </c:lineChart>
      <c:catAx>
        <c:axId val="1459759440"/>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459760000"/>
        <c:crosses val="autoZero"/>
        <c:auto val="1"/>
        <c:lblAlgn val="ctr"/>
        <c:lblOffset val="100"/>
        <c:noMultiLvlLbl val="1"/>
      </c:catAx>
      <c:valAx>
        <c:axId val="1459760000"/>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45975944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2C902-DF84-4224-83F7-7FF861A7FBF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1EE42-04DB-4CA1-88C1-ADA262C3F8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2058DE2-74AF-4D07-BDC1-29FF74FBF8F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1F2CFBE-1407-414C-AC03-95A5BCF50F7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F9801D8-EECC-45AB-9063-1BC64BFC2A9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EDA688F-47F3-434D-A3A7-906655BCDF8A}"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11</a:t>
            </a:fld>
            <a:endPar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10419"/>
            <a:ext cx="1219200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489922" y="177653"/>
            <a:ext cx="287957" cy="287973"/>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038911" y="6356756"/>
            <a:ext cx="4114179"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1"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1"/>
            <a:ext cx="5486400" cy="267662"/>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6565" indent="0">
              <a:buNone/>
              <a:defRPr sz="1200"/>
            </a:lvl8pPr>
            <a:lvl9pPr marL="4876165"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188"/>
            <a:ext cx="12192000" cy="68681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5" name="矩形 4"/>
          <p:cNvSpPr/>
          <p:nvPr/>
        </p:nvSpPr>
        <p:spPr>
          <a:xfrm>
            <a:off x="6145798" y="5876247"/>
            <a:ext cx="5139045" cy="343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gradFill>
                <a:gsLst>
                  <a:gs pos="0">
                    <a:srgbClr val="FD6753"/>
                  </a:gs>
                  <a:gs pos="34000">
                    <a:srgbClr val="91E3DE"/>
                  </a:gs>
                  <a:gs pos="69000">
                    <a:srgbClr val="FCCB43"/>
                  </a:gs>
                  <a:gs pos="100000">
                    <a:srgbClr val="92D050"/>
                  </a:gs>
                </a:gsLst>
                <a:lin ang="0" scaled="1"/>
              </a:gra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5"/>
          <p:cNvSpPr txBox="1">
            <a:spLocks noChangeArrowheads="1"/>
          </p:cNvSpPr>
          <p:nvPr/>
        </p:nvSpPr>
        <p:spPr bwMode="auto">
          <a:xfrm>
            <a:off x="6096000" y="5806966"/>
            <a:ext cx="4561834" cy="452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23925" eaLnBrk="1" fontAlgn="base" hangingPunct="1">
              <a:lnSpc>
                <a:spcPct val="130000"/>
              </a:lnSpc>
              <a:spcBef>
                <a:spcPct val="0"/>
              </a:spcBef>
              <a:spcAft>
                <a:spcPct val="0"/>
              </a:spcAft>
            </a:pPr>
            <a:r>
              <a:rPr lang="zh-CN" altLang="en-US"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健康养生</a:t>
            </a:r>
            <a:r>
              <a:rPr lang="en-US" altLang="zh-CN"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生活饮食</a:t>
            </a:r>
            <a:r>
              <a:rPr lang="en-US" altLang="zh-CN"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PPT</a:t>
            </a:r>
            <a:endParaRPr lang="zh-CN" altLang="en-US"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6"/>
          <p:cNvSpPr txBox="1">
            <a:spLocks noChangeArrowheads="1"/>
          </p:cNvSpPr>
          <p:nvPr/>
        </p:nvSpPr>
        <p:spPr bwMode="auto">
          <a:xfrm>
            <a:off x="6096000" y="4931034"/>
            <a:ext cx="5393666" cy="105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23925" fontAlgn="base">
              <a:spcBef>
                <a:spcPct val="0"/>
              </a:spcBef>
              <a:spcAft>
                <a:spcPct val="0"/>
              </a:spcAft>
            </a:pPr>
            <a:r>
              <a:rPr lang="zh-CN" altLang="en-US" sz="6255" cap="all" dirty="0">
                <a:solidFill>
                  <a:srgbClr val="B95921"/>
                </a:solidFill>
                <a:latin typeface="方正稚艺简体" panose="03000509000000000000" pitchFamily="65" charset="-122"/>
                <a:ea typeface="方正稚艺简体" panose="03000509000000000000" pitchFamily="65" charset="-122"/>
                <a:cs typeface="Arial" panose="020B0604020202020204" pitchFamily="34" charset="0"/>
              </a:rPr>
              <a:t>饮食与健康</a:t>
            </a:r>
          </a:p>
        </p:txBody>
      </p:sp>
      <p:sp>
        <p:nvSpPr>
          <p:cNvPr id="10" name="TextBox 18"/>
          <p:cNvSpPr txBox="1"/>
          <p:nvPr/>
        </p:nvSpPr>
        <p:spPr>
          <a:xfrm>
            <a:off x="6096001" y="6289467"/>
            <a:ext cx="4058200" cy="452945"/>
          </a:xfrm>
          <a:prstGeom prst="rect">
            <a:avLst/>
          </a:prstGeom>
          <a:noFill/>
        </p:spPr>
        <p:txBody>
          <a:bodyPr wrap="square">
            <a:spAutoFit/>
          </a:bodyPr>
          <a:lstStyle/>
          <a:p>
            <a:pPr defTabSz="866775">
              <a:lnSpc>
                <a:spcPct val="130000"/>
              </a:lnSpc>
              <a:defRPr/>
            </a:pPr>
            <a:r>
              <a:rPr lang="zh-CN" altLang="en-US" sz="200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部门：</a:t>
            </a:r>
            <a:r>
              <a:rPr lang="en-US" altLang="zh-CN" sz="200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xiazaii</a:t>
            </a:r>
            <a:endParaRPr lang="zh-CN" altLang="en-US" sz="2000"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5" grpId="0" animBg="1"/>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94957" y="2344396"/>
            <a:ext cx="12091371" cy="4512804"/>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891" tIns="60945" rIns="121891" bIns="60945" numCol="1" anchor="t" anchorCtr="0" compatLnSpc="1"/>
          <a:lstStyle/>
          <a:p>
            <a:pPr defTabSz="866775" fontAlgn="base">
              <a:spcBef>
                <a:spcPct val="0"/>
              </a:spcBef>
              <a:spcAft>
                <a:spcPct val="0"/>
              </a:spcAft>
            </a:pPr>
            <a:endParaRPr lang="zh-CN" altLang="en-US" sz="1895">
              <a:solidFill>
                <a:prstClr val="black"/>
              </a:solidFill>
              <a:latin typeface="Calibri" panose="020F0502020204030204" pitchFamily="34" charset="0"/>
              <a:ea typeface="宋体" panose="02010600030101010101" pitchFamily="2" charset="-122"/>
            </a:endParaRPr>
          </a:p>
        </p:txBody>
      </p:sp>
      <p:sp>
        <p:nvSpPr>
          <p:cNvPr id="11" name="Freeform 7"/>
          <p:cNvSpPr/>
          <p:nvPr/>
        </p:nvSpPr>
        <p:spPr bwMode="auto">
          <a:xfrm>
            <a:off x="1423" y="804"/>
            <a:ext cx="8122561" cy="6771332"/>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1891" tIns="60945" rIns="121891" bIns="60945" numCol="1" anchor="t" anchorCtr="0" compatLnSpc="1"/>
          <a:lstStyle/>
          <a:p>
            <a:pPr defTabSz="866775" fontAlgn="base">
              <a:spcBef>
                <a:spcPct val="0"/>
              </a:spcBef>
              <a:spcAft>
                <a:spcPct val="0"/>
              </a:spcAft>
            </a:pPr>
            <a:endParaRPr lang="zh-CN" altLang="en-US" sz="1895">
              <a:solidFill>
                <a:prstClr val="black"/>
              </a:solidFill>
              <a:latin typeface="Calibri" panose="020F0502020204030204" pitchFamily="34" charset="0"/>
              <a:ea typeface="宋体" panose="02010600030101010101" pitchFamily="2" charset="-122"/>
            </a:endParaRPr>
          </a:p>
        </p:txBody>
      </p:sp>
      <p:sp>
        <p:nvSpPr>
          <p:cNvPr id="6" name="TextBox 32"/>
          <p:cNvSpPr txBox="1"/>
          <p:nvPr/>
        </p:nvSpPr>
        <p:spPr>
          <a:xfrm>
            <a:off x="720205" y="1833776"/>
            <a:ext cx="3671834" cy="1025794"/>
          </a:xfrm>
          <a:prstGeom prst="rect">
            <a:avLst/>
          </a:prstGeom>
          <a:noFill/>
        </p:spPr>
        <p:txBody>
          <a:bodyPr wrap="square" rtlCol="0">
            <a:spAutoFit/>
          </a:bodyPr>
          <a:lstStyle/>
          <a:p>
            <a:pPr defTabSz="866775" fontAlgn="base">
              <a:spcBef>
                <a:spcPct val="0"/>
              </a:spcBef>
              <a:spcAft>
                <a:spcPct val="0"/>
              </a:spcAft>
            </a:pPr>
            <a:r>
              <a:rPr lang="en-US" altLang="zh-CN" sz="2275" dirty="0">
                <a:solidFill>
                  <a:prstClr val="white"/>
                </a:solidFill>
                <a:latin typeface="Arial" panose="020B0604020202020204" pitchFamily="34" charset="0"/>
                <a:ea typeface="微软雅黑" panose="020B0503020204020204" pitchFamily="34" charset="-122"/>
                <a:cs typeface="Arial" panose="020B0604020202020204" pitchFamily="34" charset="0"/>
              </a:rPr>
              <a:t>ADD RELATED</a:t>
            </a:r>
          </a:p>
          <a:p>
            <a:pPr defTabSz="866775" fontAlgn="base">
              <a:spcBef>
                <a:spcPct val="0"/>
              </a:spcBef>
              <a:spcAft>
                <a:spcPct val="0"/>
              </a:spcAft>
            </a:pPr>
            <a:r>
              <a:rPr lang="en-US" altLang="zh-CN" sz="3790" dirty="0">
                <a:solidFill>
                  <a:prstClr val="white"/>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55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20205" y="2847397"/>
            <a:ext cx="3671834" cy="771109"/>
          </a:xfrm>
          <a:prstGeom prst="rect">
            <a:avLst/>
          </a:prstGeom>
          <a:noFill/>
        </p:spPr>
        <p:txBody>
          <a:bodyPr wrap="square" rtlCol="0">
            <a:spAutoFit/>
          </a:bodyPr>
          <a:lstStyle/>
          <a:p>
            <a:pPr algn="just" defTabSz="866775" fontAlgn="base">
              <a:lnSpc>
                <a:spcPct val="150000"/>
              </a:lnSpc>
              <a:spcBef>
                <a:spcPct val="0"/>
              </a:spcBef>
              <a:spcAft>
                <a:spcPct val="0"/>
              </a:spcAft>
            </a:pPr>
            <a:r>
              <a:rPr lang="zh-CN" altLang="en-US" sz="760" dirty="0">
                <a:solidFill>
                  <a:prstClr val="white"/>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760" dirty="0">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2934922" y="188"/>
            <a:ext cx="5686113" cy="6092491"/>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pPr defTabSz="866775" fontAlgn="base">
              <a:spcBef>
                <a:spcPct val="0"/>
              </a:spcBef>
              <a:spcAft>
                <a:spcPct val="0"/>
              </a:spcAft>
            </a:pPr>
            <a:endParaRPr lang="zh-CN" altLang="en-US" sz="1705">
              <a:solidFill>
                <a:prstClr val="black"/>
              </a:solidFill>
              <a:latin typeface="Calibri" panose="020F0502020204030204" pitchFamily="34" charset="0"/>
              <a:ea typeface="宋体" panose="02010600030101010101" pitchFamily="2" charset="-122"/>
            </a:endParaRPr>
          </a:p>
        </p:txBody>
      </p:sp>
      <p:sp>
        <p:nvSpPr>
          <p:cNvPr id="75778" name="任意多边形 12"/>
          <p:cNvSpPr/>
          <p:nvPr/>
        </p:nvSpPr>
        <p:spPr bwMode="auto">
          <a:xfrm>
            <a:off x="5028910" y="188"/>
            <a:ext cx="7163090" cy="6857624"/>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pPr defTabSz="866775" fontAlgn="base">
              <a:spcBef>
                <a:spcPct val="0"/>
              </a:spcBef>
              <a:spcAft>
                <a:spcPct val="0"/>
              </a:spcAft>
            </a:pPr>
            <a:endParaRPr lang="zh-CN" altLang="en-US" sz="1705">
              <a:solidFill>
                <a:prstClr val="black"/>
              </a:solidFill>
              <a:latin typeface="Calibri" panose="020F0502020204030204" pitchFamily="34" charset="0"/>
              <a:ea typeface="宋体" panose="02010600030101010101" pitchFamily="2" charset="-122"/>
            </a:endParaRPr>
          </a:p>
        </p:txBody>
      </p:sp>
      <p:sp>
        <p:nvSpPr>
          <p:cNvPr id="5" name="文本框 4"/>
          <p:cNvSpPr txBox="1">
            <a:spLocks noChangeArrowheads="1"/>
          </p:cNvSpPr>
          <p:nvPr/>
        </p:nvSpPr>
        <p:spPr bwMode="auto">
          <a:xfrm>
            <a:off x="675516" y="4535283"/>
            <a:ext cx="4729581" cy="85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66775" fontAlgn="base">
              <a:lnSpc>
                <a:spcPct val="150000"/>
              </a:lnSpc>
              <a:spcBef>
                <a:spcPct val="0"/>
              </a:spcBef>
              <a:spcAft>
                <a:spcPct val="0"/>
              </a:spcAft>
            </a:pP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770655" y="4384839"/>
            <a:ext cx="4506101" cy="78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9" name="文本框 8"/>
          <p:cNvSpPr txBox="1"/>
          <p:nvPr/>
        </p:nvSpPr>
        <p:spPr>
          <a:xfrm>
            <a:off x="667466" y="4004974"/>
            <a:ext cx="1603666" cy="325795"/>
          </a:xfrm>
          <a:prstGeom prst="rect">
            <a:avLst/>
          </a:prstGeom>
          <a:noFill/>
        </p:spPr>
        <p:txBody>
          <a:bodyPr wrap="square">
            <a:spAutoFit/>
          </a:bodyPr>
          <a:lstStyle/>
          <a:p>
            <a:pPr defTabSz="866775" fontAlgn="base">
              <a:spcBef>
                <a:spcPct val="0"/>
              </a:spcBef>
              <a:spcAft>
                <a:spcPct val="0"/>
              </a:spcAft>
            </a:pPr>
            <a:r>
              <a:rPr lang="zh-CN" altLang="en-US" sz="1515" dirty="0">
                <a:solidFill>
                  <a:prstClr val="black">
                    <a:lumMod val="65000"/>
                    <a:lumOff val="35000"/>
                  </a:prstClr>
                </a:solidFill>
                <a:latin typeface="Calibri" panose="020F0502020204030204" pitchFamily="34" charset="0"/>
                <a:ea typeface="微软雅黑" panose="020B0503020204020204" pitchFamily="34" charset="-122"/>
              </a:rPr>
              <a:t>请替换文字内容</a:t>
            </a:r>
          </a:p>
        </p:txBody>
      </p:sp>
      <p:sp>
        <p:nvSpPr>
          <p:cNvPr id="7" name="文本框 6"/>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8" name="文本框 7"/>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8809070" y="4766180"/>
            <a:ext cx="2585611" cy="687048"/>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defTabSz="866775" fontAlgn="base">
              <a:spcBef>
                <a:spcPts val="237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726272" y="3625236"/>
            <a:ext cx="2572662" cy="687048"/>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defTabSz="866775" fontAlgn="base">
              <a:spcBef>
                <a:spcPts val="4265"/>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597689" y="4629315"/>
            <a:ext cx="4996623" cy="1150257"/>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5399" tIns="25399" rIns="25399" bIns="25399" anchor="ctr"/>
          <a:lstStyle/>
          <a:p>
            <a:pPr defTabSz="866775" fontAlgn="base">
              <a:lnSpc>
                <a:spcPct val="120000"/>
              </a:lnSpc>
              <a:spcBef>
                <a:spcPct val="0"/>
              </a:spcBef>
              <a:spcAft>
                <a:spcPct val="0"/>
              </a:spcAft>
            </a:pPr>
            <a:endParaRPr sz="175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418570" y="3468135"/>
            <a:ext cx="3354861" cy="1161180"/>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5399" tIns="25399" rIns="25399" bIns="25399" anchor="ctr"/>
          <a:lstStyle/>
          <a:p>
            <a:pPr defTabSz="866775" fontAlgn="base">
              <a:lnSpc>
                <a:spcPct val="120000"/>
              </a:lnSpc>
              <a:spcBef>
                <a:spcPct val="0"/>
              </a:spcBef>
              <a:spcAft>
                <a:spcPct val="0"/>
              </a:spcAft>
            </a:pPr>
            <a:endParaRPr sz="175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250931" y="2279653"/>
            <a:ext cx="1690139" cy="11824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5399" tIns="25399" rIns="25399" bIns="25399" anchor="ctr"/>
          <a:lstStyle/>
          <a:p>
            <a:pPr defTabSz="866775" fontAlgn="base">
              <a:lnSpc>
                <a:spcPct val="120000"/>
              </a:lnSpc>
              <a:spcBef>
                <a:spcPct val="0"/>
              </a:spcBef>
              <a:spcAft>
                <a:spcPct val="0"/>
              </a:spcAft>
            </a:pPr>
            <a:endParaRPr sz="175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5324483" y="5093795"/>
            <a:ext cx="1543031" cy="220766"/>
          </a:xfrm>
          <a:prstGeom prst="rect">
            <a:avLst/>
          </a:prstGeom>
        </p:spPr>
        <p:txBody>
          <a:bodyPr vert="horz" wrap="square" lIns="0" tIns="0" rIns="0" bIns="0" rtlCol="0" anchor="ctr">
            <a:spAutoFit/>
          </a:bodyPr>
          <a:lstStyle/>
          <a:p>
            <a:pPr marL="0" indent="0" algn="ctr">
              <a:lnSpc>
                <a:spcPct val="120000"/>
              </a:lnSpc>
              <a:buNone/>
            </a:pPr>
            <a:r>
              <a:rPr lang="zh-CN" altLang="en-US" sz="1325">
                <a:solidFill>
                  <a:srgbClr val="FCFCFC"/>
                </a:solidFill>
                <a:latin typeface="+mn-ea"/>
                <a:sym typeface="Arial" panose="020B0604020202020204" pitchFamily="34" charset="0"/>
              </a:rPr>
              <a:t>请替换文字内容</a:t>
            </a:r>
            <a:endParaRPr lang="id-ID" sz="1325" dirty="0">
              <a:solidFill>
                <a:srgbClr val="FCFCFC"/>
              </a:solidFill>
              <a:latin typeface="+mn-ea"/>
              <a:sym typeface="Arial" panose="020B0604020202020204" pitchFamily="34" charset="0"/>
            </a:endParaRPr>
          </a:p>
        </p:txBody>
      </p:sp>
      <p:sp>
        <p:nvSpPr>
          <p:cNvPr id="20" name="Text Placeholder 3"/>
          <p:cNvSpPr txBox="1"/>
          <p:nvPr/>
        </p:nvSpPr>
        <p:spPr>
          <a:xfrm>
            <a:off x="5696478" y="2875659"/>
            <a:ext cx="799040" cy="46903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20000"/>
              </a:lnSpc>
              <a:spcBef>
                <a:spcPts val="950"/>
              </a:spcBef>
              <a:spcAft>
                <a:spcPct val="0"/>
              </a:spcAft>
            </a:pPr>
            <a:r>
              <a:rPr lang="zh-CN" altLang="en-US" sz="1325"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445758" y="3941927"/>
            <a:ext cx="1300482" cy="22397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66775" fontAlgn="base">
              <a:lnSpc>
                <a:spcPct val="120000"/>
              </a:lnSpc>
              <a:spcBef>
                <a:spcPts val="950"/>
              </a:spcBef>
              <a:spcAft>
                <a:spcPct val="0"/>
              </a:spcAft>
            </a:pPr>
            <a:r>
              <a:rPr lang="zh-CN" altLang="en-US" sz="1325"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325"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079013" y="2426692"/>
            <a:ext cx="2585611" cy="687048"/>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defTabSz="866775" fontAlgn="base">
              <a:spcBef>
                <a:spcPts val="237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1061" y="1461"/>
            <a:ext cx="5575450" cy="6855756"/>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grpSp>
      <p:sp>
        <p:nvSpPr>
          <p:cNvPr id="28" name="TextBox 32"/>
          <p:cNvSpPr txBox="1"/>
          <p:nvPr/>
        </p:nvSpPr>
        <p:spPr>
          <a:xfrm>
            <a:off x="6778659" y="2727092"/>
            <a:ext cx="4474908" cy="1201226"/>
          </a:xfrm>
          <a:prstGeom prst="rect">
            <a:avLst/>
          </a:prstGeom>
          <a:noFill/>
        </p:spPr>
        <p:txBody>
          <a:bodyPr wrap="square" rtlCol="0">
            <a:spAutoFit/>
          </a:bodyPr>
          <a:lstStyle/>
          <a:p>
            <a:pPr defTabSz="866775" fontAlgn="base">
              <a:spcBef>
                <a:spcPct val="0"/>
              </a:spcBef>
              <a:spcAft>
                <a:spcPct val="0"/>
              </a:spcAft>
            </a:pPr>
            <a:r>
              <a:rPr lang="en-US" altLang="zh-CN" sz="2655" dirty="0">
                <a:solidFill>
                  <a:srgbClr val="834707"/>
                </a:solidFill>
                <a:latin typeface="Calibri" panose="020F0502020204030204" pitchFamily="34" charset="0"/>
                <a:ea typeface="微软雅黑" panose="020B0503020204020204" pitchFamily="34" charset="-122"/>
              </a:rPr>
              <a:t>ADD RELATED</a:t>
            </a:r>
          </a:p>
          <a:p>
            <a:pPr defTabSz="866775" fontAlgn="base">
              <a:spcBef>
                <a:spcPct val="0"/>
              </a:spcBef>
              <a:spcAft>
                <a:spcPct val="0"/>
              </a:spcAft>
            </a:pPr>
            <a:r>
              <a:rPr lang="en-US" altLang="zh-CN" sz="4550" dirty="0">
                <a:solidFill>
                  <a:srgbClr val="834707"/>
                </a:solidFill>
                <a:latin typeface="Impact" panose="020B0806030902050204" pitchFamily="34" charset="0"/>
                <a:ea typeface="微软雅黑" panose="020B0503020204020204" pitchFamily="34" charset="-122"/>
              </a:rPr>
              <a:t>TITLE WORDS</a:t>
            </a:r>
            <a:endParaRPr lang="zh-CN" altLang="en-US" sz="4550"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513512" y="2581219"/>
            <a:ext cx="1827736" cy="1492716"/>
          </a:xfrm>
          <a:prstGeom prst="rect">
            <a:avLst/>
          </a:prstGeom>
          <a:noFill/>
        </p:spPr>
        <p:txBody>
          <a:bodyPr wrap="square" rtlCol="0">
            <a:spAutoFit/>
          </a:bodyPr>
          <a:lstStyle/>
          <a:p>
            <a:pPr defTabSz="866775" fontAlgn="base">
              <a:spcBef>
                <a:spcPct val="0"/>
              </a:spcBef>
              <a:spcAft>
                <a:spcPct val="0"/>
              </a:spcAft>
            </a:pPr>
            <a:r>
              <a:rPr lang="en-US" altLang="zh-CN" sz="9100" dirty="0">
                <a:solidFill>
                  <a:srgbClr val="B95921"/>
                </a:solidFill>
                <a:latin typeface="Impact" panose="020B0806030902050204" pitchFamily="34" charset="0"/>
                <a:ea typeface="微软雅黑" panose="020B0503020204020204" pitchFamily="34" charset="-122"/>
              </a:rPr>
              <a:t>03</a:t>
            </a:r>
            <a:endParaRPr lang="zh-CN" altLang="en-US" sz="22655" dirty="0">
              <a:solidFill>
                <a:srgbClr val="B9592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6778658" y="4000875"/>
            <a:ext cx="3668160" cy="500906"/>
          </a:xfrm>
          <a:prstGeom prst="rect">
            <a:avLst/>
          </a:prstGeom>
          <a:noFill/>
        </p:spPr>
        <p:txBody>
          <a:bodyPr wrap="square" rtlCol="0">
            <a:spAutoFit/>
          </a:bodyPr>
          <a:lstStyle/>
          <a:p>
            <a:pPr defTabSz="866775" fontAlgn="base">
              <a:spcBef>
                <a:spcPct val="0"/>
              </a:spcBef>
              <a:spcAft>
                <a:spcPct val="0"/>
              </a:spcAft>
            </a:pPr>
            <a:r>
              <a:rPr lang="zh-CN" altLang="en-US" sz="2655" dirty="0">
                <a:solidFill>
                  <a:srgbClr val="834707"/>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550" b="1"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052119" y="2859885"/>
            <a:ext cx="2014828" cy="2016858"/>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144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416919" y="3226714"/>
            <a:ext cx="1285228" cy="1285228"/>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144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US" sz="135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55" name="Group 54"/>
          <p:cNvGrpSpPr/>
          <p:nvPr/>
        </p:nvGrpSpPr>
        <p:grpSpPr>
          <a:xfrm>
            <a:off x="1685289" y="2493054"/>
            <a:ext cx="2748488" cy="2750521"/>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144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5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en-US" sz="13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21502" y="2131298"/>
            <a:ext cx="3476062" cy="3476062"/>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endParaRPr lang="en-US" sz="144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61" name="Text Placeholder 32"/>
          <p:cNvSpPr txBox="1"/>
          <p:nvPr/>
        </p:nvSpPr>
        <p:spPr>
          <a:xfrm>
            <a:off x="5619992" y="2310996"/>
            <a:ext cx="5169222" cy="68704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710"/>
              </a:spcBef>
              <a:spcAft>
                <a:spcPct val="0"/>
              </a:spcAft>
              <a:buNone/>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2" name="Text Placeholder 33"/>
          <p:cNvSpPr txBox="1"/>
          <p:nvPr/>
        </p:nvSpPr>
        <p:spPr>
          <a:xfrm>
            <a:off x="5608419" y="2003397"/>
            <a:ext cx="1379067" cy="22397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50240" fontAlgn="base">
              <a:lnSpc>
                <a:spcPct val="120000"/>
              </a:lnSpc>
              <a:spcBef>
                <a:spcPts val="710"/>
              </a:spcBef>
              <a:spcAft>
                <a:spcPct val="0"/>
              </a:spcAft>
              <a:buNone/>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677768" y="3203161"/>
            <a:ext cx="495959" cy="4959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Text Placeholder 33"/>
          <p:cNvSpPr txBox="1"/>
          <p:nvPr/>
        </p:nvSpPr>
        <p:spPr>
          <a:xfrm>
            <a:off x="6230816" y="3290049"/>
            <a:ext cx="1000117" cy="22397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50240" fontAlgn="base">
              <a:lnSpc>
                <a:spcPct val="120000"/>
              </a:lnSpc>
              <a:spcBef>
                <a:spcPts val="710"/>
              </a:spcBef>
              <a:spcAft>
                <a:spcPct val="0"/>
              </a:spcAft>
              <a:buNone/>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677766" y="3840127"/>
            <a:ext cx="495959" cy="4959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5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en-US" sz="13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230816" y="3924324"/>
            <a:ext cx="1000117" cy="22397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50240" fontAlgn="base">
              <a:lnSpc>
                <a:spcPct val="120000"/>
              </a:lnSpc>
              <a:spcBef>
                <a:spcPts val="710"/>
              </a:spcBef>
              <a:spcAft>
                <a:spcPct val="0"/>
              </a:spcAft>
              <a:buNone/>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663793" y="4477093"/>
            <a:ext cx="495959" cy="4959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55"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35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230816" y="4537443"/>
            <a:ext cx="1000117" cy="22397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50240" fontAlgn="base">
              <a:lnSpc>
                <a:spcPct val="120000"/>
              </a:lnSpc>
              <a:spcBef>
                <a:spcPts val="710"/>
              </a:spcBef>
              <a:spcAft>
                <a:spcPct val="0"/>
              </a:spcAft>
              <a:buNone/>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663793" y="5114058"/>
            <a:ext cx="495959" cy="4959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US" sz="135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70" name="Text Placeholder 33"/>
          <p:cNvSpPr txBox="1"/>
          <p:nvPr/>
        </p:nvSpPr>
        <p:spPr>
          <a:xfrm>
            <a:off x="6230816" y="5150561"/>
            <a:ext cx="1000117" cy="22397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50240" fontAlgn="base">
              <a:lnSpc>
                <a:spcPct val="120000"/>
              </a:lnSpc>
              <a:spcBef>
                <a:spcPts val="710"/>
              </a:spcBef>
              <a:spcAft>
                <a:spcPct val="0"/>
              </a:spcAft>
              <a:buNone/>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121679" y="2191480"/>
            <a:ext cx="679674" cy="223972"/>
          </a:xfrm>
          <a:prstGeom prst="rect">
            <a:avLst/>
          </a:prstGeom>
        </p:spPr>
        <p:txBody>
          <a:bodyPr wrap="none" lIns="0" tIns="0" rIns="0" bIns="0">
            <a:spAutoFit/>
          </a:bodyPr>
          <a:lstStyle/>
          <a:p>
            <a:pPr algn="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121679" y="2539269"/>
            <a:ext cx="679674" cy="223972"/>
          </a:xfrm>
          <a:prstGeom prst="rect">
            <a:avLst/>
          </a:prstGeom>
        </p:spPr>
        <p:txBody>
          <a:bodyPr wrap="none" lIns="0" tIns="0" rIns="0" bIns="0">
            <a:spAutoFit/>
          </a:bodyPr>
          <a:lstStyle/>
          <a:p>
            <a:pPr algn="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121679" y="2905530"/>
            <a:ext cx="679674" cy="223972"/>
          </a:xfrm>
          <a:prstGeom prst="rect">
            <a:avLst/>
          </a:prstGeom>
        </p:spPr>
        <p:txBody>
          <a:bodyPr wrap="none" lIns="0" tIns="0" rIns="0" bIns="0">
            <a:spAutoFit/>
          </a:bodyPr>
          <a:lstStyle/>
          <a:p>
            <a:pPr algn="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121679" y="3258008"/>
            <a:ext cx="679674" cy="223972"/>
          </a:xfrm>
          <a:prstGeom prst="rect">
            <a:avLst/>
          </a:prstGeom>
        </p:spPr>
        <p:txBody>
          <a:bodyPr wrap="none" lIns="0" tIns="0" rIns="0" bIns="0">
            <a:spAutoFit/>
          </a:bodyPr>
          <a:lstStyle/>
          <a:p>
            <a:pPr algn="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230815" y="3560094"/>
            <a:ext cx="4542521" cy="4070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710"/>
              </a:spcBef>
              <a:spcAft>
                <a:spcPct val="0"/>
              </a:spcAft>
              <a:buNone/>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230815" y="4194368"/>
            <a:ext cx="4542521" cy="4070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710"/>
              </a:spcBef>
              <a:spcAft>
                <a:spcPct val="0"/>
              </a:spcAft>
              <a:buNone/>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230815" y="4807488"/>
            <a:ext cx="4542521" cy="4070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710"/>
              </a:spcBef>
              <a:spcAft>
                <a:spcPct val="0"/>
              </a:spcAft>
              <a:buNone/>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230815" y="5420607"/>
            <a:ext cx="4542521" cy="4070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50240" fontAlgn="base">
              <a:lnSpc>
                <a:spcPct val="120000"/>
              </a:lnSpc>
              <a:spcBef>
                <a:spcPts val="710"/>
              </a:spcBef>
              <a:spcAft>
                <a:spcPct val="0"/>
              </a:spcAft>
              <a:buNone/>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3" name="文本框 32"/>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775067" y="1137948"/>
            <a:ext cx="10636221" cy="3835749"/>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9" name="MH_Text_1"/>
          <p:cNvSpPr txBox="1"/>
          <p:nvPr/>
        </p:nvSpPr>
        <p:spPr>
          <a:xfrm>
            <a:off x="1385077" y="5908016"/>
            <a:ext cx="9899297" cy="525051"/>
          </a:xfrm>
          <a:prstGeom prst="rect">
            <a:avLst/>
          </a:prstGeom>
          <a:noFill/>
        </p:spPr>
        <p:txBody>
          <a:bodyPr>
            <a:normAutofit/>
          </a:bodyPr>
          <a:lstStyle/>
          <a:p>
            <a:pPr defTabSz="866775" fontAlgn="base">
              <a:lnSpc>
                <a:spcPct val="150000"/>
              </a:lnSpc>
              <a:spcBef>
                <a:spcPct val="0"/>
              </a:spcBef>
              <a:spcAft>
                <a:spcPct val="0"/>
              </a:spcAft>
            </a:pPr>
            <a:r>
              <a:rPr lang="zh-CN" altLang="en-US"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55" dirty="0">
              <a:solidFill>
                <a:prstClr val="black">
                  <a:lumMod val="65000"/>
                  <a:lumOff val="35000"/>
                </a:prst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385078" y="5596429"/>
            <a:ext cx="1775130" cy="325795"/>
          </a:xfrm>
          <a:prstGeom prst="rect">
            <a:avLst/>
          </a:prstGeom>
          <a:noFill/>
        </p:spPr>
        <p:txBody>
          <a:bodyPr wrap="square" rtlCol="0">
            <a:spAutoFit/>
          </a:bodyPr>
          <a:lstStyle/>
          <a:p>
            <a:pPr defTabSz="866775" fontAlgn="base">
              <a:spcBef>
                <a:spcPct val="0"/>
              </a:spcBef>
              <a:spcAft>
                <a:spcPct val="0"/>
              </a:spcAft>
            </a:pPr>
            <a:r>
              <a:rPr lang="zh-CN" altLang="en-US" sz="1515" dirty="0">
                <a:solidFill>
                  <a:prstClr val="black">
                    <a:lumMod val="65000"/>
                    <a:lumOff val="35000"/>
                  </a:prstClr>
                </a:solidFill>
                <a:latin typeface="Calibri" panose="020F0502020204030204" pitchFamily="34" charset="0"/>
                <a:ea typeface="微软雅黑" panose="020B0503020204020204" pitchFamily="34" charset="-122"/>
              </a:rPr>
              <a:t>请替换文字内容</a:t>
            </a:r>
          </a:p>
        </p:txBody>
      </p:sp>
      <p:sp>
        <p:nvSpPr>
          <p:cNvPr id="5" name="文本框 4"/>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6" name="文本框 5"/>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709304" y="2092438"/>
            <a:ext cx="8773393" cy="3520781"/>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1974"/>
              <a:ext cx="939148" cy="1106529"/>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sz="2795">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688"/>
              <a:ext cx="939148" cy="1106529"/>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sz="2795">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885"/>
              <a:ext cx="939148" cy="1106529"/>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sz="2795">
                  <a:solidFill>
                    <a:prstClr val="white"/>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1974"/>
              <a:ext cx="939148" cy="1106529"/>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sz="2795">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28"/>
              <a:ext cx="939148" cy="1106529"/>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sz="279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600">
                  <a:solidFill>
                    <a:srgbClr val="FFFFFF"/>
                  </a:solidFill>
                </a:defRPr>
              </a:pPr>
              <a:endParaRPr sz="15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36"/>
              <a:ext cx="939148" cy="1106529"/>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sz="2795">
                  <a:solidFill>
                    <a:prstClr val="white"/>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2" y="425652"/>
              <a:ext cx="3328601" cy="529104"/>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2" y="1046262"/>
              <a:ext cx="4296334" cy="961718"/>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6" y="3389111"/>
              <a:ext cx="3328601" cy="529104"/>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zh-CN" altLang="en-US" sz="132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6" y="4009722"/>
              <a:ext cx="4296334" cy="961718"/>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6" y="6352568"/>
              <a:ext cx="3328601" cy="529104"/>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6" y="6973179"/>
              <a:ext cx="4296334" cy="961718"/>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7" y="400136"/>
              <a:ext cx="3374205" cy="529104"/>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791"/>
              <a:ext cx="4311498" cy="961718"/>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1" y="3363595"/>
              <a:ext cx="3374205" cy="529104"/>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zh-CN" altLang="en-US" sz="132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8248"/>
              <a:ext cx="4311498" cy="961718"/>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1" y="6327052"/>
              <a:ext cx="3374205" cy="529104"/>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zh-CN" altLang="en-US" sz="132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707"/>
              <a:ext cx="4311498" cy="961718"/>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585480" y="1927084"/>
            <a:ext cx="1995021" cy="303695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31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ound Diagonal Corner Rectangle 35"/>
          <p:cNvSpPr/>
          <p:nvPr/>
        </p:nvSpPr>
        <p:spPr>
          <a:xfrm>
            <a:off x="3938668" y="1927084"/>
            <a:ext cx="1995021" cy="3036958"/>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31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ound Diagonal Corner Rectangle 36"/>
          <p:cNvSpPr/>
          <p:nvPr/>
        </p:nvSpPr>
        <p:spPr>
          <a:xfrm>
            <a:off x="6281110" y="1927084"/>
            <a:ext cx="1995021" cy="3036958"/>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31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ound Diagonal Corner Rectangle 37"/>
          <p:cNvSpPr/>
          <p:nvPr/>
        </p:nvSpPr>
        <p:spPr>
          <a:xfrm>
            <a:off x="8623037" y="1927084"/>
            <a:ext cx="1995021" cy="3036958"/>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31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78"/>
          <p:cNvGrpSpPr/>
          <p:nvPr/>
        </p:nvGrpSpPr>
        <p:grpSpPr>
          <a:xfrm>
            <a:off x="4647636" y="2177490"/>
            <a:ext cx="577127" cy="794439"/>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Group 79"/>
          <p:cNvGrpSpPr/>
          <p:nvPr/>
        </p:nvGrpSpPr>
        <p:grpSpPr>
          <a:xfrm>
            <a:off x="2213697" y="2194762"/>
            <a:ext cx="738598" cy="75996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Group 72"/>
          <p:cNvGrpSpPr/>
          <p:nvPr/>
        </p:nvGrpSpPr>
        <p:grpSpPr>
          <a:xfrm>
            <a:off x="6773956" y="2091849"/>
            <a:ext cx="1008795" cy="965772"/>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Group 74"/>
          <p:cNvGrpSpPr/>
          <p:nvPr/>
        </p:nvGrpSpPr>
        <p:grpSpPr>
          <a:xfrm>
            <a:off x="9186126" y="2215547"/>
            <a:ext cx="868891" cy="718375"/>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05557" tIns="52779" rIns="105557" bIns="52779" numCol="1" anchor="t" anchorCtr="0" compatLnSpc="1"/>
            <a:lstStyle/>
            <a:p>
              <a:pPr defTabSz="866775" fontAlgn="base">
                <a:lnSpc>
                  <a:spcPct val="120000"/>
                </a:lnSpc>
                <a:spcBef>
                  <a:spcPct val="0"/>
                </a:spcBef>
                <a:spcAft>
                  <a:spcPct val="0"/>
                </a:spcAft>
              </a:pPr>
              <a:endParaRPr lang="en-US" sz="23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TextBox 80"/>
          <p:cNvSpPr txBox="1"/>
          <p:nvPr/>
        </p:nvSpPr>
        <p:spPr>
          <a:xfrm>
            <a:off x="1799696" y="3452518"/>
            <a:ext cx="1566589" cy="966996"/>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760" dirty="0" err="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8837252" y="3452518"/>
            <a:ext cx="1566589" cy="966996"/>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760" dirty="0" err="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495068" y="3452518"/>
            <a:ext cx="1566589" cy="966996"/>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760" dirty="0" err="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152884" y="3452518"/>
            <a:ext cx="1566589" cy="966996"/>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760" dirty="0" err="1">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76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617077" y="5296013"/>
            <a:ext cx="8957906" cy="407099"/>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09828" y="5141929"/>
            <a:ext cx="897234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2928403" y="1377220"/>
            <a:ext cx="1888954" cy="1888954"/>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866775" fontAlgn="base">
              <a:lnSpc>
                <a:spcPct val="120000"/>
              </a:lnSpc>
              <a:spcBef>
                <a:spcPct val="0"/>
              </a:spcBef>
              <a:spcAft>
                <a:spcPct val="0"/>
              </a:spcAft>
            </a:pPr>
            <a:endParaRPr lang="en-US" sz="231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Arc 87"/>
          <p:cNvSpPr/>
          <p:nvPr/>
        </p:nvSpPr>
        <p:spPr>
          <a:xfrm rot="19051047">
            <a:off x="5213832" y="1377222"/>
            <a:ext cx="1888954" cy="1888954"/>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866775" fontAlgn="base">
              <a:lnSpc>
                <a:spcPct val="120000"/>
              </a:lnSpc>
              <a:spcBef>
                <a:spcPct val="0"/>
              </a:spcBef>
              <a:spcAft>
                <a:spcPct val="0"/>
              </a:spcAft>
            </a:pPr>
            <a:endParaRPr lang="en-US" sz="231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Arc 88"/>
          <p:cNvSpPr/>
          <p:nvPr/>
        </p:nvSpPr>
        <p:spPr>
          <a:xfrm rot="19051047">
            <a:off x="7499260" y="1377222"/>
            <a:ext cx="1888954" cy="1888954"/>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866775" fontAlgn="base">
              <a:lnSpc>
                <a:spcPct val="120000"/>
              </a:lnSpc>
              <a:spcBef>
                <a:spcPct val="0"/>
              </a:spcBef>
              <a:spcAft>
                <a:spcPct val="0"/>
              </a:spcAft>
            </a:pPr>
            <a:endParaRPr lang="en-US" sz="231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41" name="文本框 40"/>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1061" y="1461"/>
            <a:ext cx="5575450" cy="6855756"/>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grpSp>
      <p:sp>
        <p:nvSpPr>
          <p:cNvPr id="28" name="TextBox 32"/>
          <p:cNvSpPr txBox="1"/>
          <p:nvPr/>
        </p:nvSpPr>
        <p:spPr>
          <a:xfrm>
            <a:off x="6778659" y="2727092"/>
            <a:ext cx="4474908" cy="1201226"/>
          </a:xfrm>
          <a:prstGeom prst="rect">
            <a:avLst/>
          </a:prstGeom>
          <a:noFill/>
        </p:spPr>
        <p:txBody>
          <a:bodyPr wrap="square" rtlCol="0">
            <a:spAutoFit/>
          </a:bodyPr>
          <a:lstStyle/>
          <a:p>
            <a:pPr defTabSz="866775" fontAlgn="base">
              <a:spcBef>
                <a:spcPct val="0"/>
              </a:spcBef>
              <a:spcAft>
                <a:spcPct val="0"/>
              </a:spcAft>
            </a:pPr>
            <a:r>
              <a:rPr lang="en-US" altLang="zh-CN" sz="2655" dirty="0">
                <a:solidFill>
                  <a:srgbClr val="834707"/>
                </a:solidFill>
                <a:latin typeface="Calibri" panose="020F0502020204030204" pitchFamily="34" charset="0"/>
                <a:ea typeface="微软雅黑" panose="020B0503020204020204" pitchFamily="34" charset="-122"/>
              </a:rPr>
              <a:t>ADD RELATED</a:t>
            </a:r>
          </a:p>
          <a:p>
            <a:pPr defTabSz="866775" fontAlgn="base">
              <a:spcBef>
                <a:spcPct val="0"/>
              </a:spcBef>
              <a:spcAft>
                <a:spcPct val="0"/>
              </a:spcAft>
            </a:pPr>
            <a:r>
              <a:rPr lang="en-US" altLang="zh-CN" sz="4550" dirty="0">
                <a:solidFill>
                  <a:srgbClr val="834707"/>
                </a:solidFill>
                <a:latin typeface="Impact" panose="020B0806030902050204" pitchFamily="34" charset="0"/>
                <a:ea typeface="微软雅黑" panose="020B0503020204020204" pitchFamily="34" charset="-122"/>
              </a:rPr>
              <a:t>TITLE WORDS</a:t>
            </a:r>
            <a:endParaRPr lang="zh-CN" altLang="en-US" sz="4550"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513512" y="2581219"/>
            <a:ext cx="1827736" cy="1492716"/>
          </a:xfrm>
          <a:prstGeom prst="rect">
            <a:avLst/>
          </a:prstGeom>
          <a:noFill/>
        </p:spPr>
        <p:txBody>
          <a:bodyPr wrap="square" rtlCol="0">
            <a:spAutoFit/>
          </a:bodyPr>
          <a:lstStyle/>
          <a:p>
            <a:pPr defTabSz="866775" fontAlgn="base">
              <a:spcBef>
                <a:spcPct val="0"/>
              </a:spcBef>
              <a:spcAft>
                <a:spcPct val="0"/>
              </a:spcAft>
            </a:pPr>
            <a:r>
              <a:rPr lang="en-US" altLang="zh-CN" sz="9100" dirty="0">
                <a:solidFill>
                  <a:srgbClr val="B95921"/>
                </a:solidFill>
                <a:latin typeface="Impact" panose="020B0806030902050204" pitchFamily="34" charset="0"/>
                <a:ea typeface="微软雅黑" panose="020B0503020204020204" pitchFamily="34" charset="-122"/>
              </a:rPr>
              <a:t>04</a:t>
            </a:r>
            <a:endParaRPr lang="zh-CN" altLang="en-US" sz="22655" dirty="0">
              <a:solidFill>
                <a:srgbClr val="B9592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6778658" y="4000875"/>
            <a:ext cx="3668160" cy="500906"/>
          </a:xfrm>
          <a:prstGeom prst="rect">
            <a:avLst/>
          </a:prstGeom>
          <a:noFill/>
        </p:spPr>
        <p:txBody>
          <a:bodyPr wrap="square" rtlCol="0">
            <a:spAutoFit/>
          </a:bodyPr>
          <a:lstStyle/>
          <a:p>
            <a:pPr defTabSz="866775" fontAlgn="base">
              <a:spcBef>
                <a:spcPct val="0"/>
              </a:spcBef>
              <a:spcAft>
                <a:spcPct val="0"/>
              </a:spcAft>
            </a:pPr>
            <a:r>
              <a:rPr lang="zh-CN" altLang="en-US" sz="2655" dirty="0">
                <a:solidFill>
                  <a:srgbClr val="834707"/>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550" b="1"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099095" y="954221"/>
            <a:ext cx="6092905" cy="5344044"/>
            <a:chOff x="0" y="0"/>
            <a:chExt cx="2449" cy="2148"/>
          </a:xfrm>
        </p:grpSpPr>
        <p:pic>
          <p:nvPicPr>
            <p:cNvPr id="921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871134" y="2179110"/>
            <a:ext cx="728133" cy="723900"/>
          </a:xfrm>
          <a:prstGeom prst="ellipse">
            <a:avLst/>
          </a:prstGeom>
          <a:solidFill>
            <a:schemeClr val="accent1"/>
          </a:solidFill>
          <a:ln>
            <a:noFill/>
          </a:ln>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059518" y="2363259"/>
            <a:ext cx="355600" cy="36406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873251" y="3427944"/>
            <a:ext cx="728133" cy="723900"/>
          </a:xfrm>
          <a:prstGeom prst="ellipse">
            <a:avLst/>
          </a:prstGeom>
          <a:solidFill>
            <a:schemeClr val="accent2"/>
          </a:solidFill>
          <a:ln>
            <a:noFill/>
          </a:ln>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103968" y="3593043"/>
            <a:ext cx="266700" cy="389467"/>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873251" y="4659843"/>
            <a:ext cx="728133" cy="723900"/>
          </a:xfrm>
          <a:prstGeom prst="ellipse">
            <a:avLst/>
          </a:prstGeom>
          <a:solidFill>
            <a:schemeClr val="accent3"/>
          </a:solidFill>
          <a:ln>
            <a:noFill/>
          </a:ln>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080685" y="4894792"/>
            <a:ext cx="347133" cy="300567"/>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866775" fontAlgn="base">
                <a:lnSpc>
                  <a:spcPct val="120000"/>
                </a:lnSpc>
                <a:spcBef>
                  <a:spcPct val="0"/>
                </a:spcBef>
                <a:spcAft>
                  <a:spcPct val="0"/>
                </a:spcAft>
              </a:pPr>
              <a:endParaRPr lang="zh-CN" alt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813052" y="2221033"/>
            <a:ext cx="3761316" cy="65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813052" y="3457167"/>
            <a:ext cx="3761316" cy="65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813052" y="4693300"/>
            <a:ext cx="3761316" cy="65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66775" fontAlgn="base">
              <a:lnSpc>
                <a:spcPct val="120000"/>
              </a:lnSpc>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0"/>
            <a:ext cx="12192000" cy="686816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grpSp>
        <p:nvGrpSpPr>
          <p:cNvPr id="11" name="组合 11"/>
          <p:cNvGrpSpPr/>
          <p:nvPr/>
        </p:nvGrpSpPr>
        <p:grpSpPr bwMode="auto">
          <a:xfrm>
            <a:off x="361672" y="685923"/>
            <a:ext cx="4697840" cy="980833"/>
            <a:chOff x="3886200" y="188686"/>
            <a:chExt cx="4699000" cy="979713"/>
          </a:xfrm>
        </p:grpSpPr>
        <p:sp>
          <p:nvSpPr>
            <p:cNvPr id="12" name="任意多边形 11"/>
            <p:cNvSpPr/>
            <p:nvPr/>
          </p:nvSpPr>
          <p:spPr>
            <a:xfrm>
              <a:off x="3886200" y="188686"/>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14" name="任意多边形 13"/>
            <p:cNvSpPr/>
            <p:nvPr/>
          </p:nvSpPr>
          <p:spPr>
            <a:xfrm>
              <a:off x="4089400" y="283804"/>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r>
                <a:rPr lang="zh-CN" altLang="en-US" sz="3200" b="1" dirty="0">
                  <a:solidFill>
                    <a:prstClr val="white"/>
                  </a:solidFill>
                  <a:latin typeface="Calibri" panose="020F0502020204030204"/>
                  <a:ea typeface="宋体" panose="02010600030101010101" pitchFamily="2" charset="-122"/>
                </a:rPr>
                <a:t>目录 </a:t>
              </a:r>
              <a:r>
                <a:rPr lang="en-US" altLang="zh-CN" sz="3200" b="1" dirty="0">
                  <a:solidFill>
                    <a:prstClr val="white"/>
                  </a:solidFill>
                  <a:latin typeface="Calibri" panose="020F0502020204030204"/>
                  <a:ea typeface="宋体" panose="02010600030101010101" pitchFamily="2" charset="-122"/>
                </a:rPr>
                <a:t>/</a:t>
              </a:r>
              <a:r>
                <a:rPr lang="en-US" altLang="zh-CN" sz="3035" dirty="0">
                  <a:solidFill>
                    <a:prstClr val="white"/>
                  </a:solidFill>
                  <a:latin typeface="Calibri" panose="020F0502020204030204"/>
                  <a:ea typeface="宋体" panose="02010600030101010101" pitchFamily="2" charset="-122"/>
                </a:rPr>
                <a:t>CONTENTS</a:t>
              </a:r>
              <a:endParaRPr lang="zh-CN" altLang="en-US" sz="3035" dirty="0">
                <a:solidFill>
                  <a:prstClr val="white"/>
                </a:solidFill>
                <a:latin typeface="Calibri" panose="020F0502020204030204"/>
                <a:ea typeface="宋体" panose="02010600030101010101" pitchFamily="2" charset="-122"/>
              </a:endParaRPr>
            </a:p>
          </p:txBody>
        </p:sp>
      </p:grpSp>
      <p:grpSp>
        <p:nvGrpSpPr>
          <p:cNvPr id="15" name="组合 41"/>
          <p:cNvGrpSpPr/>
          <p:nvPr/>
        </p:nvGrpSpPr>
        <p:grpSpPr bwMode="auto">
          <a:xfrm>
            <a:off x="838389" y="2875919"/>
            <a:ext cx="582062" cy="527019"/>
            <a:chOff x="2727102" y="1805798"/>
            <a:chExt cx="789301" cy="714855"/>
          </a:xfrm>
        </p:grpSpPr>
        <p:grpSp>
          <p:nvGrpSpPr>
            <p:cNvPr id="16" name="组合 35"/>
            <p:cNvGrpSpPr/>
            <p:nvPr/>
          </p:nvGrpSpPr>
          <p:grpSpPr bwMode="auto">
            <a:xfrm>
              <a:off x="2727102" y="1809520"/>
              <a:ext cx="789301" cy="711133"/>
              <a:chOff x="3696385" y="1762464"/>
              <a:chExt cx="2543112" cy="2379436"/>
            </a:xfrm>
          </p:grpSpPr>
          <p:sp>
            <p:nvSpPr>
              <p:cNvPr id="18" name="矩形 17"/>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19"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17" name="文本框 39"/>
            <p:cNvSpPr txBox="1">
              <a:spLocks noChangeArrowheads="1"/>
            </p:cNvSpPr>
            <p:nvPr/>
          </p:nvSpPr>
          <p:spPr bwMode="auto">
            <a:xfrm>
              <a:off x="2808842" y="1805798"/>
              <a:ext cx="674295" cy="67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866775" fontAlgn="base">
                <a:spcBef>
                  <a:spcPct val="0"/>
                </a:spcBef>
                <a:spcAft>
                  <a:spcPct val="0"/>
                </a:spcAft>
              </a:pPr>
              <a:r>
                <a:rPr lang="en-US" altLang="zh-CN" sz="2655" dirty="0">
                  <a:solidFill>
                    <a:prstClr val="white"/>
                  </a:solidFill>
                  <a:latin typeface="Impact" panose="020B0806030902050204" pitchFamily="34" charset="0"/>
                  <a:ea typeface="时尚中黑简体" pitchFamily="2" charset="-122"/>
                  <a:cs typeface="Arial" panose="020B0604020202020204" pitchFamily="34" charset="0"/>
                </a:rPr>
                <a:t>01</a:t>
              </a:r>
              <a:endParaRPr lang="zh-CN" altLang="en-US" sz="2655" dirty="0">
                <a:solidFill>
                  <a:prstClr val="white"/>
                </a:solidFill>
                <a:latin typeface="Impact" panose="020B0806030902050204" pitchFamily="34" charset="0"/>
                <a:ea typeface="时尚中黑简体" pitchFamily="2" charset="-122"/>
                <a:cs typeface="Arial" panose="020B0604020202020204" pitchFamily="34" charset="0"/>
              </a:endParaRPr>
            </a:p>
          </p:txBody>
        </p:sp>
      </p:grpSp>
      <p:grpSp>
        <p:nvGrpSpPr>
          <p:cNvPr id="20" name="组合 42"/>
          <p:cNvGrpSpPr/>
          <p:nvPr/>
        </p:nvGrpSpPr>
        <p:grpSpPr bwMode="auto">
          <a:xfrm>
            <a:off x="1681145" y="2878005"/>
            <a:ext cx="3774626" cy="524934"/>
            <a:chOff x="3859762" y="1809521"/>
            <a:chExt cx="5116559" cy="711133"/>
          </a:xfrm>
        </p:grpSpPr>
        <p:grpSp>
          <p:nvGrpSpPr>
            <p:cNvPr id="21" name="组合 36"/>
            <p:cNvGrpSpPr/>
            <p:nvPr/>
          </p:nvGrpSpPr>
          <p:grpSpPr bwMode="auto">
            <a:xfrm>
              <a:off x="3859762" y="1809521"/>
              <a:ext cx="5116559" cy="711133"/>
              <a:chOff x="3856314" y="1762464"/>
              <a:chExt cx="2383183" cy="2379436"/>
            </a:xfrm>
          </p:grpSpPr>
          <p:sp>
            <p:nvSpPr>
              <p:cNvPr id="24" name="矩形 23"/>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25"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23" name="矩形 22"/>
            <p:cNvSpPr/>
            <p:nvPr/>
          </p:nvSpPr>
          <p:spPr>
            <a:xfrm>
              <a:off x="4943773" y="1868800"/>
              <a:ext cx="3018584" cy="599363"/>
            </a:xfrm>
            <a:prstGeom prst="rect">
              <a:avLst/>
            </a:prstGeom>
          </p:spPr>
          <p:txBody>
            <a:bodyPr wrap="none">
              <a:spAutoFit/>
            </a:bodyPr>
            <a:lstStyle/>
            <a:p>
              <a:pPr defTabSz="866775" fontAlgn="base">
                <a:spcBef>
                  <a:spcPct val="0"/>
                </a:spcBef>
                <a:spcAft>
                  <a:spcPct val="0"/>
                </a:spcAft>
              </a:pPr>
              <a:r>
                <a:rPr lang="zh-CN" altLang="en-US" sz="2275" dirty="0">
                  <a:solidFill>
                    <a:prstClr val="white"/>
                  </a:solidFill>
                  <a:latin typeface="Calibri" panose="020F0502020204030204" pitchFamily="34" charset="0"/>
                  <a:ea typeface="微软雅黑" panose="020B0503020204020204" pitchFamily="34" charset="-122"/>
                </a:rPr>
                <a:t>请替换文字内容</a:t>
              </a:r>
            </a:p>
          </p:txBody>
        </p:sp>
      </p:grpSp>
      <p:grpSp>
        <p:nvGrpSpPr>
          <p:cNvPr id="58" name="组合 41"/>
          <p:cNvGrpSpPr/>
          <p:nvPr/>
        </p:nvGrpSpPr>
        <p:grpSpPr bwMode="auto">
          <a:xfrm>
            <a:off x="838389" y="3562199"/>
            <a:ext cx="582062" cy="527019"/>
            <a:chOff x="2727102" y="1805798"/>
            <a:chExt cx="789301" cy="714855"/>
          </a:xfrm>
        </p:grpSpPr>
        <p:grpSp>
          <p:nvGrpSpPr>
            <p:cNvPr id="59" name="组合 35"/>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60" name="文本框 39"/>
            <p:cNvSpPr txBox="1">
              <a:spLocks noChangeArrowheads="1"/>
            </p:cNvSpPr>
            <p:nvPr/>
          </p:nvSpPr>
          <p:spPr bwMode="auto">
            <a:xfrm>
              <a:off x="2780583" y="1805798"/>
              <a:ext cx="730812" cy="67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866775" fontAlgn="base">
                <a:spcBef>
                  <a:spcPct val="0"/>
                </a:spcBef>
                <a:spcAft>
                  <a:spcPct val="0"/>
                </a:spcAft>
              </a:pPr>
              <a:r>
                <a:rPr lang="en-US" altLang="zh-CN" sz="2655" dirty="0">
                  <a:solidFill>
                    <a:prstClr val="white"/>
                  </a:solidFill>
                  <a:latin typeface="Impact" panose="020B0806030902050204" pitchFamily="34" charset="0"/>
                  <a:ea typeface="时尚中黑简体" pitchFamily="2" charset="-122"/>
                  <a:cs typeface="Arial" panose="020B0604020202020204" pitchFamily="34" charset="0"/>
                </a:rPr>
                <a:t>02</a:t>
              </a:r>
              <a:endParaRPr lang="zh-CN" altLang="en-US" sz="2655" dirty="0">
                <a:solidFill>
                  <a:prstClr val="white"/>
                </a:solidFill>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p:nvPr/>
        </p:nvGrpSpPr>
        <p:grpSpPr bwMode="auto">
          <a:xfrm>
            <a:off x="1681145" y="3564284"/>
            <a:ext cx="3774626" cy="524934"/>
            <a:chOff x="3859762" y="1809521"/>
            <a:chExt cx="5116559" cy="711133"/>
          </a:xfrm>
        </p:grpSpPr>
        <p:grpSp>
          <p:nvGrpSpPr>
            <p:cNvPr id="64" name="组合 36"/>
            <p:cNvGrpSpPr/>
            <p:nvPr/>
          </p:nvGrpSpPr>
          <p:grpSpPr bwMode="auto">
            <a:xfrm>
              <a:off x="3859762" y="1809521"/>
              <a:ext cx="5116559" cy="711133"/>
              <a:chOff x="3856314" y="1762464"/>
              <a:chExt cx="2383183" cy="2379436"/>
            </a:xfrm>
          </p:grpSpPr>
          <p:sp>
            <p:nvSpPr>
              <p:cNvPr id="66" name="矩形 6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6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65" name="矩形 64"/>
            <p:cNvSpPr/>
            <p:nvPr/>
          </p:nvSpPr>
          <p:spPr>
            <a:xfrm>
              <a:off x="4943773" y="1868800"/>
              <a:ext cx="3018584" cy="599363"/>
            </a:xfrm>
            <a:prstGeom prst="rect">
              <a:avLst/>
            </a:prstGeom>
          </p:spPr>
          <p:txBody>
            <a:bodyPr wrap="none">
              <a:spAutoFit/>
            </a:bodyPr>
            <a:lstStyle/>
            <a:p>
              <a:pPr defTabSz="866775" fontAlgn="base">
                <a:spcBef>
                  <a:spcPct val="0"/>
                </a:spcBef>
                <a:spcAft>
                  <a:spcPct val="0"/>
                </a:spcAft>
              </a:pPr>
              <a:r>
                <a:rPr lang="zh-CN" altLang="en-US" sz="2275" dirty="0">
                  <a:solidFill>
                    <a:prstClr val="white"/>
                  </a:solidFill>
                  <a:latin typeface="Calibri" panose="020F0502020204030204" pitchFamily="34" charset="0"/>
                  <a:ea typeface="微软雅黑" panose="020B0503020204020204" pitchFamily="34" charset="-122"/>
                </a:rPr>
                <a:t>请替换文字内容</a:t>
              </a:r>
            </a:p>
          </p:txBody>
        </p:sp>
      </p:grpSp>
      <p:grpSp>
        <p:nvGrpSpPr>
          <p:cNvPr id="68" name="组合 41"/>
          <p:cNvGrpSpPr/>
          <p:nvPr/>
        </p:nvGrpSpPr>
        <p:grpSpPr bwMode="auto">
          <a:xfrm>
            <a:off x="838387" y="4266539"/>
            <a:ext cx="583178" cy="527019"/>
            <a:chOff x="2727102" y="1805798"/>
            <a:chExt cx="790815" cy="714855"/>
          </a:xfrm>
        </p:grpSpPr>
        <p:grpSp>
          <p:nvGrpSpPr>
            <p:cNvPr id="69" name="组合 35"/>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70" name="文本框 39"/>
            <p:cNvSpPr txBox="1">
              <a:spLocks noChangeArrowheads="1"/>
            </p:cNvSpPr>
            <p:nvPr/>
          </p:nvSpPr>
          <p:spPr bwMode="auto">
            <a:xfrm>
              <a:off x="2774062" y="1805798"/>
              <a:ext cx="743855" cy="67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866775" fontAlgn="base">
                <a:spcBef>
                  <a:spcPct val="0"/>
                </a:spcBef>
                <a:spcAft>
                  <a:spcPct val="0"/>
                </a:spcAft>
              </a:pPr>
              <a:r>
                <a:rPr lang="en-US" altLang="zh-CN" sz="2655" dirty="0">
                  <a:solidFill>
                    <a:prstClr val="white"/>
                  </a:solidFill>
                  <a:latin typeface="Impact" panose="020B0806030902050204" pitchFamily="34" charset="0"/>
                  <a:ea typeface="时尚中黑简体" pitchFamily="2" charset="-122"/>
                  <a:cs typeface="Arial" panose="020B0604020202020204" pitchFamily="34" charset="0"/>
                </a:rPr>
                <a:t>03</a:t>
              </a:r>
              <a:endParaRPr lang="zh-CN" altLang="en-US" sz="2655" dirty="0">
                <a:solidFill>
                  <a:prstClr val="white"/>
                </a:solidFill>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p:nvPr/>
        </p:nvGrpSpPr>
        <p:grpSpPr bwMode="auto">
          <a:xfrm>
            <a:off x="1681145" y="4268624"/>
            <a:ext cx="3774626" cy="524934"/>
            <a:chOff x="3859762" y="1809521"/>
            <a:chExt cx="5116559" cy="711133"/>
          </a:xfrm>
        </p:grpSpPr>
        <p:grpSp>
          <p:nvGrpSpPr>
            <p:cNvPr id="74" name="组合 36"/>
            <p:cNvGrpSpPr/>
            <p:nvPr/>
          </p:nvGrpSpPr>
          <p:grpSpPr bwMode="auto">
            <a:xfrm>
              <a:off x="3859762" y="1809521"/>
              <a:ext cx="5116559" cy="711133"/>
              <a:chOff x="3856314" y="1762464"/>
              <a:chExt cx="2383183" cy="2379436"/>
            </a:xfrm>
          </p:grpSpPr>
          <p:sp>
            <p:nvSpPr>
              <p:cNvPr id="76" name="矩形 75"/>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7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75" name="矩形 74"/>
            <p:cNvSpPr/>
            <p:nvPr/>
          </p:nvSpPr>
          <p:spPr>
            <a:xfrm>
              <a:off x="4943773" y="1868800"/>
              <a:ext cx="3018584" cy="599363"/>
            </a:xfrm>
            <a:prstGeom prst="rect">
              <a:avLst/>
            </a:prstGeom>
          </p:spPr>
          <p:txBody>
            <a:bodyPr wrap="none">
              <a:spAutoFit/>
            </a:bodyPr>
            <a:lstStyle/>
            <a:p>
              <a:pPr defTabSz="866775" fontAlgn="base">
                <a:spcBef>
                  <a:spcPct val="0"/>
                </a:spcBef>
                <a:spcAft>
                  <a:spcPct val="0"/>
                </a:spcAft>
              </a:pPr>
              <a:r>
                <a:rPr lang="zh-CN" altLang="en-US" sz="2275" dirty="0">
                  <a:solidFill>
                    <a:prstClr val="white"/>
                  </a:solidFill>
                  <a:latin typeface="Calibri" panose="020F0502020204030204" pitchFamily="34" charset="0"/>
                  <a:ea typeface="微软雅黑" panose="020B0503020204020204" pitchFamily="34" charset="-122"/>
                </a:rPr>
                <a:t>请替换文字内容</a:t>
              </a:r>
            </a:p>
          </p:txBody>
        </p:sp>
      </p:grpSp>
      <p:grpSp>
        <p:nvGrpSpPr>
          <p:cNvPr id="78" name="组合 41"/>
          <p:cNvGrpSpPr/>
          <p:nvPr/>
        </p:nvGrpSpPr>
        <p:grpSpPr bwMode="auto">
          <a:xfrm>
            <a:off x="838389" y="5006999"/>
            <a:ext cx="582062" cy="527019"/>
            <a:chOff x="2727102" y="1805798"/>
            <a:chExt cx="789301" cy="714855"/>
          </a:xfrm>
        </p:grpSpPr>
        <p:grpSp>
          <p:nvGrpSpPr>
            <p:cNvPr id="79" name="组合 35"/>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80" name="文本框 39"/>
            <p:cNvSpPr txBox="1">
              <a:spLocks noChangeArrowheads="1"/>
            </p:cNvSpPr>
            <p:nvPr/>
          </p:nvSpPr>
          <p:spPr bwMode="auto">
            <a:xfrm>
              <a:off x="2781671" y="1805798"/>
              <a:ext cx="728640" cy="67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defTabSz="866775" fontAlgn="base">
                <a:spcBef>
                  <a:spcPct val="0"/>
                </a:spcBef>
                <a:spcAft>
                  <a:spcPct val="0"/>
                </a:spcAft>
              </a:pPr>
              <a:r>
                <a:rPr lang="en-US" altLang="zh-CN" sz="2655" dirty="0">
                  <a:solidFill>
                    <a:prstClr val="white"/>
                  </a:solidFill>
                  <a:latin typeface="Impact" panose="020B0806030902050204" pitchFamily="34" charset="0"/>
                  <a:ea typeface="时尚中黑简体" pitchFamily="2" charset="-122"/>
                  <a:cs typeface="Arial" panose="020B0604020202020204" pitchFamily="34" charset="0"/>
                </a:rPr>
                <a:t>04</a:t>
              </a:r>
              <a:endParaRPr lang="zh-CN" altLang="en-US" sz="2655" dirty="0">
                <a:solidFill>
                  <a:prstClr val="white"/>
                </a:solidFill>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p:nvPr/>
        </p:nvGrpSpPr>
        <p:grpSpPr bwMode="auto">
          <a:xfrm>
            <a:off x="1681145" y="5009084"/>
            <a:ext cx="3774626" cy="524934"/>
            <a:chOff x="3859762" y="1809521"/>
            <a:chExt cx="5116559" cy="711133"/>
          </a:xfrm>
        </p:grpSpPr>
        <p:grpSp>
          <p:nvGrpSpPr>
            <p:cNvPr id="84" name="组合 36"/>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6775">
                  <a:defRPr/>
                </a:pPr>
                <a:endParaRPr lang="zh-CN" altLang="en-US" sz="1705">
                  <a:solidFill>
                    <a:prstClr val="white"/>
                  </a:solidFill>
                  <a:latin typeface="Calibri" panose="020F0502020204030204"/>
                  <a:ea typeface="宋体" panose="02010600030101010101" pitchFamily="2" charset="-122"/>
                </a:endParaRPr>
              </a:p>
            </p:txBody>
          </p:sp>
        </p:grpSp>
        <p:sp>
          <p:nvSpPr>
            <p:cNvPr id="85" name="矩形 84"/>
            <p:cNvSpPr/>
            <p:nvPr/>
          </p:nvSpPr>
          <p:spPr>
            <a:xfrm>
              <a:off x="4943773" y="1868800"/>
              <a:ext cx="3018584" cy="599363"/>
            </a:xfrm>
            <a:prstGeom prst="rect">
              <a:avLst/>
            </a:prstGeom>
          </p:spPr>
          <p:txBody>
            <a:bodyPr wrap="none">
              <a:spAutoFit/>
            </a:bodyPr>
            <a:lstStyle/>
            <a:p>
              <a:pPr defTabSz="866775" fontAlgn="base">
                <a:spcBef>
                  <a:spcPct val="0"/>
                </a:spcBef>
                <a:spcAft>
                  <a:spcPct val="0"/>
                </a:spcAft>
              </a:pPr>
              <a:r>
                <a:rPr lang="zh-CN" altLang="en-US" sz="2275" dirty="0">
                  <a:solidFill>
                    <a:prstClr val="white"/>
                  </a:solidFill>
                  <a:latin typeface="Calibri" panose="020F0502020204030204" pitchFamily="34" charset="0"/>
                  <a:ea typeface="微软雅黑" panose="020B0503020204020204" pitchFamily="34" charset="-122"/>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strVal val="4/3*#ppt_w"/>
                                          </p:val>
                                        </p:tav>
                                        <p:tav tm="100000">
                                          <p:val>
                                            <p:strVal val="#ppt_w"/>
                                          </p:val>
                                        </p:tav>
                                      </p:tavLst>
                                    </p:anim>
                                    <p:anim calcmode="lin" valueType="num">
                                      <p:cBhvr>
                                        <p:cTn id="8" dur="500" fill="hold"/>
                                        <p:tgtEl>
                                          <p:spTgt spid="4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0-#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par>
                          <p:cTn id="22" fill="hold">
                            <p:stCondLst>
                              <p:cond delay="1500"/>
                            </p:stCondLst>
                            <p:childTnLst>
                              <p:par>
                                <p:cTn id="23" presetID="2" presetClass="entr" presetSubtype="8" decel="10000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750" fill="hold"/>
                                        <p:tgtEl>
                                          <p:spTgt spid="58"/>
                                        </p:tgtEl>
                                        <p:attrNameLst>
                                          <p:attrName>ppt_x</p:attrName>
                                        </p:attrNameLst>
                                      </p:cBhvr>
                                      <p:tavLst>
                                        <p:tav tm="0">
                                          <p:val>
                                            <p:strVal val="0-#ppt_w/2"/>
                                          </p:val>
                                        </p:tav>
                                        <p:tav tm="100000">
                                          <p:val>
                                            <p:strVal val="#ppt_x"/>
                                          </p:val>
                                        </p:tav>
                                      </p:tavLst>
                                    </p:anim>
                                    <p:anim calcmode="lin" valueType="num">
                                      <p:cBhvr additive="base">
                                        <p:cTn id="26" dur="750" fill="hold"/>
                                        <p:tgtEl>
                                          <p:spTgt spid="58"/>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750"/>
                                        <p:tgtEl>
                                          <p:spTgt spid="63"/>
                                        </p:tgtEl>
                                      </p:cBhvr>
                                    </p:animEffect>
                                  </p:childTnLst>
                                </p:cTn>
                              </p:par>
                            </p:childTnLst>
                          </p:cTn>
                        </p:par>
                        <p:par>
                          <p:cTn id="30" fill="hold">
                            <p:stCondLst>
                              <p:cond delay="2500"/>
                            </p:stCondLst>
                            <p:childTnLst>
                              <p:par>
                                <p:cTn id="31" presetID="2" presetClass="entr" presetSubtype="8" decel="10000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750" fill="hold"/>
                                        <p:tgtEl>
                                          <p:spTgt spid="68"/>
                                        </p:tgtEl>
                                        <p:attrNameLst>
                                          <p:attrName>ppt_x</p:attrName>
                                        </p:attrNameLst>
                                      </p:cBhvr>
                                      <p:tavLst>
                                        <p:tav tm="0">
                                          <p:val>
                                            <p:strVal val="0-#ppt_w/2"/>
                                          </p:val>
                                        </p:tav>
                                        <p:tav tm="100000">
                                          <p:val>
                                            <p:strVal val="#ppt_x"/>
                                          </p:val>
                                        </p:tav>
                                      </p:tavLst>
                                    </p:anim>
                                    <p:anim calcmode="lin" valueType="num">
                                      <p:cBhvr additive="base">
                                        <p:cTn id="34" dur="750" fill="hold"/>
                                        <p:tgtEl>
                                          <p:spTgt spid="68"/>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childTnLst>
                                </p:cTn>
                              </p:par>
                            </p:childTnLst>
                          </p:cTn>
                        </p:par>
                        <p:par>
                          <p:cTn id="38" fill="hold">
                            <p:stCondLst>
                              <p:cond delay="3500"/>
                            </p:stCondLst>
                            <p:childTnLst>
                              <p:par>
                                <p:cTn id="39" presetID="2" presetClass="entr" presetSubtype="8" decel="100000"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750" fill="hold"/>
                                        <p:tgtEl>
                                          <p:spTgt spid="78"/>
                                        </p:tgtEl>
                                        <p:attrNameLst>
                                          <p:attrName>ppt_x</p:attrName>
                                        </p:attrNameLst>
                                      </p:cBhvr>
                                      <p:tavLst>
                                        <p:tav tm="0">
                                          <p:val>
                                            <p:strVal val="0-#ppt_w/2"/>
                                          </p:val>
                                        </p:tav>
                                        <p:tav tm="100000">
                                          <p:val>
                                            <p:strVal val="#ppt_x"/>
                                          </p:val>
                                        </p:tav>
                                      </p:tavLst>
                                    </p:anim>
                                    <p:anim calcmode="lin" valueType="num">
                                      <p:cBhvr additive="base">
                                        <p:cTn id="42" dur="750" fill="hold"/>
                                        <p:tgtEl>
                                          <p:spTgt spid="78"/>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491051" y="-1042558"/>
            <a:ext cx="1209900" cy="12191332"/>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764061"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7732195"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076102"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420009" y="3160389"/>
            <a:ext cx="1614040" cy="4652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356605" y="2990685"/>
            <a:ext cx="804628" cy="804628"/>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3956006" y="2990685"/>
            <a:ext cx="804628" cy="804628"/>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323788" y="2990685"/>
            <a:ext cx="804628" cy="804628"/>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66775" fontAlgn="base">
                <a:lnSpc>
                  <a:spcPct val="120000"/>
                </a:lnSpc>
                <a:spcBef>
                  <a:spcPct val="0"/>
                </a:spcBef>
                <a:spcAft>
                  <a:spcPct val="0"/>
                </a:spcAft>
              </a:pPr>
              <a:endParaRPr lang="en-US" sz="1173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625677" y="2990685"/>
            <a:ext cx="804628" cy="804628"/>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66775" fontAlgn="base">
                <a:lnSpc>
                  <a:spcPct val="120000"/>
                </a:lnSpc>
                <a:spcBef>
                  <a:spcPct val="0"/>
                </a:spcBef>
                <a:spcAft>
                  <a:spcPct val="0"/>
                </a:spcAft>
              </a:pPr>
              <a:endParaRPr lang="en-US" sz="1173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8968739" y="2990685"/>
            <a:ext cx="804628" cy="804628"/>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1435" tIns="45718" rIns="91435" bIns="45718" numCol="1" anchor="t" anchorCtr="0" compatLnSpc="1"/>
            <a:lstStyle/>
            <a:p>
              <a:pP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520949" y="2466662"/>
            <a:ext cx="453970" cy="410241"/>
          </a:xfrm>
          <a:prstGeom prst="rect">
            <a:avLst/>
          </a:prstGeom>
          <a:noFill/>
        </p:spPr>
        <p:txBody>
          <a:bodyPr wrap="none" rtlCol="0">
            <a:spAutoFit/>
          </a:bodyPr>
          <a:lstStyle/>
          <a:p>
            <a:pPr algn="ctr" defTabSz="866775" fontAlgn="base">
              <a:lnSpc>
                <a:spcPct val="120000"/>
              </a:lnSpc>
              <a:spcBef>
                <a:spcPct val="0"/>
              </a:spcBef>
              <a:spcAft>
                <a:spcPct val="0"/>
              </a:spcAft>
            </a:pPr>
            <a:r>
              <a:rPr lang="en-US" sz="18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120352" y="2466662"/>
            <a:ext cx="453970" cy="410241"/>
          </a:xfrm>
          <a:prstGeom prst="rect">
            <a:avLst/>
          </a:prstGeom>
          <a:noFill/>
        </p:spPr>
        <p:txBody>
          <a:bodyPr wrap="none" rtlCol="0">
            <a:spAutoFit/>
          </a:bodyPr>
          <a:lstStyle/>
          <a:p>
            <a:pPr algn="ctr" defTabSz="866775" fontAlgn="base">
              <a:lnSpc>
                <a:spcPct val="120000"/>
              </a:lnSpc>
              <a:spcBef>
                <a:spcPct val="0"/>
              </a:spcBef>
              <a:spcAft>
                <a:spcPct val="0"/>
              </a:spcAft>
            </a:pPr>
            <a:r>
              <a:rPr lang="en-US" sz="18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5785596" y="2466662"/>
            <a:ext cx="453970" cy="410241"/>
          </a:xfrm>
          <a:prstGeom prst="rect">
            <a:avLst/>
          </a:prstGeom>
          <a:noFill/>
        </p:spPr>
        <p:txBody>
          <a:bodyPr wrap="none" rtlCol="0">
            <a:spAutoFit/>
          </a:bodyPr>
          <a:lstStyle/>
          <a:p>
            <a:pPr algn="ctr" defTabSz="866775" fontAlgn="base">
              <a:lnSpc>
                <a:spcPct val="120000"/>
              </a:lnSpc>
              <a:spcBef>
                <a:spcPct val="0"/>
              </a:spcBef>
              <a:spcAft>
                <a:spcPct val="0"/>
              </a:spcAft>
            </a:pPr>
            <a:r>
              <a:rPr lang="en-US" sz="18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494225" y="2466662"/>
            <a:ext cx="453970" cy="410241"/>
          </a:xfrm>
          <a:prstGeom prst="rect">
            <a:avLst/>
          </a:prstGeom>
          <a:noFill/>
        </p:spPr>
        <p:txBody>
          <a:bodyPr wrap="none" rtlCol="0">
            <a:spAutoFit/>
          </a:bodyPr>
          <a:lstStyle/>
          <a:p>
            <a:pPr algn="ctr" defTabSz="866775" fontAlgn="base">
              <a:lnSpc>
                <a:spcPct val="120000"/>
              </a:lnSpc>
              <a:spcBef>
                <a:spcPct val="0"/>
              </a:spcBef>
              <a:spcAft>
                <a:spcPct val="0"/>
              </a:spcAft>
            </a:pPr>
            <a:r>
              <a:rPr lang="en-US" sz="18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120074" y="2466662"/>
            <a:ext cx="501955" cy="410241"/>
          </a:xfrm>
          <a:prstGeom prst="rect">
            <a:avLst/>
          </a:prstGeom>
          <a:noFill/>
        </p:spPr>
        <p:txBody>
          <a:bodyPr wrap="square" rtlCol="0">
            <a:spAutoFit/>
          </a:bodyPr>
          <a:lstStyle/>
          <a:p>
            <a:pPr algn="ctr" defTabSz="866775" fontAlgn="base">
              <a:lnSpc>
                <a:spcPct val="120000"/>
              </a:lnSpc>
              <a:spcBef>
                <a:spcPct val="0"/>
              </a:spcBef>
              <a:spcAft>
                <a:spcPct val="0"/>
              </a:spcAft>
            </a:pPr>
            <a:r>
              <a:rPr lang="en-US" altLang="zh-CN" sz="189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185846" y="4928817"/>
            <a:ext cx="243656" cy="2862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505064" y="4966538"/>
            <a:ext cx="1422489" cy="547073"/>
          </a:xfrm>
          <a:prstGeom prst="rect">
            <a:avLst/>
          </a:prstGeom>
        </p:spPr>
        <p:txBody>
          <a:bodyPr wrap="square" lIns="0" tIns="0" rIns="0" bIns="0">
            <a:spAutoFit/>
          </a:bodyPr>
          <a:lstStyle/>
          <a:p>
            <a:pPr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500365" y="4682656"/>
            <a:ext cx="1189428" cy="22397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266201" y="4928817"/>
            <a:ext cx="243656" cy="2862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585420" y="4966538"/>
            <a:ext cx="1422489" cy="547073"/>
          </a:xfrm>
          <a:prstGeom prst="rect">
            <a:avLst/>
          </a:prstGeom>
        </p:spPr>
        <p:txBody>
          <a:bodyPr wrap="square" lIns="0" tIns="0" rIns="0" bIns="0">
            <a:spAutoFit/>
          </a:bodyPr>
          <a:lstStyle/>
          <a:p>
            <a:pPr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580722" y="4682656"/>
            <a:ext cx="1189428" cy="22397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32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351255" y="4928817"/>
            <a:ext cx="243656" cy="2862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6670474" y="4966538"/>
            <a:ext cx="1422489" cy="547073"/>
          </a:xfrm>
          <a:prstGeom prst="rect">
            <a:avLst/>
          </a:prstGeom>
        </p:spPr>
        <p:txBody>
          <a:bodyPr wrap="square" lIns="0" tIns="0" rIns="0" bIns="0">
            <a:spAutoFit/>
          </a:bodyPr>
          <a:lstStyle/>
          <a:p>
            <a:pPr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665775" y="4682656"/>
            <a:ext cx="1189428" cy="22397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32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431611" y="4928817"/>
            <a:ext cx="243656" cy="2862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en-US" sz="170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8750829" y="4966538"/>
            <a:ext cx="1422489" cy="547073"/>
          </a:xfrm>
          <a:prstGeom prst="rect">
            <a:avLst/>
          </a:prstGeom>
        </p:spPr>
        <p:txBody>
          <a:bodyPr wrap="square" lIns="0" tIns="0" rIns="0" bIns="0">
            <a:spAutoFit/>
          </a:bodyPr>
          <a:lstStyle/>
          <a:p>
            <a:pPr defTabSz="866775" fontAlgn="base">
              <a:lnSpc>
                <a:spcPct val="120000"/>
              </a:lnSpc>
              <a:spcBef>
                <a:spcPct val="0"/>
              </a:spcBef>
              <a:spcAft>
                <a:spcPct val="0"/>
              </a:spcAft>
            </a:pPr>
            <a:r>
              <a:rPr lang="en-US" altLang="zh-CN" sz="760" dirty="0">
                <a:solidFill>
                  <a:prstClr val="white"/>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7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8746131" y="4682656"/>
            <a:ext cx="1189428" cy="22397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32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9" name="文本框 58"/>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100068" y="2278451"/>
            <a:ext cx="1766839" cy="3695534"/>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4071" y="1269573"/>
              <a:ext cx="1605553" cy="52907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rPr>
                <a:t>文字内容</a:t>
              </a:r>
              <a:endParaRPr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138" y="3217477"/>
              <a:ext cx="549419" cy="628334"/>
            </a:xfrm>
            <a:prstGeom prst="rect">
              <a:avLst/>
            </a:prstGeom>
            <a:noFill/>
            <a:ln w="12700" cap="flat">
              <a:noFill/>
              <a:miter lim="400000"/>
            </a:ln>
            <a:effectLst/>
          </p:spPr>
          <p:txBody>
            <a:bodyPr wrap="none" lIns="21505" tIns="21505" rIns="21505" bIns="21505"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138" y="5304407"/>
              <a:ext cx="446830"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138" y="7340041"/>
              <a:ext cx="446830"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513185" y="2973340"/>
            <a:ext cx="1434606" cy="3000622"/>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1666" y="1086217"/>
              <a:ext cx="1605553" cy="52907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rPr>
                <a:t>文字内容</a:t>
              </a:r>
              <a:endParaRPr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7466" y="2691656"/>
              <a:ext cx="446829"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7466" y="4333526"/>
              <a:ext cx="446829"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7466" y="5975395"/>
              <a:ext cx="446829"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256093" y="3677816"/>
            <a:ext cx="1104816" cy="2310780"/>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algn="ctr" defTabSz="866775" fontAlgn="base">
                <a:lnSpc>
                  <a:spcPct val="120000"/>
                </a:lnSpc>
                <a:spcBef>
                  <a:spcPct val="0"/>
                </a:spcBef>
                <a:spcAft>
                  <a:spcPct val="0"/>
                </a:spcAft>
                <a:defRPr sz="3200">
                  <a:solidFill>
                    <a:srgbClr val="FFFFFF"/>
                  </a:solidFill>
                </a:defRPr>
              </a:pPr>
              <a:endParaRPr sz="132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2842" y="727933"/>
              <a:ext cx="1605552" cy="529075"/>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rPr>
                <a:t>文字内容</a:t>
              </a:r>
              <a:endParaRPr sz="13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6225" y="2049571"/>
              <a:ext cx="446829"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6225" y="3307832"/>
              <a:ext cx="446829"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6225" y="4566090"/>
              <a:ext cx="446829" cy="52574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algn="ctr" defTabSz="866775" fontAlgn="base">
                <a:lnSpc>
                  <a:spcPct val="120000"/>
                </a:lnSpc>
                <a:spcBef>
                  <a:spcPct val="0"/>
                </a:spcBef>
                <a:spcAft>
                  <a:spcPct val="0"/>
                </a:spcAft>
                <a:defRPr sz="1800">
                  <a:solidFill>
                    <a:srgbClr val="000000"/>
                  </a:solidFill>
                </a:defRPr>
              </a:pPr>
              <a:r>
                <a:rPr sz="1325">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464111" y="2041928"/>
            <a:ext cx="7635955" cy="700562"/>
            <a:chOff x="0" y="72234"/>
            <a:chExt cx="19498693" cy="1654893"/>
          </a:xfrm>
        </p:grpSpPr>
        <p:sp>
          <p:nvSpPr>
            <p:cNvPr id="866" name="Shape 866"/>
            <p:cNvSpPr/>
            <p:nvPr/>
          </p:nvSpPr>
          <p:spPr>
            <a:xfrm>
              <a:off x="5281" y="72234"/>
              <a:ext cx="4748146" cy="529075"/>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defTabSz="774700"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65463"/>
              <a:ext cx="19498693" cy="961664"/>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463444" y="3095787"/>
            <a:ext cx="4792649" cy="840536"/>
            <a:chOff x="-1704" y="72234"/>
            <a:chExt cx="12238204" cy="1985544"/>
          </a:xfrm>
        </p:grpSpPr>
        <p:sp>
          <p:nvSpPr>
            <p:cNvPr id="869" name="Shape 869"/>
            <p:cNvSpPr/>
            <p:nvPr/>
          </p:nvSpPr>
          <p:spPr>
            <a:xfrm>
              <a:off x="-1704" y="72234"/>
              <a:ext cx="4748143" cy="529075"/>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defTabSz="774700"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1" y="434809"/>
              <a:ext cx="12236501" cy="1622969"/>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463445" y="4149645"/>
            <a:ext cx="4440007" cy="770968"/>
            <a:chOff x="-1704" y="72232"/>
            <a:chExt cx="11337721" cy="1821206"/>
          </a:xfrm>
        </p:grpSpPr>
        <p:sp>
          <p:nvSpPr>
            <p:cNvPr id="872" name="Shape 872"/>
            <p:cNvSpPr/>
            <p:nvPr/>
          </p:nvSpPr>
          <p:spPr>
            <a:xfrm>
              <a:off x="-1704" y="72232"/>
              <a:ext cx="4748143" cy="529074"/>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defTabSz="774700"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1" y="599154"/>
              <a:ext cx="11336018" cy="1294284"/>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defTabSz="866775"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grpSp>
      <p:sp>
        <p:nvSpPr>
          <p:cNvPr id="38" name="文本框 37"/>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34920"/>
            <a:ext cx="12192000" cy="686816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5" name="矩形 4"/>
          <p:cNvSpPr/>
          <p:nvPr/>
        </p:nvSpPr>
        <p:spPr>
          <a:xfrm>
            <a:off x="6145798" y="5876247"/>
            <a:ext cx="5139045" cy="343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gradFill>
                <a:gsLst>
                  <a:gs pos="0">
                    <a:srgbClr val="FD6753"/>
                  </a:gs>
                  <a:gs pos="34000">
                    <a:srgbClr val="91E3DE"/>
                  </a:gs>
                  <a:gs pos="69000">
                    <a:srgbClr val="FCCB43"/>
                  </a:gs>
                  <a:gs pos="100000">
                    <a:srgbClr val="92D050"/>
                  </a:gs>
                </a:gsLst>
                <a:lin ang="0" scaled="1"/>
              </a:gra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5"/>
          <p:cNvSpPr txBox="1">
            <a:spLocks noChangeArrowheads="1"/>
          </p:cNvSpPr>
          <p:nvPr/>
        </p:nvSpPr>
        <p:spPr bwMode="auto">
          <a:xfrm>
            <a:off x="6096000" y="5806966"/>
            <a:ext cx="4561834" cy="452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23925" eaLnBrk="1" fontAlgn="base" hangingPunct="1">
              <a:lnSpc>
                <a:spcPct val="130000"/>
              </a:lnSpc>
              <a:spcBef>
                <a:spcPct val="0"/>
              </a:spcBef>
              <a:spcAft>
                <a:spcPct val="0"/>
              </a:spcAft>
            </a:pPr>
            <a:r>
              <a:rPr lang="zh-CN" altLang="en-US"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健康养生</a:t>
            </a:r>
            <a:r>
              <a:rPr lang="en-US" altLang="zh-CN"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生活饮食</a:t>
            </a:r>
            <a:r>
              <a:rPr lang="en-US" altLang="zh-CN"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PPT</a:t>
            </a:r>
            <a:endParaRPr lang="zh-CN" altLang="en-US" sz="2000" spc="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6"/>
          <p:cNvSpPr txBox="1">
            <a:spLocks noChangeArrowheads="1"/>
          </p:cNvSpPr>
          <p:nvPr/>
        </p:nvSpPr>
        <p:spPr bwMode="auto">
          <a:xfrm>
            <a:off x="6096000" y="4931034"/>
            <a:ext cx="5393666" cy="105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23925" fontAlgn="base">
              <a:spcBef>
                <a:spcPct val="0"/>
              </a:spcBef>
              <a:spcAft>
                <a:spcPct val="0"/>
              </a:spcAft>
            </a:pPr>
            <a:r>
              <a:rPr lang="en-US" altLang="zh-CN" sz="6255" cap="all" dirty="0">
                <a:solidFill>
                  <a:srgbClr val="B95921"/>
                </a:solidFill>
                <a:latin typeface="Arial" panose="020B0604020202020204" pitchFamily="34" charset="0"/>
                <a:ea typeface="方正稚艺简体" panose="03000509000000000000" pitchFamily="65" charset="-122"/>
                <a:cs typeface="Arial" panose="020B0604020202020204" pitchFamily="34" charset="0"/>
              </a:rPr>
              <a:t>thank you</a:t>
            </a:r>
            <a:endParaRPr lang="zh-CN" altLang="en-US" sz="6255" cap="all" dirty="0">
              <a:solidFill>
                <a:srgbClr val="B95921"/>
              </a:solidFill>
              <a:latin typeface="Arial" panose="020B0604020202020204" pitchFamily="34" charset="0"/>
              <a:ea typeface="方正稚艺简体" panose="03000509000000000000" pitchFamily="65" charset="-122"/>
              <a:cs typeface="Arial" panose="020B0604020202020204" pitchFamily="34" charset="0"/>
            </a:endParaRPr>
          </a:p>
        </p:txBody>
      </p:sp>
      <p:sp>
        <p:nvSpPr>
          <p:cNvPr id="10" name="TextBox 18"/>
          <p:cNvSpPr txBox="1"/>
          <p:nvPr/>
        </p:nvSpPr>
        <p:spPr>
          <a:xfrm>
            <a:off x="6096001" y="6289467"/>
            <a:ext cx="4058200" cy="452945"/>
          </a:xfrm>
          <a:prstGeom prst="rect">
            <a:avLst/>
          </a:prstGeom>
          <a:noFill/>
        </p:spPr>
        <p:txBody>
          <a:bodyPr wrap="square">
            <a:spAutoFit/>
          </a:bodyPr>
          <a:lstStyle/>
          <a:p>
            <a:pPr defTabSz="866775">
              <a:lnSpc>
                <a:spcPct val="130000"/>
              </a:lnSpc>
              <a:defRPr/>
            </a:pPr>
            <a:r>
              <a:rPr lang="zh-CN" altLang="en-US" sz="200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部门：</a:t>
            </a:r>
            <a:r>
              <a:rPr lang="en-US" altLang="zh-CN" sz="200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xiazaii</a:t>
            </a:r>
            <a:endParaRPr lang="zh-CN" altLang="en-US" sz="2000"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5" grpId="0" animBg="1"/>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1061" y="1461"/>
            <a:ext cx="5575450" cy="6855756"/>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grpSp>
      <p:sp>
        <p:nvSpPr>
          <p:cNvPr id="28" name="TextBox 32"/>
          <p:cNvSpPr txBox="1"/>
          <p:nvPr/>
        </p:nvSpPr>
        <p:spPr>
          <a:xfrm>
            <a:off x="6778659" y="2727092"/>
            <a:ext cx="4474908" cy="1201226"/>
          </a:xfrm>
          <a:prstGeom prst="rect">
            <a:avLst/>
          </a:prstGeom>
          <a:noFill/>
        </p:spPr>
        <p:txBody>
          <a:bodyPr wrap="square" rtlCol="0">
            <a:spAutoFit/>
          </a:bodyPr>
          <a:lstStyle/>
          <a:p>
            <a:pPr defTabSz="866775" fontAlgn="base">
              <a:spcBef>
                <a:spcPct val="0"/>
              </a:spcBef>
              <a:spcAft>
                <a:spcPct val="0"/>
              </a:spcAft>
            </a:pPr>
            <a:r>
              <a:rPr lang="en-US" altLang="zh-CN" sz="2655" dirty="0">
                <a:solidFill>
                  <a:srgbClr val="834707"/>
                </a:solidFill>
                <a:latin typeface="Calibri" panose="020F0502020204030204" pitchFamily="34" charset="0"/>
                <a:ea typeface="微软雅黑" panose="020B0503020204020204" pitchFamily="34" charset="-122"/>
              </a:rPr>
              <a:t>ADD RELATED</a:t>
            </a:r>
          </a:p>
          <a:p>
            <a:pPr defTabSz="866775" fontAlgn="base">
              <a:spcBef>
                <a:spcPct val="0"/>
              </a:spcBef>
              <a:spcAft>
                <a:spcPct val="0"/>
              </a:spcAft>
            </a:pPr>
            <a:r>
              <a:rPr lang="en-US" altLang="zh-CN" sz="4550" dirty="0">
                <a:solidFill>
                  <a:srgbClr val="834707"/>
                </a:solidFill>
                <a:latin typeface="Impact" panose="020B0806030902050204" pitchFamily="34" charset="0"/>
                <a:ea typeface="微软雅黑" panose="020B0503020204020204" pitchFamily="34" charset="-122"/>
              </a:rPr>
              <a:t>TITLE WORDS</a:t>
            </a:r>
            <a:endParaRPr lang="zh-CN" altLang="en-US" sz="4550"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513512" y="2581219"/>
            <a:ext cx="1827736" cy="1492716"/>
          </a:xfrm>
          <a:prstGeom prst="rect">
            <a:avLst/>
          </a:prstGeom>
          <a:noFill/>
        </p:spPr>
        <p:txBody>
          <a:bodyPr wrap="square" rtlCol="0">
            <a:spAutoFit/>
          </a:bodyPr>
          <a:lstStyle/>
          <a:p>
            <a:pPr defTabSz="866775" fontAlgn="base">
              <a:spcBef>
                <a:spcPct val="0"/>
              </a:spcBef>
              <a:spcAft>
                <a:spcPct val="0"/>
              </a:spcAft>
            </a:pPr>
            <a:r>
              <a:rPr lang="en-US" altLang="zh-CN" sz="9100" dirty="0">
                <a:solidFill>
                  <a:srgbClr val="B95921"/>
                </a:solidFill>
                <a:latin typeface="Impact" panose="020B0806030902050204" pitchFamily="34" charset="0"/>
                <a:ea typeface="微软雅黑" panose="020B0503020204020204" pitchFamily="34" charset="-122"/>
              </a:rPr>
              <a:t>01</a:t>
            </a:r>
            <a:endParaRPr lang="zh-CN" altLang="en-US" sz="22655" dirty="0">
              <a:solidFill>
                <a:srgbClr val="B9592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6778658" y="4000875"/>
            <a:ext cx="3668160" cy="500906"/>
          </a:xfrm>
          <a:prstGeom prst="rect">
            <a:avLst/>
          </a:prstGeom>
          <a:noFill/>
        </p:spPr>
        <p:txBody>
          <a:bodyPr wrap="square" rtlCol="0">
            <a:spAutoFit/>
          </a:bodyPr>
          <a:lstStyle/>
          <a:p>
            <a:pPr defTabSz="866775" fontAlgn="base">
              <a:spcBef>
                <a:spcPct val="0"/>
              </a:spcBef>
              <a:spcAft>
                <a:spcPct val="0"/>
              </a:spcAft>
            </a:pPr>
            <a:r>
              <a:rPr lang="zh-CN" altLang="en-US" sz="2655" dirty="0">
                <a:solidFill>
                  <a:srgbClr val="834707"/>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550" b="1"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290355" y="1792931"/>
            <a:ext cx="1455579" cy="4111516"/>
            <a:chOff x="-1" y="-15"/>
            <a:chExt cx="2911317" cy="8223482"/>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fontAlgn="base">
                <a:spcBef>
                  <a:spcPct val="0"/>
                </a:spcBef>
                <a:spcAft>
                  <a:spcPct val="0"/>
                </a:spcAft>
                <a:defRPr sz="1200">
                  <a:latin typeface="Helvetica"/>
                  <a:ea typeface="Helvetica"/>
                  <a:cs typeface="Helvetica"/>
                  <a:sym typeface="Helvetica"/>
                </a:defRPr>
              </a:pPr>
              <a:endParaRPr sz="600" dirty="0">
                <a:solidFill>
                  <a:prstClr val="white">
                    <a:lumMod val="6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78986" cy="447968"/>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9261"/>
              <a:ext cx="2911317"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2921498" y="2498077"/>
            <a:ext cx="1455579" cy="3433877"/>
            <a:chOff x="0" y="0"/>
            <a:chExt cx="2911316" cy="6868130"/>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fontAlgn="base">
                <a:spcBef>
                  <a:spcPct val="0"/>
                </a:spcBef>
                <a:spcAft>
                  <a:spcPct val="0"/>
                </a:spcAft>
                <a:defRPr sz="1200">
                  <a:latin typeface="Helvetica"/>
                  <a:ea typeface="Helvetica"/>
                  <a:cs typeface="Helvetica"/>
                  <a:sym typeface="Helvetica"/>
                </a:defRPr>
              </a:pPr>
              <a:endParaRPr sz="600" dirty="0">
                <a:solidFill>
                  <a:prstClr val="white">
                    <a:lumMod val="6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8" y="5254375"/>
              <a:ext cx="2378985" cy="447968"/>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defTabSz="43370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924"/>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552641" y="1792932"/>
            <a:ext cx="1455579" cy="4139022"/>
            <a:chOff x="0" y="0"/>
            <a:chExt cx="2911316" cy="8278498"/>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fontAlgn="base">
                <a:spcBef>
                  <a:spcPct val="0"/>
                </a:spcBef>
                <a:spcAft>
                  <a:spcPct val="0"/>
                </a:spcAft>
                <a:defRPr sz="1200">
                  <a:latin typeface="Helvetica"/>
                  <a:ea typeface="Helvetica"/>
                  <a:cs typeface="Helvetica"/>
                  <a:sym typeface="Helvetica"/>
                </a:defRPr>
              </a:pPr>
              <a:endParaRPr sz="600" dirty="0">
                <a:solidFill>
                  <a:prstClr val="white">
                    <a:lumMod val="6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6162" y="6664741"/>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4292"/>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183784" y="2498077"/>
            <a:ext cx="1455579" cy="3420044"/>
            <a:chOff x="0" y="0"/>
            <a:chExt cx="2911316" cy="6840463"/>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3492" y="5254374"/>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fontAlgn="base">
                <a:spcBef>
                  <a:spcPct val="0"/>
                </a:spcBef>
                <a:spcAft>
                  <a:spcPct val="0"/>
                </a:spcAft>
                <a:defRPr sz="1200">
                  <a:latin typeface="Helvetica"/>
                  <a:ea typeface="Helvetica"/>
                  <a:cs typeface="Helvetica"/>
                  <a:sym typeface="Helvetica"/>
                </a:defRPr>
              </a:pPr>
              <a:endParaRPr sz="600" dirty="0">
                <a:solidFill>
                  <a:prstClr val="white">
                    <a:lumMod val="6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6257"/>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7814927" y="1792932"/>
            <a:ext cx="1455579" cy="4139022"/>
            <a:chOff x="0" y="0"/>
            <a:chExt cx="2911316" cy="8278498"/>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fontAlgn="base">
                <a:spcBef>
                  <a:spcPct val="0"/>
                </a:spcBef>
                <a:spcAft>
                  <a:spcPct val="0"/>
                </a:spcAft>
                <a:defRPr sz="1200">
                  <a:latin typeface="Helvetica"/>
                  <a:ea typeface="Helvetica"/>
                  <a:cs typeface="Helvetica"/>
                  <a:sym typeface="Helvetica"/>
                </a:defRPr>
              </a:pPr>
              <a:endParaRPr sz="600" dirty="0">
                <a:solidFill>
                  <a:prstClr val="white">
                    <a:lumMod val="6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6164" y="6664741"/>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4292"/>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446068" y="2498077"/>
            <a:ext cx="1455579" cy="3406370"/>
            <a:chOff x="0" y="0"/>
            <a:chExt cx="2911316" cy="6813113"/>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fontAlgn="base">
                <a:spcBef>
                  <a:spcPct val="0"/>
                </a:spcBef>
                <a:spcAft>
                  <a:spcPct val="0"/>
                </a:spcAft>
                <a:defRPr sz="1200">
                  <a:latin typeface="Helvetica"/>
                  <a:ea typeface="Helvetica"/>
                  <a:cs typeface="Helvetica"/>
                  <a:sym typeface="Helvetica"/>
                </a:defRPr>
              </a:pPr>
              <a:endParaRPr sz="600" dirty="0">
                <a:solidFill>
                  <a:prstClr val="white">
                    <a:lumMod val="6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6142" y="5254373"/>
              <a:ext cx="2378985" cy="447968"/>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algn="ctr" defTabSz="86677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907"/>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6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1" name="文本框 50"/>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525375" y="4589662"/>
            <a:ext cx="9141251" cy="794324"/>
            <a:chOff x="0" y="264287"/>
            <a:chExt cx="21593823" cy="1876381"/>
          </a:xfrm>
        </p:grpSpPr>
        <p:sp>
          <p:nvSpPr>
            <p:cNvPr id="812" name="Shape 812"/>
            <p:cNvSpPr/>
            <p:nvPr/>
          </p:nvSpPr>
          <p:spPr>
            <a:xfrm>
              <a:off x="0" y="848352"/>
              <a:ext cx="21593823" cy="1292316"/>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defTabSz="727710" fontAlgn="base">
                <a:lnSpc>
                  <a:spcPct val="120000"/>
                </a:lnSpc>
                <a:spcBef>
                  <a:spcPct val="0"/>
                </a:spcBef>
                <a:spcAft>
                  <a:spcPct val="0"/>
                </a:spcAft>
                <a:defRPr sz="1800">
                  <a:solidFill>
                    <a:srgbClr val="000000"/>
                  </a:solidFill>
                </a:defRPr>
              </a:pP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760" dirty="0" err="1">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7"/>
              <a:ext cx="4748144" cy="529075"/>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defTabSz="774700"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8746633" y="2659394"/>
            <a:ext cx="1933849" cy="1353716"/>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0000" lnSpcReduction="20000"/>
            </a:bodyPr>
            <a:lstStyle>
              <a:lvl1pPr algn="l" defTabSz="817245">
                <a:defRPr sz="2970">
                  <a:solidFill>
                    <a:srgbClr val="F9FAFC"/>
                  </a:solidFill>
                  <a:latin typeface="STIXGeneral-Bold"/>
                  <a:ea typeface="STIXGeneral-Bold"/>
                  <a:cs typeface="STIXGeneral-Bold"/>
                  <a:sym typeface="STIXGeneral-Bold"/>
                </a:defRPr>
              </a:lvl1pPr>
            </a:lstStyle>
            <a:p>
              <a:pPr defTabSz="774700" fontAlgn="base">
                <a:lnSpc>
                  <a:spcPct val="140000"/>
                </a:lnSpc>
                <a:spcBef>
                  <a:spcPct val="0"/>
                </a:spcBef>
                <a:spcAft>
                  <a:spcPct val="0"/>
                </a:spcAft>
                <a:defRPr sz="1800">
                  <a:solidFill>
                    <a:srgbClr val="000000"/>
                  </a:solidFill>
                </a:defRPr>
              </a:pPr>
              <a:r>
                <a:rPr lang="zh-CN" altLang="en-US" sz="125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sz="12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64"/>
              <a:ext cx="711896" cy="838674"/>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defTabSz="866775" fontAlgn="base">
                <a:lnSpc>
                  <a:spcPct val="120000"/>
                </a:lnSpc>
                <a:spcBef>
                  <a:spcPct val="0"/>
                </a:spcBef>
                <a:spcAft>
                  <a:spcPct val="0"/>
                </a:spcAft>
                <a:defRPr sz="1800">
                  <a:solidFill>
                    <a:srgbClr val="000000"/>
                  </a:solidFill>
                </a:defRPr>
              </a:pPr>
              <a:r>
                <a:rPr lang="en-US" sz="211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sz="21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549155" y="2659394"/>
            <a:ext cx="1933849" cy="1353716"/>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0000" lnSpcReduction="20000"/>
            </a:bodyPr>
            <a:lstStyle>
              <a:lvl1pPr algn="l" defTabSz="817245">
                <a:defRPr sz="2970">
                  <a:solidFill>
                    <a:srgbClr val="F9FAFC"/>
                  </a:solidFill>
                  <a:latin typeface="STIXGeneral-Bold"/>
                  <a:ea typeface="STIXGeneral-Bold"/>
                  <a:cs typeface="STIXGeneral-Bold"/>
                  <a:sym typeface="STIXGeneral-Bold"/>
                </a:defRPr>
              </a:lvl1pPr>
            </a:lstStyle>
            <a:p>
              <a:pPr defTabSz="774700" fontAlgn="base">
                <a:lnSpc>
                  <a:spcPct val="140000"/>
                </a:lnSpc>
                <a:spcBef>
                  <a:spcPct val="0"/>
                </a:spcBef>
                <a:spcAft>
                  <a:spcPct val="0"/>
                </a:spcAft>
                <a:defRPr sz="1800">
                  <a:solidFill>
                    <a:srgbClr val="000000"/>
                  </a:solidFill>
                </a:defRPr>
              </a:pPr>
              <a:r>
                <a:rPr lang="zh-CN" altLang="en-US" sz="125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sz="12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4" y="1179564"/>
              <a:ext cx="711896" cy="838674"/>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defTabSz="866775" fontAlgn="base">
                <a:lnSpc>
                  <a:spcPct val="120000"/>
                </a:lnSpc>
                <a:spcBef>
                  <a:spcPct val="0"/>
                </a:spcBef>
                <a:spcAft>
                  <a:spcPct val="0"/>
                </a:spcAft>
                <a:defRPr sz="1800">
                  <a:solidFill>
                    <a:srgbClr val="000000"/>
                  </a:solidFill>
                </a:defRPr>
              </a:pPr>
              <a:r>
                <a:rPr lang="en-US" sz="211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sz="21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3948313" y="2659394"/>
            <a:ext cx="1933849" cy="1353716"/>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0000" lnSpcReduction="20000"/>
            </a:bodyPr>
            <a:lstStyle>
              <a:lvl1pPr algn="l" defTabSz="817245">
                <a:defRPr sz="2970">
                  <a:solidFill>
                    <a:srgbClr val="F9FAFC"/>
                  </a:solidFill>
                  <a:latin typeface="STIXGeneral-Bold"/>
                  <a:ea typeface="STIXGeneral-Bold"/>
                  <a:cs typeface="STIXGeneral-Bold"/>
                  <a:sym typeface="STIXGeneral-Bold"/>
                </a:defRPr>
              </a:lvl1pPr>
            </a:lstStyle>
            <a:p>
              <a:pPr defTabSz="774700" fontAlgn="base">
                <a:lnSpc>
                  <a:spcPct val="140000"/>
                </a:lnSpc>
                <a:spcBef>
                  <a:spcPct val="0"/>
                </a:spcBef>
                <a:spcAft>
                  <a:spcPct val="0"/>
                </a:spcAft>
                <a:defRPr sz="1800">
                  <a:solidFill>
                    <a:srgbClr val="000000"/>
                  </a:solidFill>
                </a:defRPr>
              </a:pPr>
              <a:r>
                <a:rPr lang="zh-CN" altLang="en-US" sz="125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sz="12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2" y="1179564"/>
              <a:ext cx="711896" cy="838674"/>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defTabSz="866775" fontAlgn="base">
                <a:lnSpc>
                  <a:spcPct val="120000"/>
                </a:lnSpc>
                <a:spcBef>
                  <a:spcPct val="0"/>
                </a:spcBef>
                <a:spcAft>
                  <a:spcPct val="0"/>
                </a:spcAft>
                <a:defRPr sz="1800">
                  <a:solidFill>
                    <a:srgbClr val="000000"/>
                  </a:solidFill>
                </a:defRPr>
              </a:pPr>
              <a:r>
                <a:rPr lang="en-US" sz="211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sz="21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347473" y="2659394"/>
            <a:ext cx="1933849" cy="1353716"/>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defTabSz="866775" fontAlgn="base">
                <a:lnSpc>
                  <a:spcPct val="120000"/>
                </a:lnSpc>
                <a:spcBef>
                  <a:spcPct val="0"/>
                </a:spcBef>
                <a:spcAft>
                  <a:spcPct val="0"/>
                </a:spcAft>
                <a:defRPr sz="3200">
                  <a:solidFill>
                    <a:srgbClr val="FFFFFF"/>
                  </a:solidFill>
                </a:defRPr>
              </a:pPr>
              <a:endParaRPr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0000" lnSpcReduction="20000"/>
            </a:bodyPr>
            <a:lstStyle>
              <a:lvl1pPr algn="l" defTabSz="817245">
                <a:defRPr sz="2970">
                  <a:solidFill>
                    <a:srgbClr val="F9FAFC"/>
                  </a:solidFill>
                  <a:latin typeface="STIXGeneral-Bold"/>
                  <a:ea typeface="STIXGeneral-Bold"/>
                  <a:cs typeface="STIXGeneral-Bold"/>
                  <a:sym typeface="STIXGeneral-Bold"/>
                </a:defRPr>
              </a:lvl1pPr>
            </a:lstStyle>
            <a:p>
              <a:pPr defTabSz="774700" fontAlgn="base">
                <a:lnSpc>
                  <a:spcPct val="140000"/>
                </a:lnSpc>
                <a:spcBef>
                  <a:spcPct val="0"/>
                </a:spcBef>
                <a:spcAft>
                  <a:spcPct val="0"/>
                </a:spcAft>
                <a:defRPr sz="1800">
                  <a:solidFill>
                    <a:srgbClr val="000000"/>
                  </a:solidFill>
                </a:defRPr>
              </a:pPr>
              <a:r>
                <a:rPr lang="zh-CN" altLang="en-US" sz="125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sz="12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4" y="1179564"/>
              <a:ext cx="711896" cy="838674"/>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defTabSz="866775" fontAlgn="base">
                <a:lnSpc>
                  <a:spcPct val="120000"/>
                </a:lnSpc>
                <a:spcBef>
                  <a:spcPct val="0"/>
                </a:spcBef>
                <a:spcAft>
                  <a:spcPct val="0"/>
                </a:spcAft>
                <a:defRPr sz="1800">
                  <a:solidFill>
                    <a:srgbClr val="000000"/>
                  </a:solidFill>
                </a:defRPr>
              </a:pPr>
              <a:r>
                <a:rPr lang="en-US" sz="211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sz="21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6" name="文本框 25"/>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5172" y="-27369"/>
            <a:ext cx="12216420" cy="6903872"/>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5" name="矩形 4"/>
          <p:cNvSpPr/>
          <p:nvPr/>
        </p:nvSpPr>
        <p:spPr>
          <a:xfrm>
            <a:off x="-25172" y="-27371"/>
            <a:ext cx="9432257" cy="6903873"/>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8" name="矩形 7"/>
          <p:cNvSpPr/>
          <p:nvPr/>
        </p:nvSpPr>
        <p:spPr>
          <a:xfrm>
            <a:off x="1507" y="1701237"/>
            <a:ext cx="5444892" cy="5147691"/>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12" name="文本框 11"/>
          <p:cNvSpPr txBox="1">
            <a:spLocks noChangeArrowheads="1"/>
          </p:cNvSpPr>
          <p:nvPr/>
        </p:nvSpPr>
        <p:spPr bwMode="auto">
          <a:xfrm>
            <a:off x="5429069" y="4170575"/>
            <a:ext cx="4963924" cy="77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66775" fontAlgn="base">
              <a:lnSpc>
                <a:spcPct val="150000"/>
              </a:lnSpc>
              <a:spcBef>
                <a:spcPct val="0"/>
              </a:spcBef>
              <a:spcAft>
                <a:spcPct val="0"/>
              </a:spcAft>
            </a:pPr>
            <a:r>
              <a:rPr lang="zh-CN" altLang="en-US" sz="760" dirty="0">
                <a:solidFill>
                  <a:prstClr val="white"/>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76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502125" y="4139739"/>
            <a:ext cx="4682864" cy="433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spcBef>
                <a:spcPct val="0"/>
              </a:spcBef>
              <a:spcAft>
                <a:spcPct val="0"/>
              </a:spcAft>
            </a:pPr>
            <a:endParaRPr lang="zh-CN" altLang="en-US" sz="1705">
              <a:solidFill>
                <a:prstClr val="white"/>
              </a:solidFill>
              <a:latin typeface="Calibri" panose="020F0502020204030204"/>
              <a:ea typeface="宋体" panose="02010600030101010101" pitchFamily="2" charset="-122"/>
            </a:endParaRPr>
          </a:p>
        </p:txBody>
      </p:sp>
      <p:sp>
        <p:nvSpPr>
          <p:cNvPr id="14" name="文本框 13"/>
          <p:cNvSpPr txBox="1"/>
          <p:nvPr/>
        </p:nvSpPr>
        <p:spPr>
          <a:xfrm>
            <a:off x="5429069" y="3702064"/>
            <a:ext cx="2100690" cy="362279"/>
          </a:xfrm>
          <a:prstGeom prst="rect">
            <a:avLst/>
          </a:prstGeom>
          <a:noFill/>
        </p:spPr>
        <p:txBody>
          <a:bodyPr wrap="square">
            <a:spAutoFit/>
          </a:bodyPr>
          <a:lstStyle/>
          <a:p>
            <a:pPr defTabSz="866775" fontAlgn="base">
              <a:lnSpc>
                <a:spcPct val="150000"/>
              </a:lnSpc>
              <a:spcBef>
                <a:spcPct val="0"/>
              </a:spcBef>
              <a:spcAft>
                <a:spcPct val="0"/>
              </a:spcAft>
            </a:pPr>
            <a:r>
              <a:rPr lang="zh-CN" altLang="en-US" sz="1325" dirty="0">
                <a:solidFill>
                  <a:prstClr val="white"/>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398688" y="1215424"/>
            <a:ext cx="1414636" cy="4368560"/>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303020" y="508107"/>
            <a:ext cx="1414636" cy="4368560"/>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303020" y="2475334"/>
            <a:ext cx="1414636" cy="4368560"/>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398688" y="3182651"/>
            <a:ext cx="1414636" cy="4368560"/>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170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4889838" y="2638701"/>
            <a:ext cx="2438266" cy="761005"/>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1913" tIns="60956" rIns="121913" bIns="60956" numCol="1" rtlCol="0" anchor="ctr" anchorCtr="0" compatLnSpc="1"/>
            <a:lstStyle/>
            <a:p>
              <a:pPr algn="ctr" defTabSz="866775" fontAlgn="base">
                <a:lnSpc>
                  <a:spcPct val="120000"/>
                </a:lnSpc>
                <a:spcBef>
                  <a:spcPct val="0"/>
                </a:spcBef>
                <a:spcAft>
                  <a:spcPct val="0"/>
                </a:spcAft>
              </a:pPr>
              <a:endParaRPr 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1913" tIns="60956" rIns="121913" bIns="60956" numCol="1" rtlCol="0" anchor="ctr" anchorCtr="0" compatLnSpc="1"/>
            <a:lstStyle/>
            <a:p>
              <a:pPr algn="ctr" defTabSz="866775" fontAlgn="base">
                <a:lnSpc>
                  <a:spcPct val="120000"/>
                </a:lnSpc>
                <a:spcBef>
                  <a:spcPct val="0"/>
                </a:spcBef>
                <a:spcAft>
                  <a:spcPct val="0"/>
                </a:spcAft>
              </a:pPr>
              <a:r>
                <a:rPr lang="zh-CN" alt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4889838" y="3622314"/>
            <a:ext cx="2438266" cy="761005"/>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1913" tIns="60956" rIns="121913" bIns="60956" numCol="1" rtlCol="0" anchor="ctr" anchorCtr="0" compatLnSpc="1"/>
            <a:lstStyle/>
            <a:p>
              <a:pPr algn="ctr" defTabSz="866775" fontAlgn="base">
                <a:lnSpc>
                  <a:spcPct val="120000"/>
                </a:lnSpc>
                <a:spcBef>
                  <a:spcPct val="0"/>
                </a:spcBef>
                <a:spcAft>
                  <a:spcPct val="0"/>
                </a:spcAft>
              </a:pPr>
              <a:endParaRPr 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1913" tIns="60956" rIns="121913" bIns="60956" numCol="1" rtlCol="0" anchor="ctr" anchorCtr="0" compatLnSpc="1"/>
            <a:lstStyle/>
            <a:p>
              <a:pPr algn="ctr" defTabSz="866775" fontAlgn="base">
                <a:lnSpc>
                  <a:spcPct val="120000"/>
                </a:lnSpc>
                <a:spcBef>
                  <a:spcPct val="0"/>
                </a:spcBef>
                <a:spcAft>
                  <a:spcPct val="0"/>
                </a:spcAft>
              </a:pPr>
              <a:r>
                <a:rPr lang="zh-CN" alt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4889838" y="4605928"/>
            <a:ext cx="2438266" cy="761005"/>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1913" tIns="60956" rIns="121913" bIns="60956" numCol="1" rtlCol="0" anchor="ctr" anchorCtr="0" compatLnSpc="1"/>
            <a:lstStyle/>
            <a:p>
              <a:pPr algn="ctr" defTabSz="866775" fontAlgn="base">
                <a:lnSpc>
                  <a:spcPct val="120000"/>
                </a:lnSpc>
                <a:spcBef>
                  <a:spcPct val="0"/>
                </a:spcBef>
                <a:spcAft>
                  <a:spcPct val="0"/>
                </a:spcAft>
              </a:pPr>
              <a:endParaRPr 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1913" tIns="60956" rIns="121913" bIns="60956" numCol="1" rtlCol="0" anchor="ctr" anchorCtr="0" compatLnSpc="1"/>
            <a:lstStyle/>
            <a:p>
              <a:pPr algn="ctr" defTabSz="866775" fontAlgn="base">
                <a:lnSpc>
                  <a:spcPct val="120000"/>
                </a:lnSpc>
                <a:spcBef>
                  <a:spcPct val="0"/>
                </a:spcBef>
                <a:spcAft>
                  <a:spcPct val="0"/>
                </a:spcAft>
              </a:pPr>
              <a:r>
                <a:rPr lang="zh-CN" alt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5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460850" y="5640627"/>
            <a:ext cx="711004" cy="710997"/>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135" b="1" dirty="0">
                <a:solidFill>
                  <a:srgbClr val="B9592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4787236" y="1717551"/>
            <a:ext cx="711004" cy="710997"/>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135" b="1" dirty="0">
                <a:solidFill>
                  <a:srgbClr val="B9592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1913" tIns="60956" rIns="121913" bIns="60956" numCol="1" anchor="t" anchorCtr="0" compatLnSpc="1"/>
            <a:lstStyle/>
            <a:p>
              <a:pPr defTabSz="866775" fontAlgn="base">
                <a:lnSpc>
                  <a:spcPct val="120000"/>
                </a:lnSpc>
                <a:spcBef>
                  <a:spcPct val="0"/>
                </a:spcBef>
                <a:spcAft>
                  <a:spcPct val="0"/>
                </a:spcAft>
              </a:pPr>
              <a:endParaRPr lang="en-US" sz="170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478867" y="2267069"/>
            <a:ext cx="3034761" cy="534013"/>
            <a:chOff x="7174424" y="1400217"/>
            <a:chExt cx="2276195" cy="400531"/>
          </a:xfrm>
        </p:grpSpPr>
        <p:sp>
          <p:nvSpPr>
            <p:cNvPr id="110" name="TextBox 109"/>
            <p:cNvSpPr txBox="1"/>
            <p:nvPr/>
          </p:nvSpPr>
          <p:spPr>
            <a:xfrm>
              <a:off x="7174424" y="1600394"/>
              <a:ext cx="2276195" cy="200354"/>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2120" cy="153175"/>
            </a:xfrm>
            <a:prstGeom prst="rect">
              <a:avLst/>
            </a:prstGeom>
          </p:spPr>
          <p:txBody>
            <a:bodyPr wrap="none" lIns="0" tIns="0" rIns="0" bIns="0">
              <a:spAutoFit/>
            </a:bodyPr>
            <a:lstStyle/>
            <a:p>
              <a:pPr defTabSz="866775" fontAlgn="base">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39" name="Group 58"/>
          <p:cNvGrpSpPr/>
          <p:nvPr/>
        </p:nvGrpSpPr>
        <p:grpSpPr>
          <a:xfrm>
            <a:off x="7636242" y="3204830"/>
            <a:ext cx="3034761" cy="534013"/>
            <a:chOff x="7174424" y="1400217"/>
            <a:chExt cx="2276195" cy="400531"/>
          </a:xfrm>
        </p:grpSpPr>
        <p:sp>
          <p:nvSpPr>
            <p:cNvPr id="40" name="TextBox 109"/>
            <p:cNvSpPr txBox="1"/>
            <p:nvPr/>
          </p:nvSpPr>
          <p:spPr>
            <a:xfrm>
              <a:off x="7174424" y="1600394"/>
              <a:ext cx="2276195" cy="200354"/>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2120" cy="153175"/>
            </a:xfrm>
            <a:prstGeom prst="rect">
              <a:avLst/>
            </a:prstGeom>
          </p:spPr>
          <p:txBody>
            <a:bodyPr wrap="none" lIns="0" tIns="0" rIns="0" bIns="0">
              <a:spAutoFit/>
            </a:bodyPr>
            <a:lstStyle/>
            <a:p>
              <a:pPr defTabSz="866775" fontAlgn="base">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2" name="Group 58"/>
          <p:cNvGrpSpPr/>
          <p:nvPr/>
        </p:nvGrpSpPr>
        <p:grpSpPr>
          <a:xfrm>
            <a:off x="1496561" y="4177978"/>
            <a:ext cx="3034761" cy="534013"/>
            <a:chOff x="7174424" y="1400217"/>
            <a:chExt cx="2276195" cy="400531"/>
          </a:xfrm>
        </p:grpSpPr>
        <p:sp>
          <p:nvSpPr>
            <p:cNvPr id="43" name="TextBox 109"/>
            <p:cNvSpPr txBox="1"/>
            <p:nvPr/>
          </p:nvSpPr>
          <p:spPr>
            <a:xfrm>
              <a:off x="7174424" y="1600394"/>
              <a:ext cx="2276195" cy="200354"/>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2120" cy="153175"/>
            </a:xfrm>
            <a:prstGeom prst="rect">
              <a:avLst/>
            </a:prstGeom>
          </p:spPr>
          <p:txBody>
            <a:bodyPr wrap="none" lIns="0" tIns="0" rIns="0" bIns="0">
              <a:spAutoFit/>
            </a:bodyPr>
            <a:lstStyle/>
            <a:p>
              <a:pPr defTabSz="866775" fontAlgn="base">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5" name="Group 58"/>
          <p:cNvGrpSpPr/>
          <p:nvPr/>
        </p:nvGrpSpPr>
        <p:grpSpPr>
          <a:xfrm>
            <a:off x="7742404" y="5221901"/>
            <a:ext cx="3034761" cy="534013"/>
            <a:chOff x="7174424" y="1400217"/>
            <a:chExt cx="2276195" cy="400531"/>
          </a:xfrm>
        </p:grpSpPr>
        <p:sp>
          <p:nvSpPr>
            <p:cNvPr id="46" name="TextBox 109"/>
            <p:cNvSpPr txBox="1"/>
            <p:nvPr/>
          </p:nvSpPr>
          <p:spPr>
            <a:xfrm>
              <a:off x="7174424" y="1600394"/>
              <a:ext cx="2276195" cy="200354"/>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en-US"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60" dirty="0">
                <a:solidFill>
                  <a:prstClr val="white">
                    <a:lumMod val="6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2120" cy="153175"/>
            </a:xfrm>
            <a:prstGeom prst="rect">
              <a:avLst/>
            </a:prstGeom>
          </p:spPr>
          <p:txBody>
            <a:bodyPr wrap="none" lIns="0" tIns="0" rIns="0" bIns="0">
              <a:spAutoFit/>
            </a:bodyPr>
            <a:lstStyle/>
            <a:p>
              <a:pPr defTabSz="866775" fontAlgn="base">
                <a:spcBef>
                  <a:spcPct val="0"/>
                </a:spcBef>
                <a:spcAft>
                  <a:spcPct val="0"/>
                </a:spcAft>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33" name="文本框 32"/>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1061" y="1461"/>
            <a:ext cx="5575450" cy="6855756"/>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2950" tIns="21476" rIns="42950" bIns="21476" numCol="1" anchor="t" anchorCtr="0" compatLnSpc="1"/>
            <a:lstStyle/>
            <a:p>
              <a:pPr defTabSz="866775" fontAlgn="base">
                <a:spcBef>
                  <a:spcPct val="0"/>
                </a:spcBef>
                <a:spcAft>
                  <a:spcPct val="0"/>
                </a:spcAft>
              </a:pPr>
              <a:endParaRPr lang="zh-CN" altLang="en-US" sz="1705">
                <a:solidFill>
                  <a:prstClr val="black"/>
                </a:solidFill>
                <a:latin typeface="Calibri" panose="020F0502020204030204" pitchFamily="34" charset="0"/>
                <a:ea typeface="微软雅黑" panose="020B0503020204020204" pitchFamily="34" charset="-122"/>
              </a:endParaRPr>
            </a:p>
          </p:txBody>
        </p:sp>
      </p:grpSp>
      <p:sp>
        <p:nvSpPr>
          <p:cNvPr id="28" name="TextBox 32"/>
          <p:cNvSpPr txBox="1"/>
          <p:nvPr/>
        </p:nvSpPr>
        <p:spPr>
          <a:xfrm>
            <a:off x="6778659" y="2727092"/>
            <a:ext cx="4474908" cy="1201226"/>
          </a:xfrm>
          <a:prstGeom prst="rect">
            <a:avLst/>
          </a:prstGeom>
          <a:noFill/>
        </p:spPr>
        <p:txBody>
          <a:bodyPr wrap="square" rtlCol="0">
            <a:spAutoFit/>
          </a:bodyPr>
          <a:lstStyle/>
          <a:p>
            <a:pPr defTabSz="866775" fontAlgn="base">
              <a:spcBef>
                <a:spcPct val="0"/>
              </a:spcBef>
              <a:spcAft>
                <a:spcPct val="0"/>
              </a:spcAft>
            </a:pPr>
            <a:r>
              <a:rPr lang="en-US" altLang="zh-CN" sz="2655" dirty="0">
                <a:solidFill>
                  <a:srgbClr val="834707"/>
                </a:solidFill>
                <a:latin typeface="Calibri" panose="020F0502020204030204" pitchFamily="34" charset="0"/>
                <a:ea typeface="微软雅黑" panose="020B0503020204020204" pitchFamily="34" charset="-122"/>
              </a:rPr>
              <a:t>ADD RELATED</a:t>
            </a:r>
          </a:p>
          <a:p>
            <a:pPr defTabSz="866775" fontAlgn="base">
              <a:spcBef>
                <a:spcPct val="0"/>
              </a:spcBef>
              <a:spcAft>
                <a:spcPct val="0"/>
              </a:spcAft>
            </a:pPr>
            <a:r>
              <a:rPr lang="en-US" altLang="zh-CN" sz="4550" dirty="0">
                <a:solidFill>
                  <a:srgbClr val="834707"/>
                </a:solidFill>
                <a:latin typeface="Impact" panose="020B0806030902050204" pitchFamily="34" charset="0"/>
                <a:ea typeface="微软雅黑" panose="020B0503020204020204" pitchFamily="34" charset="-122"/>
              </a:rPr>
              <a:t>TITLE WORDS</a:t>
            </a:r>
            <a:endParaRPr lang="zh-CN" altLang="en-US" sz="4550"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513512" y="2581219"/>
            <a:ext cx="1827736" cy="1492716"/>
          </a:xfrm>
          <a:prstGeom prst="rect">
            <a:avLst/>
          </a:prstGeom>
          <a:noFill/>
        </p:spPr>
        <p:txBody>
          <a:bodyPr wrap="square" rtlCol="0">
            <a:spAutoFit/>
          </a:bodyPr>
          <a:lstStyle/>
          <a:p>
            <a:pPr defTabSz="866775" fontAlgn="base">
              <a:spcBef>
                <a:spcPct val="0"/>
              </a:spcBef>
              <a:spcAft>
                <a:spcPct val="0"/>
              </a:spcAft>
            </a:pPr>
            <a:r>
              <a:rPr lang="en-US" altLang="zh-CN" sz="9100" dirty="0">
                <a:solidFill>
                  <a:srgbClr val="B95921"/>
                </a:solidFill>
                <a:latin typeface="Impact" panose="020B0806030902050204" pitchFamily="34" charset="0"/>
                <a:ea typeface="微软雅黑" panose="020B0503020204020204" pitchFamily="34" charset="-122"/>
              </a:rPr>
              <a:t>02</a:t>
            </a:r>
            <a:endParaRPr lang="zh-CN" altLang="en-US" sz="22655" dirty="0">
              <a:solidFill>
                <a:srgbClr val="B9592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6778658" y="4000875"/>
            <a:ext cx="3668160" cy="500906"/>
          </a:xfrm>
          <a:prstGeom prst="rect">
            <a:avLst/>
          </a:prstGeom>
          <a:noFill/>
        </p:spPr>
        <p:txBody>
          <a:bodyPr wrap="square" rtlCol="0">
            <a:spAutoFit/>
          </a:bodyPr>
          <a:lstStyle/>
          <a:p>
            <a:pPr defTabSz="866775" fontAlgn="base">
              <a:spcBef>
                <a:spcPct val="0"/>
              </a:spcBef>
              <a:spcAft>
                <a:spcPct val="0"/>
              </a:spcAft>
            </a:pPr>
            <a:r>
              <a:rPr lang="zh-CN" altLang="en-US" sz="2655" dirty="0">
                <a:solidFill>
                  <a:srgbClr val="834707"/>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550" b="1" dirty="0">
              <a:solidFill>
                <a:srgbClr val="834707"/>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093304" y="2224358"/>
          <a:ext cx="4916244" cy="3364276"/>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 name="Group 2150"/>
          <p:cNvGrpSpPr/>
          <p:nvPr/>
        </p:nvGrpSpPr>
        <p:grpSpPr>
          <a:xfrm>
            <a:off x="6554856" y="2819980"/>
            <a:ext cx="2041869" cy="853706"/>
            <a:chOff x="-1" y="0"/>
            <a:chExt cx="4823912" cy="2016877"/>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35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4" y="0"/>
              <a:ext cx="2810022" cy="529133"/>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defTabSz="43370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7" y="724419"/>
              <a:ext cx="3392814" cy="1292458"/>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774065" fontAlgn="base">
                <a:lnSpc>
                  <a:spcPct val="120000"/>
                </a:lnSpc>
                <a:spcBef>
                  <a:spcPct val="0"/>
                </a:spcBef>
                <a:spcAft>
                  <a:spcPct val="0"/>
                </a:spcAft>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4" y="568532"/>
              <a:ext cx="515044" cy="60336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defTabSz="866775" fontAlgn="base">
                <a:lnSpc>
                  <a:spcPct val="120000"/>
                </a:lnSpc>
                <a:spcBef>
                  <a:spcPct val="0"/>
                </a:spcBef>
                <a:spcAft>
                  <a:spcPct val="0"/>
                </a:spcAft>
                <a:defRPr sz="1800">
                  <a:solidFill>
                    <a:srgbClr val="000000"/>
                  </a:solidFill>
                </a:defRPr>
              </a:pPr>
              <a:r>
                <a:rPr lang="en-US" sz="152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sz="15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554859" y="4453114"/>
            <a:ext cx="2054458" cy="853706"/>
            <a:chOff x="-1" y="0"/>
            <a:chExt cx="4853654" cy="2016880"/>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35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0022" cy="529134"/>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defTabSz="43370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8" y="724420"/>
              <a:ext cx="3392815" cy="1292460"/>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774065" fontAlgn="base">
                <a:lnSpc>
                  <a:spcPct val="120000"/>
                </a:lnSpc>
                <a:spcBef>
                  <a:spcPct val="0"/>
                </a:spcBef>
                <a:spcAft>
                  <a:spcPct val="0"/>
                </a:spcAft>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3988"/>
              <a:ext cx="515044" cy="603361"/>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defTabSz="866775" fontAlgn="base">
                <a:lnSpc>
                  <a:spcPct val="120000"/>
                </a:lnSpc>
                <a:spcBef>
                  <a:spcPct val="0"/>
                </a:spcBef>
                <a:spcAft>
                  <a:spcPct val="0"/>
                </a:spcAft>
                <a:defRPr sz="1800">
                  <a:solidFill>
                    <a:srgbClr val="000000"/>
                  </a:solidFill>
                </a:defRPr>
              </a:pPr>
              <a:r>
                <a:rPr lang="en-US" sz="152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sz="15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8963519" y="2819981"/>
            <a:ext cx="2086953" cy="853706"/>
            <a:chOff x="0" y="0"/>
            <a:chExt cx="4930421" cy="2016880"/>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35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2" y="0"/>
              <a:ext cx="2810021" cy="529134"/>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defTabSz="43370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2460"/>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774065" fontAlgn="base">
                <a:lnSpc>
                  <a:spcPct val="120000"/>
                </a:lnSpc>
                <a:spcBef>
                  <a:spcPct val="0"/>
                </a:spcBef>
                <a:spcAft>
                  <a:spcPct val="0"/>
                </a:spcAft>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33"/>
              <a:ext cx="515043" cy="603361"/>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defTabSz="866775" fontAlgn="base">
                <a:lnSpc>
                  <a:spcPct val="120000"/>
                </a:lnSpc>
                <a:spcBef>
                  <a:spcPct val="0"/>
                </a:spcBef>
                <a:spcAft>
                  <a:spcPct val="0"/>
                </a:spcAft>
                <a:defRPr sz="1800">
                  <a:solidFill>
                    <a:srgbClr val="000000"/>
                  </a:solidFill>
                </a:defRPr>
              </a:pPr>
              <a:r>
                <a:rPr lang="en-US" sz="152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sz="15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8963522" y="4453114"/>
            <a:ext cx="2099541" cy="853706"/>
            <a:chOff x="0" y="0"/>
            <a:chExt cx="4960164" cy="2016880"/>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defTabSz="866775" fontAlgn="base">
                <a:lnSpc>
                  <a:spcPct val="120000"/>
                </a:lnSpc>
                <a:spcBef>
                  <a:spcPct val="0"/>
                </a:spcBef>
                <a:spcAft>
                  <a:spcPct val="0"/>
                </a:spcAft>
                <a:defRPr sz="3200"/>
              </a:pPr>
              <a:endParaRPr sz="135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5" y="0"/>
              <a:ext cx="2810023" cy="529134"/>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defTabSz="433705" fontAlgn="base">
                <a:lnSpc>
                  <a:spcPct val="120000"/>
                </a:lnSpc>
                <a:spcBef>
                  <a:spcPct val="0"/>
                </a:spcBef>
                <a:spcAft>
                  <a:spcPct val="0"/>
                </a:spcAft>
                <a:defRPr sz="1800">
                  <a:solidFill>
                    <a:srgbClr val="000000"/>
                  </a:solidFill>
                </a:defRPr>
              </a:pPr>
              <a:r>
                <a:rPr lang="zh-CN" altLang="en-US"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1" y="724420"/>
              <a:ext cx="3392813" cy="1292460"/>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774065" fontAlgn="base">
                <a:lnSpc>
                  <a:spcPct val="120000"/>
                </a:lnSpc>
                <a:spcBef>
                  <a:spcPct val="0"/>
                </a:spcBef>
                <a:spcAft>
                  <a:spcPct val="0"/>
                </a:spcAft>
                <a:defRPr/>
              </a:pPr>
              <a:r>
                <a:rPr lang="en-US" altLang="zh-CN"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prstClr val="white">
                    <a:lumMod val="65000"/>
                  </a:prst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3988"/>
              <a:ext cx="515044" cy="603361"/>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defTabSz="866775" fontAlgn="base">
                <a:lnSpc>
                  <a:spcPct val="120000"/>
                </a:lnSpc>
                <a:spcBef>
                  <a:spcPct val="0"/>
                </a:spcBef>
                <a:spcAft>
                  <a:spcPct val="0"/>
                </a:spcAft>
                <a:defRPr sz="1800">
                  <a:solidFill>
                    <a:srgbClr val="000000"/>
                  </a:solidFill>
                </a:defRPr>
              </a:pPr>
              <a:r>
                <a:rPr lang="en-US" sz="152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sz="152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35293" y="254190"/>
            <a:ext cx="2436564" cy="291747"/>
          </a:xfrm>
          <a:prstGeom prst="rect">
            <a:avLst/>
          </a:prstGeom>
          <a:noFill/>
        </p:spPr>
        <p:txBody>
          <a:bodyPr wrap="none" lIns="0" tIns="0" rIns="0" bIns="0" rtlCol="0">
            <a:spAutoFit/>
          </a:bodyPr>
          <a:lstStyle/>
          <a:p>
            <a:pPr defTabSz="914400" fontAlgn="base">
              <a:spcBef>
                <a:spcPct val="0"/>
              </a:spcBef>
              <a:spcAft>
                <a:spcPct val="0"/>
              </a:spcAft>
            </a:pPr>
            <a:r>
              <a:rPr lang="zh-CN" altLang="en-US" sz="18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35294" y="555817"/>
            <a:ext cx="1804981" cy="153247"/>
          </a:xfrm>
          <a:prstGeom prst="rect">
            <a:avLst/>
          </a:prstGeom>
          <a:noFill/>
        </p:spPr>
        <p:txBody>
          <a:bodyPr wrap="none" lIns="0" tIns="0" rIns="0" bIns="0" rtlCol="0">
            <a:spAutoFit/>
          </a:bodyPr>
          <a:lstStyle/>
          <a:p>
            <a:pPr defTabSz="914400" fontAlgn="base">
              <a:spcBef>
                <a:spcPct val="0"/>
              </a:spcBef>
              <a:spcAft>
                <a:spcPct val="0"/>
              </a:spcAft>
            </a:pPr>
            <a:r>
              <a:rPr lang="en-US" altLang="zh-CN"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995" dirty="0">
              <a:solidFill>
                <a:srgbClr val="B9592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theme/theme1.xml><?xml version="1.0" encoding="utf-8"?>
<a:theme xmlns:a="http://schemas.openxmlformats.org/drawingml/2006/main" name="1_自定义设计方案">
  <a:themeElements>
    <a:clrScheme name="自定义 431">
      <a:dk1>
        <a:sysClr val="windowText" lastClr="000000"/>
      </a:dk1>
      <a:lt1>
        <a:sysClr val="window" lastClr="FFFFFF"/>
      </a:lt1>
      <a:dk2>
        <a:srgbClr val="44546A"/>
      </a:dk2>
      <a:lt2>
        <a:srgbClr val="E7E6E6"/>
      </a:lt2>
      <a:accent1>
        <a:srgbClr val="B95921"/>
      </a:accent1>
      <a:accent2>
        <a:srgbClr val="834707"/>
      </a:accent2>
      <a:accent3>
        <a:srgbClr val="B95921"/>
      </a:accent3>
      <a:accent4>
        <a:srgbClr val="834707"/>
      </a:accent4>
      <a:accent5>
        <a:srgbClr val="B95921"/>
      </a:accent5>
      <a:accent6>
        <a:srgbClr val="834707"/>
      </a:accent6>
      <a:hlink>
        <a:srgbClr val="B95921"/>
      </a:hlink>
      <a:folHlink>
        <a:srgbClr val="8347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2612</Words>
  <Application>Microsoft Office PowerPoint</Application>
  <PresentationFormat>宽屏</PresentationFormat>
  <Paragraphs>221</Paragraphs>
  <Slides>22</Slides>
  <Notes>14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微软雅黑</vt:lpstr>
      <vt:lpstr>Calibri Light</vt:lpstr>
      <vt:lpstr>Calibri</vt:lpstr>
      <vt:lpstr>宋体</vt:lpstr>
      <vt:lpstr>Impact</vt:lpstr>
      <vt:lpstr>方正稚艺简体</vt:lpstr>
      <vt:lpstr>等线</vt:lpstr>
      <vt:lpstr>Arial</vt:lpstr>
      <vt:lpstr>Franklin Gothic Medium</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2018-04-04T11:28:00Z</dcterms:created>
  <dcterms:modified xsi:type="dcterms:W3CDTF">2021-01-05T10:02:57Z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