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4" r:id="rId2"/>
    <p:sldId id="257" r:id="rId3"/>
    <p:sldId id="258" r:id="rId4"/>
    <p:sldId id="287" r:id="rId5"/>
    <p:sldId id="268" r:id="rId6"/>
    <p:sldId id="297" r:id="rId7"/>
    <p:sldId id="298" r:id="rId8"/>
    <p:sldId id="280" r:id="rId9"/>
    <p:sldId id="300" r:id="rId10"/>
    <p:sldId id="299" r:id="rId11"/>
    <p:sldId id="294" r:id="rId12"/>
    <p:sldId id="304" r:id="rId13"/>
    <p:sldId id="281" r:id="rId14"/>
    <p:sldId id="273" r:id="rId15"/>
    <p:sldId id="284" r:id="rId16"/>
    <p:sldId id="306" r:id="rId17"/>
    <p:sldId id="305" r:id="rId18"/>
    <p:sldId id="282" r:id="rId19"/>
    <p:sldId id="313" r:id="rId20"/>
    <p:sldId id="312" r:id="rId21"/>
    <p:sldId id="311" r:id="rId22"/>
    <p:sldId id="291" r:id="rId23"/>
    <p:sldId id="303" r:id="rId24"/>
    <p:sldId id="315"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36" autoAdjust="0"/>
    <p:restoredTop sz="96556" autoAdjust="0"/>
  </p:normalViewPr>
  <p:slideViewPr>
    <p:cSldViewPr>
      <p:cViewPr varScale="1">
        <p:scale>
          <a:sx n="76" d="100"/>
          <a:sy n="76" d="100"/>
        </p:scale>
        <p:origin x="162" y="648"/>
      </p:cViewPr>
      <p:guideLst>
        <p:guide orient="horz" pos="1621"/>
        <p:guide pos="2880"/>
      </p:guideLst>
    </p:cSldViewPr>
  </p:slideViewPr>
  <p:notesTextViewPr>
    <p:cViewPr>
      <p:scale>
        <a:sx n="100" d="100"/>
        <a:sy n="100" d="100"/>
      </p:scale>
      <p:origin x="0" y="0"/>
    </p:cViewPr>
  </p:notesTextViewPr>
  <p:sorterViewPr>
    <p:cViewPr>
      <p:scale>
        <a:sx n="48" d="100"/>
        <a:sy n="48"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Part1</c:v>
                </c:pt>
              </c:strCache>
            </c:strRef>
          </c:tx>
          <c:spPr>
            <a:ln>
              <a:noFill/>
            </a:ln>
          </c:spPr>
          <c:dPt>
            <c:idx val="0"/>
            <c:bubble3D val="0"/>
            <c:spPr>
              <a:solidFill>
                <a:schemeClr val="bg1">
                  <a:lumMod val="65000"/>
                </a:schemeClr>
              </a:solidFill>
              <a:ln w="19050">
                <a:noFill/>
              </a:ln>
              <a:effectLst/>
            </c:spPr>
            <c:extLst>
              <c:ext xmlns:c16="http://schemas.microsoft.com/office/drawing/2014/chart" uri="{C3380CC4-5D6E-409C-BE32-E72D297353CC}">
                <c16:uniqueId val="{00000001-7C6C-4760-8A40-B520C83A81F9}"/>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7C6C-4760-8A40-B520C83A81F9}"/>
              </c:ext>
            </c:extLst>
          </c:dPt>
          <c:dPt>
            <c:idx val="2"/>
            <c:bubble3D val="0"/>
            <c:spPr>
              <a:solidFill>
                <a:schemeClr val="accent1"/>
              </a:solidFill>
              <a:ln w="19050">
                <a:noFill/>
              </a:ln>
              <a:effectLst/>
            </c:spPr>
            <c:extLst>
              <c:ext xmlns:c16="http://schemas.microsoft.com/office/drawing/2014/chart" uri="{C3380CC4-5D6E-409C-BE32-E72D297353CC}">
                <c16:uniqueId val="{00000005-7C6C-4760-8A40-B520C83A81F9}"/>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7C6C-4760-8A40-B520C83A81F9}"/>
              </c:ext>
            </c:extLst>
          </c:dPt>
          <c:dPt>
            <c:idx val="4"/>
            <c:bubble3D val="0"/>
            <c:spPr>
              <a:solidFill>
                <a:schemeClr val="accent1"/>
              </a:solidFill>
              <a:ln w="19050">
                <a:noFill/>
              </a:ln>
              <a:effectLst/>
            </c:spPr>
            <c:extLst>
              <c:ext xmlns:c16="http://schemas.microsoft.com/office/drawing/2014/chart" uri="{C3380CC4-5D6E-409C-BE32-E72D297353CC}">
                <c16:uniqueId val="{00000009-7C6C-4760-8A40-B520C83A81F9}"/>
              </c:ext>
            </c:extLst>
          </c:dPt>
          <c:cat>
            <c:strRef>
              <c:f>Sheet1!$A$2:$A$5</c:f>
              <c:strCache>
                <c:ptCount val="4"/>
                <c:pt idx="0">
                  <c:v>One</c:v>
                </c:pt>
                <c:pt idx="1">
                  <c:v>Two</c:v>
                </c:pt>
                <c:pt idx="2">
                  <c:v>Three</c:v>
                </c:pt>
                <c:pt idx="3">
                  <c:v>Four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A-7C6C-4760-8A40-B520C83A81F9}"/>
            </c:ext>
          </c:extLst>
        </c:ser>
        <c:ser>
          <c:idx val="1"/>
          <c:order val="1"/>
          <c:tx>
            <c:strRef>
              <c:f>Sheet1!$C$1</c:f>
              <c:strCache>
                <c:ptCount val="1"/>
                <c:pt idx="0">
                  <c:v>Part2</c:v>
                </c:pt>
              </c:strCache>
            </c:strRef>
          </c:tx>
          <c:spPr>
            <a:ln>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C-7C6C-4760-8A40-B520C83A81F9}"/>
              </c:ext>
            </c:extLst>
          </c:dPt>
          <c:dPt>
            <c:idx val="1"/>
            <c:bubble3D val="0"/>
            <c:spPr>
              <a:solidFill>
                <a:srgbClr val="E36738"/>
              </a:solidFill>
              <a:ln w="19050">
                <a:noFill/>
              </a:ln>
              <a:effectLst/>
            </c:spPr>
            <c:extLst>
              <c:ext xmlns:c16="http://schemas.microsoft.com/office/drawing/2014/chart" uri="{C3380CC4-5D6E-409C-BE32-E72D297353CC}">
                <c16:uniqueId val="{0000000E-7C6C-4760-8A40-B520C83A81F9}"/>
              </c:ext>
            </c:extLst>
          </c:dPt>
          <c:dPt>
            <c:idx val="2"/>
            <c:bubble3D val="0"/>
            <c:spPr>
              <a:solidFill>
                <a:schemeClr val="accent3"/>
              </a:solidFill>
              <a:ln w="19050">
                <a:noFill/>
              </a:ln>
              <a:effectLst/>
            </c:spPr>
            <c:extLst>
              <c:ext xmlns:c16="http://schemas.microsoft.com/office/drawing/2014/chart" uri="{C3380CC4-5D6E-409C-BE32-E72D297353CC}">
                <c16:uniqueId val="{00000010-7C6C-4760-8A40-B520C83A81F9}"/>
              </c:ext>
            </c:extLst>
          </c:dPt>
          <c:dPt>
            <c:idx val="3"/>
            <c:bubble3D val="0"/>
            <c:spPr>
              <a:solidFill>
                <a:srgbClr val="E36738"/>
              </a:solidFill>
              <a:ln w="19050">
                <a:noFill/>
              </a:ln>
              <a:effectLst/>
            </c:spPr>
            <c:extLst>
              <c:ext xmlns:c16="http://schemas.microsoft.com/office/drawing/2014/chart" uri="{C3380CC4-5D6E-409C-BE32-E72D297353CC}">
                <c16:uniqueId val="{00000012-7C6C-4760-8A40-B520C83A81F9}"/>
              </c:ext>
            </c:extLst>
          </c:dPt>
          <c:dPt>
            <c:idx val="4"/>
            <c:bubble3D val="0"/>
            <c:spPr>
              <a:solidFill>
                <a:schemeClr val="accent5"/>
              </a:solidFill>
              <a:ln w="19050">
                <a:noFill/>
              </a:ln>
              <a:effectLst/>
            </c:spPr>
            <c:extLst>
              <c:ext xmlns:c16="http://schemas.microsoft.com/office/drawing/2014/chart" uri="{C3380CC4-5D6E-409C-BE32-E72D297353CC}">
                <c16:uniqueId val="{00000014-7C6C-4760-8A40-B520C83A81F9}"/>
              </c:ext>
            </c:extLst>
          </c:dPt>
          <c:cat>
            <c:strRef>
              <c:f>Sheet1!$A$2:$A$5</c:f>
              <c:strCache>
                <c:ptCount val="4"/>
                <c:pt idx="0">
                  <c:v>One</c:v>
                </c:pt>
                <c:pt idx="1">
                  <c:v>Two</c:v>
                </c:pt>
                <c:pt idx="2">
                  <c:v>Three</c:v>
                </c:pt>
                <c:pt idx="3">
                  <c:v>Four</c:v>
                </c:pt>
              </c:strCache>
            </c:strRef>
          </c:cat>
          <c:val>
            <c:numRef>
              <c:f>Sheet1!$C$2:$C$5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15-7C6C-4760-8A40-B520C83A81F9}"/>
            </c:ext>
          </c:extLst>
        </c:ser>
        <c:ser>
          <c:idx val="2"/>
          <c:order val="2"/>
          <c:tx>
            <c:strRef>
              <c:f>Sheet1!$D$1</c:f>
              <c:strCache>
                <c:ptCount val="1"/>
                <c:pt idx="0">
                  <c:v>Part3</c:v>
                </c:pt>
              </c:strCache>
            </c:strRef>
          </c:tx>
          <c:spPr>
            <a:ln>
              <a:noFill/>
            </a:ln>
          </c:spPr>
          <c:dPt>
            <c:idx val="0"/>
            <c:bubble3D val="0"/>
            <c:spPr>
              <a:solidFill>
                <a:srgbClr val="595959"/>
              </a:solidFill>
              <a:ln w="19050">
                <a:noFill/>
              </a:ln>
              <a:effectLst/>
            </c:spPr>
            <c:extLst>
              <c:ext xmlns:c16="http://schemas.microsoft.com/office/drawing/2014/chart" uri="{C3380CC4-5D6E-409C-BE32-E72D297353CC}">
                <c16:uniqueId val="{00000017-7C6C-4760-8A40-B520C83A81F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19-7C6C-4760-8A40-B520C83A81F9}"/>
              </c:ext>
            </c:extLst>
          </c:dPt>
          <c:dPt>
            <c:idx val="2"/>
            <c:bubble3D val="0"/>
            <c:spPr>
              <a:solidFill>
                <a:schemeClr val="accent3"/>
              </a:solidFill>
              <a:ln w="19050">
                <a:noFill/>
              </a:ln>
              <a:effectLst/>
            </c:spPr>
            <c:extLst>
              <c:ext xmlns:c16="http://schemas.microsoft.com/office/drawing/2014/chart" uri="{C3380CC4-5D6E-409C-BE32-E72D297353CC}">
                <c16:uniqueId val="{0000001B-7C6C-4760-8A40-B520C83A81F9}"/>
              </c:ext>
            </c:extLst>
          </c:dPt>
          <c:dPt>
            <c:idx val="3"/>
            <c:bubble3D val="0"/>
            <c:spPr>
              <a:solidFill>
                <a:srgbClr val="E36738"/>
              </a:solidFill>
              <a:ln w="19050">
                <a:noFill/>
              </a:ln>
              <a:effectLst/>
            </c:spPr>
            <c:extLst>
              <c:ext xmlns:c16="http://schemas.microsoft.com/office/drawing/2014/chart" uri="{C3380CC4-5D6E-409C-BE32-E72D297353CC}">
                <c16:uniqueId val="{0000001D-7C6C-4760-8A40-B520C83A81F9}"/>
              </c:ext>
            </c:extLst>
          </c:dPt>
          <c:dPt>
            <c:idx val="4"/>
            <c:bubble3D val="0"/>
            <c:spPr>
              <a:solidFill>
                <a:schemeClr val="accent5"/>
              </a:solidFill>
              <a:ln w="19050">
                <a:noFill/>
              </a:ln>
              <a:effectLst/>
            </c:spPr>
            <c:extLst>
              <c:ext xmlns:c16="http://schemas.microsoft.com/office/drawing/2014/chart" uri="{C3380CC4-5D6E-409C-BE32-E72D297353CC}">
                <c16:uniqueId val="{0000001F-7C6C-4760-8A40-B520C83A81F9}"/>
              </c:ext>
            </c:extLst>
          </c:dPt>
          <c:cat>
            <c:strRef>
              <c:f>Sheet1!$A$2:$A$5</c:f>
              <c:strCache>
                <c:ptCount val="4"/>
                <c:pt idx="0">
                  <c:v>One</c:v>
                </c:pt>
                <c:pt idx="1">
                  <c:v>Two</c:v>
                </c:pt>
                <c:pt idx="2">
                  <c:v>Three</c:v>
                </c:pt>
                <c:pt idx="3">
                  <c:v>Four</c:v>
                </c:pt>
              </c:strCache>
            </c:strRef>
          </c:cat>
          <c:val>
            <c:numRef>
              <c:f>Sheet1!$D$2:$D$5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20-7C6C-4760-8A40-B520C83A81F9}"/>
            </c:ext>
          </c:extLst>
        </c:ser>
        <c:ser>
          <c:idx val="3"/>
          <c:order val="3"/>
          <c:tx>
            <c:strRef>
              <c:f>Sheet1!$E$1</c:f>
              <c:strCache>
                <c:ptCount val="1"/>
                <c:pt idx="0">
                  <c:v>Part4</c:v>
                </c:pt>
              </c:strCache>
            </c:strRef>
          </c:tx>
          <c:spPr>
            <a:ln>
              <a:noFill/>
            </a:ln>
          </c:spPr>
          <c:dPt>
            <c:idx val="0"/>
            <c:bubble3D val="0"/>
            <c:spPr>
              <a:solidFill>
                <a:srgbClr val="595959"/>
              </a:solidFill>
              <a:ln w="19050">
                <a:noFill/>
              </a:ln>
              <a:effectLst/>
            </c:spPr>
            <c:extLst>
              <c:ext xmlns:c16="http://schemas.microsoft.com/office/drawing/2014/chart" uri="{C3380CC4-5D6E-409C-BE32-E72D297353CC}">
                <c16:uniqueId val="{00000022-7C6C-4760-8A40-B520C83A81F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24-7C6C-4760-8A40-B520C83A81F9}"/>
              </c:ext>
            </c:extLst>
          </c:dPt>
          <c:dPt>
            <c:idx val="2"/>
            <c:bubble3D val="0"/>
            <c:spPr>
              <a:solidFill>
                <a:schemeClr val="accent3"/>
              </a:solidFill>
              <a:ln w="19050">
                <a:noFill/>
              </a:ln>
              <a:effectLst/>
            </c:spPr>
            <c:extLst>
              <c:ext xmlns:c16="http://schemas.microsoft.com/office/drawing/2014/chart" uri="{C3380CC4-5D6E-409C-BE32-E72D297353CC}">
                <c16:uniqueId val="{00000026-7C6C-4760-8A40-B520C83A81F9}"/>
              </c:ext>
            </c:extLst>
          </c:dPt>
          <c:dPt>
            <c:idx val="3"/>
            <c:bubble3D val="0"/>
            <c:spPr>
              <a:solidFill>
                <a:schemeClr val="tx1">
                  <a:lumMod val="75000"/>
                  <a:lumOff val="25000"/>
                </a:schemeClr>
              </a:solidFill>
              <a:ln w="19050">
                <a:noFill/>
              </a:ln>
              <a:effectLst/>
            </c:spPr>
            <c:extLst>
              <c:ext xmlns:c16="http://schemas.microsoft.com/office/drawing/2014/chart" uri="{C3380CC4-5D6E-409C-BE32-E72D297353CC}">
                <c16:uniqueId val="{00000028-7C6C-4760-8A40-B520C83A81F9}"/>
              </c:ext>
            </c:extLst>
          </c:dPt>
          <c:dPt>
            <c:idx val="4"/>
            <c:bubble3D val="0"/>
            <c:spPr>
              <a:solidFill>
                <a:schemeClr val="accent5"/>
              </a:solidFill>
              <a:ln w="19050">
                <a:noFill/>
              </a:ln>
              <a:effectLst/>
            </c:spPr>
            <c:extLst>
              <c:ext xmlns:c16="http://schemas.microsoft.com/office/drawing/2014/chart" uri="{C3380CC4-5D6E-409C-BE32-E72D297353CC}">
                <c16:uniqueId val="{0000002A-7C6C-4760-8A40-B520C83A81F9}"/>
              </c:ext>
            </c:extLst>
          </c:dPt>
          <c:cat>
            <c:strRef>
              <c:f>Sheet1!$A$2:$A$5</c:f>
              <c:strCache>
                <c:ptCount val="4"/>
                <c:pt idx="0">
                  <c:v>One</c:v>
                </c:pt>
                <c:pt idx="1">
                  <c:v>Two</c:v>
                </c:pt>
                <c:pt idx="2">
                  <c:v>Three</c:v>
                </c:pt>
                <c:pt idx="3">
                  <c:v>Four</c:v>
                </c:pt>
              </c:strCache>
            </c:strRef>
          </c:cat>
          <c:val>
            <c:numRef>
              <c:f>Sheet1!$E$2:$E$5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2B-7C6C-4760-8A40-B520C83A81F9}"/>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legend>
      <c:legendPos val="b"/>
      <c:layout>
        <c:manualLayout>
          <c:xMode val="edge"/>
          <c:yMode val="edge"/>
          <c:x val="0.34533344904982599"/>
          <c:y val="0.77033105665843904"/>
          <c:w val="0.32435441359607697"/>
          <c:h val="5.4993146276115103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7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1C789F"/>
            </a:solidFill>
            <a:ln w="12700" cap="flat">
              <a:noFill/>
              <a:miter lim="400000"/>
            </a:ln>
            <a:effectLst/>
          </c:spPr>
          <c:dPt>
            <c:idx val="0"/>
            <c:bubble3D val="0"/>
            <c:spPr>
              <a:solidFill>
                <a:schemeClr val="accent1"/>
              </a:solidFill>
              <a:ln w="38100" cap="flat" cmpd="sng" algn="ctr">
                <a:noFill/>
                <a:prstDash val="solid"/>
              </a:ln>
              <a:effectLst/>
            </c:spPr>
            <c:extLst>
              <c:ext xmlns:c16="http://schemas.microsoft.com/office/drawing/2014/chart" uri="{C3380CC4-5D6E-409C-BE32-E72D297353CC}">
                <c16:uniqueId val="{00000001-D132-4C25-A1A5-57184E77A3A5}"/>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D132-4C25-A1A5-57184E77A3A5}"/>
              </c:ext>
            </c:extLst>
          </c:dPt>
          <c:cat>
            <c:strRef>
              <c:f>Sheet1!$B$1:$C$1</c:f>
              <c:strCache>
                <c:ptCount val="2"/>
                <c:pt idx="0">
                  <c:v>1st Qtr</c:v>
                </c:pt>
                <c:pt idx="1">
                  <c:v>2nd Qtr</c:v>
                </c:pt>
              </c:strCache>
            </c:strRef>
          </c:cat>
          <c:val>
            <c:numRef>
              <c:f>Sheet1!$B$2:$C$2</c:f>
              <c:numCache>
                <c:formatCode>General</c:formatCode>
                <c:ptCount val="2"/>
                <c:pt idx="0">
                  <c:v>7</c:v>
                </c:pt>
                <c:pt idx="1">
                  <c:v>3.2</c:v>
                </c:pt>
              </c:numCache>
            </c:numRef>
          </c:val>
          <c:extLst>
            <c:ext xmlns:c16="http://schemas.microsoft.com/office/drawing/2014/chart" uri="{C3380CC4-5D6E-409C-BE32-E72D297353CC}">
              <c16:uniqueId val="{00000004-D132-4C25-A1A5-57184E77A3A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9.9046999999999996E-2"/>
          <c:y val="9.6222500000000002E-2"/>
          <c:w val="0.900953"/>
          <c:h val="0.860904"/>
        </c:manualLayout>
      </c:layout>
      <c:barChart>
        <c:barDir val="col"/>
        <c:grouping val="clustered"/>
        <c:varyColors val="0"/>
        <c:ser>
          <c:idx val="0"/>
          <c:order val="0"/>
          <c:tx>
            <c:strRef>
              <c:f>Sheet1!$A$2</c:f>
              <c:strCache>
                <c:ptCount val="1"/>
                <c:pt idx="0">
                  <c:v>Series 1</c:v>
                </c:pt>
              </c:strCache>
            </c:strRef>
          </c:tx>
          <c:spPr>
            <a:solidFill>
              <a:schemeClr val="accent1"/>
            </a:solidFill>
            <a:ln w="12700" cap="flat">
              <a:noFill/>
              <a:miter lim="400000"/>
            </a:ln>
            <a:effectLst/>
          </c:spPr>
          <c:invertIfNegative val="0"/>
          <c:cat>
            <c:strRef>
              <c:f>Sheet1!$B$1:$B$1</c:f>
              <c:strCache>
                <c:ptCount val="1"/>
                <c:pt idx="0">
                  <c:v>Category 1</c:v>
                </c:pt>
              </c:strCache>
            </c:strRef>
          </c:cat>
          <c:val>
            <c:numRef>
              <c:f>Sheet1!$B$2:$B$2</c:f>
              <c:numCache>
                <c:formatCode>General</c:formatCode>
                <c:ptCount val="1"/>
                <c:pt idx="0">
                  <c:v>4.3</c:v>
                </c:pt>
              </c:numCache>
            </c:numRef>
          </c:val>
          <c:extLst>
            <c:ext xmlns:c16="http://schemas.microsoft.com/office/drawing/2014/chart" uri="{C3380CC4-5D6E-409C-BE32-E72D297353CC}">
              <c16:uniqueId val="{00000000-56AF-441B-B039-7E0C6752D679}"/>
            </c:ext>
          </c:extLst>
        </c:ser>
        <c:ser>
          <c:idx val="1"/>
          <c:order val="1"/>
          <c:tx>
            <c:strRef>
              <c:f>Sheet1!$A$3</c:f>
              <c:strCache>
                <c:ptCount val="1"/>
                <c:pt idx="0">
                  <c:v>Series 2</c:v>
                </c:pt>
              </c:strCache>
            </c:strRef>
          </c:tx>
          <c:spPr>
            <a:solidFill>
              <a:schemeClr val="accent2"/>
            </a:solidFill>
            <a:ln w="12700" cap="flat">
              <a:noFill/>
              <a:miter lim="400000"/>
            </a:ln>
            <a:effectLst/>
          </c:spPr>
          <c:invertIfNegative val="0"/>
          <c:cat>
            <c:strRef>
              <c:f>Sheet1!$B$1:$B$1</c:f>
              <c:strCache>
                <c:ptCount val="1"/>
                <c:pt idx="0">
                  <c:v>Category 1</c:v>
                </c:pt>
              </c:strCache>
            </c:strRef>
          </c:cat>
          <c:val>
            <c:numRef>
              <c:f>Sheet1!$B$3:$B$3</c:f>
              <c:numCache>
                <c:formatCode>General</c:formatCode>
                <c:ptCount val="1"/>
                <c:pt idx="0">
                  <c:v>2.4</c:v>
                </c:pt>
              </c:numCache>
            </c:numRef>
          </c:val>
          <c:extLst>
            <c:ext xmlns:c16="http://schemas.microsoft.com/office/drawing/2014/chart" uri="{C3380CC4-5D6E-409C-BE32-E72D297353CC}">
              <c16:uniqueId val="{00000001-56AF-441B-B039-7E0C6752D679}"/>
            </c:ext>
          </c:extLst>
        </c:ser>
        <c:ser>
          <c:idx val="2"/>
          <c:order val="2"/>
          <c:tx>
            <c:strRef>
              <c:f>Sheet1!$A$4</c:f>
              <c:strCache>
                <c:ptCount val="1"/>
                <c:pt idx="0">
                  <c:v>Series 3</c:v>
                </c:pt>
              </c:strCache>
            </c:strRef>
          </c:tx>
          <c:spPr>
            <a:solidFill>
              <a:schemeClr val="accent3"/>
            </a:solidFill>
            <a:ln w="12700" cap="flat">
              <a:noFill/>
              <a:miter lim="400000"/>
            </a:ln>
            <a:effectLst/>
          </c:spPr>
          <c:invertIfNegative val="0"/>
          <c:cat>
            <c:strRef>
              <c:f>Sheet1!$B$1:$B$1</c:f>
              <c:strCache>
                <c:ptCount val="1"/>
                <c:pt idx="0">
                  <c:v>Category 1</c:v>
                </c:pt>
              </c:strCache>
            </c:strRef>
          </c:cat>
          <c:val>
            <c:numRef>
              <c:f>Sheet1!$B$4:$B$4</c:f>
              <c:numCache>
                <c:formatCode>General</c:formatCode>
                <c:ptCount val="1"/>
                <c:pt idx="0">
                  <c:v>2</c:v>
                </c:pt>
              </c:numCache>
            </c:numRef>
          </c:val>
          <c:extLst>
            <c:ext xmlns:c16="http://schemas.microsoft.com/office/drawing/2014/chart" uri="{C3380CC4-5D6E-409C-BE32-E72D297353CC}">
              <c16:uniqueId val="{00000002-56AF-441B-B039-7E0C6752D679}"/>
            </c:ext>
          </c:extLst>
        </c:ser>
        <c:dLbls>
          <c:showLegendKey val="0"/>
          <c:showVal val="0"/>
          <c:showCatName val="0"/>
          <c:showSerName val="0"/>
          <c:showPercent val="0"/>
          <c:showBubbleSize val="0"/>
        </c:dLbls>
        <c:gapWidth val="0"/>
        <c:overlap val="-72"/>
        <c:axId val="423007096"/>
        <c:axId val="423007488"/>
      </c:barChart>
      <c:catAx>
        <c:axId val="423007096"/>
        <c:scaling>
          <c:orientation val="minMax"/>
        </c:scaling>
        <c:delete val="0"/>
        <c:axPos val="b"/>
        <c:numFmt formatCode="General"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23007488"/>
        <c:crosses val="autoZero"/>
        <c:auto val="1"/>
        <c:lblAlgn val="ctr"/>
        <c:lblOffset val="100"/>
        <c:noMultiLvlLbl val="1"/>
      </c:catAx>
      <c:valAx>
        <c:axId val="423007488"/>
        <c:scaling>
          <c:orientation val="minMax"/>
        </c:scaling>
        <c:delete val="0"/>
        <c:axPos val="l"/>
        <c:numFmt formatCode="0.#"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23007096"/>
        <c:crosses val="autoZero"/>
        <c:crossBetween val="between"/>
        <c:majorUnit val="1.25"/>
        <c:minorUnit val="0.6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619405"/>
            </a:solidFill>
            <a:ln w="12700" cap="flat">
              <a:noFill/>
              <a:miter lim="400000"/>
            </a:ln>
            <a:effectLst/>
          </c:spPr>
          <c:dPt>
            <c:idx val="0"/>
            <c:bubble3D val="0"/>
            <c:spPr>
              <a:solidFill>
                <a:schemeClr val="accent2"/>
              </a:solidFill>
              <a:ln w="38100" cap="flat" cmpd="sng" algn="ctr">
                <a:noFill/>
                <a:prstDash val="solid"/>
              </a:ln>
              <a:effectLst/>
            </c:spPr>
            <c:extLst>
              <c:ext xmlns:c16="http://schemas.microsoft.com/office/drawing/2014/chart" uri="{C3380CC4-5D6E-409C-BE32-E72D297353CC}">
                <c16:uniqueId val="{00000001-BAB3-47F0-9A0C-79729B0F0EBA}"/>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BAB3-47F0-9A0C-79729B0F0EBA}"/>
              </c:ext>
            </c:extLst>
          </c:dPt>
          <c:cat>
            <c:strRef>
              <c:f>Sheet1!$B$1:$C$1</c:f>
              <c:strCache>
                <c:ptCount val="2"/>
                <c:pt idx="0">
                  <c:v>1st Qtr</c:v>
                </c:pt>
                <c:pt idx="1">
                  <c:v>2nd Qtr</c:v>
                </c:pt>
              </c:strCache>
            </c:strRef>
          </c:cat>
          <c:val>
            <c:numRef>
              <c:f>Sheet1!$B$2:$C$2</c:f>
              <c:numCache>
                <c:formatCode>General</c:formatCode>
                <c:ptCount val="2"/>
                <c:pt idx="0">
                  <c:v>5</c:v>
                </c:pt>
                <c:pt idx="1">
                  <c:v>5</c:v>
                </c:pt>
              </c:numCache>
            </c:numRef>
          </c:val>
          <c:extLst>
            <c:ext xmlns:c16="http://schemas.microsoft.com/office/drawing/2014/chart" uri="{C3380CC4-5D6E-409C-BE32-E72D297353CC}">
              <c16:uniqueId val="{00000004-BAB3-47F0-9A0C-79729B0F0EB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4F398-E279-4563-97D7-CD45B0F0143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0D575-0996-4A75-BB26-7F3A64A101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FD833F6-39CB-47A6-A5EC-FEA82D01737A}"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a:latin typeface="Arial" panose="020B0604020202020204" pitchFamily="34" charset="0"/>
            </a:endParaRPr>
          </a:p>
        </p:txBody>
      </p:sp>
      <p:sp>
        <p:nvSpPr>
          <p:cNvPr id="19460" name="日期占位符 3"/>
          <p:cNvSpPr>
            <a:spLocks noGrp="1"/>
          </p:cNvSpPr>
          <p:nvPr>
            <p:ph type="dt" sz="quarter" idx="1"/>
          </p:nvPr>
        </p:nvSpPr>
        <p:spPr>
          <a:noFill/>
          <a:ln>
            <a:miter lim="800000"/>
          </a:ln>
        </p:spPr>
        <p:txBody>
          <a:bodyPr/>
          <a:lstStyle/>
          <a:p>
            <a:pPr>
              <a:buFont typeface="Arial" panose="020B0604020202020204" pitchFamily="34" charset="0"/>
              <a:buNone/>
            </a:pPr>
            <a:fld id="{D8576B98-9175-421B-8D4A-240018DDAF39}" type="datetime1">
              <a:rPr lang="zh-CN" altLang="en-US" smtClean="0">
                <a:latin typeface="Arial" panose="020B0604020202020204" pitchFamily="34" charset="0"/>
                <a:ea typeface="宋体" panose="02010600030101010101" pitchFamily="2" charset="-122"/>
              </a:rPr>
              <a:t>2021/1/5</a:t>
            </a:fld>
            <a:endParaRPr lang="en-US" altLang="zh-CN" sz="1200">
              <a:latin typeface="Arial" panose="020B0604020202020204" pitchFamily="34" charset="0"/>
              <a:ea typeface="宋体" panose="02010600030101010101" pitchFamily="2" charset="-122"/>
            </a:endParaRPr>
          </a:p>
        </p:txBody>
      </p:sp>
      <p:sp>
        <p:nvSpPr>
          <p:cNvPr id="19461" name="灯片编号占位符 4"/>
          <p:cNvSpPr>
            <a:spLocks noGrp="1"/>
          </p:cNvSpPr>
          <p:nvPr>
            <p:ph type="sldNum" sz="quarter" idx="5"/>
          </p:nvPr>
        </p:nvSpPr>
        <p:spPr>
          <a:noFill/>
          <a:ln>
            <a:miter lim="800000"/>
          </a:ln>
        </p:spPr>
        <p:txBody>
          <a:bodyPr/>
          <a:lstStyle/>
          <a:p>
            <a:fld id="{BB41FC51-1FA2-4970-8F10-75A84291408D}" type="slidenum">
              <a:rPr lang="zh-CN" altLang="en-US"/>
              <a:t>23</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76F9F1-7794-4FA1-8122-841A3B882CCA}"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p:cNvSpPr>
            <a:spLocks noGrp="1"/>
          </p:cNvSpPr>
          <p:nvPr>
            <p:ph type="dt" sz="quarter" idx="1"/>
          </p:nvPr>
        </p:nvSpPr>
        <p:spPr>
          <a:noFill/>
        </p:spPr>
        <p:txBody>
          <a:bodyPr/>
          <a:lstStyle/>
          <a:p>
            <a:fld id="{1887236F-BA0F-4DB3-9FBF-39742B178D69}" type="datetime1">
              <a:rPr lang="zh-CN" altLang="en-US" smtClean="0"/>
              <a:t>2021/1/5</a:t>
            </a:fld>
            <a:endParaRPr lang="zh-CN" altLang="en-US" sz="1200">
              <a:ea typeface="微软雅黑" panose="020B0503020204020204" pitchFamily="34" charset="-122"/>
            </a:endParaRPr>
          </a:p>
        </p:txBody>
      </p:sp>
      <p:sp>
        <p:nvSpPr>
          <p:cNvPr id="5125" name="灯片编号占位符 4"/>
          <p:cNvSpPr>
            <a:spLocks noGrp="1"/>
          </p:cNvSpPr>
          <p:nvPr>
            <p:ph type="sldNum" sz="quarter" idx="5"/>
          </p:nvPr>
        </p:nvSpPr>
        <p:spPr>
          <a:noFill/>
        </p:spPr>
        <p:txBody>
          <a:bodyPr/>
          <a:lstStyle/>
          <a:p>
            <a:fld id="{894E19A6-F486-427D-B328-08875D650458}" type="slidenum">
              <a:rPr lang="zh-CN" altLang="en-US" smtClean="0"/>
              <a:t>20</a:t>
            </a:fld>
            <a:endParaRPr lang="zh-CN" altLang="en-US" sz="120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222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0139706-D77A-486A-A6F9-014A950FA279}" type="slidenum">
              <a:rPr lang="zh-CN" altLang="en-US"/>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1"/>
          <p:cNvSpPr txBox="1"/>
          <p:nvPr userDrawn="1"/>
        </p:nvSpPr>
        <p:spPr>
          <a:xfrm>
            <a:off x="3842567" y="368823"/>
            <a:ext cx="1338829" cy="323165"/>
          </a:xfrm>
          <a:prstGeom prst="rect">
            <a:avLst/>
          </a:prstGeom>
          <a:noFill/>
        </p:spPr>
        <p:txBody>
          <a:bodyPr wrap="none"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7" y="710766"/>
            <a:ext cx="2562233" cy="369332"/>
          </a:xfrm>
          <a:prstGeom prst="rect">
            <a:avLst/>
          </a:prstGeom>
          <a:noFill/>
        </p:spPr>
        <p:txBody>
          <a:bodyPr wrap="square" rtlCol="0">
            <a:spAutoFit/>
          </a:bodyPr>
          <a:lstStyle/>
          <a:p>
            <a:pPr algn="ctr"/>
            <a:r>
              <a:rPr lang="zh-CN" alt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702115E-07FC-47AE-8678-8B681C689199}"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7F5BB56-9B96-4394-98D1-089DE868BD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4.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0.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6497"/>
          <a:stretch>
            <a:fillRect/>
          </a:stretch>
        </p:blipFill>
        <p:spPr>
          <a:xfrm>
            <a:off x="-9675" y="-69383"/>
            <a:ext cx="9143999" cy="5659888"/>
          </a:xfrm>
          <a:prstGeom prst="rect">
            <a:avLst/>
          </a:prstGeom>
        </p:spPr>
      </p:pic>
      <p:sp>
        <p:nvSpPr>
          <p:cNvPr id="11" name="矩形 10"/>
          <p:cNvSpPr/>
          <p:nvPr/>
        </p:nvSpPr>
        <p:spPr>
          <a:xfrm>
            <a:off x="-1" y="2573338"/>
            <a:ext cx="9144000" cy="3017167"/>
          </a:xfrm>
          <a:prstGeom prst="rect">
            <a:avLst/>
          </a:prstGeom>
          <a:gradFill flip="none" rotWithShape="1">
            <a:gsLst>
              <a:gs pos="15000">
                <a:srgbClr val="E7E1E0">
                  <a:alpha val="20000"/>
                </a:srgbClr>
              </a:gs>
              <a:gs pos="68000">
                <a:srgbClr val="787574">
                  <a:alpha val="35000"/>
                </a:srgbClr>
              </a:gs>
              <a:gs pos="0">
                <a:schemeClr val="accent1">
                  <a:lumMod val="5000"/>
                  <a:lumOff val="95000"/>
                  <a:alpha val="0"/>
                </a:schemeClr>
              </a:gs>
              <a:gs pos="100000">
                <a:schemeClr val="tx1">
                  <a:lumMod val="95000"/>
                  <a:lumOff val="5000"/>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799692" y="4251355"/>
            <a:ext cx="5508612" cy="261610"/>
          </a:xfrm>
          <a:prstGeom prst="rect">
            <a:avLst/>
          </a:prstGeom>
          <a:noFill/>
          <a:effectLst/>
        </p:spPr>
        <p:txBody>
          <a:bodyPr wrap="square" rtlCol="0">
            <a:spAutoFit/>
          </a:bodyPr>
          <a:lstStyle/>
          <a:p>
            <a:pPr algn="dist"/>
            <a:r>
              <a:rPr lang="zh-CN" altLang="en-US" sz="1100" dirty="0">
                <a:solidFill>
                  <a:schemeClr val="bg1"/>
                </a:solidFill>
                <a:latin typeface="微软雅黑" panose="020B0503020204020204" pitchFamily="34" charset="-122"/>
                <a:ea typeface="微软雅黑" panose="020B0503020204020204" pitchFamily="34" charset="-122"/>
              </a:rPr>
              <a:t>适用于总结计划</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产品报告</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商业计划书</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项目策划</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宣传</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营销等</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149842" y="4652509"/>
            <a:ext cx="2844316" cy="245110"/>
          </a:xfrm>
          <a:prstGeom prst="rect">
            <a:avLst/>
          </a:prstGeom>
          <a:noFill/>
          <a:effectLst/>
        </p:spPr>
        <p:txBody>
          <a:bodyPr wrap="square" rtlCol="0">
            <a:spAutoFit/>
          </a:bodyPr>
          <a:lstStyle/>
          <a:p>
            <a:r>
              <a:rPr lang="zh-CN" altLang="en-US" sz="1000">
                <a:solidFill>
                  <a:schemeClr val="bg1"/>
                </a:solidFill>
                <a:latin typeface="微软雅黑" panose="020B0503020204020204" pitchFamily="34" charset="-122"/>
                <a:ea typeface="微软雅黑" panose="020B0503020204020204" pitchFamily="34" charset="-122"/>
              </a:rPr>
              <a:t>汇报人：</a:t>
            </a:r>
            <a:r>
              <a:rPr lang="en-US" altLang="zh-CN" sz="1000">
                <a:solidFill>
                  <a:schemeClr val="bg1"/>
                </a:solidFill>
                <a:latin typeface="微软雅黑" panose="020B0503020204020204" pitchFamily="34" charset="-122"/>
                <a:ea typeface="微软雅黑" panose="020B0503020204020204" pitchFamily="34" charset="-122"/>
              </a:rPr>
              <a:t>xiazaii        </a:t>
            </a:r>
            <a:r>
              <a:rPr lang="zh-CN" altLang="en-US" sz="1000">
                <a:solidFill>
                  <a:schemeClr val="bg1"/>
                </a:solidFill>
                <a:latin typeface="微软雅黑" panose="020B0503020204020204" pitchFamily="34" charset="-122"/>
                <a:ea typeface="微软雅黑" panose="020B0503020204020204" pitchFamily="34" charset="-122"/>
              </a:rPr>
              <a:t>时间：</a:t>
            </a:r>
            <a:r>
              <a:rPr lang="en-US" altLang="zh-CN" sz="1000">
                <a:solidFill>
                  <a:schemeClr val="bg1"/>
                </a:solidFill>
                <a:latin typeface="微软雅黑" panose="020B0503020204020204" pitchFamily="34" charset="-122"/>
                <a:ea typeface="微软雅黑" panose="020B0503020204020204" pitchFamily="34" charset="-122"/>
              </a:rPr>
              <a:t>202X</a:t>
            </a:r>
            <a:r>
              <a:rPr lang="zh-CN" altLang="en-US" sz="1000">
                <a:solidFill>
                  <a:schemeClr val="bg1"/>
                </a:solidFill>
                <a:latin typeface="微软雅黑" panose="020B0503020204020204" pitchFamily="34" charset="-122"/>
                <a:ea typeface="微软雅黑" panose="020B0503020204020204" pitchFamily="34" charset="-122"/>
              </a:rPr>
              <a:t>年</a:t>
            </a:r>
            <a:r>
              <a:rPr lang="en-US" altLang="zh-CN" sz="1000">
                <a:solidFill>
                  <a:schemeClr val="bg1"/>
                </a:solidFill>
                <a:latin typeface="微软雅黑" panose="020B0503020204020204" pitchFamily="34" charset="-122"/>
                <a:ea typeface="微软雅黑" panose="020B0503020204020204" pitchFamily="34" charset="-122"/>
              </a:rPr>
              <a:t>x</a:t>
            </a:r>
            <a:r>
              <a:rPr lang="zh-CN" altLang="en-US" sz="1000">
                <a:solidFill>
                  <a:schemeClr val="bg1"/>
                </a:solidFill>
                <a:latin typeface="微软雅黑" panose="020B0503020204020204" pitchFamily="34" charset="-122"/>
                <a:ea typeface="微软雅黑" panose="020B0503020204020204" pitchFamily="34" charset="-122"/>
              </a:rPr>
              <a:t>月</a:t>
            </a:r>
            <a:r>
              <a:rPr lang="en-US" altLang="zh-CN" sz="1000">
                <a:solidFill>
                  <a:schemeClr val="bg1"/>
                </a:solidFill>
                <a:latin typeface="微软雅黑" panose="020B0503020204020204" pitchFamily="34" charset="-122"/>
                <a:ea typeface="微软雅黑" panose="020B0503020204020204" pitchFamily="34" charset="-122"/>
              </a:rPr>
              <a:t>x</a:t>
            </a:r>
            <a:r>
              <a:rPr lang="zh-CN" altLang="en-US" sz="1000">
                <a:solidFill>
                  <a:schemeClr val="bg1"/>
                </a:solidFill>
                <a:latin typeface="微软雅黑" panose="020B0503020204020204" pitchFamily="34" charset="-122"/>
                <a:ea typeface="微软雅黑" panose="020B0503020204020204" pitchFamily="34" charset="-122"/>
              </a:rPr>
              <a:t>日</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14" name="纯音乐 - 情书 - loveletter to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700336"/>
            <a:ext cx="609600" cy="609600"/>
          </a:xfrm>
          <a:prstGeom prst="rect">
            <a:avLst/>
          </a:prstGeom>
        </p:spPr>
      </p:pic>
      <p:sp>
        <p:nvSpPr>
          <p:cNvPr id="5" name="TextBox 4"/>
          <p:cNvSpPr txBox="1"/>
          <p:nvPr/>
        </p:nvSpPr>
        <p:spPr>
          <a:xfrm>
            <a:off x="1799692" y="3403925"/>
            <a:ext cx="5508612" cy="707886"/>
          </a:xfrm>
          <a:prstGeom prst="rect">
            <a:avLst/>
          </a:prstGeom>
          <a:noFill/>
        </p:spPr>
        <p:txBody>
          <a:bodyPr wrap="square" rtlCol="0">
            <a:spAutoFit/>
          </a:bodyPr>
          <a:lstStyle/>
          <a:p>
            <a:pPr algn="dist"/>
            <a:r>
              <a:rPr lang="zh-CN" altLang="en-US" sz="4000" b="1" dirty="0">
                <a:solidFill>
                  <a:schemeClr val="accent1"/>
                </a:solidFill>
                <a:latin typeface="微软雅黑" panose="020B0503020204020204" pitchFamily="34" charset="-122"/>
                <a:ea typeface="微软雅黑" panose="020B0503020204020204" pitchFamily="34" charset="-122"/>
              </a:rPr>
              <a:t>品牌糕点甜品</a:t>
            </a:r>
            <a:r>
              <a:rPr lang="en-US" altLang="zh-CN" sz="4000" b="1" dirty="0">
                <a:solidFill>
                  <a:schemeClr val="accent1"/>
                </a:solidFill>
                <a:latin typeface="微软雅黑" panose="020B0503020204020204" pitchFamily="34" charset="-122"/>
                <a:ea typeface="微软雅黑" panose="020B0503020204020204" pitchFamily="34" charset="-122"/>
              </a:rPr>
              <a:t>PPT</a:t>
            </a:r>
            <a:r>
              <a:rPr lang="zh-CN" altLang="en-US" sz="4000" b="1" dirty="0">
                <a:solidFill>
                  <a:schemeClr val="accent1"/>
                </a:solidFill>
                <a:latin typeface="微软雅黑" panose="020B0503020204020204" pitchFamily="34" charset="-122"/>
                <a:ea typeface="微软雅黑" panose="020B0503020204020204" pitchFamily="34"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50" presetClass="entr" presetSubtype="0" decel="10000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ppt_w</p:attrName>
                                        </p:attrNameLst>
                                      </p:cBhvr>
                                      <p:tavLst>
                                        <p:tav tm="0">
                                          <p:val>
                                            <p:strVal val="#ppt_w+.3"/>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Effect transition="in" filter="fade">
                                      <p:cBhvr>
                                        <p:cTn id="11" dur="1000"/>
                                        <p:tgtEl>
                                          <p:spTgt spid="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8" repeatCount="indefinite" fill="hold" display="0">
                  <p:stCondLst>
                    <p:cond delay="indefinite"/>
                  </p:stCondLst>
                  <p:endCondLst>
                    <p:cond evt="onStopAudio" delay="0">
                      <p:tgtEl>
                        <p:sldTgt/>
                      </p:tgtEl>
                    </p:cond>
                  </p:endCondLst>
                </p:cTn>
                <p:tgtEl>
                  <p:spTgt spid="14"/>
                </p:tgtEl>
              </p:cMediaNode>
            </p:audio>
          </p:childTnLst>
        </p:cTn>
      </p:par>
    </p:tnLst>
    <p:bldLst>
      <p:bldP spid="6" grpId="0"/>
      <p:bldP spid="10" grpId="0" bldLvl="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29"/>
          <p:cNvGrpSpPr/>
          <p:nvPr/>
        </p:nvGrpSpPr>
        <p:grpSpPr>
          <a:xfrm>
            <a:off x="1154663" y="2451418"/>
            <a:ext cx="942853" cy="1993334"/>
            <a:chOff x="0" y="-9647"/>
            <a:chExt cx="1257300" cy="2656957"/>
          </a:xfrm>
        </p:grpSpPr>
        <p:sp>
          <p:nvSpPr>
            <p:cNvPr id="1626" name="Shape 1626"/>
            <p:cNvSpPr/>
            <p:nvPr/>
          </p:nvSpPr>
          <p:spPr>
            <a:xfrm flipH="1">
              <a:off x="662644" y="-9647"/>
              <a:ext cx="1" cy="1529368"/>
            </a:xfrm>
            <a:prstGeom prst="line">
              <a:avLst/>
            </a:prstGeom>
            <a:noFill/>
            <a:ln w="38100" cap="flat">
              <a:solidFill>
                <a:schemeClr val="bg1">
                  <a:lumMod val="60000"/>
                  <a:lumOff val="40000"/>
                </a:schemeClr>
              </a:solidFill>
              <a:prstDash val="solid"/>
              <a:miter lim="400000"/>
            </a:ln>
            <a:effectLst/>
          </p:spPr>
          <p:txBody>
            <a:bodyPr wrap="square" lIns="0" tIns="0" rIns="0" bIns="0" numCol="1" anchor="t">
              <a:noAutofit/>
            </a:bodyPr>
            <a:lstStyle/>
            <a:p>
              <a:pPr defTabSz="342900">
                <a:defRPr sz="1200">
                  <a:solidFill>
                    <a:srgbClr val="000000"/>
                  </a:solidFill>
                  <a:latin typeface="Helvetica"/>
                  <a:ea typeface="Helvetica"/>
                  <a:cs typeface="Helvetica"/>
                  <a:sym typeface="Helvetica"/>
                </a:defRPr>
              </a:pP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27" name="Chart 1627"/>
            <p:cNvGraphicFramePr/>
            <p:nvPr/>
          </p:nvGraphicFramePr>
          <p:xfrm>
            <a:off x="0" y="1390009"/>
            <a:ext cx="1257300" cy="1257301"/>
          </p:xfrm>
          <a:graphic>
            <a:graphicData uri="http://schemas.openxmlformats.org/drawingml/2006/chart">
              <c:chart xmlns:c="http://schemas.openxmlformats.org/drawingml/2006/chart" xmlns:r="http://schemas.openxmlformats.org/officeDocument/2006/relationships" r:id="rId3"/>
            </a:graphicData>
          </a:graphic>
        </p:graphicFrame>
        <p:sp>
          <p:nvSpPr>
            <p:cNvPr id="1628" name="Shape 1628"/>
            <p:cNvSpPr/>
            <p:nvPr/>
          </p:nvSpPr>
          <p:spPr>
            <a:xfrm>
              <a:off x="329827" y="1888889"/>
              <a:ext cx="790061" cy="492288"/>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b="1" dirty="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70%</a:t>
              </a:r>
            </a:p>
          </p:txBody>
        </p:sp>
      </p:grpSp>
      <p:grpSp>
        <p:nvGrpSpPr>
          <p:cNvPr id="4" name="Group 1633"/>
          <p:cNvGrpSpPr/>
          <p:nvPr/>
        </p:nvGrpSpPr>
        <p:grpSpPr>
          <a:xfrm>
            <a:off x="965441" y="1850080"/>
            <a:ext cx="1532834" cy="986425"/>
            <a:chOff x="0" y="379713"/>
            <a:chExt cx="2044043" cy="1314825"/>
          </a:xfrm>
        </p:grpSpPr>
        <p:sp>
          <p:nvSpPr>
            <p:cNvPr id="1630" name="Shape 1630"/>
            <p:cNvSpPr/>
            <p:nvPr/>
          </p:nvSpPr>
          <p:spPr>
            <a:xfrm>
              <a:off x="0" y="1359686"/>
              <a:ext cx="1970470" cy="334852"/>
            </a:xfrm>
            <a:prstGeom prst="chevron">
              <a:avLst>
                <a:gd name="adj" fmla="val 0"/>
              </a:avLst>
            </a:pr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1" name="Shape 1631"/>
            <p:cNvSpPr/>
            <p:nvPr/>
          </p:nvSpPr>
          <p:spPr>
            <a:xfrm>
              <a:off x="339501" y="919523"/>
              <a:ext cx="1290262" cy="369215"/>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panose="020B0503030403020204"/>
                </a:defRPr>
              </a:lvl1pPr>
            </a:lstStyle>
            <a:p>
              <a:pPr lvl="0">
                <a:defRPr sz="1800" b="0">
                  <a:solidFill>
                    <a:srgbClr val="000000"/>
                  </a:solidFill>
                </a:defRPr>
              </a:pPr>
              <a:r>
                <a:rPr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2005 - 2008</a:t>
              </a:r>
            </a:p>
          </p:txBody>
        </p:sp>
        <p:sp>
          <p:nvSpPr>
            <p:cNvPr id="1632" name="Shape 1632"/>
            <p:cNvSpPr/>
            <p:nvPr/>
          </p:nvSpPr>
          <p:spPr>
            <a:xfrm>
              <a:off x="73574" y="379713"/>
              <a:ext cx="1970469" cy="53331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1637"/>
          <p:cNvGrpSpPr/>
          <p:nvPr/>
        </p:nvGrpSpPr>
        <p:grpSpPr>
          <a:xfrm>
            <a:off x="2443102" y="2585285"/>
            <a:ext cx="1477661" cy="995883"/>
            <a:chOff x="0" y="0"/>
            <a:chExt cx="1970470" cy="1327433"/>
          </a:xfrm>
        </p:grpSpPr>
        <p:sp>
          <p:nvSpPr>
            <p:cNvPr id="1634" name="Shape 1634"/>
            <p:cNvSpPr/>
            <p:nvPr/>
          </p:nvSpPr>
          <p:spPr>
            <a:xfrm>
              <a:off x="0" y="0"/>
              <a:ext cx="1970470" cy="334852"/>
            </a:xfrm>
            <a:prstGeom prst="chevron">
              <a:avLst>
                <a:gd name="adj" fmla="val 0"/>
              </a:avLst>
            </a:pr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5" name="Shape 1635"/>
            <p:cNvSpPr/>
            <p:nvPr/>
          </p:nvSpPr>
          <p:spPr>
            <a:xfrm>
              <a:off x="320820" y="451222"/>
              <a:ext cx="1290262" cy="369215"/>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panose="020B0503030403020204"/>
                </a:defRPr>
              </a:lvl1pPr>
            </a:lstStyle>
            <a:p>
              <a:pPr lvl="0">
                <a:defRPr sz="1800" b="0">
                  <a:solidFill>
                    <a:srgbClr val="000000"/>
                  </a:solidFill>
                </a:defRPr>
              </a:pPr>
              <a:r>
                <a:rPr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2008 - 2009</a:t>
              </a:r>
            </a:p>
          </p:txBody>
        </p:sp>
        <p:sp>
          <p:nvSpPr>
            <p:cNvPr id="1636" name="Shape 1636"/>
            <p:cNvSpPr/>
            <p:nvPr/>
          </p:nvSpPr>
          <p:spPr>
            <a:xfrm>
              <a:off x="0" y="794121"/>
              <a:ext cx="1970470" cy="53331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1638" name="Chart 1638"/>
          <p:cNvGraphicFramePr/>
          <p:nvPr/>
        </p:nvGraphicFramePr>
        <p:xfrm>
          <a:off x="2607739" y="1103874"/>
          <a:ext cx="1067648" cy="1287259"/>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1642"/>
          <p:cNvGrpSpPr/>
          <p:nvPr/>
        </p:nvGrpSpPr>
        <p:grpSpPr>
          <a:xfrm>
            <a:off x="3920761" y="1850079"/>
            <a:ext cx="1494074" cy="986424"/>
            <a:chOff x="0" y="379714"/>
            <a:chExt cx="1992357" cy="1314824"/>
          </a:xfrm>
        </p:grpSpPr>
        <p:sp>
          <p:nvSpPr>
            <p:cNvPr id="1639" name="Shape 1639"/>
            <p:cNvSpPr/>
            <p:nvPr/>
          </p:nvSpPr>
          <p:spPr>
            <a:xfrm>
              <a:off x="0" y="1359686"/>
              <a:ext cx="1970470" cy="334852"/>
            </a:xfrm>
            <a:prstGeom prst="chevron">
              <a:avLst>
                <a:gd name="adj" fmla="val 0"/>
              </a:avLst>
            </a:pr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 name="Shape 1640"/>
            <p:cNvSpPr/>
            <p:nvPr/>
          </p:nvSpPr>
          <p:spPr>
            <a:xfrm>
              <a:off x="275932" y="920168"/>
              <a:ext cx="1290262" cy="369215"/>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panose="020B0503030403020204"/>
                </a:defRPr>
              </a:lvl1pPr>
            </a:lstStyle>
            <a:p>
              <a:pPr lvl="0">
                <a:defRPr sz="1800" b="0">
                  <a:solidFill>
                    <a:srgbClr val="000000"/>
                  </a:solidFill>
                </a:defRPr>
              </a:pPr>
              <a:r>
                <a:rPr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2009 - 2012</a:t>
              </a:r>
            </a:p>
          </p:txBody>
        </p:sp>
        <p:sp>
          <p:nvSpPr>
            <p:cNvPr id="1641" name="Shape 1641"/>
            <p:cNvSpPr/>
            <p:nvPr/>
          </p:nvSpPr>
          <p:spPr>
            <a:xfrm>
              <a:off x="21888" y="379714"/>
              <a:ext cx="1970469" cy="53331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1646"/>
          <p:cNvGrpSpPr/>
          <p:nvPr/>
        </p:nvGrpSpPr>
        <p:grpSpPr>
          <a:xfrm>
            <a:off x="4068008" y="2836504"/>
            <a:ext cx="942853" cy="1661864"/>
            <a:chOff x="0" y="334852"/>
            <a:chExt cx="1257300" cy="2215133"/>
          </a:xfrm>
        </p:grpSpPr>
        <p:sp>
          <p:nvSpPr>
            <p:cNvPr id="1643" name="Shape 1643"/>
            <p:cNvSpPr/>
            <p:nvPr/>
          </p:nvSpPr>
          <p:spPr>
            <a:xfrm flipH="1">
              <a:off x="628377" y="334852"/>
              <a:ext cx="0" cy="1194516"/>
            </a:xfrm>
            <a:prstGeom prst="line">
              <a:avLst/>
            </a:prstGeom>
            <a:noFill/>
            <a:ln w="38100" cap="flat">
              <a:solidFill>
                <a:schemeClr val="bg1">
                  <a:lumMod val="60000"/>
                  <a:lumOff val="40000"/>
                </a:schemeClr>
              </a:solidFill>
              <a:prstDash val="solid"/>
              <a:miter lim="400000"/>
            </a:ln>
            <a:effectLst/>
          </p:spPr>
          <p:txBody>
            <a:bodyPr wrap="square" lIns="0" tIns="0" rIns="0" bIns="0" numCol="1" anchor="t">
              <a:noAutofit/>
            </a:bodyPr>
            <a:lstStyle/>
            <a:p>
              <a:pPr defTabSz="342900">
                <a:defRPr sz="1200">
                  <a:solidFill>
                    <a:srgbClr val="000000"/>
                  </a:solidFill>
                  <a:latin typeface="Helvetica"/>
                  <a:ea typeface="Helvetica"/>
                  <a:cs typeface="Helvetica"/>
                  <a:sym typeface="Helvetica"/>
                </a:defRPr>
              </a:pP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44" name="Chart 1644"/>
            <p:cNvGraphicFramePr/>
            <p:nvPr/>
          </p:nvGraphicFramePr>
          <p:xfrm>
            <a:off x="0" y="1292684"/>
            <a:ext cx="1257300" cy="1257301"/>
          </p:xfrm>
          <a:graphic>
            <a:graphicData uri="http://schemas.openxmlformats.org/drawingml/2006/chart">
              <c:chart xmlns:c="http://schemas.openxmlformats.org/drawingml/2006/chart" xmlns:r="http://schemas.openxmlformats.org/officeDocument/2006/relationships" r:id="rId5"/>
            </a:graphicData>
          </a:graphic>
        </p:graphicFrame>
        <p:sp>
          <p:nvSpPr>
            <p:cNvPr id="1645" name="Shape 1645"/>
            <p:cNvSpPr/>
            <p:nvPr/>
          </p:nvSpPr>
          <p:spPr>
            <a:xfrm>
              <a:off x="372220" y="1787434"/>
              <a:ext cx="790061" cy="492288"/>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b="1" dirty="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50%</a:t>
              </a:r>
            </a:p>
          </p:txBody>
        </p:sp>
      </p:grpSp>
      <p:grpSp>
        <p:nvGrpSpPr>
          <p:cNvPr id="8" name="Group 1653"/>
          <p:cNvGrpSpPr/>
          <p:nvPr/>
        </p:nvGrpSpPr>
        <p:grpSpPr>
          <a:xfrm>
            <a:off x="5678807" y="1459543"/>
            <a:ext cx="794920" cy="950513"/>
            <a:chOff x="0" y="0"/>
            <a:chExt cx="1060030" cy="1266959"/>
          </a:xfrm>
        </p:grpSpPr>
        <p:sp>
          <p:nvSpPr>
            <p:cNvPr id="1647" name="Shape 1647"/>
            <p:cNvSpPr/>
            <p:nvPr/>
          </p:nvSpPr>
          <p:spPr>
            <a:xfrm>
              <a:off x="-1"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8" name="Shape 1648"/>
            <p:cNvSpPr/>
            <p:nvPr/>
          </p:nvSpPr>
          <p:spPr>
            <a:xfrm>
              <a:off x="416002"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9" name="Shape 1649"/>
            <p:cNvSpPr/>
            <p:nvPr/>
          </p:nvSpPr>
          <p:spPr>
            <a:xfrm>
              <a:off x="832005"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0" name="Shape 1650"/>
            <p:cNvSpPr/>
            <p:nvPr/>
          </p:nvSpPr>
          <p:spPr>
            <a:xfrm>
              <a:off x="-1" y="539343"/>
              <a:ext cx="228025" cy="727617"/>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1" name="Shape 1651"/>
            <p:cNvSpPr/>
            <p:nvPr/>
          </p:nvSpPr>
          <p:spPr>
            <a:xfrm>
              <a:off x="416002" y="209266"/>
              <a:ext cx="228025" cy="10576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2" name="Shape 1652"/>
            <p:cNvSpPr/>
            <p:nvPr/>
          </p:nvSpPr>
          <p:spPr>
            <a:xfrm>
              <a:off x="832005" y="821186"/>
              <a:ext cx="228025" cy="445774"/>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657"/>
          <p:cNvGrpSpPr/>
          <p:nvPr/>
        </p:nvGrpSpPr>
        <p:grpSpPr>
          <a:xfrm>
            <a:off x="5398420" y="2585285"/>
            <a:ext cx="1477661" cy="995883"/>
            <a:chOff x="0" y="0"/>
            <a:chExt cx="1970470" cy="1327433"/>
          </a:xfrm>
        </p:grpSpPr>
        <p:sp>
          <p:nvSpPr>
            <p:cNvPr id="1654" name="Shape 1654"/>
            <p:cNvSpPr/>
            <p:nvPr/>
          </p:nvSpPr>
          <p:spPr>
            <a:xfrm>
              <a:off x="0" y="0"/>
              <a:ext cx="1970470" cy="334852"/>
            </a:xfrm>
            <a:prstGeom prst="chevron">
              <a:avLst>
                <a:gd name="adj" fmla="val 0"/>
              </a:avLst>
            </a:pr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5" name="Shape 1655"/>
            <p:cNvSpPr/>
            <p:nvPr/>
          </p:nvSpPr>
          <p:spPr>
            <a:xfrm>
              <a:off x="242287" y="451222"/>
              <a:ext cx="1311638" cy="369215"/>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panose="020B0503030403020204"/>
                </a:defRPr>
              </a:lvl1pPr>
            </a:lstStyle>
            <a:p>
              <a:pPr lvl="0">
                <a:defRPr sz="1800" b="0">
                  <a:solidFill>
                    <a:srgbClr val="000000"/>
                  </a:solidFill>
                </a:defRPr>
              </a:pPr>
              <a:r>
                <a:rPr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2012 – 201</a:t>
              </a:r>
              <a:r>
                <a:rPr lang="en-US" altLang="zh-CN"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5</a:t>
              </a:r>
              <a:endParaRPr sz="12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6" name="Shape 1656"/>
            <p:cNvSpPr/>
            <p:nvPr/>
          </p:nvSpPr>
          <p:spPr>
            <a:xfrm>
              <a:off x="0" y="794121"/>
              <a:ext cx="1970470" cy="53331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1661"/>
          <p:cNvGrpSpPr/>
          <p:nvPr/>
        </p:nvGrpSpPr>
        <p:grpSpPr>
          <a:xfrm>
            <a:off x="6876078" y="2255060"/>
            <a:ext cx="1530349" cy="1034219"/>
            <a:chOff x="0" y="0"/>
            <a:chExt cx="2040729" cy="1378531"/>
          </a:xfrm>
        </p:grpSpPr>
        <p:sp>
          <p:nvSpPr>
            <p:cNvPr id="1658" name="Shape 1658"/>
            <p:cNvSpPr/>
            <p:nvPr/>
          </p:nvSpPr>
          <p:spPr>
            <a:xfrm>
              <a:off x="0" y="440163"/>
              <a:ext cx="1970470" cy="334852"/>
            </a:xfrm>
            <a:prstGeom prst="chevron">
              <a:avLst>
                <a:gd name="adj" fmla="val 0"/>
              </a:avLst>
            </a:prstGeom>
            <a:solidFill>
              <a:schemeClr val="bg1">
                <a:lumMod val="65000"/>
              </a:schemeClr>
            </a:solidFill>
            <a:ln w="12700" cap="flat">
              <a:noFill/>
              <a:miter lim="400000"/>
            </a:ln>
            <a:effectLst/>
          </p:spPr>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9" name="Shape 1659"/>
            <p:cNvSpPr/>
            <p:nvPr/>
          </p:nvSpPr>
          <p:spPr>
            <a:xfrm>
              <a:off x="320451" y="0"/>
              <a:ext cx="1281711" cy="369215"/>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panose="020B0503030403020204"/>
                </a:defRPr>
              </a:lvl1pPr>
            </a:lstStyle>
            <a:p>
              <a:pPr lvl="0">
                <a:defRPr sz="1800" b="0">
                  <a:solidFill>
                    <a:srgbClr val="000000"/>
                  </a:solidFill>
                </a:defRPr>
              </a:pPr>
              <a:r>
                <a:rPr sz="12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12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5</a:t>
              </a:r>
              <a:r>
                <a:rPr sz="12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- 201</a:t>
              </a:r>
              <a:r>
                <a:rPr lang="en-US" sz="105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8</a:t>
              </a:r>
              <a:endParaRPr sz="12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0" name="Shape 1660"/>
            <p:cNvSpPr/>
            <p:nvPr/>
          </p:nvSpPr>
          <p:spPr>
            <a:xfrm>
              <a:off x="70258" y="845219"/>
              <a:ext cx="1970471" cy="53331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0-#ppt_w/2"/>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indefinite" fill="hold"/>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indefinite" fill="hold"/>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0-#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indefinite" fill="hold"/>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indefinite" fill="hold"/>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0-#ppt_w/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indefinite" fill="hold"/>
                                        <p:tgtEl>
                                          <p:spTgt spid="1638"/>
                                        </p:tgtEl>
                                        <p:attrNameLst>
                                          <p:attrName>style.visibility</p:attrName>
                                        </p:attrNameLst>
                                      </p:cBhvr>
                                      <p:to>
                                        <p:strVal val="visible"/>
                                      </p:to>
                                    </p:set>
                                    <p:anim calcmode="lin" valueType="num">
                                      <p:cBhvr>
                                        <p:cTn id="37" dur="500" fill="hold"/>
                                        <p:tgtEl>
                                          <p:spTgt spid="1638"/>
                                        </p:tgtEl>
                                        <p:attrNameLst>
                                          <p:attrName>ppt_x</p:attrName>
                                        </p:attrNameLst>
                                      </p:cBhvr>
                                      <p:tavLst>
                                        <p:tav tm="0">
                                          <p:val>
                                            <p:strVal val="#ppt_x"/>
                                          </p:val>
                                        </p:tav>
                                        <p:tav tm="100000">
                                          <p:val>
                                            <p:strVal val="#ppt_x"/>
                                          </p:val>
                                        </p:tav>
                                      </p:tavLst>
                                    </p:anim>
                                    <p:anim calcmode="lin" valueType="num">
                                      <p:cBhvr>
                                        <p:cTn id="38" dur="500" fill="hold"/>
                                        <p:tgtEl>
                                          <p:spTgt spid="16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indefinite" fill="hold"/>
                                        <p:tgtEl>
                                          <p:spTgt spid="4"/>
                                        </p:tgtEl>
                                        <p:attrNameLst>
                                          <p:attrName>style.visibility</p:attrName>
                                        </p:attrNameLst>
                                      </p:cBhvr>
                                      <p:to>
                                        <p:strVal val="visible"/>
                                      </p:to>
                                    </p:set>
                                    <p:anim calcmode="lin" valueType="num">
                                      <p:cBhvr>
                                        <p:cTn id="42" dur="500" fill="hold"/>
                                        <p:tgtEl>
                                          <p:spTgt spid="4"/>
                                        </p:tgtEl>
                                        <p:attrNameLst>
                                          <p:attrName>ppt_x</p:attrName>
                                        </p:attrNameLst>
                                      </p:cBhvr>
                                      <p:tavLst>
                                        <p:tav tm="0">
                                          <p:val>
                                            <p:strVal val="0-#ppt_w/2"/>
                                          </p:val>
                                        </p:tav>
                                        <p:tav tm="100000">
                                          <p:val>
                                            <p:strVal val="#ppt_x"/>
                                          </p:val>
                                        </p:tav>
                                      </p:tavLst>
                                    </p:anim>
                                    <p:anim calcmode="lin" valueType="num">
                                      <p:cBhvr>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indefinite" fill="hold"/>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
                                          </p:val>
                                        </p:tav>
                                        <p:tav tm="100000">
                                          <p:val>
                                            <p:strVal val="#ppt_x"/>
                                          </p:val>
                                        </p:tav>
                                      </p:tavLst>
                                    </p:anim>
                                    <p:anim calcmode="lin" valueType="num">
                                      <p:cBhvr>
                                        <p:cTn id="4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P spid="4" grpId="0" advAuto="0"/>
      <p:bldP spid="5" grpId="0" advAuto="0"/>
      <p:bldP spid="1638" grpId="0" advAuto="0"/>
      <p:bldP spid="6" grpId="0" advAuto="0"/>
      <p:bldP spid="7" grpId="0" advAuto="0"/>
      <p:bldP spid="8" grpId="0" advAuto="0"/>
      <p:bldP spid="9" grpId="0" advAuto="0"/>
      <p:bldP spid="10"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627000" y="1882534"/>
            <a:ext cx="1890000" cy="1890256"/>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19" name="矩形 18"/>
          <p:cNvSpPr/>
          <p:nvPr/>
        </p:nvSpPr>
        <p:spPr>
          <a:xfrm>
            <a:off x="5688567" y="1299970"/>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tx1">
                    <a:lumMod val="50000"/>
                    <a:lumOff val="50000"/>
                  </a:schemeClr>
                </a:solidFill>
                <a:latin typeface="+mj-ea"/>
                <a:ea typeface="+mj-ea"/>
              </a:rPr>
              <a:t>注册时间</a:t>
            </a:r>
            <a:endParaRPr lang="en-US" altLang="zh-CN" sz="1100" dirty="0">
              <a:solidFill>
                <a:schemeClr val="tx1">
                  <a:lumMod val="50000"/>
                  <a:lumOff val="50000"/>
                </a:schemeClr>
              </a:solidFill>
              <a:latin typeface="+mj-ea"/>
              <a:ea typeface="+mj-ea"/>
            </a:endParaRPr>
          </a:p>
          <a:p>
            <a:pP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24" name="矩形 23"/>
          <p:cNvSpPr/>
          <p:nvPr/>
        </p:nvSpPr>
        <p:spPr>
          <a:xfrm>
            <a:off x="1537803" y="1299970"/>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tx1">
                    <a:lumMod val="50000"/>
                    <a:lumOff val="50000"/>
                  </a:schemeClr>
                </a:solidFill>
                <a:latin typeface="+mj-ea"/>
                <a:ea typeface="+mj-ea"/>
              </a:rPr>
              <a:t>员工素质</a:t>
            </a:r>
            <a:endParaRPr lang="en-US" altLang="zh-CN" sz="1100" dirty="0">
              <a:solidFill>
                <a:schemeClr val="tx1">
                  <a:lumMod val="50000"/>
                  <a:lumOff val="50000"/>
                </a:schemeClr>
              </a:solidFill>
              <a:latin typeface="+mj-ea"/>
              <a:ea typeface="+mj-ea"/>
            </a:endParaRPr>
          </a:p>
          <a:p>
            <a:pPr algn="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22" name="矩形 21"/>
          <p:cNvSpPr/>
          <p:nvPr/>
        </p:nvSpPr>
        <p:spPr>
          <a:xfrm>
            <a:off x="6394609" y="2501476"/>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tx1">
                    <a:lumMod val="50000"/>
                    <a:lumOff val="50000"/>
                  </a:schemeClr>
                </a:solidFill>
                <a:latin typeface="+mj-ea"/>
                <a:ea typeface="+mj-ea"/>
              </a:rPr>
              <a:t>注册资本</a:t>
            </a:r>
            <a:endParaRPr lang="en-US" altLang="zh-CN" sz="1100" dirty="0">
              <a:solidFill>
                <a:schemeClr val="tx1">
                  <a:lumMod val="50000"/>
                  <a:lumOff val="50000"/>
                </a:schemeClr>
              </a:solidFill>
              <a:latin typeface="+mj-ea"/>
              <a:ea typeface="+mj-ea"/>
            </a:endParaRPr>
          </a:p>
          <a:p>
            <a:pP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25" name="矩形 24"/>
          <p:cNvSpPr/>
          <p:nvPr/>
        </p:nvSpPr>
        <p:spPr>
          <a:xfrm>
            <a:off x="831762" y="2501476"/>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tx1">
                    <a:lumMod val="50000"/>
                    <a:lumOff val="50000"/>
                  </a:schemeClr>
                </a:solidFill>
                <a:latin typeface="+mj-ea"/>
                <a:ea typeface="+mj-ea"/>
              </a:rPr>
              <a:t>员工人数</a:t>
            </a:r>
            <a:endParaRPr lang="en-US" altLang="zh-CN" sz="1100" dirty="0">
              <a:solidFill>
                <a:schemeClr val="tx1">
                  <a:lumMod val="50000"/>
                  <a:lumOff val="50000"/>
                </a:schemeClr>
              </a:solidFill>
              <a:latin typeface="+mj-ea"/>
              <a:ea typeface="+mj-ea"/>
            </a:endParaRPr>
          </a:p>
          <a:p>
            <a:pPr algn="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23" name="矩形 22"/>
          <p:cNvSpPr/>
          <p:nvPr/>
        </p:nvSpPr>
        <p:spPr>
          <a:xfrm>
            <a:off x="5688567" y="3684729"/>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tx1">
                    <a:lumMod val="50000"/>
                    <a:lumOff val="50000"/>
                  </a:schemeClr>
                </a:solidFill>
                <a:latin typeface="+mj-ea"/>
                <a:ea typeface="+mj-ea"/>
              </a:rPr>
              <a:t>公司性质</a:t>
            </a:r>
            <a:endParaRPr lang="en-US" altLang="zh-CN" sz="1100" dirty="0">
              <a:solidFill>
                <a:schemeClr val="tx1">
                  <a:lumMod val="50000"/>
                  <a:lumOff val="50000"/>
                </a:schemeClr>
              </a:solidFill>
              <a:latin typeface="+mj-ea"/>
              <a:ea typeface="+mj-ea"/>
            </a:endParaRPr>
          </a:p>
          <a:p>
            <a:pP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26" name="矩形 25"/>
          <p:cNvSpPr/>
          <p:nvPr/>
        </p:nvSpPr>
        <p:spPr>
          <a:xfrm>
            <a:off x="1537803" y="3684729"/>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tx1">
                    <a:lumMod val="50000"/>
                    <a:lumOff val="50000"/>
                  </a:schemeClr>
                </a:solidFill>
                <a:latin typeface="+mj-ea"/>
                <a:ea typeface="+mj-ea"/>
              </a:rPr>
              <a:t>技术力量</a:t>
            </a:r>
            <a:endParaRPr lang="en-US" altLang="zh-CN" sz="1100" dirty="0">
              <a:solidFill>
                <a:schemeClr val="tx1">
                  <a:lumMod val="50000"/>
                  <a:lumOff val="50000"/>
                </a:schemeClr>
              </a:solidFill>
              <a:latin typeface="+mj-ea"/>
              <a:ea typeface="+mj-ea"/>
            </a:endParaRPr>
          </a:p>
          <a:p>
            <a:pPr algn="r">
              <a:lnSpc>
                <a:spcPct val="150000"/>
              </a:lnSpc>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grpSp>
        <p:nvGrpSpPr>
          <p:cNvPr id="3" name="组合 40"/>
          <p:cNvGrpSpPr/>
          <p:nvPr/>
        </p:nvGrpSpPr>
        <p:grpSpPr>
          <a:xfrm>
            <a:off x="4926366" y="1322642"/>
            <a:ext cx="652286" cy="65237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4" name="组合 39"/>
          <p:cNvGrpSpPr/>
          <p:nvPr/>
        </p:nvGrpSpPr>
        <p:grpSpPr>
          <a:xfrm>
            <a:off x="5606873" y="2501476"/>
            <a:ext cx="652286" cy="65237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5" name="组合 38"/>
          <p:cNvGrpSpPr/>
          <p:nvPr/>
        </p:nvGrpSpPr>
        <p:grpSpPr>
          <a:xfrm>
            <a:off x="4926365" y="3680308"/>
            <a:ext cx="652286" cy="65237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6" name="组合 43"/>
          <p:cNvGrpSpPr/>
          <p:nvPr/>
        </p:nvGrpSpPr>
        <p:grpSpPr>
          <a:xfrm>
            <a:off x="3565350" y="3680308"/>
            <a:ext cx="652286" cy="65237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7" name="组合 42"/>
          <p:cNvGrpSpPr/>
          <p:nvPr/>
        </p:nvGrpSpPr>
        <p:grpSpPr>
          <a:xfrm>
            <a:off x="2884842" y="2501476"/>
            <a:ext cx="652286" cy="65237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11" name="组合 41"/>
          <p:cNvGrpSpPr/>
          <p:nvPr/>
        </p:nvGrpSpPr>
        <p:grpSpPr>
          <a:xfrm>
            <a:off x="3565349" y="1322642"/>
            <a:ext cx="652286" cy="65237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sp>
        <p:nvSpPr>
          <p:cNvPr id="45" name="灯片编号占位符 44"/>
          <p:cNvSpPr>
            <a:spLocks noGrp="1"/>
          </p:cNvSpPr>
          <p:nvPr>
            <p:ph type="sldNum" sz="quarter" idx="12"/>
          </p:nvPr>
        </p:nvSpPr>
        <p:spPr/>
        <p:txBody>
          <a:bodyPr/>
          <a:lstStyle/>
          <a:p>
            <a:fld id="{18AF668F-848C-4CC0-8143-F2E483CC7783}" type="slidenum">
              <a:rPr lang="zh-CN" altLang="en-US" smtClean="0"/>
              <a:t>11</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2" grpId="0"/>
      <p:bldP spid="25" grpId="0"/>
      <p:bldP spid="2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68"/>
          <p:cNvSpPr txBox="1">
            <a:spLocks noChangeArrowheads="1"/>
          </p:cNvSpPr>
          <p:nvPr/>
        </p:nvSpPr>
        <p:spPr bwMode="auto">
          <a:xfrm>
            <a:off x="1814365" y="2266877"/>
            <a:ext cx="758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dirty="0">
                <a:solidFill>
                  <a:schemeClr val="accent1"/>
                </a:solidFill>
                <a:latin typeface="微软雅黑" panose="020B0503020204020204" pitchFamily="34" charset="-122"/>
                <a:ea typeface="微软雅黑" panose="020B0503020204020204" pitchFamily="34" charset="-122"/>
              </a:rPr>
              <a:t>31%</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1287314" y="3809836"/>
            <a:ext cx="69405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点击此处添加文本点击此处添加文本添加文本点击此处添加文本点击此处添加文本添加文本点击此处添加文本点击此处添加文本添加文本点击此处添加文本点击此处添加文本添加文本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点击此处添加文本点击此处添加文本添加文本点击此处添加文本点击此处添加文本添加文本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1425427" y="1782541"/>
            <a:ext cx="1325563" cy="1325971"/>
          </a:xfrm>
          <a:prstGeom prst="ellipse">
            <a:avLst/>
          </a:prstGeom>
          <a:noFill/>
          <a:ln w="88900" cap="flat">
            <a:solidFill>
              <a:schemeClr val="bg1">
                <a:lumMod val="8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50" name="空心弧 49"/>
          <p:cNvSpPr/>
          <p:nvPr/>
        </p:nvSpPr>
        <p:spPr bwMode="auto">
          <a:xfrm rot="16591937">
            <a:off x="1348988" y="1668446"/>
            <a:ext cx="1554642" cy="1554163"/>
          </a:xfrm>
          <a:prstGeom prst="blockArc">
            <a:avLst>
              <a:gd name="adj1" fmla="val 10800000"/>
              <a:gd name="adj2" fmla="val 21338506"/>
              <a:gd name="adj3" fmla="val 1437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35" name="TextBox 32"/>
          <p:cNvSpPr txBox="1">
            <a:spLocks noChangeArrowheads="1"/>
          </p:cNvSpPr>
          <p:nvPr/>
        </p:nvSpPr>
        <p:spPr bwMode="auto">
          <a:xfrm>
            <a:off x="3560615" y="2266877"/>
            <a:ext cx="758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24%</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3173265" y="1782541"/>
            <a:ext cx="1323975" cy="1325971"/>
          </a:xfrm>
          <a:prstGeom prst="ellipse">
            <a:avLst/>
          </a:prstGeom>
          <a:noFill/>
          <a:ln w="88900" cap="flat">
            <a:solidFill>
              <a:schemeClr val="bg1">
                <a:lumMod val="8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8" name="空心弧 47"/>
          <p:cNvSpPr/>
          <p:nvPr/>
        </p:nvSpPr>
        <p:spPr bwMode="auto">
          <a:xfrm rot="11639204">
            <a:off x="3074839" y="1657090"/>
            <a:ext cx="1555750" cy="1556230"/>
          </a:xfrm>
          <a:prstGeom prst="blockArc">
            <a:avLst>
              <a:gd name="adj1" fmla="val 11763959"/>
              <a:gd name="adj2" fmla="val 21338506"/>
              <a:gd name="adj3" fmla="val 14379"/>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38" name="TextBox 37"/>
          <p:cNvSpPr txBox="1">
            <a:spLocks noChangeArrowheads="1"/>
          </p:cNvSpPr>
          <p:nvPr/>
        </p:nvSpPr>
        <p:spPr bwMode="auto">
          <a:xfrm>
            <a:off x="5233840" y="2266877"/>
            <a:ext cx="758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dirty="0">
                <a:solidFill>
                  <a:schemeClr val="accent1"/>
                </a:solidFill>
                <a:latin typeface="微软雅黑" panose="020B0503020204020204" pitchFamily="34" charset="-122"/>
                <a:ea typeface="微软雅黑" panose="020B0503020204020204" pitchFamily="34" charset="-122"/>
              </a:rPr>
              <a:t>11%</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9" name="椭圆 38"/>
          <p:cNvSpPr/>
          <p:nvPr/>
        </p:nvSpPr>
        <p:spPr>
          <a:xfrm>
            <a:off x="4929039" y="1782541"/>
            <a:ext cx="1325562" cy="1325971"/>
          </a:xfrm>
          <a:prstGeom prst="ellipse">
            <a:avLst/>
          </a:prstGeom>
          <a:noFill/>
          <a:ln w="88900" cap="flat">
            <a:solidFill>
              <a:schemeClr val="bg1">
                <a:lumMod val="8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1" name="TextBox 42"/>
          <p:cNvSpPr txBox="1">
            <a:spLocks noChangeArrowheads="1"/>
          </p:cNvSpPr>
          <p:nvPr/>
        </p:nvSpPr>
        <p:spPr bwMode="auto">
          <a:xfrm>
            <a:off x="7061052" y="2266877"/>
            <a:ext cx="758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62%</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6726090" y="1782541"/>
            <a:ext cx="1323975" cy="1325971"/>
          </a:xfrm>
          <a:prstGeom prst="ellipse">
            <a:avLst/>
          </a:prstGeom>
          <a:noFill/>
          <a:ln w="88900" cap="flat">
            <a:solidFill>
              <a:schemeClr val="bg1">
                <a:lumMod val="8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4" name="空心弧 43"/>
          <p:cNvSpPr/>
          <p:nvPr/>
        </p:nvSpPr>
        <p:spPr bwMode="auto">
          <a:xfrm rot="16591937">
            <a:off x="6628218" y="1667652"/>
            <a:ext cx="1554642" cy="1555750"/>
          </a:xfrm>
          <a:prstGeom prst="blockArc">
            <a:avLst>
              <a:gd name="adj1" fmla="val 17984332"/>
              <a:gd name="adj2" fmla="val 9064425"/>
              <a:gd name="adj3" fmla="val 14295"/>
            </a:avLst>
          </a:prstGeom>
          <a:solidFill>
            <a:schemeClr val="accent4"/>
          </a:solidFill>
          <a:ln w="9525">
            <a:solidFill>
              <a:schemeClr val="accent4"/>
            </a:solidFill>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6" name="空心弧 45"/>
          <p:cNvSpPr/>
          <p:nvPr/>
        </p:nvSpPr>
        <p:spPr bwMode="auto">
          <a:xfrm rot="5441530">
            <a:off x="4821643" y="1667652"/>
            <a:ext cx="1554642" cy="1555750"/>
          </a:xfrm>
          <a:prstGeom prst="blockArc">
            <a:avLst>
              <a:gd name="adj1" fmla="val 16132578"/>
              <a:gd name="adj2" fmla="val 21338506"/>
              <a:gd name="adj3" fmla="val 14379"/>
            </a:avLst>
          </a:prstGeom>
          <a:solidFill>
            <a:schemeClr val="accent3"/>
          </a:solidFill>
          <a:ln w="9525">
            <a:solidFill>
              <a:schemeClr val="accent3"/>
            </a:solidFill>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cxnSp>
        <p:nvCxnSpPr>
          <p:cNvPr id="52" name="直接连接符 51"/>
          <p:cNvCxnSpPr/>
          <p:nvPr/>
        </p:nvCxnSpPr>
        <p:spPr>
          <a:xfrm rot="-5400000">
            <a:off x="4723876" y="556997"/>
            <a:ext cx="0" cy="6192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arn(outVertical)">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50" grpId="0" animBg="1"/>
      <p:bldP spid="35" grpId="0"/>
      <p:bldP spid="36" grpId="0" animBg="1"/>
      <p:bldP spid="48" grpId="0" animBg="1"/>
      <p:bldP spid="38" grpId="0"/>
      <p:bldP spid="39" grpId="0" animBg="1"/>
      <p:bldP spid="41" grpId="0"/>
      <p:bldP spid="42" grpId="0" animBg="1"/>
      <p:bldP spid="44"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2032484"/>
            <a:ext cx="761170" cy="346249"/>
          </a:xfrm>
          <a:prstGeom prst="rect">
            <a:avLst/>
          </a:prstGeom>
          <a:noFill/>
        </p:spPr>
        <p:txBody>
          <a:bodyPr wrap="none" lIns="68580" tIns="34290" rIns="68580" bIns="34290"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Part3</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nvGrpSpPr>
          <p:cNvPr id="2" name="Group 14"/>
          <p:cNvGrpSpPr/>
          <p:nvPr/>
        </p:nvGrpSpPr>
        <p:grpSpPr>
          <a:xfrm>
            <a:off x="4067944" y="2414737"/>
            <a:ext cx="2664296" cy="360040"/>
            <a:chOff x="5349226" y="2010956"/>
            <a:chExt cx="4272984" cy="670899"/>
          </a:xfrm>
          <a:solidFill>
            <a:schemeClr val="accent1"/>
          </a:solidFill>
        </p:grpSpPr>
        <p:sp>
          <p:nvSpPr>
            <p:cNvPr id="6" name="燕尾形 18"/>
            <p:cNvSpPr/>
            <p:nvPr/>
          </p:nvSpPr>
          <p:spPr>
            <a:xfrm rot="10800000">
              <a:off x="5349226" y="2010956"/>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574865" y="2120675"/>
              <a:ext cx="1776998" cy="516160"/>
            </a:xfrm>
            <a:prstGeom prst="rect">
              <a:avLst/>
            </a:prstGeom>
            <a:grpFill/>
          </p:spPr>
          <p:txBody>
            <a:bodyPr wrap="none" rtlCol="0">
              <a:spAutoFit/>
            </a:bodyPr>
            <a:lstStyle/>
            <a:p>
              <a:pPr lvl="0"/>
              <a:r>
                <a:rPr lang="zh-CN" altLang="zh-CN" sz="1200" b="1" dirty="0">
                  <a:solidFill>
                    <a:schemeClr val="bg1"/>
                  </a:solidFill>
                  <a:latin typeface="微软雅黑" panose="020B0503020204020204" pitchFamily="34" charset="-122"/>
                  <a:ea typeface="微软雅黑" panose="020B0503020204020204" pitchFamily="34" charset="-122"/>
                </a:rPr>
                <a:t>成功项目展示</a:t>
              </a:r>
            </a:p>
          </p:txBody>
        </p:sp>
      </p:grpSp>
      <p:sp>
        <p:nvSpPr>
          <p:cNvPr id="9" name="文本框 7"/>
          <p:cNvSpPr txBox="1">
            <a:spLocks noChangeArrowheads="1"/>
          </p:cNvSpPr>
          <p:nvPr/>
        </p:nvSpPr>
        <p:spPr bwMode="auto">
          <a:xfrm>
            <a:off x="4211960" y="2888596"/>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sp>
        <p:nvSpPr>
          <p:cNvPr id="11" name="文本框 7"/>
          <p:cNvSpPr txBox="1">
            <a:spLocks noChangeArrowheads="1"/>
          </p:cNvSpPr>
          <p:nvPr/>
        </p:nvSpPr>
        <p:spPr bwMode="auto">
          <a:xfrm>
            <a:off x="5616116" y="2888596"/>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1624" t="3845" r="41118"/>
          <a:stretch>
            <a:fillRect/>
          </a:stretch>
        </p:blipFill>
        <p:spPr>
          <a:xfrm>
            <a:off x="-1188640" y="-6346"/>
            <a:ext cx="3889514" cy="5236926"/>
          </a:xfrm>
          <a:custGeom>
            <a:avLst/>
            <a:gdLst>
              <a:gd name="connsiteX0" fmla="*/ 1146189 w 3814327"/>
              <a:gd name="connsiteY0" fmla="*/ 0 h 5135694"/>
              <a:gd name="connsiteX1" fmla="*/ 3814327 w 3814327"/>
              <a:gd name="connsiteY1" fmla="*/ 0 h 5135694"/>
              <a:gd name="connsiteX2" fmla="*/ 2668138 w 3814327"/>
              <a:gd name="connsiteY2" fmla="*/ 5135694 h 5135694"/>
              <a:gd name="connsiteX3" fmla="*/ 0 w 3814327"/>
              <a:gd name="connsiteY3" fmla="*/ 5135694 h 5135694"/>
            </a:gdLst>
            <a:ahLst/>
            <a:cxnLst>
              <a:cxn ang="0">
                <a:pos x="connsiteX0" y="connsiteY0"/>
              </a:cxn>
              <a:cxn ang="0">
                <a:pos x="connsiteX1" y="connsiteY1"/>
              </a:cxn>
              <a:cxn ang="0">
                <a:pos x="connsiteX2" y="connsiteY2"/>
              </a:cxn>
              <a:cxn ang="0">
                <a:pos x="connsiteX3" y="connsiteY3"/>
              </a:cxn>
            </a:cxnLst>
            <a:rect l="l" t="t" r="r" b="b"/>
            <a:pathLst>
              <a:path w="3814327" h="5135694">
                <a:moveTo>
                  <a:pt x="1146189" y="0"/>
                </a:moveTo>
                <a:lnTo>
                  <a:pt x="3814327" y="0"/>
                </a:lnTo>
                <a:lnTo>
                  <a:pt x="2668138" y="5135694"/>
                </a:lnTo>
                <a:lnTo>
                  <a:pt x="0" y="513569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down)">
                                      <p:cBhvr>
                                        <p:cTn id="17" dur="500"/>
                                        <p:tgtEl>
                                          <p:spTgt spid="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3" y="5105955"/>
            <a:ext cx="9143998" cy="53425"/>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p>
        </p:txBody>
      </p:sp>
      <p:sp>
        <p:nvSpPr>
          <p:cNvPr id="8" name="Line 14"/>
          <p:cNvSpPr>
            <a:spLocks noChangeShapeType="1"/>
          </p:cNvSpPr>
          <p:nvPr/>
        </p:nvSpPr>
        <p:spPr bwMode="auto">
          <a:xfrm rot="10800000">
            <a:off x="4573191" y="13870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 name="Line 15"/>
          <p:cNvSpPr>
            <a:spLocks noChangeShapeType="1"/>
          </p:cNvSpPr>
          <p:nvPr/>
        </p:nvSpPr>
        <p:spPr bwMode="auto">
          <a:xfrm rot="10800000">
            <a:off x="4573191" y="1387062"/>
            <a:ext cx="0" cy="0"/>
          </a:xfrm>
          <a:prstGeom prst="line">
            <a:avLst/>
          </a:prstGeom>
          <a:noFill/>
          <a:ln w="1588" cap="flat">
            <a:solidFill>
              <a:srgbClr val="88867A"/>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nvGrpSpPr>
          <p:cNvPr id="2" name="Group 86"/>
          <p:cNvGrpSpPr/>
          <p:nvPr/>
        </p:nvGrpSpPr>
        <p:grpSpPr>
          <a:xfrm>
            <a:off x="3487342" y="880356"/>
            <a:ext cx="2201465" cy="3577742"/>
            <a:chOff x="4649788" y="967712"/>
            <a:chExt cx="2935287" cy="4768850"/>
          </a:xfrm>
        </p:grpSpPr>
        <p:sp>
          <p:nvSpPr>
            <p:cNvPr id="11"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E5B6F">
                <a:alpha val="15000"/>
              </a:srgb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2"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E5B6F">
                <a:alpha val="15000"/>
              </a:srgb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cxnSp>
        <p:nvCxnSpPr>
          <p:cNvPr id="13" name="Elbow Connector 89"/>
          <p:cNvCxnSpPr>
            <a:stCxn id="18" idx="14"/>
          </p:cNvCxnSpPr>
          <p:nvPr/>
        </p:nvCxnSpPr>
        <p:spPr>
          <a:xfrm rot="10800000">
            <a:off x="2663405" y="1848958"/>
            <a:ext cx="1292104" cy="1020451"/>
          </a:xfrm>
          <a:prstGeom prst="bentConnector3">
            <a:avLst>
              <a:gd name="adj1" fmla="val 50000"/>
            </a:avLst>
          </a:prstGeom>
          <a:noFill/>
          <a:ln w="31750" cap="flat" cmpd="sng" algn="ctr">
            <a:solidFill>
              <a:schemeClr val="accent1"/>
            </a:solidFill>
            <a:prstDash val="solid"/>
            <a:miter lim="800000"/>
            <a:tailEnd type="oval" w="lg" len="lg"/>
          </a:ln>
          <a:effectLst/>
        </p:spPr>
      </p:cxnSp>
      <p:cxnSp>
        <p:nvCxnSpPr>
          <p:cNvPr id="14" name="Elbow Connector 90"/>
          <p:cNvCxnSpPr/>
          <p:nvPr/>
        </p:nvCxnSpPr>
        <p:spPr>
          <a:xfrm rot="10800000" flipV="1">
            <a:off x="2388216" y="3615732"/>
            <a:ext cx="1444592" cy="355252"/>
          </a:xfrm>
          <a:prstGeom prst="bentConnector3">
            <a:avLst>
              <a:gd name="adj1" fmla="val 50000"/>
            </a:avLst>
          </a:prstGeom>
          <a:noFill/>
          <a:ln w="31750" cap="flat" cmpd="sng" algn="ctr">
            <a:solidFill>
              <a:schemeClr val="accent3"/>
            </a:solidFill>
            <a:prstDash val="solid"/>
            <a:miter lim="800000"/>
            <a:tailEnd type="oval" w="lg" len="lg"/>
          </a:ln>
          <a:effectLst/>
        </p:spPr>
      </p:cxnSp>
      <p:cxnSp>
        <p:nvCxnSpPr>
          <p:cNvPr id="15" name="Elbow Connector 91"/>
          <p:cNvCxnSpPr>
            <a:stCxn id="21" idx="12"/>
          </p:cNvCxnSpPr>
          <p:nvPr/>
        </p:nvCxnSpPr>
        <p:spPr>
          <a:xfrm rot="10800000" flipH="1">
            <a:off x="5222838" y="2018829"/>
            <a:ext cx="945002" cy="850316"/>
          </a:xfrm>
          <a:prstGeom prst="bentConnector3">
            <a:avLst>
              <a:gd name="adj1" fmla="val 54401"/>
            </a:avLst>
          </a:prstGeom>
          <a:noFill/>
          <a:ln w="31750" cap="flat" cmpd="sng" algn="ctr">
            <a:solidFill>
              <a:schemeClr val="accent2"/>
            </a:solidFill>
            <a:prstDash val="solid"/>
            <a:miter lim="800000"/>
            <a:tailEnd type="oval" w="lg" len="lg"/>
          </a:ln>
          <a:effectLst/>
        </p:spPr>
      </p:cxnSp>
      <p:cxnSp>
        <p:nvCxnSpPr>
          <p:cNvPr id="16" name="Elbow Connector 92"/>
          <p:cNvCxnSpPr/>
          <p:nvPr/>
        </p:nvCxnSpPr>
        <p:spPr>
          <a:xfrm>
            <a:off x="5222838" y="3739420"/>
            <a:ext cx="1173200" cy="267763"/>
          </a:xfrm>
          <a:prstGeom prst="bentConnector3">
            <a:avLst>
              <a:gd name="adj1" fmla="val 50000"/>
            </a:avLst>
          </a:prstGeom>
          <a:noFill/>
          <a:ln w="31750" cap="flat" cmpd="sng" algn="ctr">
            <a:solidFill>
              <a:schemeClr val="accent4"/>
            </a:solidFill>
            <a:prstDash val="solid"/>
            <a:miter lim="800000"/>
            <a:tailEnd type="oval" w="lg" len="lg"/>
          </a:ln>
          <a:effectLst/>
        </p:spPr>
      </p:cxnSp>
      <p:grpSp>
        <p:nvGrpSpPr>
          <p:cNvPr id="3" name="Group 93"/>
          <p:cNvGrpSpPr/>
          <p:nvPr/>
        </p:nvGrpSpPr>
        <p:grpSpPr>
          <a:xfrm>
            <a:off x="3815953" y="2128516"/>
            <a:ext cx="881063" cy="1005198"/>
            <a:chOff x="5087938" y="2631412"/>
            <a:chExt cx="1174750" cy="1339850"/>
          </a:xfrm>
          <a:solidFill>
            <a:schemeClr val="accent1"/>
          </a:solidFill>
        </p:grpSpPr>
        <p:sp>
          <p:nvSpPr>
            <p:cNvPr id="18" name="Freeform 19"/>
            <p:cNvSpPr/>
            <p:nvPr/>
          </p:nvSpPr>
          <p:spPr bwMode="auto">
            <a:xfrm rot="10800000">
              <a:off x="5087938" y="2631412"/>
              <a:ext cx="1174750" cy="1339850"/>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9" name="TextBox 95"/>
            <p:cNvSpPr txBox="1"/>
            <p:nvPr/>
          </p:nvSpPr>
          <p:spPr>
            <a:xfrm>
              <a:off x="5474252" y="325623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anose="020B0503020204020204" pitchFamily="34" charset="-122"/>
                  <a:ea typeface="微软雅黑" panose="020B0503020204020204" pitchFamily="34" charset="-122"/>
                </a:rPr>
                <a:t>01</a:t>
              </a:r>
              <a:endParaRPr lang="en-US" sz="1400" kern="0" dirty="0">
                <a:solidFill>
                  <a:prstClr val="white"/>
                </a:solidFill>
                <a:latin typeface="微软雅黑" panose="020B0503020204020204" pitchFamily="34" charset="-122"/>
                <a:ea typeface="微软雅黑" panose="020B0503020204020204" pitchFamily="34" charset="-122"/>
              </a:endParaRPr>
            </a:p>
          </p:txBody>
        </p:sp>
      </p:grpSp>
      <p:grpSp>
        <p:nvGrpSpPr>
          <p:cNvPr id="4" name="Group 96"/>
          <p:cNvGrpSpPr/>
          <p:nvPr/>
        </p:nvGrpSpPr>
        <p:grpSpPr>
          <a:xfrm>
            <a:off x="4600575" y="2128516"/>
            <a:ext cx="759619" cy="1133825"/>
            <a:chOff x="6134100" y="2631412"/>
            <a:chExt cx="1012825" cy="1511300"/>
          </a:xfrm>
          <a:solidFill>
            <a:schemeClr val="accent2"/>
          </a:solidFill>
        </p:grpSpPr>
        <p:sp>
          <p:nvSpPr>
            <p:cNvPr id="21" name="Freeform 20"/>
            <p:cNvSpPr/>
            <p:nvPr/>
          </p:nvSpPr>
          <p:spPr bwMode="auto">
            <a:xfrm rot="10800000">
              <a:off x="6134100" y="2631412"/>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grp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22" name="TextBox 98"/>
            <p:cNvSpPr txBox="1"/>
            <p:nvPr/>
          </p:nvSpPr>
          <p:spPr>
            <a:xfrm>
              <a:off x="6294788" y="325623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anose="020B0503020204020204" pitchFamily="34" charset="-122"/>
                  <a:ea typeface="微软雅黑" panose="020B0503020204020204" pitchFamily="34" charset="-122"/>
                </a:rPr>
                <a:t>02</a:t>
              </a:r>
              <a:endParaRPr lang="en-US" sz="1400" kern="0" dirty="0">
                <a:solidFill>
                  <a:prstClr val="white"/>
                </a:solidFill>
                <a:latin typeface="微软雅黑" panose="020B0503020204020204" pitchFamily="34" charset="-122"/>
                <a:ea typeface="微软雅黑" panose="020B0503020204020204" pitchFamily="34" charset="-122"/>
              </a:endParaRPr>
            </a:p>
          </p:txBody>
        </p:sp>
      </p:grpSp>
      <p:grpSp>
        <p:nvGrpSpPr>
          <p:cNvPr id="10" name="Group 99"/>
          <p:cNvGrpSpPr/>
          <p:nvPr/>
        </p:nvGrpSpPr>
        <p:grpSpPr>
          <a:xfrm>
            <a:off x="3762376" y="3037244"/>
            <a:ext cx="802481" cy="1145735"/>
            <a:chOff x="5016500" y="3842674"/>
            <a:chExt cx="1069975" cy="1527175"/>
          </a:xfrm>
          <a:solidFill>
            <a:schemeClr val="accent3"/>
          </a:solidFill>
        </p:grpSpPr>
        <p:sp>
          <p:nvSpPr>
            <p:cNvPr id="24" name="Freeform 18"/>
            <p:cNvSpPr/>
            <p:nvPr/>
          </p:nvSpPr>
          <p:spPr bwMode="auto">
            <a:xfrm rot="10800000">
              <a:off x="5016500" y="3842674"/>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grp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25" name="TextBox 101"/>
            <p:cNvSpPr txBox="1"/>
            <p:nvPr/>
          </p:nvSpPr>
          <p:spPr>
            <a:xfrm>
              <a:off x="5211441" y="438694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anose="020B0503020204020204" pitchFamily="34" charset="-122"/>
                  <a:ea typeface="微软雅黑" panose="020B0503020204020204" pitchFamily="34" charset="-122"/>
                </a:rPr>
                <a:t>04</a:t>
              </a:r>
              <a:endParaRPr lang="en-US" sz="1400" kern="0" dirty="0">
                <a:solidFill>
                  <a:prstClr val="white"/>
                </a:solidFill>
                <a:latin typeface="微软雅黑" panose="020B0503020204020204" pitchFamily="34" charset="-122"/>
                <a:ea typeface="微软雅黑" panose="020B0503020204020204" pitchFamily="34" charset="-122"/>
              </a:endParaRPr>
            </a:p>
          </p:txBody>
        </p:sp>
      </p:grpSp>
      <p:grpSp>
        <p:nvGrpSpPr>
          <p:cNvPr id="17" name="Group 102"/>
          <p:cNvGrpSpPr/>
          <p:nvPr/>
        </p:nvGrpSpPr>
        <p:grpSpPr>
          <a:xfrm>
            <a:off x="4469607" y="3167061"/>
            <a:ext cx="945356" cy="1015917"/>
            <a:chOff x="5959475" y="4015711"/>
            <a:chExt cx="1260475" cy="1354138"/>
          </a:xfrm>
        </p:grpSpPr>
        <p:sp>
          <p:nvSpPr>
            <p:cNvPr id="27" name="Freeform 17"/>
            <p:cNvSpPr/>
            <p:nvPr/>
          </p:nvSpPr>
          <p:spPr bwMode="auto">
            <a:xfrm rot="10800000">
              <a:off x="5959475" y="4015711"/>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4"/>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28" name="TextBox 104"/>
            <p:cNvSpPr txBox="1"/>
            <p:nvPr/>
          </p:nvSpPr>
          <p:spPr>
            <a:xfrm>
              <a:off x="6446650" y="4386948"/>
              <a:ext cx="542489" cy="410243"/>
            </a:xfrm>
            <a:prstGeom prst="rect">
              <a:avLst/>
            </a:prstGeom>
            <a:noFill/>
          </p:spPr>
          <p:txBody>
            <a:bodyPr wrap="square" rtlCol="0">
              <a:spAutoFit/>
            </a:bodyPr>
            <a:lstStyle/>
            <a:p>
              <a:pPr algn="ctr" defTabSz="685800">
                <a:defRPr/>
              </a:pPr>
              <a:r>
                <a:rPr lang="id-ID" sz="1400" kern="0" dirty="0">
                  <a:solidFill>
                    <a:prstClr val="white"/>
                  </a:solidFill>
                  <a:latin typeface="微软雅黑" panose="020B0503020204020204" pitchFamily="34" charset="-122"/>
                  <a:ea typeface="微软雅黑" panose="020B0503020204020204" pitchFamily="34" charset="-122"/>
                </a:rPr>
                <a:t>03</a:t>
              </a:r>
              <a:endParaRPr lang="en-US" sz="1400" kern="0" dirty="0">
                <a:solidFill>
                  <a:prstClr val="white"/>
                </a:solidFill>
                <a:latin typeface="微软雅黑" panose="020B0503020204020204" pitchFamily="34" charset="-122"/>
                <a:ea typeface="微软雅黑" panose="020B0503020204020204" pitchFamily="34" charset="-122"/>
              </a:endParaRPr>
            </a:p>
          </p:txBody>
        </p:sp>
      </p:grpSp>
      <p:grpSp>
        <p:nvGrpSpPr>
          <p:cNvPr id="20" name="Group 105"/>
          <p:cNvGrpSpPr/>
          <p:nvPr/>
        </p:nvGrpSpPr>
        <p:grpSpPr>
          <a:xfrm>
            <a:off x="6252892" y="1625870"/>
            <a:ext cx="1631484" cy="1141255"/>
            <a:chOff x="8337180" y="1961424"/>
            <a:chExt cx="2175309" cy="1521204"/>
          </a:xfrm>
        </p:grpSpPr>
        <p:sp>
          <p:nvSpPr>
            <p:cNvPr id="30" name="Content Placeholder 19"/>
            <p:cNvSpPr txBox="1"/>
            <p:nvPr/>
          </p:nvSpPr>
          <p:spPr>
            <a:xfrm>
              <a:off x="8379302" y="2508775"/>
              <a:ext cx="1852237"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50000"/>
                </a:lnSpc>
                <a:spcBef>
                  <a:spcPts val="0"/>
                </a:spcBef>
                <a:buNone/>
                <a:defRPr/>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107"/>
            <p:cNvSpPr txBox="1"/>
            <p:nvPr/>
          </p:nvSpPr>
          <p:spPr>
            <a:xfrm>
              <a:off x="8337180" y="2018190"/>
              <a:ext cx="197796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Group 108"/>
            <p:cNvGrpSpPr/>
            <p:nvPr/>
          </p:nvGrpSpPr>
          <p:grpSpPr>
            <a:xfrm>
              <a:off x="9873105" y="1961424"/>
              <a:ext cx="639384" cy="522365"/>
              <a:chOff x="9938474" y="1797050"/>
              <a:chExt cx="841375" cy="687388"/>
            </a:xfrm>
            <a:solidFill>
              <a:srgbClr val="7FD13B"/>
            </a:solidFill>
          </p:grpSpPr>
          <p:sp>
            <p:nvSpPr>
              <p:cNvPr id="33" name="Freeform 24"/>
              <p:cNvSpPr/>
              <p:nvPr/>
            </p:nvSpPr>
            <p:spPr bwMode="auto">
              <a:xfrm>
                <a:off x="10400816" y="2177976"/>
                <a:ext cx="282574" cy="68263"/>
              </a:xfrm>
              <a:custGeom>
                <a:avLst/>
                <a:gdLst>
                  <a:gd name="T0" fmla="*/ 37 w 806"/>
                  <a:gd name="T1" fmla="*/ 73 h 196"/>
                  <a:gd name="T2" fmla="*/ 314 w 806"/>
                  <a:gd name="T3" fmla="*/ 73 h 196"/>
                  <a:gd name="T4" fmla="*/ 746 w 806"/>
                  <a:gd name="T5" fmla="*/ 191 h 196"/>
                  <a:gd name="T6" fmla="*/ 764 w 806"/>
                  <a:gd name="T7" fmla="*/ 196 h 196"/>
                  <a:gd name="T8" fmla="*/ 796 w 806"/>
                  <a:gd name="T9" fmla="*/ 179 h 196"/>
                  <a:gd name="T10" fmla="*/ 783 w 806"/>
                  <a:gd name="T11" fmla="*/ 128 h 196"/>
                  <a:gd name="T12" fmla="*/ 314 w 806"/>
                  <a:gd name="T13" fmla="*/ 0 h 196"/>
                  <a:gd name="T14" fmla="*/ 37 w 806"/>
                  <a:gd name="T15" fmla="*/ 0 h 196"/>
                  <a:gd name="T16" fmla="*/ 0 w 806"/>
                  <a:gd name="T17" fmla="*/ 36 h 196"/>
                  <a:gd name="T18" fmla="*/ 37 w 806"/>
                  <a:gd name="T19" fmla="*/ 7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6">
                    <a:moveTo>
                      <a:pt x="37" y="73"/>
                    </a:moveTo>
                    <a:cubicBezTo>
                      <a:pt x="314" y="73"/>
                      <a:pt x="314" y="73"/>
                      <a:pt x="314" y="73"/>
                    </a:cubicBezTo>
                    <a:cubicBezTo>
                      <a:pt x="466" y="73"/>
                      <a:pt x="615" y="114"/>
                      <a:pt x="746" y="191"/>
                    </a:cubicBezTo>
                    <a:cubicBezTo>
                      <a:pt x="751" y="195"/>
                      <a:pt x="758" y="196"/>
                      <a:pt x="764" y="196"/>
                    </a:cubicBezTo>
                    <a:cubicBezTo>
                      <a:pt x="777" y="196"/>
                      <a:pt x="789" y="190"/>
                      <a:pt x="796" y="179"/>
                    </a:cubicBezTo>
                    <a:cubicBezTo>
                      <a:pt x="806" y="161"/>
                      <a:pt x="800" y="139"/>
                      <a:pt x="783" y="128"/>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Freeform 25"/>
              <p:cNvSpPr/>
              <p:nvPr/>
            </p:nvSpPr>
            <p:spPr bwMode="auto">
              <a:xfrm>
                <a:off x="10400816" y="2052562"/>
                <a:ext cx="282574"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7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1"/>
                      <a:pt x="796" y="179"/>
                    </a:cubicBezTo>
                    <a:cubicBezTo>
                      <a:pt x="806" y="162"/>
                      <a:pt x="800" y="139"/>
                      <a:pt x="783" y="129"/>
                    </a:cubicBezTo>
                    <a:cubicBezTo>
                      <a:pt x="641" y="45"/>
                      <a:pt x="479" y="0"/>
                      <a:pt x="314" y="0"/>
                    </a:cubicBezTo>
                    <a:cubicBezTo>
                      <a:pt x="37" y="0"/>
                      <a:pt x="37" y="0"/>
                      <a:pt x="37" y="0"/>
                    </a:cubicBezTo>
                    <a:cubicBezTo>
                      <a:pt x="17" y="0"/>
                      <a:pt x="0" y="17"/>
                      <a:pt x="0" y="37"/>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Freeform 26"/>
              <p:cNvSpPr/>
              <p:nvPr/>
            </p:nvSpPr>
            <p:spPr bwMode="auto">
              <a:xfrm>
                <a:off x="10400816" y="2052562"/>
                <a:ext cx="282574"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6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27"/>
              <p:cNvSpPr/>
              <p:nvPr/>
            </p:nvSpPr>
            <p:spPr bwMode="auto">
              <a:xfrm>
                <a:off x="10400816" y="2168449"/>
                <a:ext cx="282574" cy="69850"/>
              </a:xfrm>
              <a:custGeom>
                <a:avLst/>
                <a:gdLst>
                  <a:gd name="T0" fmla="*/ 314 w 806"/>
                  <a:gd name="T1" fmla="*/ 73 h 197"/>
                  <a:gd name="T2" fmla="*/ 746 w 806"/>
                  <a:gd name="T3" fmla="*/ 192 h 197"/>
                  <a:gd name="T4" fmla="*/ 764 w 806"/>
                  <a:gd name="T5" fmla="*/ 197 h 197"/>
                  <a:gd name="T6" fmla="*/ 796 w 806"/>
                  <a:gd name="T7" fmla="*/ 179 h 197"/>
                  <a:gd name="T8" fmla="*/ 783 w 806"/>
                  <a:gd name="T9" fmla="*/ 129 h 197"/>
                  <a:gd name="T10" fmla="*/ 314 w 806"/>
                  <a:gd name="T11" fmla="*/ 0 h 197"/>
                  <a:gd name="T12" fmla="*/ 37 w 806"/>
                  <a:gd name="T13" fmla="*/ 0 h 197"/>
                  <a:gd name="T14" fmla="*/ 0 w 806"/>
                  <a:gd name="T15" fmla="*/ 37 h 197"/>
                  <a:gd name="T16" fmla="*/ 37 w 806"/>
                  <a:gd name="T17" fmla="*/ 73 h 197"/>
                  <a:gd name="T18" fmla="*/ 314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14" y="73"/>
                    </a:move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7"/>
                    </a:cubicBezTo>
                    <a:cubicBezTo>
                      <a:pt x="0" y="57"/>
                      <a:pt x="17" y="73"/>
                      <a:pt x="37" y="73"/>
                    </a:cubicBezTo>
                    <a:lnTo>
                      <a:pt x="314" y="7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Freeform 28"/>
              <p:cNvSpPr>
                <a:spLocks noEditPoints="1"/>
              </p:cNvSpPr>
              <p:nvPr/>
            </p:nvSpPr>
            <p:spPr bwMode="auto">
              <a:xfrm>
                <a:off x="9938474" y="1797050"/>
                <a:ext cx="841375" cy="687388"/>
              </a:xfrm>
              <a:custGeom>
                <a:avLst/>
                <a:gdLst>
                  <a:gd name="T0" fmla="*/ 2075 w 2393"/>
                  <a:gd name="T1" fmla="*/ 3 h 1963"/>
                  <a:gd name="T2" fmla="*/ 2041 w 2393"/>
                  <a:gd name="T3" fmla="*/ 1 h 1963"/>
                  <a:gd name="T4" fmla="*/ 2018 w 2393"/>
                  <a:gd name="T5" fmla="*/ 0 h 1963"/>
                  <a:gd name="T6" fmla="*/ 1663 w 2393"/>
                  <a:gd name="T7" fmla="*/ 69 h 1963"/>
                  <a:gd name="T8" fmla="*/ 1223 w 2393"/>
                  <a:gd name="T9" fmla="*/ 392 h 1963"/>
                  <a:gd name="T10" fmla="*/ 1197 w 2393"/>
                  <a:gd name="T11" fmla="*/ 406 h 1963"/>
                  <a:gd name="T12" fmla="*/ 501 w 2393"/>
                  <a:gd name="T13" fmla="*/ 226 h 1963"/>
                  <a:gd name="T14" fmla="*/ 0 w 2393"/>
                  <a:gd name="T15" fmla="*/ 226 h 1963"/>
                  <a:gd name="T16" fmla="*/ 0 w 2393"/>
                  <a:gd name="T17" fmla="*/ 1761 h 1963"/>
                  <a:gd name="T18" fmla="*/ 501 w 2393"/>
                  <a:gd name="T19" fmla="*/ 1761 h 1963"/>
                  <a:gd name="T20" fmla="*/ 1159 w 2393"/>
                  <a:gd name="T21" fmla="*/ 1941 h 1963"/>
                  <a:gd name="T22" fmla="*/ 1160 w 2393"/>
                  <a:gd name="T23" fmla="*/ 1942 h 1963"/>
                  <a:gd name="T24" fmla="*/ 1197 w 2393"/>
                  <a:gd name="T25" fmla="*/ 1963 h 1963"/>
                  <a:gd name="T26" fmla="*/ 1234 w 2393"/>
                  <a:gd name="T27" fmla="*/ 1941 h 1963"/>
                  <a:gd name="T28" fmla="*/ 1892 w 2393"/>
                  <a:gd name="T29" fmla="*/ 1761 h 1963"/>
                  <a:gd name="T30" fmla="*/ 2393 w 2393"/>
                  <a:gd name="T31" fmla="*/ 1761 h 1963"/>
                  <a:gd name="T32" fmla="*/ 2393 w 2393"/>
                  <a:gd name="T33" fmla="*/ 226 h 1963"/>
                  <a:gd name="T34" fmla="*/ 2075 w 2393"/>
                  <a:gd name="T35" fmla="*/ 226 h 1963"/>
                  <a:gd name="T36" fmla="*/ 2075 w 2393"/>
                  <a:gd name="T37" fmla="*/ 3 h 1963"/>
                  <a:gd name="T38" fmla="*/ 2247 w 2393"/>
                  <a:gd name="T39" fmla="*/ 1614 h 1963"/>
                  <a:gd name="T40" fmla="*/ 1892 w 2393"/>
                  <a:gd name="T41" fmla="*/ 1614 h 1963"/>
                  <a:gd name="T42" fmla="*/ 1312 w 2393"/>
                  <a:gd name="T43" fmla="*/ 1737 h 1963"/>
                  <a:gd name="T44" fmla="*/ 1929 w 2393"/>
                  <a:gd name="T45" fmla="*/ 1454 h 1963"/>
                  <a:gd name="T46" fmla="*/ 2032 w 2393"/>
                  <a:gd name="T47" fmla="*/ 1461 h 1963"/>
                  <a:gd name="T48" fmla="*/ 2075 w 2393"/>
                  <a:gd name="T49" fmla="*/ 1469 h 1963"/>
                  <a:gd name="T50" fmla="*/ 2075 w 2393"/>
                  <a:gd name="T51" fmla="*/ 373 h 1963"/>
                  <a:gd name="T52" fmla="*/ 2247 w 2393"/>
                  <a:gd name="T53" fmla="*/ 373 h 1963"/>
                  <a:gd name="T54" fmla="*/ 2247 w 2393"/>
                  <a:gd name="T55" fmla="*/ 1614 h 1963"/>
                  <a:gd name="T56" fmla="*/ 146 w 2393"/>
                  <a:gd name="T57" fmla="*/ 373 h 1963"/>
                  <a:gd name="T58" fmla="*/ 501 w 2393"/>
                  <a:gd name="T59" fmla="*/ 373 h 1963"/>
                  <a:gd name="T60" fmla="*/ 1123 w 2393"/>
                  <a:gd name="T61" fmla="*/ 533 h 1963"/>
                  <a:gd name="T62" fmla="*/ 1123 w 2393"/>
                  <a:gd name="T63" fmla="*/ 1756 h 1963"/>
                  <a:gd name="T64" fmla="*/ 501 w 2393"/>
                  <a:gd name="T65" fmla="*/ 1614 h 1963"/>
                  <a:gd name="T66" fmla="*/ 146 w 2393"/>
                  <a:gd name="T67" fmla="*/ 1614 h 1963"/>
                  <a:gd name="T68" fmla="*/ 146 w 2393"/>
                  <a:gd name="T69" fmla="*/ 373 h 1963"/>
                  <a:gd name="T70" fmla="*/ 1689 w 2393"/>
                  <a:gd name="T71" fmla="*/ 137 h 1963"/>
                  <a:gd name="T72" fmla="*/ 2002 w 2393"/>
                  <a:gd name="T73" fmla="*/ 73 h 1963"/>
                  <a:gd name="T74" fmla="*/ 2002 w 2393"/>
                  <a:gd name="T75" fmla="*/ 1384 h 1963"/>
                  <a:gd name="T76" fmla="*/ 1929 w 2393"/>
                  <a:gd name="T77" fmla="*/ 1381 h 1963"/>
                  <a:gd name="T78" fmla="*/ 1569 w 2393"/>
                  <a:gd name="T79" fmla="*/ 1455 h 1963"/>
                  <a:gd name="T80" fmla="*/ 1233 w 2393"/>
                  <a:gd name="T81" fmla="*/ 1718 h 1963"/>
                  <a:gd name="T82" fmla="*/ 1233 w 2393"/>
                  <a:gd name="T83" fmla="*/ 501 h 1963"/>
                  <a:gd name="T84" fmla="*/ 1689 w 2393"/>
                  <a:gd name="T85" fmla="*/ 137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3" h="1963">
                    <a:moveTo>
                      <a:pt x="2075" y="3"/>
                    </a:moveTo>
                    <a:cubicBezTo>
                      <a:pt x="2041" y="1"/>
                      <a:pt x="2041" y="1"/>
                      <a:pt x="2041" y="1"/>
                    </a:cubicBezTo>
                    <a:cubicBezTo>
                      <a:pt x="2040" y="1"/>
                      <a:pt x="2032" y="0"/>
                      <a:pt x="2018" y="0"/>
                    </a:cubicBezTo>
                    <a:cubicBezTo>
                      <a:pt x="1965" y="0"/>
                      <a:pt x="1825" y="7"/>
                      <a:pt x="1663" y="69"/>
                    </a:cubicBezTo>
                    <a:cubicBezTo>
                      <a:pt x="1487" y="136"/>
                      <a:pt x="1340" y="244"/>
                      <a:pt x="1223" y="392"/>
                    </a:cubicBezTo>
                    <a:cubicBezTo>
                      <a:pt x="1214" y="397"/>
                      <a:pt x="1205" y="401"/>
                      <a:pt x="1197" y="406"/>
                    </a:cubicBezTo>
                    <a:cubicBezTo>
                      <a:pt x="984" y="288"/>
                      <a:pt x="744" y="226"/>
                      <a:pt x="501" y="226"/>
                    </a:cubicBezTo>
                    <a:cubicBezTo>
                      <a:pt x="0" y="226"/>
                      <a:pt x="0" y="226"/>
                      <a:pt x="0" y="226"/>
                    </a:cubicBezTo>
                    <a:cubicBezTo>
                      <a:pt x="0" y="1761"/>
                      <a:pt x="0" y="1761"/>
                      <a:pt x="0" y="1761"/>
                    </a:cubicBezTo>
                    <a:cubicBezTo>
                      <a:pt x="501" y="1761"/>
                      <a:pt x="501" y="1761"/>
                      <a:pt x="501" y="1761"/>
                    </a:cubicBezTo>
                    <a:cubicBezTo>
                      <a:pt x="732" y="1761"/>
                      <a:pt x="960" y="1823"/>
                      <a:pt x="1159" y="1941"/>
                    </a:cubicBezTo>
                    <a:cubicBezTo>
                      <a:pt x="1160" y="1942"/>
                      <a:pt x="1160" y="1942"/>
                      <a:pt x="1160" y="1942"/>
                    </a:cubicBezTo>
                    <a:cubicBezTo>
                      <a:pt x="1197" y="1963"/>
                      <a:pt x="1197" y="1963"/>
                      <a:pt x="1197" y="1963"/>
                    </a:cubicBezTo>
                    <a:cubicBezTo>
                      <a:pt x="1234" y="1941"/>
                      <a:pt x="1234" y="1941"/>
                      <a:pt x="1234" y="1941"/>
                    </a:cubicBezTo>
                    <a:cubicBezTo>
                      <a:pt x="1433" y="1823"/>
                      <a:pt x="1661" y="1761"/>
                      <a:pt x="1892" y="1761"/>
                    </a:cubicBezTo>
                    <a:cubicBezTo>
                      <a:pt x="2393" y="1761"/>
                      <a:pt x="2393" y="1761"/>
                      <a:pt x="2393" y="1761"/>
                    </a:cubicBezTo>
                    <a:cubicBezTo>
                      <a:pt x="2393" y="226"/>
                      <a:pt x="2393" y="226"/>
                      <a:pt x="2393" y="226"/>
                    </a:cubicBezTo>
                    <a:cubicBezTo>
                      <a:pt x="2075" y="226"/>
                      <a:pt x="2075" y="226"/>
                      <a:pt x="2075" y="226"/>
                    </a:cubicBezTo>
                    <a:lnTo>
                      <a:pt x="2075" y="3"/>
                    </a:lnTo>
                    <a:close/>
                    <a:moveTo>
                      <a:pt x="2247" y="1614"/>
                    </a:moveTo>
                    <a:cubicBezTo>
                      <a:pt x="1892" y="1614"/>
                      <a:pt x="1892" y="1614"/>
                      <a:pt x="1892" y="1614"/>
                    </a:cubicBezTo>
                    <a:cubicBezTo>
                      <a:pt x="1692" y="1614"/>
                      <a:pt x="1495" y="1656"/>
                      <a:pt x="1312" y="1737"/>
                    </a:cubicBezTo>
                    <a:cubicBezTo>
                      <a:pt x="1519" y="1494"/>
                      <a:pt x="1781" y="1454"/>
                      <a:pt x="1929" y="1454"/>
                    </a:cubicBezTo>
                    <a:cubicBezTo>
                      <a:pt x="1992" y="1454"/>
                      <a:pt x="2031" y="1461"/>
                      <a:pt x="2032" y="1461"/>
                    </a:cubicBezTo>
                    <a:cubicBezTo>
                      <a:pt x="2075" y="1469"/>
                      <a:pt x="2075" y="1469"/>
                      <a:pt x="2075" y="1469"/>
                    </a:cubicBezTo>
                    <a:cubicBezTo>
                      <a:pt x="2075" y="373"/>
                      <a:pt x="2075" y="373"/>
                      <a:pt x="2075" y="373"/>
                    </a:cubicBezTo>
                    <a:cubicBezTo>
                      <a:pt x="2247" y="373"/>
                      <a:pt x="2247" y="373"/>
                      <a:pt x="2247" y="373"/>
                    </a:cubicBezTo>
                    <a:lnTo>
                      <a:pt x="2247" y="1614"/>
                    </a:lnTo>
                    <a:close/>
                    <a:moveTo>
                      <a:pt x="146" y="373"/>
                    </a:moveTo>
                    <a:cubicBezTo>
                      <a:pt x="501" y="373"/>
                      <a:pt x="501" y="373"/>
                      <a:pt x="501" y="373"/>
                    </a:cubicBezTo>
                    <a:cubicBezTo>
                      <a:pt x="718" y="373"/>
                      <a:pt x="933" y="428"/>
                      <a:pt x="1123" y="533"/>
                    </a:cubicBezTo>
                    <a:cubicBezTo>
                      <a:pt x="1123" y="1756"/>
                      <a:pt x="1123" y="1756"/>
                      <a:pt x="1123" y="1756"/>
                    </a:cubicBezTo>
                    <a:cubicBezTo>
                      <a:pt x="930" y="1663"/>
                      <a:pt x="717" y="1614"/>
                      <a:pt x="501" y="1614"/>
                    </a:cubicBezTo>
                    <a:cubicBezTo>
                      <a:pt x="146" y="1614"/>
                      <a:pt x="146" y="1614"/>
                      <a:pt x="146" y="1614"/>
                    </a:cubicBezTo>
                    <a:lnTo>
                      <a:pt x="146" y="373"/>
                    </a:lnTo>
                    <a:close/>
                    <a:moveTo>
                      <a:pt x="1689" y="137"/>
                    </a:moveTo>
                    <a:cubicBezTo>
                      <a:pt x="1826" y="85"/>
                      <a:pt x="1945" y="75"/>
                      <a:pt x="2002" y="73"/>
                    </a:cubicBezTo>
                    <a:cubicBezTo>
                      <a:pt x="2002" y="1384"/>
                      <a:pt x="2002" y="1384"/>
                      <a:pt x="2002" y="1384"/>
                    </a:cubicBezTo>
                    <a:cubicBezTo>
                      <a:pt x="1983" y="1382"/>
                      <a:pt x="1958" y="1381"/>
                      <a:pt x="1929" y="1381"/>
                    </a:cubicBezTo>
                    <a:cubicBezTo>
                      <a:pt x="1842" y="1381"/>
                      <a:pt x="1709" y="1394"/>
                      <a:pt x="1569" y="1455"/>
                    </a:cubicBezTo>
                    <a:cubicBezTo>
                      <a:pt x="1438" y="1512"/>
                      <a:pt x="1325" y="1601"/>
                      <a:pt x="1233" y="1718"/>
                    </a:cubicBezTo>
                    <a:cubicBezTo>
                      <a:pt x="1233" y="501"/>
                      <a:pt x="1233" y="501"/>
                      <a:pt x="1233" y="501"/>
                    </a:cubicBezTo>
                    <a:cubicBezTo>
                      <a:pt x="1348" y="331"/>
                      <a:pt x="1502" y="208"/>
                      <a:pt x="1689" y="13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6" name="Group 114"/>
          <p:cNvGrpSpPr/>
          <p:nvPr/>
        </p:nvGrpSpPr>
        <p:grpSpPr>
          <a:xfrm>
            <a:off x="827666" y="3172650"/>
            <a:ext cx="1505969" cy="1225851"/>
            <a:chOff x="1103554" y="4552204"/>
            <a:chExt cx="2007959" cy="1633963"/>
          </a:xfrm>
        </p:grpSpPr>
        <p:sp>
          <p:nvSpPr>
            <p:cNvPr id="39" name="Content Placeholder 19"/>
            <p:cNvSpPr txBox="1"/>
            <p:nvPr/>
          </p:nvSpPr>
          <p:spPr>
            <a:xfrm>
              <a:off x="1113978" y="5039756"/>
              <a:ext cx="1977966"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50000"/>
                </a:lnSpc>
                <a:spcBef>
                  <a:spcPts val="0"/>
                </a:spcBef>
                <a:buNone/>
                <a:defRPr/>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116"/>
            <p:cNvSpPr txBox="1"/>
            <p:nvPr/>
          </p:nvSpPr>
          <p:spPr>
            <a:xfrm>
              <a:off x="1133547" y="4648092"/>
              <a:ext cx="1977966" cy="369218"/>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Group 117"/>
            <p:cNvGrpSpPr/>
            <p:nvPr/>
          </p:nvGrpSpPr>
          <p:grpSpPr>
            <a:xfrm>
              <a:off x="1103554" y="4552204"/>
              <a:ext cx="623960" cy="467874"/>
              <a:chOff x="2740154" y="2484540"/>
              <a:chExt cx="3508879" cy="2631119"/>
            </a:xfrm>
            <a:solidFill>
              <a:srgbClr val="00ADDC"/>
            </a:solidFill>
          </p:grpSpPr>
          <p:sp>
            <p:nvSpPr>
              <p:cNvPr id="42" name="Freeform 15"/>
              <p:cNvSpPr>
                <a:spLocks noEditPoints="1"/>
              </p:cNvSpPr>
              <p:nvPr/>
            </p:nvSpPr>
            <p:spPr bwMode="auto">
              <a:xfrm>
                <a:off x="2740154" y="2484540"/>
                <a:ext cx="3028949" cy="2616187"/>
              </a:xfrm>
              <a:custGeom>
                <a:avLst/>
                <a:gdLst>
                  <a:gd name="T0" fmla="*/ 92 w 805"/>
                  <a:gd name="T1" fmla="*/ 695 h 695"/>
                  <a:gd name="T2" fmla="*/ 56 w 805"/>
                  <a:gd name="T3" fmla="*/ 665 h 695"/>
                  <a:gd name="T4" fmla="*/ 55 w 805"/>
                  <a:gd name="T5" fmla="*/ 663 h 695"/>
                  <a:gd name="T6" fmla="*/ 69 w 805"/>
                  <a:gd name="T7" fmla="*/ 628 h 695"/>
                  <a:gd name="T8" fmla="*/ 71 w 805"/>
                  <a:gd name="T9" fmla="*/ 625 h 695"/>
                  <a:gd name="T10" fmla="*/ 83 w 805"/>
                  <a:gd name="T11" fmla="*/ 612 h 695"/>
                  <a:gd name="T12" fmla="*/ 142 w 805"/>
                  <a:gd name="T13" fmla="*/ 516 h 695"/>
                  <a:gd name="T14" fmla="*/ 0 w 805"/>
                  <a:gd name="T15" fmla="*/ 293 h 695"/>
                  <a:gd name="T16" fmla="*/ 403 w 805"/>
                  <a:gd name="T17" fmla="*/ 0 h 695"/>
                  <a:gd name="T18" fmla="*/ 805 w 805"/>
                  <a:gd name="T19" fmla="*/ 293 h 695"/>
                  <a:gd name="T20" fmla="*/ 403 w 805"/>
                  <a:gd name="T21" fmla="*/ 585 h 695"/>
                  <a:gd name="T22" fmla="*/ 346 w 805"/>
                  <a:gd name="T23" fmla="*/ 583 h 695"/>
                  <a:gd name="T24" fmla="*/ 147 w 805"/>
                  <a:gd name="T25" fmla="*/ 685 h 695"/>
                  <a:gd name="T26" fmla="*/ 96 w 805"/>
                  <a:gd name="T27" fmla="*/ 695 h 695"/>
                  <a:gd name="T28" fmla="*/ 92 w 805"/>
                  <a:gd name="T29" fmla="*/ 695 h 695"/>
                  <a:gd name="T30" fmla="*/ 90 w 805"/>
                  <a:gd name="T31" fmla="*/ 659 h 695"/>
                  <a:gd name="T32" fmla="*/ 92 w 805"/>
                  <a:gd name="T33" fmla="*/ 660 h 695"/>
                  <a:gd name="T34" fmla="*/ 138 w 805"/>
                  <a:gd name="T35" fmla="*/ 652 h 695"/>
                  <a:gd name="T36" fmla="*/ 329 w 805"/>
                  <a:gd name="T37" fmla="*/ 551 h 695"/>
                  <a:gd name="T38" fmla="*/ 334 w 805"/>
                  <a:gd name="T39" fmla="*/ 546 h 695"/>
                  <a:gd name="T40" fmla="*/ 342 w 805"/>
                  <a:gd name="T41" fmla="*/ 547 h 695"/>
                  <a:gd name="T42" fmla="*/ 403 w 805"/>
                  <a:gd name="T43" fmla="*/ 550 h 695"/>
                  <a:gd name="T44" fmla="*/ 770 w 805"/>
                  <a:gd name="T45" fmla="*/ 293 h 695"/>
                  <a:gd name="T46" fmla="*/ 403 w 805"/>
                  <a:gd name="T47" fmla="*/ 35 h 695"/>
                  <a:gd name="T48" fmla="*/ 35 w 805"/>
                  <a:gd name="T49" fmla="*/ 293 h 695"/>
                  <a:gd name="T50" fmla="*/ 171 w 805"/>
                  <a:gd name="T51" fmla="*/ 493 h 695"/>
                  <a:gd name="T52" fmla="*/ 183 w 805"/>
                  <a:gd name="T53" fmla="*/ 500 h 695"/>
                  <a:gd name="T54" fmla="*/ 180 w 805"/>
                  <a:gd name="T55" fmla="*/ 513 h 695"/>
                  <a:gd name="T56" fmla="*/ 108 w 805"/>
                  <a:gd name="T57" fmla="*/ 636 h 695"/>
                  <a:gd name="T58" fmla="*/ 97 w 805"/>
                  <a:gd name="T59" fmla="*/ 648 h 695"/>
                  <a:gd name="T60" fmla="*/ 95 w 805"/>
                  <a:gd name="T61" fmla="*/ 651 h 695"/>
                  <a:gd name="T62" fmla="*/ 90 w 805"/>
                  <a:gd name="T63" fmla="*/ 657 h 695"/>
                  <a:gd name="T64" fmla="*/ 90 w 805"/>
                  <a:gd name="T65" fmla="*/ 65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5" h="695">
                    <a:moveTo>
                      <a:pt x="92" y="695"/>
                    </a:moveTo>
                    <a:cubicBezTo>
                      <a:pt x="75" y="695"/>
                      <a:pt x="59" y="683"/>
                      <a:pt x="56" y="665"/>
                    </a:cubicBezTo>
                    <a:cubicBezTo>
                      <a:pt x="55" y="663"/>
                      <a:pt x="55" y="663"/>
                      <a:pt x="55" y="663"/>
                    </a:cubicBezTo>
                    <a:cubicBezTo>
                      <a:pt x="53" y="646"/>
                      <a:pt x="62" y="635"/>
                      <a:pt x="69" y="628"/>
                    </a:cubicBezTo>
                    <a:cubicBezTo>
                      <a:pt x="71" y="625"/>
                      <a:pt x="71" y="625"/>
                      <a:pt x="71" y="625"/>
                    </a:cubicBezTo>
                    <a:cubicBezTo>
                      <a:pt x="75" y="620"/>
                      <a:pt x="79" y="616"/>
                      <a:pt x="83" y="612"/>
                    </a:cubicBezTo>
                    <a:cubicBezTo>
                      <a:pt x="104" y="589"/>
                      <a:pt x="126" y="565"/>
                      <a:pt x="142" y="516"/>
                    </a:cubicBezTo>
                    <a:cubicBezTo>
                      <a:pt x="51" y="461"/>
                      <a:pt x="0" y="380"/>
                      <a:pt x="0" y="293"/>
                    </a:cubicBezTo>
                    <a:cubicBezTo>
                      <a:pt x="0" y="131"/>
                      <a:pt x="180" y="0"/>
                      <a:pt x="403" y="0"/>
                    </a:cubicBezTo>
                    <a:cubicBezTo>
                      <a:pt x="625" y="0"/>
                      <a:pt x="805" y="131"/>
                      <a:pt x="805" y="293"/>
                    </a:cubicBezTo>
                    <a:cubicBezTo>
                      <a:pt x="805" y="454"/>
                      <a:pt x="625" y="585"/>
                      <a:pt x="403" y="585"/>
                    </a:cubicBezTo>
                    <a:cubicBezTo>
                      <a:pt x="384" y="585"/>
                      <a:pt x="365" y="584"/>
                      <a:pt x="346" y="583"/>
                    </a:cubicBezTo>
                    <a:cubicBezTo>
                      <a:pt x="289" y="632"/>
                      <a:pt x="222" y="666"/>
                      <a:pt x="147" y="685"/>
                    </a:cubicBezTo>
                    <a:cubicBezTo>
                      <a:pt x="132" y="689"/>
                      <a:pt x="115" y="693"/>
                      <a:pt x="96" y="695"/>
                    </a:cubicBezTo>
                    <a:lnTo>
                      <a:pt x="92" y="695"/>
                    </a:lnTo>
                    <a:close/>
                    <a:moveTo>
                      <a:pt x="90" y="659"/>
                    </a:moveTo>
                    <a:cubicBezTo>
                      <a:pt x="91" y="660"/>
                      <a:pt x="91" y="660"/>
                      <a:pt x="92" y="660"/>
                    </a:cubicBezTo>
                    <a:cubicBezTo>
                      <a:pt x="109" y="658"/>
                      <a:pt x="125" y="655"/>
                      <a:pt x="138" y="652"/>
                    </a:cubicBezTo>
                    <a:cubicBezTo>
                      <a:pt x="210" y="633"/>
                      <a:pt x="274" y="599"/>
                      <a:pt x="329" y="551"/>
                    </a:cubicBezTo>
                    <a:cubicBezTo>
                      <a:pt x="334" y="546"/>
                      <a:pt x="334" y="546"/>
                      <a:pt x="334" y="546"/>
                    </a:cubicBezTo>
                    <a:cubicBezTo>
                      <a:pt x="342" y="547"/>
                      <a:pt x="342" y="547"/>
                      <a:pt x="342" y="547"/>
                    </a:cubicBezTo>
                    <a:cubicBezTo>
                      <a:pt x="363" y="549"/>
                      <a:pt x="383" y="550"/>
                      <a:pt x="403" y="550"/>
                    </a:cubicBezTo>
                    <a:cubicBezTo>
                      <a:pt x="605" y="550"/>
                      <a:pt x="770" y="435"/>
                      <a:pt x="770" y="293"/>
                    </a:cubicBezTo>
                    <a:cubicBezTo>
                      <a:pt x="770" y="151"/>
                      <a:pt x="605" y="35"/>
                      <a:pt x="403" y="35"/>
                    </a:cubicBezTo>
                    <a:cubicBezTo>
                      <a:pt x="200" y="35"/>
                      <a:pt x="35" y="151"/>
                      <a:pt x="35" y="293"/>
                    </a:cubicBezTo>
                    <a:cubicBezTo>
                      <a:pt x="35" y="371"/>
                      <a:pt x="85" y="444"/>
                      <a:pt x="171" y="493"/>
                    </a:cubicBezTo>
                    <a:cubicBezTo>
                      <a:pt x="183" y="500"/>
                      <a:pt x="183" y="500"/>
                      <a:pt x="183" y="500"/>
                    </a:cubicBezTo>
                    <a:cubicBezTo>
                      <a:pt x="180" y="513"/>
                      <a:pt x="180" y="513"/>
                      <a:pt x="180" y="513"/>
                    </a:cubicBezTo>
                    <a:cubicBezTo>
                      <a:pt x="161" y="579"/>
                      <a:pt x="133" y="609"/>
                      <a:pt x="108" y="636"/>
                    </a:cubicBezTo>
                    <a:cubicBezTo>
                      <a:pt x="105" y="640"/>
                      <a:pt x="101" y="644"/>
                      <a:pt x="97" y="648"/>
                    </a:cubicBezTo>
                    <a:cubicBezTo>
                      <a:pt x="95" y="651"/>
                      <a:pt x="95" y="651"/>
                      <a:pt x="95" y="651"/>
                    </a:cubicBezTo>
                    <a:cubicBezTo>
                      <a:pt x="93" y="653"/>
                      <a:pt x="90" y="656"/>
                      <a:pt x="90" y="657"/>
                    </a:cubicBezTo>
                    <a:lnTo>
                      <a:pt x="90" y="659"/>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6"/>
              <p:cNvSpPr/>
              <p:nvPr/>
            </p:nvSpPr>
            <p:spPr bwMode="auto">
              <a:xfrm>
                <a:off x="4359913" y="3317027"/>
                <a:ext cx="1889120" cy="1798632"/>
              </a:xfrm>
              <a:custGeom>
                <a:avLst/>
                <a:gdLst>
                  <a:gd name="T0" fmla="*/ 448 w 502"/>
                  <a:gd name="T1" fmla="*/ 425 h 478"/>
                  <a:gd name="T2" fmla="*/ 439 w 502"/>
                  <a:gd name="T3" fmla="*/ 416 h 478"/>
                  <a:gd name="T4" fmla="*/ 395 w 502"/>
                  <a:gd name="T5" fmla="*/ 343 h 478"/>
                  <a:gd name="T6" fmla="*/ 502 w 502"/>
                  <a:gd name="T7" fmla="*/ 175 h 478"/>
                  <a:gd name="T8" fmla="*/ 381 w 502"/>
                  <a:gd name="T9" fmla="*/ 0 h 478"/>
                  <a:gd name="T10" fmla="*/ 383 w 502"/>
                  <a:gd name="T11" fmla="*/ 29 h 478"/>
                  <a:gd name="T12" fmla="*/ 383 w 502"/>
                  <a:gd name="T13" fmla="*/ 31 h 478"/>
                  <a:gd name="T14" fmla="*/ 475 w 502"/>
                  <a:gd name="T15" fmla="*/ 175 h 478"/>
                  <a:gd name="T16" fmla="*/ 373 w 502"/>
                  <a:gd name="T17" fmla="*/ 326 h 478"/>
                  <a:gd name="T18" fmla="*/ 364 w 502"/>
                  <a:gd name="T19" fmla="*/ 331 h 478"/>
                  <a:gd name="T20" fmla="*/ 367 w 502"/>
                  <a:gd name="T21" fmla="*/ 341 h 478"/>
                  <a:gd name="T22" fmla="*/ 420 w 502"/>
                  <a:gd name="T23" fmla="*/ 434 h 478"/>
                  <a:gd name="T24" fmla="*/ 428 w 502"/>
                  <a:gd name="T25" fmla="*/ 443 h 478"/>
                  <a:gd name="T26" fmla="*/ 430 w 502"/>
                  <a:gd name="T27" fmla="*/ 445 h 478"/>
                  <a:gd name="T28" fmla="*/ 434 w 502"/>
                  <a:gd name="T29" fmla="*/ 450 h 478"/>
                  <a:gd name="T30" fmla="*/ 434 w 502"/>
                  <a:gd name="T31" fmla="*/ 451 h 478"/>
                  <a:gd name="T32" fmla="*/ 433 w 502"/>
                  <a:gd name="T33" fmla="*/ 452 h 478"/>
                  <a:gd name="T34" fmla="*/ 398 w 502"/>
                  <a:gd name="T35" fmla="*/ 445 h 478"/>
                  <a:gd name="T36" fmla="*/ 254 w 502"/>
                  <a:gd name="T37" fmla="*/ 370 h 478"/>
                  <a:gd name="T38" fmla="*/ 250 w 502"/>
                  <a:gd name="T39" fmla="*/ 366 h 478"/>
                  <a:gd name="T40" fmla="*/ 244 w 502"/>
                  <a:gd name="T41" fmla="*/ 367 h 478"/>
                  <a:gd name="T42" fmla="*/ 199 w 502"/>
                  <a:gd name="T43" fmla="*/ 369 h 478"/>
                  <a:gd name="T44" fmla="*/ 45 w 502"/>
                  <a:gd name="T45" fmla="*/ 336 h 478"/>
                  <a:gd name="T46" fmla="*/ 0 w 502"/>
                  <a:gd name="T47" fmla="*/ 342 h 478"/>
                  <a:gd name="T48" fmla="*/ 199 w 502"/>
                  <a:gd name="T49" fmla="*/ 396 h 478"/>
                  <a:gd name="T50" fmla="*/ 241 w 502"/>
                  <a:gd name="T51" fmla="*/ 393 h 478"/>
                  <a:gd name="T52" fmla="*/ 391 w 502"/>
                  <a:gd name="T53" fmla="*/ 471 h 478"/>
                  <a:gd name="T54" fmla="*/ 430 w 502"/>
                  <a:gd name="T55" fmla="*/ 478 h 478"/>
                  <a:gd name="T56" fmla="*/ 433 w 502"/>
                  <a:gd name="T57" fmla="*/ 478 h 478"/>
                  <a:gd name="T58" fmla="*/ 460 w 502"/>
                  <a:gd name="T59" fmla="*/ 456 h 478"/>
                  <a:gd name="T60" fmla="*/ 460 w 502"/>
                  <a:gd name="T61" fmla="*/ 454 h 478"/>
                  <a:gd name="T62" fmla="*/ 450 w 502"/>
                  <a:gd name="T63" fmla="*/ 427 h 478"/>
                  <a:gd name="T64" fmla="*/ 448 w 502"/>
                  <a:gd name="T65" fmla="*/ 4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2" h="478">
                    <a:moveTo>
                      <a:pt x="448" y="425"/>
                    </a:moveTo>
                    <a:cubicBezTo>
                      <a:pt x="445" y="422"/>
                      <a:pt x="442" y="419"/>
                      <a:pt x="439" y="416"/>
                    </a:cubicBezTo>
                    <a:cubicBezTo>
                      <a:pt x="423" y="398"/>
                      <a:pt x="407" y="381"/>
                      <a:pt x="395" y="343"/>
                    </a:cubicBezTo>
                    <a:cubicBezTo>
                      <a:pt x="463" y="302"/>
                      <a:pt x="502" y="241"/>
                      <a:pt x="502" y="175"/>
                    </a:cubicBezTo>
                    <a:cubicBezTo>
                      <a:pt x="502" y="104"/>
                      <a:pt x="454" y="40"/>
                      <a:pt x="381" y="0"/>
                    </a:cubicBezTo>
                    <a:cubicBezTo>
                      <a:pt x="383" y="9"/>
                      <a:pt x="383" y="19"/>
                      <a:pt x="383" y="29"/>
                    </a:cubicBezTo>
                    <a:cubicBezTo>
                      <a:pt x="383" y="30"/>
                      <a:pt x="383" y="30"/>
                      <a:pt x="383" y="31"/>
                    </a:cubicBezTo>
                    <a:cubicBezTo>
                      <a:pt x="440" y="66"/>
                      <a:pt x="475" y="118"/>
                      <a:pt x="475" y="175"/>
                    </a:cubicBezTo>
                    <a:cubicBezTo>
                      <a:pt x="475" y="234"/>
                      <a:pt x="438" y="289"/>
                      <a:pt x="373" y="326"/>
                    </a:cubicBezTo>
                    <a:cubicBezTo>
                      <a:pt x="364" y="331"/>
                      <a:pt x="364" y="331"/>
                      <a:pt x="364" y="331"/>
                    </a:cubicBezTo>
                    <a:cubicBezTo>
                      <a:pt x="367" y="341"/>
                      <a:pt x="367" y="341"/>
                      <a:pt x="367" y="341"/>
                    </a:cubicBezTo>
                    <a:cubicBezTo>
                      <a:pt x="381" y="391"/>
                      <a:pt x="402" y="414"/>
                      <a:pt x="420" y="434"/>
                    </a:cubicBezTo>
                    <a:cubicBezTo>
                      <a:pt x="423" y="437"/>
                      <a:pt x="426" y="440"/>
                      <a:pt x="428" y="443"/>
                    </a:cubicBezTo>
                    <a:cubicBezTo>
                      <a:pt x="430" y="445"/>
                      <a:pt x="430" y="445"/>
                      <a:pt x="430" y="445"/>
                    </a:cubicBezTo>
                    <a:cubicBezTo>
                      <a:pt x="432" y="446"/>
                      <a:pt x="434" y="449"/>
                      <a:pt x="434" y="450"/>
                    </a:cubicBezTo>
                    <a:cubicBezTo>
                      <a:pt x="434" y="451"/>
                      <a:pt x="434" y="451"/>
                      <a:pt x="434" y="451"/>
                    </a:cubicBezTo>
                    <a:cubicBezTo>
                      <a:pt x="433" y="452"/>
                      <a:pt x="433" y="452"/>
                      <a:pt x="433" y="452"/>
                    </a:cubicBezTo>
                    <a:cubicBezTo>
                      <a:pt x="419" y="450"/>
                      <a:pt x="408" y="448"/>
                      <a:pt x="398" y="445"/>
                    </a:cubicBezTo>
                    <a:cubicBezTo>
                      <a:pt x="344" y="431"/>
                      <a:pt x="295" y="406"/>
                      <a:pt x="254" y="370"/>
                    </a:cubicBezTo>
                    <a:cubicBezTo>
                      <a:pt x="250" y="366"/>
                      <a:pt x="250" y="366"/>
                      <a:pt x="250" y="366"/>
                    </a:cubicBezTo>
                    <a:cubicBezTo>
                      <a:pt x="244" y="367"/>
                      <a:pt x="244" y="367"/>
                      <a:pt x="244" y="367"/>
                    </a:cubicBezTo>
                    <a:cubicBezTo>
                      <a:pt x="229" y="368"/>
                      <a:pt x="213" y="369"/>
                      <a:pt x="199" y="369"/>
                    </a:cubicBezTo>
                    <a:cubicBezTo>
                      <a:pt x="142" y="369"/>
                      <a:pt x="89" y="357"/>
                      <a:pt x="45" y="336"/>
                    </a:cubicBezTo>
                    <a:cubicBezTo>
                      <a:pt x="30" y="339"/>
                      <a:pt x="15" y="340"/>
                      <a:pt x="0" y="342"/>
                    </a:cubicBezTo>
                    <a:cubicBezTo>
                      <a:pt x="53" y="375"/>
                      <a:pt x="123" y="396"/>
                      <a:pt x="199" y="396"/>
                    </a:cubicBezTo>
                    <a:cubicBezTo>
                      <a:pt x="212" y="396"/>
                      <a:pt x="227" y="395"/>
                      <a:pt x="241" y="393"/>
                    </a:cubicBezTo>
                    <a:cubicBezTo>
                      <a:pt x="284" y="430"/>
                      <a:pt x="335" y="456"/>
                      <a:pt x="391" y="471"/>
                    </a:cubicBezTo>
                    <a:cubicBezTo>
                      <a:pt x="402" y="474"/>
                      <a:pt x="415" y="476"/>
                      <a:pt x="430" y="478"/>
                    </a:cubicBezTo>
                    <a:cubicBezTo>
                      <a:pt x="433" y="478"/>
                      <a:pt x="433" y="478"/>
                      <a:pt x="433" y="478"/>
                    </a:cubicBezTo>
                    <a:cubicBezTo>
                      <a:pt x="446" y="478"/>
                      <a:pt x="457" y="469"/>
                      <a:pt x="460" y="456"/>
                    </a:cubicBezTo>
                    <a:cubicBezTo>
                      <a:pt x="460" y="454"/>
                      <a:pt x="460" y="454"/>
                      <a:pt x="460" y="454"/>
                    </a:cubicBezTo>
                    <a:cubicBezTo>
                      <a:pt x="462" y="441"/>
                      <a:pt x="455" y="433"/>
                      <a:pt x="450" y="427"/>
                    </a:cubicBezTo>
                    <a:lnTo>
                      <a:pt x="448" y="425"/>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2" name="Group 120"/>
          <p:cNvGrpSpPr/>
          <p:nvPr/>
        </p:nvGrpSpPr>
        <p:grpSpPr>
          <a:xfrm>
            <a:off x="1043819" y="1440142"/>
            <a:ext cx="1541555" cy="1308441"/>
            <a:chOff x="1391759" y="1713863"/>
            <a:chExt cx="2055406" cy="1744050"/>
          </a:xfrm>
        </p:grpSpPr>
        <p:sp>
          <p:nvSpPr>
            <p:cNvPr id="45" name="Content Placeholder 19"/>
            <p:cNvSpPr txBox="1"/>
            <p:nvPr/>
          </p:nvSpPr>
          <p:spPr>
            <a:xfrm>
              <a:off x="1391759" y="2311502"/>
              <a:ext cx="2055404"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50000"/>
                </a:lnSpc>
                <a:spcBef>
                  <a:spcPts val="0"/>
                </a:spcBef>
                <a:buNone/>
                <a:defRPr/>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122"/>
            <p:cNvSpPr txBox="1"/>
            <p:nvPr/>
          </p:nvSpPr>
          <p:spPr>
            <a:xfrm>
              <a:off x="1469198" y="1974605"/>
              <a:ext cx="1977967" cy="369218"/>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8" name="Group 123"/>
            <p:cNvGrpSpPr/>
            <p:nvPr/>
          </p:nvGrpSpPr>
          <p:grpSpPr>
            <a:xfrm>
              <a:off x="1515818" y="1713863"/>
              <a:ext cx="541624" cy="612605"/>
              <a:chOff x="1508755" y="1591206"/>
              <a:chExt cx="557213" cy="630237"/>
            </a:xfrm>
            <a:solidFill>
              <a:srgbClr val="EA157A"/>
            </a:solidFill>
          </p:grpSpPr>
          <p:sp>
            <p:nvSpPr>
              <p:cNvPr id="48" name="Freeform 32"/>
              <p:cNvSpPr>
                <a:spLocks noEditPoints="1"/>
              </p:cNvSpPr>
              <p:nvPr/>
            </p:nvSpPr>
            <p:spPr bwMode="auto">
              <a:xfrm>
                <a:off x="1537330" y="1889656"/>
                <a:ext cx="528638" cy="269875"/>
              </a:xfrm>
              <a:custGeom>
                <a:avLst/>
                <a:gdLst>
                  <a:gd name="T0" fmla="*/ 185 w 203"/>
                  <a:gd name="T1" fmla="*/ 16 h 104"/>
                  <a:gd name="T2" fmla="*/ 169 w 203"/>
                  <a:gd name="T3" fmla="*/ 10 h 104"/>
                  <a:gd name="T4" fmla="*/ 170 w 203"/>
                  <a:gd name="T5" fmla="*/ 0 h 104"/>
                  <a:gd name="T6" fmla="*/ 0 w 203"/>
                  <a:gd name="T7" fmla="*/ 0 h 104"/>
                  <a:gd name="T8" fmla="*/ 50 w 203"/>
                  <a:gd name="T9" fmla="*/ 104 h 104"/>
                  <a:gd name="T10" fmla="*/ 119 w 203"/>
                  <a:gd name="T11" fmla="*/ 104 h 104"/>
                  <a:gd name="T12" fmla="*/ 146 w 203"/>
                  <a:gd name="T13" fmla="*/ 79 h 104"/>
                  <a:gd name="T14" fmla="*/ 154 w 203"/>
                  <a:gd name="T15" fmla="*/ 80 h 104"/>
                  <a:gd name="T16" fmla="*/ 192 w 203"/>
                  <a:gd name="T17" fmla="*/ 62 h 104"/>
                  <a:gd name="T18" fmla="*/ 185 w 203"/>
                  <a:gd name="T19" fmla="*/ 16 h 104"/>
                  <a:gd name="T20" fmla="*/ 177 w 203"/>
                  <a:gd name="T21" fmla="*/ 51 h 104"/>
                  <a:gd name="T22" fmla="*/ 156 w 203"/>
                  <a:gd name="T23" fmla="*/ 62 h 104"/>
                  <a:gd name="T24" fmla="*/ 167 w 203"/>
                  <a:gd name="T25" fmla="*/ 28 h 104"/>
                  <a:gd name="T26" fmla="*/ 174 w 203"/>
                  <a:gd name="T27" fmla="*/ 31 h 104"/>
                  <a:gd name="T28" fmla="*/ 177 w 203"/>
                  <a:gd name="T29"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104">
                    <a:moveTo>
                      <a:pt x="185" y="16"/>
                    </a:moveTo>
                    <a:cubicBezTo>
                      <a:pt x="180" y="12"/>
                      <a:pt x="175" y="10"/>
                      <a:pt x="169" y="10"/>
                    </a:cubicBezTo>
                    <a:cubicBezTo>
                      <a:pt x="169" y="6"/>
                      <a:pt x="170" y="3"/>
                      <a:pt x="170" y="0"/>
                    </a:cubicBezTo>
                    <a:cubicBezTo>
                      <a:pt x="0" y="0"/>
                      <a:pt x="0" y="0"/>
                      <a:pt x="0" y="0"/>
                    </a:cubicBezTo>
                    <a:cubicBezTo>
                      <a:pt x="0" y="46"/>
                      <a:pt x="21" y="86"/>
                      <a:pt x="50" y="104"/>
                    </a:cubicBezTo>
                    <a:cubicBezTo>
                      <a:pt x="119" y="104"/>
                      <a:pt x="119" y="104"/>
                      <a:pt x="119" y="104"/>
                    </a:cubicBezTo>
                    <a:cubicBezTo>
                      <a:pt x="129" y="98"/>
                      <a:pt x="138" y="90"/>
                      <a:pt x="146" y="79"/>
                    </a:cubicBezTo>
                    <a:cubicBezTo>
                      <a:pt x="148" y="80"/>
                      <a:pt x="151" y="80"/>
                      <a:pt x="154" y="80"/>
                    </a:cubicBezTo>
                    <a:cubicBezTo>
                      <a:pt x="168" y="80"/>
                      <a:pt x="184" y="72"/>
                      <a:pt x="192" y="62"/>
                    </a:cubicBezTo>
                    <a:cubicBezTo>
                      <a:pt x="203" y="47"/>
                      <a:pt x="200" y="27"/>
                      <a:pt x="185" y="16"/>
                    </a:cubicBezTo>
                    <a:close/>
                    <a:moveTo>
                      <a:pt x="177" y="51"/>
                    </a:moveTo>
                    <a:cubicBezTo>
                      <a:pt x="173" y="56"/>
                      <a:pt x="164" y="61"/>
                      <a:pt x="156" y="62"/>
                    </a:cubicBezTo>
                    <a:cubicBezTo>
                      <a:pt x="161" y="52"/>
                      <a:pt x="165" y="40"/>
                      <a:pt x="167" y="28"/>
                    </a:cubicBezTo>
                    <a:cubicBezTo>
                      <a:pt x="170" y="28"/>
                      <a:pt x="172" y="29"/>
                      <a:pt x="174" y="31"/>
                    </a:cubicBezTo>
                    <a:cubicBezTo>
                      <a:pt x="180" y="35"/>
                      <a:pt x="182" y="44"/>
                      <a:pt x="177"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Freeform 33"/>
              <p:cNvSpPr/>
              <p:nvPr/>
            </p:nvSpPr>
            <p:spPr bwMode="auto">
              <a:xfrm>
                <a:off x="1508755" y="2178581"/>
                <a:ext cx="496888" cy="42862"/>
              </a:xfrm>
              <a:custGeom>
                <a:avLst/>
                <a:gdLst>
                  <a:gd name="T0" fmla="*/ 0 w 191"/>
                  <a:gd name="T1" fmla="*/ 1 h 17"/>
                  <a:gd name="T2" fmla="*/ 16 w 191"/>
                  <a:gd name="T3" fmla="*/ 17 h 17"/>
                  <a:gd name="T4" fmla="*/ 176 w 191"/>
                  <a:gd name="T5" fmla="*/ 17 h 17"/>
                  <a:gd name="T6" fmla="*/ 191 w 191"/>
                  <a:gd name="T7" fmla="*/ 1 h 17"/>
                  <a:gd name="T8" fmla="*/ 191 w 191"/>
                  <a:gd name="T9" fmla="*/ 0 h 17"/>
                  <a:gd name="T10" fmla="*/ 0 w 191"/>
                  <a:gd name="T11" fmla="*/ 0 h 17"/>
                  <a:gd name="T12" fmla="*/ 0 w 19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91" h="17">
                    <a:moveTo>
                      <a:pt x="0" y="1"/>
                    </a:moveTo>
                    <a:cubicBezTo>
                      <a:pt x="0" y="10"/>
                      <a:pt x="7" y="17"/>
                      <a:pt x="16" y="17"/>
                    </a:cubicBezTo>
                    <a:cubicBezTo>
                      <a:pt x="176" y="17"/>
                      <a:pt x="176" y="17"/>
                      <a:pt x="176" y="17"/>
                    </a:cubicBezTo>
                    <a:cubicBezTo>
                      <a:pt x="184" y="17"/>
                      <a:pt x="191" y="10"/>
                      <a:pt x="191" y="1"/>
                    </a:cubicBezTo>
                    <a:cubicBezTo>
                      <a:pt x="191" y="0"/>
                      <a:pt x="191" y="0"/>
                      <a:pt x="191" y="0"/>
                    </a:cubicBezTo>
                    <a:cubicBezTo>
                      <a:pt x="0" y="0"/>
                      <a:pt x="0" y="0"/>
                      <a:pt x="0" y="0"/>
                    </a:cubicBez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Freeform 34"/>
              <p:cNvSpPr/>
              <p:nvPr/>
            </p:nvSpPr>
            <p:spPr bwMode="auto">
              <a:xfrm>
                <a:off x="1642104" y="1654705"/>
                <a:ext cx="44450" cy="169862"/>
              </a:xfrm>
              <a:custGeom>
                <a:avLst/>
                <a:gdLst>
                  <a:gd name="T0" fmla="*/ 7 w 17"/>
                  <a:gd name="T1" fmla="*/ 56 h 66"/>
                  <a:gd name="T2" fmla="*/ 0 w 17"/>
                  <a:gd name="T3" fmla="*/ 66 h 66"/>
                  <a:gd name="T4" fmla="*/ 7 w 17"/>
                  <a:gd name="T5" fmla="*/ 66 h 66"/>
                  <a:gd name="T6" fmla="*/ 11 w 17"/>
                  <a:gd name="T7" fmla="*/ 62 h 66"/>
                  <a:gd name="T8" fmla="*/ 17 w 17"/>
                  <a:gd name="T9" fmla="*/ 53 h 66"/>
                  <a:gd name="T10" fmla="*/ 11 w 17"/>
                  <a:gd name="T11" fmla="*/ 43 h 66"/>
                  <a:gd name="T12" fmla="*/ 7 w 17"/>
                  <a:gd name="T13" fmla="*/ 40 h 66"/>
                  <a:gd name="T14" fmla="*/ 11 w 17"/>
                  <a:gd name="T15" fmla="*/ 36 h 66"/>
                  <a:gd name="T16" fmla="*/ 17 w 17"/>
                  <a:gd name="T17" fmla="*/ 27 h 66"/>
                  <a:gd name="T18" fmla="*/ 11 w 17"/>
                  <a:gd name="T19" fmla="*/ 17 h 66"/>
                  <a:gd name="T20" fmla="*/ 7 w 17"/>
                  <a:gd name="T21" fmla="*/ 13 h 66"/>
                  <a:gd name="T22" fmla="*/ 11 w 17"/>
                  <a:gd name="T23" fmla="*/ 10 h 66"/>
                  <a:gd name="T24" fmla="*/ 17 w 17"/>
                  <a:gd name="T25" fmla="*/ 0 h 66"/>
                  <a:gd name="T26" fmla="*/ 10 w 17"/>
                  <a:gd name="T27" fmla="*/ 0 h 66"/>
                  <a:gd name="T28" fmla="*/ 7 w 17"/>
                  <a:gd name="T29" fmla="*/ 4 h 66"/>
                  <a:gd name="T30" fmla="*/ 0 w 17"/>
                  <a:gd name="T31" fmla="*/ 13 h 66"/>
                  <a:gd name="T32" fmla="*/ 7 w 17"/>
                  <a:gd name="T33" fmla="*/ 23 h 66"/>
                  <a:gd name="T34" fmla="*/ 10 w 17"/>
                  <a:gd name="T35" fmla="*/ 27 h 66"/>
                  <a:gd name="T36" fmla="*/ 7 w 17"/>
                  <a:gd name="T37" fmla="*/ 30 h 66"/>
                  <a:gd name="T38" fmla="*/ 0 w 17"/>
                  <a:gd name="T39" fmla="*/ 40 h 66"/>
                  <a:gd name="T40" fmla="*/ 7 w 17"/>
                  <a:gd name="T41" fmla="*/ 49 h 66"/>
                  <a:gd name="T42" fmla="*/ 10 w 17"/>
                  <a:gd name="T43" fmla="*/ 53 h 66"/>
                  <a:gd name="T44" fmla="*/ 7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7" y="56"/>
                    </a:moveTo>
                    <a:cubicBezTo>
                      <a:pt x="4" y="58"/>
                      <a:pt x="0" y="60"/>
                      <a:pt x="0" y="66"/>
                    </a:cubicBezTo>
                    <a:cubicBezTo>
                      <a:pt x="7" y="66"/>
                      <a:pt x="7" y="66"/>
                      <a:pt x="7" y="66"/>
                    </a:cubicBezTo>
                    <a:cubicBezTo>
                      <a:pt x="7" y="64"/>
                      <a:pt x="8" y="64"/>
                      <a:pt x="11" y="62"/>
                    </a:cubicBezTo>
                    <a:cubicBezTo>
                      <a:pt x="14" y="60"/>
                      <a:pt x="17" y="58"/>
                      <a:pt x="17" y="53"/>
                    </a:cubicBezTo>
                    <a:cubicBezTo>
                      <a:pt x="17" y="47"/>
                      <a:pt x="14" y="45"/>
                      <a:pt x="11" y="43"/>
                    </a:cubicBezTo>
                    <a:cubicBezTo>
                      <a:pt x="8" y="41"/>
                      <a:pt x="7" y="41"/>
                      <a:pt x="7" y="40"/>
                    </a:cubicBezTo>
                    <a:cubicBezTo>
                      <a:pt x="7" y="38"/>
                      <a:pt x="8" y="38"/>
                      <a:pt x="11" y="36"/>
                    </a:cubicBezTo>
                    <a:cubicBezTo>
                      <a:pt x="14" y="34"/>
                      <a:pt x="17" y="32"/>
                      <a:pt x="17" y="27"/>
                    </a:cubicBezTo>
                    <a:cubicBezTo>
                      <a:pt x="17" y="21"/>
                      <a:pt x="14" y="19"/>
                      <a:pt x="11" y="17"/>
                    </a:cubicBezTo>
                    <a:cubicBezTo>
                      <a:pt x="8" y="15"/>
                      <a:pt x="7" y="15"/>
                      <a:pt x="7" y="13"/>
                    </a:cubicBezTo>
                    <a:cubicBezTo>
                      <a:pt x="7" y="12"/>
                      <a:pt x="8" y="12"/>
                      <a:pt x="11" y="10"/>
                    </a:cubicBezTo>
                    <a:cubicBezTo>
                      <a:pt x="14" y="8"/>
                      <a:pt x="17" y="6"/>
                      <a:pt x="17" y="0"/>
                    </a:cubicBezTo>
                    <a:cubicBezTo>
                      <a:pt x="10" y="0"/>
                      <a:pt x="10" y="0"/>
                      <a:pt x="10" y="0"/>
                    </a:cubicBezTo>
                    <a:cubicBezTo>
                      <a:pt x="10" y="2"/>
                      <a:pt x="9" y="2"/>
                      <a:pt x="7" y="4"/>
                    </a:cubicBezTo>
                    <a:cubicBezTo>
                      <a:pt x="4" y="6"/>
                      <a:pt x="0" y="8"/>
                      <a:pt x="0" y="13"/>
                    </a:cubicBezTo>
                    <a:cubicBezTo>
                      <a:pt x="0" y="19"/>
                      <a:pt x="4" y="21"/>
                      <a:pt x="7" y="23"/>
                    </a:cubicBezTo>
                    <a:cubicBezTo>
                      <a:pt x="9" y="25"/>
                      <a:pt x="10" y="25"/>
                      <a:pt x="10" y="27"/>
                    </a:cubicBezTo>
                    <a:cubicBezTo>
                      <a:pt x="10" y="28"/>
                      <a:pt x="9" y="28"/>
                      <a:pt x="7" y="30"/>
                    </a:cubicBezTo>
                    <a:cubicBezTo>
                      <a:pt x="4" y="32"/>
                      <a:pt x="0" y="34"/>
                      <a:pt x="0" y="40"/>
                    </a:cubicBezTo>
                    <a:cubicBezTo>
                      <a:pt x="0" y="45"/>
                      <a:pt x="4" y="47"/>
                      <a:pt x="7" y="49"/>
                    </a:cubicBezTo>
                    <a:cubicBezTo>
                      <a:pt x="9" y="51"/>
                      <a:pt x="10" y="51"/>
                      <a:pt x="10" y="53"/>
                    </a:cubicBezTo>
                    <a:cubicBezTo>
                      <a:pt x="10" y="54"/>
                      <a:pt x="9" y="54"/>
                      <a:pt x="7"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Freeform 35"/>
              <p:cNvSpPr/>
              <p:nvPr/>
            </p:nvSpPr>
            <p:spPr bwMode="auto">
              <a:xfrm>
                <a:off x="1737355" y="1591206"/>
                <a:ext cx="47625" cy="171450"/>
              </a:xfrm>
              <a:custGeom>
                <a:avLst/>
                <a:gdLst>
                  <a:gd name="T0" fmla="*/ 7 w 18"/>
                  <a:gd name="T1" fmla="*/ 56 h 66"/>
                  <a:gd name="T2" fmla="*/ 0 w 18"/>
                  <a:gd name="T3" fmla="*/ 66 h 66"/>
                  <a:gd name="T4" fmla="*/ 8 w 18"/>
                  <a:gd name="T5" fmla="*/ 66 h 66"/>
                  <a:gd name="T6" fmla="*/ 11 w 18"/>
                  <a:gd name="T7" fmla="*/ 62 h 66"/>
                  <a:gd name="T8" fmla="*/ 18 w 18"/>
                  <a:gd name="T9" fmla="*/ 53 h 66"/>
                  <a:gd name="T10" fmla="*/ 11 w 18"/>
                  <a:gd name="T11" fmla="*/ 43 h 66"/>
                  <a:gd name="T12" fmla="*/ 8 w 18"/>
                  <a:gd name="T13" fmla="*/ 40 h 66"/>
                  <a:gd name="T14" fmla="*/ 11 w 18"/>
                  <a:gd name="T15" fmla="*/ 36 h 66"/>
                  <a:gd name="T16" fmla="*/ 18 w 18"/>
                  <a:gd name="T17" fmla="*/ 27 h 66"/>
                  <a:gd name="T18" fmla="*/ 11 w 18"/>
                  <a:gd name="T19" fmla="*/ 17 h 66"/>
                  <a:gd name="T20" fmla="*/ 8 w 18"/>
                  <a:gd name="T21" fmla="*/ 13 h 66"/>
                  <a:gd name="T22" fmla="*/ 11 w 18"/>
                  <a:gd name="T23" fmla="*/ 10 h 66"/>
                  <a:gd name="T24" fmla="*/ 18 w 18"/>
                  <a:gd name="T25" fmla="*/ 0 h 66"/>
                  <a:gd name="T26" fmla="*/ 11 w 18"/>
                  <a:gd name="T27" fmla="*/ 0 h 66"/>
                  <a:gd name="T28" fmla="*/ 7 w 18"/>
                  <a:gd name="T29" fmla="*/ 4 h 66"/>
                  <a:gd name="T30" fmla="*/ 0 w 18"/>
                  <a:gd name="T31" fmla="*/ 13 h 66"/>
                  <a:gd name="T32" fmla="*/ 7 w 18"/>
                  <a:gd name="T33" fmla="*/ 23 h 66"/>
                  <a:gd name="T34" fmla="*/ 11 w 18"/>
                  <a:gd name="T35" fmla="*/ 27 h 66"/>
                  <a:gd name="T36" fmla="*/ 7 w 18"/>
                  <a:gd name="T37" fmla="*/ 30 h 66"/>
                  <a:gd name="T38" fmla="*/ 0 w 18"/>
                  <a:gd name="T39" fmla="*/ 40 h 66"/>
                  <a:gd name="T40" fmla="*/ 7 w 18"/>
                  <a:gd name="T41" fmla="*/ 49 h 66"/>
                  <a:gd name="T42" fmla="*/ 11 w 18"/>
                  <a:gd name="T43" fmla="*/ 53 h 66"/>
                  <a:gd name="T44" fmla="*/ 7 w 18"/>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66">
                    <a:moveTo>
                      <a:pt x="7" y="56"/>
                    </a:moveTo>
                    <a:cubicBezTo>
                      <a:pt x="4" y="58"/>
                      <a:pt x="0" y="60"/>
                      <a:pt x="0" y="66"/>
                    </a:cubicBezTo>
                    <a:cubicBezTo>
                      <a:pt x="8" y="66"/>
                      <a:pt x="8" y="66"/>
                      <a:pt x="8" y="66"/>
                    </a:cubicBezTo>
                    <a:cubicBezTo>
                      <a:pt x="8" y="64"/>
                      <a:pt x="8" y="64"/>
                      <a:pt x="11" y="62"/>
                    </a:cubicBezTo>
                    <a:cubicBezTo>
                      <a:pt x="14" y="60"/>
                      <a:pt x="18" y="58"/>
                      <a:pt x="18" y="53"/>
                    </a:cubicBezTo>
                    <a:cubicBezTo>
                      <a:pt x="18" y="47"/>
                      <a:pt x="14" y="45"/>
                      <a:pt x="11" y="43"/>
                    </a:cubicBezTo>
                    <a:cubicBezTo>
                      <a:pt x="8" y="41"/>
                      <a:pt x="8" y="41"/>
                      <a:pt x="8" y="40"/>
                    </a:cubicBezTo>
                    <a:cubicBezTo>
                      <a:pt x="8" y="38"/>
                      <a:pt x="8" y="38"/>
                      <a:pt x="11" y="36"/>
                    </a:cubicBezTo>
                    <a:cubicBezTo>
                      <a:pt x="14" y="34"/>
                      <a:pt x="18" y="32"/>
                      <a:pt x="18" y="27"/>
                    </a:cubicBezTo>
                    <a:cubicBezTo>
                      <a:pt x="18" y="21"/>
                      <a:pt x="14" y="19"/>
                      <a:pt x="11" y="17"/>
                    </a:cubicBezTo>
                    <a:cubicBezTo>
                      <a:pt x="8" y="15"/>
                      <a:pt x="8" y="15"/>
                      <a:pt x="8" y="13"/>
                    </a:cubicBezTo>
                    <a:cubicBezTo>
                      <a:pt x="8" y="12"/>
                      <a:pt x="8" y="12"/>
                      <a:pt x="11" y="10"/>
                    </a:cubicBezTo>
                    <a:cubicBezTo>
                      <a:pt x="14" y="8"/>
                      <a:pt x="18" y="6"/>
                      <a:pt x="18" y="0"/>
                    </a:cubicBezTo>
                    <a:cubicBezTo>
                      <a:pt x="11" y="0"/>
                      <a:pt x="11" y="0"/>
                      <a:pt x="11" y="0"/>
                    </a:cubicBezTo>
                    <a:cubicBezTo>
                      <a:pt x="11" y="2"/>
                      <a:pt x="10" y="2"/>
                      <a:pt x="7" y="4"/>
                    </a:cubicBezTo>
                    <a:cubicBezTo>
                      <a:pt x="4" y="6"/>
                      <a:pt x="0" y="8"/>
                      <a:pt x="0" y="13"/>
                    </a:cubicBezTo>
                    <a:cubicBezTo>
                      <a:pt x="0" y="19"/>
                      <a:pt x="4" y="21"/>
                      <a:pt x="7" y="23"/>
                    </a:cubicBezTo>
                    <a:cubicBezTo>
                      <a:pt x="10" y="25"/>
                      <a:pt x="11" y="25"/>
                      <a:pt x="11" y="27"/>
                    </a:cubicBezTo>
                    <a:cubicBezTo>
                      <a:pt x="11" y="28"/>
                      <a:pt x="10" y="28"/>
                      <a:pt x="7" y="30"/>
                    </a:cubicBezTo>
                    <a:cubicBezTo>
                      <a:pt x="4" y="32"/>
                      <a:pt x="0" y="34"/>
                      <a:pt x="0" y="40"/>
                    </a:cubicBezTo>
                    <a:cubicBezTo>
                      <a:pt x="0" y="45"/>
                      <a:pt x="4" y="47"/>
                      <a:pt x="7" y="49"/>
                    </a:cubicBezTo>
                    <a:cubicBezTo>
                      <a:pt x="10" y="51"/>
                      <a:pt x="11" y="51"/>
                      <a:pt x="11" y="53"/>
                    </a:cubicBezTo>
                    <a:cubicBezTo>
                      <a:pt x="11" y="54"/>
                      <a:pt x="10" y="54"/>
                      <a:pt x="7"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Freeform 36"/>
              <p:cNvSpPr/>
              <p:nvPr/>
            </p:nvSpPr>
            <p:spPr bwMode="auto">
              <a:xfrm>
                <a:off x="1837367" y="1675343"/>
                <a:ext cx="44450" cy="171450"/>
              </a:xfrm>
              <a:custGeom>
                <a:avLst/>
                <a:gdLst>
                  <a:gd name="T0" fmla="*/ 6 w 17"/>
                  <a:gd name="T1" fmla="*/ 56 h 66"/>
                  <a:gd name="T2" fmla="*/ 0 w 17"/>
                  <a:gd name="T3" fmla="*/ 66 h 66"/>
                  <a:gd name="T4" fmla="*/ 7 w 17"/>
                  <a:gd name="T5" fmla="*/ 66 h 66"/>
                  <a:gd name="T6" fmla="*/ 10 w 17"/>
                  <a:gd name="T7" fmla="*/ 62 h 66"/>
                  <a:gd name="T8" fmla="*/ 17 w 17"/>
                  <a:gd name="T9" fmla="*/ 53 h 66"/>
                  <a:gd name="T10" fmla="*/ 10 w 17"/>
                  <a:gd name="T11" fmla="*/ 43 h 66"/>
                  <a:gd name="T12" fmla="*/ 7 w 17"/>
                  <a:gd name="T13" fmla="*/ 40 h 66"/>
                  <a:gd name="T14" fmla="*/ 10 w 17"/>
                  <a:gd name="T15" fmla="*/ 36 h 66"/>
                  <a:gd name="T16" fmla="*/ 17 w 17"/>
                  <a:gd name="T17" fmla="*/ 27 h 66"/>
                  <a:gd name="T18" fmla="*/ 10 w 17"/>
                  <a:gd name="T19" fmla="*/ 17 h 66"/>
                  <a:gd name="T20" fmla="*/ 7 w 17"/>
                  <a:gd name="T21" fmla="*/ 13 h 66"/>
                  <a:gd name="T22" fmla="*/ 10 w 17"/>
                  <a:gd name="T23" fmla="*/ 10 h 66"/>
                  <a:gd name="T24" fmla="*/ 17 w 17"/>
                  <a:gd name="T25" fmla="*/ 0 h 66"/>
                  <a:gd name="T26" fmla="*/ 10 w 17"/>
                  <a:gd name="T27" fmla="*/ 0 h 66"/>
                  <a:gd name="T28" fmla="*/ 6 w 17"/>
                  <a:gd name="T29" fmla="*/ 4 h 66"/>
                  <a:gd name="T30" fmla="*/ 0 w 17"/>
                  <a:gd name="T31" fmla="*/ 13 h 66"/>
                  <a:gd name="T32" fmla="*/ 6 w 17"/>
                  <a:gd name="T33" fmla="*/ 23 h 66"/>
                  <a:gd name="T34" fmla="*/ 10 w 17"/>
                  <a:gd name="T35" fmla="*/ 27 h 66"/>
                  <a:gd name="T36" fmla="*/ 6 w 17"/>
                  <a:gd name="T37" fmla="*/ 30 h 66"/>
                  <a:gd name="T38" fmla="*/ 0 w 17"/>
                  <a:gd name="T39" fmla="*/ 40 h 66"/>
                  <a:gd name="T40" fmla="*/ 6 w 17"/>
                  <a:gd name="T41" fmla="*/ 49 h 66"/>
                  <a:gd name="T42" fmla="*/ 10 w 17"/>
                  <a:gd name="T43" fmla="*/ 53 h 66"/>
                  <a:gd name="T44" fmla="*/ 6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6" y="56"/>
                    </a:moveTo>
                    <a:cubicBezTo>
                      <a:pt x="3" y="58"/>
                      <a:pt x="0" y="60"/>
                      <a:pt x="0" y="66"/>
                    </a:cubicBezTo>
                    <a:cubicBezTo>
                      <a:pt x="7" y="66"/>
                      <a:pt x="7" y="66"/>
                      <a:pt x="7" y="66"/>
                    </a:cubicBezTo>
                    <a:cubicBezTo>
                      <a:pt x="7" y="64"/>
                      <a:pt x="8" y="64"/>
                      <a:pt x="10" y="62"/>
                    </a:cubicBezTo>
                    <a:cubicBezTo>
                      <a:pt x="13" y="60"/>
                      <a:pt x="17" y="58"/>
                      <a:pt x="17" y="53"/>
                    </a:cubicBezTo>
                    <a:cubicBezTo>
                      <a:pt x="17" y="47"/>
                      <a:pt x="13" y="45"/>
                      <a:pt x="10" y="43"/>
                    </a:cubicBezTo>
                    <a:cubicBezTo>
                      <a:pt x="8" y="41"/>
                      <a:pt x="7" y="41"/>
                      <a:pt x="7" y="40"/>
                    </a:cubicBezTo>
                    <a:cubicBezTo>
                      <a:pt x="7" y="38"/>
                      <a:pt x="8" y="38"/>
                      <a:pt x="10" y="36"/>
                    </a:cubicBezTo>
                    <a:cubicBezTo>
                      <a:pt x="13" y="34"/>
                      <a:pt x="17" y="32"/>
                      <a:pt x="17" y="27"/>
                    </a:cubicBezTo>
                    <a:cubicBezTo>
                      <a:pt x="17" y="21"/>
                      <a:pt x="13" y="19"/>
                      <a:pt x="10" y="17"/>
                    </a:cubicBezTo>
                    <a:cubicBezTo>
                      <a:pt x="8" y="15"/>
                      <a:pt x="7" y="15"/>
                      <a:pt x="7" y="13"/>
                    </a:cubicBezTo>
                    <a:cubicBezTo>
                      <a:pt x="7" y="12"/>
                      <a:pt x="8" y="12"/>
                      <a:pt x="10" y="10"/>
                    </a:cubicBezTo>
                    <a:cubicBezTo>
                      <a:pt x="13" y="8"/>
                      <a:pt x="17" y="6"/>
                      <a:pt x="17" y="0"/>
                    </a:cubicBezTo>
                    <a:cubicBezTo>
                      <a:pt x="10" y="0"/>
                      <a:pt x="10" y="0"/>
                      <a:pt x="10" y="0"/>
                    </a:cubicBezTo>
                    <a:cubicBezTo>
                      <a:pt x="10" y="2"/>
                      <a:pt x="9" y="2"/>
                      <a:pt x="6" y="4"/>
                    </a:cubicBezTo>
                    <a:cubicBezTo>
                      <a:pt x="3" y="6"/>
                      <a:pt x="0" y="8"/>
                      <a:pt x="0" y="13"/>
                    </a:cubicBezTo>
                    <a:cubicBezTo>
                      <a:pt x="0" y="19"/>
                      <a:pt x="3" y="21"/>
                      <a:pt x="6" y="23"/>
                    </a:cubicBezTo>
                    <a:cubicBezTo>
                      <a:pt x="9" y="25"/>
                      <a:pt x="10" y="25"/>
                      <a:pt x="10" y="27"/>
                    </a:cubicBezTo>
                    <a:cubicBezTo>
                      <a:pt x="10" y="28"/>
                      <a:pt x="9" y="28"/>
                      <a:pt x="6" y="30"/>
                    </a:cubicBezTo>
                    <a:cubicBezTo>
                      <a:pt x="3" y="32"/>
                      <a:pt x="0" y="34"/>
                      <a:pt x="0" y="40"/>
                    </a:cubicBezTo>
                    <a:cubicBezTo>
                      <a:pt x="0" y="45"/>
                      <a:pt x="3" y="47"/>
                      <a:pt x="6" y="49"/>
                    </a:cubicBezTo>
                    <a:cubicBezTo>
                      <a:pt x="9" y="51"/>
                      <a:pt x="10" y="51"/>
                      <a:pt x="10" y="53"/>
                    </a:cubicBezTo>
                    <a:cubicBezTo>
                      <a:pt x="10" y="54"/>
                      <a:pt x="9" y="54"/>
                      <a:pt x="6"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1" name="Group 129"/>
          <p:cNvGrpSpPr/>
          <p:nvPr/>
        </p:nvGrpSpPr>
        <p:grpSpPr>
          <a:xfrm>
            <a:off x="6512742" y="3140198"/>
            <a:ext cx="1483475" cy="1108287"/>
            <a:chOff x="8683656" y="4575274"/>
            <a:chExt cx="1977966" cy="1477260"/>
          </a:xfrm>
        </p:grpSpPr>
        <p:sp>
          <p:nvSpPr>
            <p:cNvPr id="54" name="Content Placeholder 19"/>
            <p:cNvSpPr txBox="1"/>
            <p:nvPr/>
          </p:nvSpPr>
          <p:spPr>
            <a:xfrm>
              <a:off x="8683656" y="5078681"/>
              <a:ext cx="1977966"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50000"/>
                </a:lnSpc>
                <a:spcBef>
                  <a:spcPts val="0"/>
                </a:spcBef>
                <a:buNone/>
                <a:defRPr/>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131"/>
            <p:cNvSpPr txBox="1"/>
            <p:nvPr/>
          </p:nvSpPr>
          <p:spPr>
            <a:xfrm>
              <a:off x="8683656" y="4703596"/>
              <a:ext cx="197796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4" name="Group 132"/>
            <p:cNvGrpSpPr/>
            <p:nvPr/>
          </p:nvGrpSpPr>
          <p:grpSpPr>
            <a:xfrm>
              <a:off x="10128445" y="4575274"/>
              <a:ext cx="508194" cy="507058"/>
              <a:chOff x="4572490" y="3695700"/>
              <a:chExt cx="709609" cy="708025"/>
            </a:xfrm>
            <a:solidFill>
              <a:srgbClr val="FEB80A"/>
            </a:solidFill>
          </p:grpSpPr>
          <p:sp>
            <p:nvSpPr>
              <p:cNvPr id="57" name="Freeform 12"/>
              <p:cNvSpPr>
                <a:spLocks noEditPoints="1"/>
              </p:cNvSpPr>
              <p:nvPr/>
            </p:nvSpPr>
            <p:spPr bwMode="auto">
              <a:xfrm>
                <a:off x="4572490" y="3695700"/>
                <a:ext cx="709609"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chemeClr val="accent4"/>
              </a:solidFill>
              <a:ln>
                <a:noFill/>
              </a:ln>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Freeform 13"/>
              <p:cNvSpPr>
                <a:spLocks noEditPoints="1"/>
              </p:cNvSpPr>
              <p:nvPr/>
            </p:nvSpPr>
            <p:spPr bwMode="auto">
              <a:xfrm>
                <a:off x="4642344" y="3781426"/>
                <a:ext cx="404810"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MH_Other_3"/>
          <p:cNvCxnSpPr/>
          <p:nvPr/>
        </p:nvCxnSpPr>
        <p:spPr>
          <a:xfrm>
            <a:off x="1160799" y="4310187"/>
            <a:ext cx="1517575"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MH_Other_4"/>
          <p:cNvCxnSpPr/>
          <p:nvPr/>
        </p:nvCxnSpPr>
        <p:spPr>
          <a:xfrm>
            <a:off x="3813212" y="4310187"/>
            <a:ext cx="1517575"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MH_Other_5"/>
          <p:cNvCxnSpPr/>
          <p:nvPr/>
        </p:nvCxnSpPr>
        <p:spPr>
          <a:xfrm>
            <a:off x="6465626" y="4310187"/>
            <a:ext cx="1517575"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t="22384" r="2667"/>
          <a:stretch>
            <a:fillRect/>
          </a:stretch>
        </p:blipFill>
        <p:spPr>
          <a:xfrm>
            <a:off x="1043608" y="1708448"/>
            <a:ext cx="1890092" cy="1286746"/>
          </a:xfrm>
          <a:prstGeom prst="rect">
            <a:avLst/>
          </a:prstGeom>
          <a:ln w="25400" cmpd="dbl">
            <a:solidFill>
              <a:schemeClr val="accent1"/>
            </a:solidFill>
          </a:ln>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708448"/>
            <a:ext cx="1980220" cy="1286746"/>
          </a:xfrm>
          <a:prstGeom prst="rect">
            <a:avLst/>
          </a:prstGeom>
          <a:ln w="25400" cmpd="dbl">
            <a:solidFill>
              <a:schemeClr val="accent2"/>
            </a:solidFill>
          </a:ln>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304" y="1708448"/>
            <a:ext cx="1782952" cy="1286746"/>
          </a:xfrm>
          <a:prstGeom prst="rect">
            <a:avLst/>
          </a:prstGeom>
          <a:ln w="25400" cmpd="dbl">
            <a:solidFill>
              <a:schemeClr val="accent3"/>
            </a:solidFill>
          </a:ln>
        </p:spPr>
      </p:pic>
      <p:sp>
        <p:nvSpPr>
          <p:cNvPr id="28" name="矩形 27"/>
          <p:cNvSpPr/>
          <p:nvPr/>
        </p:nvSpPr>
        <p:spPr>
          <a:xfrm>
            <a:off x="1325810" y="3148954"/>
            <a:ext cx="1215717"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9" name="矩形 28"/>
          <p:cNvSpPr/>
          <p:nvPr/>
        </p:nvSpPr>
        <p:spPr>
          <a:xfrm>
            <a:off x="781656" y="3719330"/>
            <a:ext cx="2203826" cy="561692"/>
          </a:xfrm>
          <a:prstGeom prst="rect">
            <a:avLst/>
          </a:prstGeom>
        </p:spPr>
        <p:txBody>
          <a:bodyPr wrap="square" lIns="68580" tIns="34290" rIns="68580" bIns="34290">
            <a:spAutoFit/>
          </a:bodyPr>
          <a:lstStyle/>
          <a:p>
            <a:pPr defTabSz="912495">
              <a:spcBef>
                <a:spcPct val="20000"/>
              </a:spcBef>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20000"/>
              </a:lnSpc>
            </a:pP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3983089" y="3148954"/>
            <a:ext cx="1215717"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32" name="矩形 31"/>
          <p:cNvSpPr/>
          <p:nvPr/>
        </p:nvSpPr>
        <p:spPr>
          <a:xfrm>
            <a:off x="3438934" y="3719330"/>
            <a:ext cx="2249190" cy="377026"/>
          </a:xfrm>
          <a:prstGeom prst="rect">
            <a:avLst/>
          </a:prstGeom>
        </p:spPr>
        <p:txBody>
          <a:bodyPr wrap="square" lIns="68580" tIns="34290" rIns="68580" bIns="34290">
            <a:spAutoFit/>
          </a:bodyPr>
          <a:lstStyle/>
          <a:p>
            <a:pPr defTabSz="912495">
              <a:spcBef>
                <a:spcPct val="20000"/>
              </a:spcBef>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矩形 33"/>
          <p:cNvSpPr/>
          <p:nvPr/>
        </p:nvSpPr>
        <p:spPr>
          <a:xfrm>
            <a:off x="6635503" y="3148954"/>
            <a:ext cx="1215717"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35" name="矩形 34"/>
          <p:cNvSpPr/>
          <p:nvPr/>
        </p:nvSpPr>
        <p:spPr>
          <a:xfrm>
            <a:off x="6163356" y="3719330"/>
            <a:ext cx="2225068" cy="377026"/>
          </a:xfrm>
          <a:prstGeom prst="rect">
            <a:avLst/>
          </a:prstGeom>
        </p:spPr>
        <p:txBody>
          <a:bodyPr wrap="square" lIns="68580" tIns="34290" rIns="68580" bIns="34290">
            <a:spAutoFit/>
          </a:bodyPr>
          <a:lstStyle/>
          <a:p>
            <a:pPr defTabSz="912495">
              <a:spcBef>
                <a:spcPct val="20000"/>
              </a:spcBef>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20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anim calcmode="lin" valueType="num">
                                      <p:cBhvr>
                                        <p:cTn id="10" dur="500" fill="hold"/>
                                        <p:tgtEl>
                                          <p:spTgt spid="24"/>
                                        </p:tgtEl>
                                        <p:attrNameLst>
                                          <p:attrName>ppt_x</p:attrName>
                                        </p:attrNameLst>
                                      </p:cBhvr>
                                      <p:tavLst>
                                        <p:tav tm="0">
                                          <p:val>
                                            <p:fltVal val="0.5"/>
                                          </p:val>
                                        </p:tav>
                                        <p:tav tm="100000">
                                          <p:val>
                                            <p:strVal val="#ppt_x"/>
                                          </p:val>
                                        </p:tav>
                                      </p:tavLst>
                                    </p:anim>
                                    <p:anim calcmode="lin" valueType="num">
                                      <p:cBhvr>
                                        <p:cTn id="11" dur="500" fill="hold"/>
                                        <p:tgtEl>
                                          <p:spTgt spid="2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3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fltVal val="0.5"/>
                                          </p:val>
                                        </p:tav>
                                        <p:tav tm="100000">
                                          <p:val>
                                            <p:strVal val="#ppt_x"/>
                                          </p:val>
                                        </p:tav>
                                      </p:tavLst>
                                    </p:anim>
                                    <p:anim calcmode="lin" valueType="num">
                                      <p:cBhvr>
                                        <p:cTn id="18" dur="500" fill="hold"/>
                                        <p:tgtEl>
                                          <p:spTgt spid="2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50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fltVal val="0.5"/>
                                          </p:val>
                                        </p:tav>
                                        <p:tav tm="100000">
                                          <p:val>
                                            <p:strVal val="#ppt_x"/>
                                          </p:val>
                                        </p:tav>
                                      </p:tavLst>
                                    </p:anim>
                                    <p:anim calcmode="lin" valueType="num">
                                      <p:cBhvr>
                                        <p:cTn id="25" dur="500" fill="hold"/>
                                        <p:tgtEl>
                                          <p:spTgt spid="26"/>
                                        </p:tgtEl>
                                        <p:attrNameLst>
                                          <p:attrName>ppt_y</p:attrName>
                                        </p:attrNameLst>
                                      </p:cBhvr>
                                      <p:tavLst>
                                        <p:tav tm="0">
                                          <p:val>
                                            <p:fltVal val="0.5"/>
                                          </p:val>
                                        </p:tav>
                                        <p:tav tm="100000">
                                          <p:val>
                                            <p:strVal val="#ppt_y"/>
                                          </p:val>
                                        </p:tav>
                                      </p:tavLst>
                                    </p:anim>
                                  </p:childTnLst>
                                </p:cTn>
                              </p:par>
                              <p:par>
                                <p:cTn id="26" presetID="45" presetClass="entr" presetSubtype="0" fill="hold" grpId="0" nodeType="withEffect">
                                  <p:stCondLst>
                                    <p:cond delay="1700"/>
                                  </p:stCondLst>
                                  <p:iterate type="lt">
                                    <p:tmPct val="4000"/>
                                  </p:iterate>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anim calcmode="lin" valueType="num">
                                      <p:cBhvr>
                                        <p:cTn id="29" dur="500" fill="hold"/>
                                        <p:tgtEl>
                                          <p:spTgt spid="28"/>
                                        </p:tgtEl>
                                        <p:attrNameLst>
                                          <p:attrName>ppt_w</p:attrName>
                                        </p:attrNameLst>
                                      </p:cBhvr>
                                      <p:tavLst>
                                        <p:tav tm="0" fmla="#ppt_w*sin(2.5*pi*$)">
                                          <p:val>
                                            <p:fltVal val="0"/>
                                          </p:val>
                                        </p:tav>
                                        <p:tav tm="100000">
                                          <p:val>
                                            <p:fltVal val="1"/>
                                          </p:val>
                                        </p:tav>
                                      </p:tavLst>
                                    </p:anim>
                                    <p:anim calcmode="lin" valueType="num">
                                      <p:cBhvr>
                                        <p:cTn id="30" dur="500" fill="hold"/>
                                        <p:tgtEl>
                                          <p:spTgt spid="28"/>
                                        </p:tgtEl>
                                        <p:attrNameLst>
                                          <p:attrName>ppt_h</p:attrName>
                                        </p:attrNameLst>
                                      </p:cBhvr>
                                      <p:tavLst>
                                        <p:tav tm="0">
                                          <p:val>
                                            <p:strVal val="#ppt_h"/>
                                          </p:val>
                                        </p:tav>
                                        <p:tav tm="100000">
                                          <p:val>
                                            <p:strVal val="#ppt_h"/>
                                          </p:val>
                                        </p:tav>
                                      </p:tavLst>
                                    </p:anim>
                                  </p:childTnLst>
                                </p:cTn>
                              </p:par>
                              <p:par>
                                <p:cTn id="31" presetID="10" presetClass="entr" presetSubtype="0" fill="hold" grpId="0" nodeType="withEffect">
                                  <p:stCondLst>
                                    <p:cond delay="1700"/>
                                  </p:stCondLst>
                                  <p:iterate type="lt">
                                    <p:tmPct val="3000"/>
                                  </p:iterate>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6" presetClass="entr" presetSubtype="21" fill="hold" nodeType="withEffect">
                                  <p:stCondLst>
                                    <p:cond delay="240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45" presetClass="entr" presetSubtype="0" fill="hold" grpId="0" nodeType="withEffect">
                                  <p:stCondLst>
                                    <p:cond delay="2000"/>
                                  </p:stCondLst>
                                  <p:iterate type="lt">
                                    <p:tmPct val="4000"/>
                                  </p:iterate>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anim calcmode="lin" valueType="num">
                                      <p:cBhvr>
                                        <p:cTn id="40" dur="500" fill="hold"/>
                                        <p:tgtEl>
                                          <p:spTgt spid="31"/>
                                        </p:tgtEl>
                                        <p:attrNameLst>
                                          <p:attrName>ppt_w</p:attrName>
                                        </p:attrNameLst>
                                      </p:cBhvr>
                                      <p:tavLst>
                                        <p:tav tm="0" fmla="#ppt_w*sin(2.5*pi*$)">
                                          <p:val>
                                            <p:fltVal val="0"/>
                                          </p:val>
                                        </p:tav>
                                        <p:tav tm="100000">
                                          <p:val>
                                            <p:fltVal val="1"/>
                                          </p:val>
                                        </p:tav>
                                      </p:tavLst>
                                    </p:anim>
                                    <p:anim calcmode="lin" valueType="num">
                                      <p:cBhvr>
                                        <p:cTn id="41" dur="500" fill="hold"/>
                                        <p:tgtEl>
                                          <p:spTgt spid="31"/>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2000"/>
                                  </p:stCondLst>
                                  <p:iterate type="lt">
                                    <p:tmPct val="3000"/>
                                  </p:iterate>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6" presetClass="entr" presetSubtype="21" fill="hold" nodeType="withEffect">
                                  <p:stCondLst>
                                    <p:cond delay="270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45" presetClass="entr" presetSubtype="0" fill="hold" grpId="0" nodeType="withEffect">
                                  <p:stCondLst>
                                    <p:cond delay="2300"/>
                                  </p:stCondLst>
                                  <p:iterate type="lt">
                                    <p:tmPct val="4000"/>
                                  </p:iterate>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ppt_w</p:attrName>
                                        </p:attrNameLst>
                                      </p:cBhvr>
                                      <p:tavLst>
                                        <p:tav tm="0" fmla="#ppt_w*sin(2.5*pi*$)">
                                          <p:val>
                                            <p:fltVal val="0"/>
                                          </p:val>
                                        </p:tav>
                                        <p:tav tm="100000">
                                          <p:val>
                                            <p:fltVal val="1"/>
                                          </p:val>
                                        </p:tav>
                                      </p:tavLst>
                                    </p:anim>
                                    <p:anim calcmode="lin" valueType="num">
                                      <p:cBhvr>
                                        <p:cTn id="52" dur="500" fill="hold"/>
                                        <p:tgtEl>
                                          <p:spTgt spid="34"/>
                                        </p:tgtEl>
                                        <p:attrNameLst>
                                          <p:attrName>ppt_h</p:attrName>
                                        </p:attrNameLst>
                                      </p:cBhvr>
                                      <p:tavLst>
                                        <p:tav tm="0">
                                          <p:val>
                                            <p:strVal val="#ppt_h"/>
                                          </p:val>
                                        </p:tav>
                                        <p:tav tm="100000">
                                          <p:val>
                                            <p:strVal val="#ppt_h"/>
                                          </p:val>
                                        </p:tav>
                                      </p:tavLst>
                                    </p:anim>
                                  </p:childTnLst>
                                </p:cTn>
                              </p:par>
                              <p:par>
                                <p:cTn id="53" presetID="10" presetClass="entr" presetSubtype="0" fill="hold" grpId="0" nodeType="withEffect">
                                  <p:stCondLst>
                                    <p:cond delay="2300"/>
                                  </p:stCondLst>
                                  <p:iterate type="lt">
                                    <p:tmPct val="3000"/>
                                  </p:iterate>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6" presetClass="entr" presetSubtype="21" fill="hold" nodeType="withEffect">
                                  <p:stCondLst>
                                    <p:cond delay="300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flipH="1" flipV="1">
            <a:off x="5997180" y="1688133"/>
            <a:ext cx="1463675" cy="2901258"/>
          </a:xfrm>
          <a:custGeom>
            <a:avLst/>
            <a:gdLst>
              <a:gd name="connsiteX0" fmla="*/ 1078872 w 1463567"/>
              <a:gd name="connsiteY0" fmla="*/ 3868332 h 3868332"/>
              <a:gd name="connsiteX1" fmla="*/ 944604 w 1463567"/>
              <a:gd name="connsiteY1" fmla="*/ 3660444 h 3868332"/>
              <a:gd name="connsiteX2" fmla="*/ 944604 w 1463567"/>
              <a:gd name="connsiteY2" fmla="*/ 2441320 h 3868332"/>
              <a:gd name="connsiteX3" fmla="*/ 894894 w 1463567"/>
              <a:gd name="connsiteY3" fmla="*/ 2441320 h 3868332"/>
              <a:gd name="connsiteX4" fmla="*/ 894894 w 1463567"/>
              <a:gd name="connsiteY4" fmla="*/ 2728639 h 3868332"/>
              <a:gd name="connsiteX5" fmla="*/ 760626 w 1463567"/>
              <a:gd name="connsiteY5" fmla="*/ 2936527 h 3868332"/>
              <a:gd name="connsiteX6" fmla="*/ 626359 w 1463567"/>
              <a:gd name="connsiteY6" fmla="*/ 2728639 h 3868332"/>
              <a:gd name="connsiteX7" fmla="*/ 626359 w 1463567"/>
              <a:gd name="connsiteY7" fmla="*/ 2441320 h 3868332"/>
              <a:gd name="connsiteX8" fmla="*/ 581826 w 1463567"/>
              <a:gd name="connsiteY8" fmla="*/ 2441320 h 3868332"/>
              <a:gd name="connsiteX9" fmla="*/ 581826 w 1463567"/>
              <a:gd name="connsiteY9" fmla="*/ 2604700 h 3868332"/>
              <a:gd name="connsiteX10" fmla="*/ 447558 w 1463567"/>
              <a:gd name="connsiteY10" fmla="*/ 2812588 h 3868332"/>
              <a:gd name="connsiteX11" fmla="*/ 313291 w 1463567"/>
              <a:gd name="connsiteY11" fmla="*/ 2604700 h 3868332"/>
              <a:gd name="connsiteX12" fmla="*/ 313291 w 1463567"/>
              <a:gd name="connsiteY12" fmla="*/ 2441320 h 3868332"/>
              <a:gd name="connsiteX13" fmla="*/ 268535 w 1463567"/>
              <a:gd name="connsiteY13" fmla="*/ 2441320 h 3868332"/>
              <a:gd name="connsiteX14" fmla="*/ 268535 w 1463567"/>
              <a:gd name="connsiteY14" fmla="*/ 2579912 h 3868332"/>
              <a:gd name="connsiteX15" fmla="*/ 134268 w 1463567"/>
              <a:gd name="connsiteY15" fmla="*/ 2787800 h 3868332"/>
              <a:gd name="connsiteX16" fmla="*/ 0 w 1463567"/>
              <a:gd name="connsiteY16" fmla="*/ 2579912 h 3868332"/>
              <a:gd name="connsiteX17" fmla="*/ 0 w 1463567"/>
              <a:gd name="connsiteY17" fmla="*/ 2441320 h 3868332"/>
              <a:gd name="connsiteX18" fmla="*/ 0 w 1463567"/>
              <a:gd name="connsiteY18" fmla="*/ 1748359 h 3868332"/>
              <a:gd name="connsiteX19" fmla="*/ 0 w 1463567"/>
              <a:gd name="connsiteY19" fmla="*/ 652016 h 3868332"/>
              <a:gd name="connsiteX20" fmla="*/ 0 w 1463567"/>
              <a:gd name="connsiteY20" fmla="*/ 639623 h 3868332"/>
              <a:gd name="connsiteX21" fmla="*/ 775 w 1463567"/>
              <a:gd name="connsiteY21" fmla="*/ 639623 h 3868332"/>
              <a:gd name="connsiteX22" fmla="*/ 140804 w 1463567"/>
              <a:gd name="connsiteY22" fmla="*/ 31009 h 3868332"/>
              <a:gd name="connsiteX23" fmla="*/ 151525 w 1463567"/>
              <a:gd name="connsiteY23" fmla="*/ 0 h 3868332"/>
              <a:gd name="connsiteX24" fmla="*/ 1306670 w 1463567"/>
              <a:gd name="connsiteY24" fmla="*/ 0 h 3868332"/>
              <a:gd name="connsiteX25" fmla="*/ 1298731 w 1463567"/>
              <a:gd name="connsiteY25" fmla="*/ 8479 h 3868332"/>
              <a:gd name="connsiteX26" fmla="*/ 1254308 w 1463567"/>
              <a:gd name="connsiteY26" fmla="*/ 639623 h 3868332"/>
              <a:gd name="connsiteX27" fmla="*/ 1255593 w 1463567"/>
              <a:gd name="connsiteY27" fmla="*/ 639623 h 3868332"/>
              <a:gd name="connsiteX28" fmla="*/ 1452533 w 1463567"/>
              <a:gd name="connsiteY28" fmla="*/ 1345815 h 3868332"/>
              <a:gd name="connsiteX29" fmla="*/ 1382490 w 1463567"/>
              <a:gd name="connsiteY29" fmla="*/ 1619081 h 3868332"/>
              <a:gd name="connsiteX30" fmla="*/ 1213139 w 1463567"/>
              <a:gd name="connsiteY30" fmla="*/ 1526562 h 3868332"/>
              <a:gd name="connsiteX31" fmla="*/ 1213139 w 1463567"/>
              <a:gd name="connsiteY31" fmla="*/ 2357371 h 3868332"/>
              <a:gd name="connsiteX32" fmla="*/ 1213139 w 1463567"/>
              <a:gd name="connsiteY32" fmla="*/ 2441320 h 3868332"/>
              <a:gd name="connsiteX33" fmla="*/ 1213139 w 1463567"/>
              <a:gd name="connsiteY33" fmla="*/ 3660444 h 3868332"/>
              <a:gd name="connsiteX34" fmla="*/ 1078872 w 1463567"/>
              <a:gd name="connsiteY34" fmla="*/ 3868332 h 38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3567" h="3868332">
                <a:moveTo>
                  <a:pt x="1078872" y="3868332"/>
                </a:moveTo>
                <a:cubicBezTo>
                  <a:pt x="1004718" y="3868332"/>
                  <a:pt x="944604" y="3775258"/>
                  <a:pt x="944604" y="3660444"/>
                </a:cubicBezTo>
                <a:lnTo>
                  <a:pt x="944604" y="2441320"/>
                </a:lnTo>
                <a:lnTo>
                  <a:pt x="894894" y="2441320"/>
                </a:lnTo>
                <a:lnTo>
                  <a:pt x="894894" y="2728639"/>
                </a:lnTo>
                <a:cubicBezTo>
                  <a:pt x="894894" y="2843453"/>
                  <a:pt x="834780" y="2936527"/>
                  <a:pt x="760626" y="2936527"/>
                </a:cubicBezTo>
                <a:cubicBezTo>
                  <a:pt x="686472" y="2936527"/>
                  <a:pt x="626359" y="2843453"/>
                  <a:pt x="626359" y="2728639"/>
                </a:cubicBezTo>
                <a:lnTo>
                  <a:pt x="626359" y="2441320"/>
                </a:lnTo>
                <a:lnTo>
                  <a:pt x="581826" y="2441320"/>
                </a:lnTo>
                <a:lnTo>
                  <a:pt x="581826" y="2604700"/>
                </a:lnTo>
                <a:cubicBezTo>
                  <a:pt x="581826" y="2719513"/>
                  <a:pt x="521712" y="2812588"/>
                  <a:pt x="447558" y="2812588"/>
                </a:cubicBezTo>
                <a:cubicBezTo>
                  <a:pt x="373404" y="2812588"/>
                  <a:pt x="313291" y="2719513"/>
                  <a:pt x="313291" y="2604700"/>
                </a:cubicBezTo>
                <a:lnTo>
                  <a:pt x="313291" y="2441320"/>
                </a:lnTo>
                <a:lnTo>
                  <a:pt x="268535" y="2441320"/>
                </a:lnTo>
                <a:lnTo>
                  <a:pt x="268535" y="2579912"/>
                </a:lnTo>
                <a:cubicBezTo>
                  <a:pt x="268535" y="2694725"/>
                  <a:pt x="208422" y="2787800"/>
                  <a:pt x="134268" y="2787800"/>
                </a:cubicBezTo>
                <a:cubicBezTo>
                  <a:pt x="60114" y="2787800"/>
                  <a:pt x="0" y="2694725"/>
                  <a:pt x="0" y="2579912"/>
                </a:cubicBezTo>
                <a:lnTo>
                  <a:pt x="0" y="2441320"/>
                </a:lnTo>
                <a:lnTo>
                  <a:pt x="0" y="1748359"/>
                </a:lnTo>
                <a:lnTo>
                  <a:pt x="0" y="652016"/>
                </a:lnTo>
                <a:lnTo>
                  <a:pt x="0" y="639623"/>
                </a:lnTo>
                <a:lnTo>
                  <a:pt x="775" y="639623"/>
                </a:lnTo>
                <a:cubicBezTo>
                  <a:pt x="27870" y="159053"/>
                  <a:pt x="85133" y="178489"/>
                  <a:pt x="140804" y="31009"/>
                </a:cubicBezTo>
                <a:lnTo>
                  <a:pt x="151525" y="0"/>
                </a:lnTo>
                <a:lnTo>
                  <a:pt x="1306670" y="0"/>
                </a:lnTo>
                <a:lnTo>
                  <a:pt x="1298731" y="8479"/>
                </a:lnTo>
                <a:cubicBezTo>
                  <a:pt x="1163068" y="195525"/>
                  <a:pt x="1250447" y="421704"/>
                  <a:pt x="1254308" y="639623"/>
                </a:cubicBezTo>
                <a:lnTo>
                  <a:pt x="1255593" y="639623"/>
                </a:lnTo>
                <a:lnTo>
                  <a:pt x="1452533" y="1345815"/>
                </a:lnTo>
                <a:cubicBezTo>
                  <a:pt x="1481928" y="1451223"/>
                  <a:pt x="1450569" y="1573568"/>
                  <a:pt x="1382490" y="1619081"/>
                </a:cubicBezTo>
                <a:cubicBezTo>
                  <a:pt x="1318265" y="1662018"/>
                  <a:pt x="1244305" y="1621237"/>
                  <a:pt x="1213139" y="1526562"/>
                </a:cubicBezTo>
                <a:lnTo>
                  <a:pt x="1213139" y="2357371"/>
                </a:lnTo>
                <a:lnTo>
                  <a:pt x="1213139" y="2441320"/>
                </a:lnTo>
                <a:lnTo>
                  <a:pt x="1213139" y="3660444"/>
                </a:lnTo>
                <a:cubicBezTo>
                  <a:pt x="1213139" y="3775258"/>
                  <a:pt x="1153026" y="3868332"/>
                  <a:pt x="1078872" y="3868332"/>
                </a:cubicBezTo>
                <a:close/>
              </a:path>
            </a:pathLst>
          </a:custGeom>
          <a:solidFill>
            <a:schemeClr val="accent4"/>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17" name="任意多边形 16"/>
          <p:cNvSpPr/>
          <p:nvPr/>
        </p:nvSpPr>
        <p:spPr>
          <a:xfrm flipH="1" flipV="1">
            <a:off x="4908153" y="2393200"/>
            <a:ext cx="1601788" cy="2196191"/>
          </a:xfrm>
          <a:custGeom>
            <a:avLst/>
            <a:gdLst>
              <a:gd name="connsiteX0" fmla="*/ 1180842 w 1601896"/>
              <a:gd name="connsiteY0" fmla="*/ 2927585 h 2927585"/>
              <a:gd name="connsiteX1" fmla="*/ 1033884 w 1601896"/>
              <a:gd name="connsiteY1" fmla="*/ 2769366 h 2927585"/>
              <a:gd name="connsiteX2" fmla="*/ 1033884 w 1601896"/>
              <a:gd name="connsiteY2" fmla="*/ 1841516 h 2927585"/>
              <a:gd name="connsiteX3" fmla="*/ 979475 w 1601896"/>
              <a:gd name="connsiteY3" fmla="*/ 1841516 h 2927585"/>
              <a:gd name="connsiteX4" fmla="*/ 979475 w 1601896"/>
              <a:gd name="connsiteY4" fmla="*/ 2060188 h 2927585"/>
              <a:gd name="connsiteX5" fmla="*/ 832517 w 1601896"/>
              <a:gd name="connsiteY5" fmla="*/ 2218408 h 2927585"/>
              <a:gd name="connsiteX6" fmla="*/ 685559 w 1601896"/>
              <a:gd name="connsiteY6" fmla="*/ 2060188 h 2927585"/>
              <a:gd name="connsiteX7" fmla="*/ 685559 w 1601896"/>
              <a:gd name="connsiteY7" fmla="*/ 1841516 h 2927585"/>
              <a:gd name="connsiteX8" fmla="*/ 636818 w 1601896"/>
              <a:gd name="connsiteY8" fmla="*/ 1841516 h 2927585"/>
              <a:gd name="connsiteX9" fmla="*/ 636818 w 1601896"/>
              <a:gd name="connsiteY9" fmla="*/ 1965861 h 2927585"/>
              <a:gd name="connsiteX10" fmla="*/ 489860 w 1601896"/>
              <a:gd name="connsiteY10" fmla="*/ 2124080 h 2927585"/>
              <a:gd name="connsiteX11" fmla="*/ 342902 w 1601896"/>
              <a:gd name="connsiteY11" fmla="*/ 1965861 h 2927585"/>
              <a:gd name="connsiteX12" fmla="*/ 342902 w 1601896"/>
              <a:gd name="connsiteY12" fmla="*/ 1841516 h 2927585"/>
              <a:gd name="connsiteX13" fmla="*/ 293916 w 1601896"/>
              <a:gd name="connsiteY13" fmla="*/ 1841516 h 2927585"/>
              <a:gd name="connsiteX14" fmla="*/ 293916 w 1601896"/>
              <a:gd name="connsiteY14" fmla="*/ 1946995 h 2927585"/>
              <a:gd name="connsiteX15" fmla="*/ 146958 w 1601896"/>
              <a:gd name="connsiteY15" fmla="*/ 2105214 h 2927585"/>
              <a:gd name="connsiteX16" fmla="*/ 0 w 1601896"/>
              <a:gd name="connsiteY16" fmla="*/ 1946995 h 2927585"/>
              <a:gd name="connsiteX17" fmla="*/ 0 w 1601896"/>
              <a:gd name="connsiteY17" fmla="*/ 1841516 h 2927585"/>
              <a:gd name="connsiteX18" fmla="*/ 0 w 1601896"/>
              <a:gd name="connsiteY18" fmla="*/ 1314118 h 2927585"/>
              <a:gd name="connsiteX19" fmla="*/ 0 w 1601896"/>
              <a:gd name="connsiteY19" fmla="*/ 479714 h 2927585"/>
              <a:gd name="connsiteX20" fmla="*/ 0 w 1601896"/>
              <a:gd name="connsiteY20" fmla="*/ 470282 h 2927585"/>
              <a:gd name="connsiteX21" fmla="*/ 848 w 1601896"/>
              <a:gd name="connsiteY21" fmla="*/ 470282 h 2927585"/>
              <a:gd name="connsiteX22" fmla="*/ 154112 w 1601896"/>
              <a:gd name="connsiteY22" fmla="*/ 7078 h 2927585"/>
              <a:gd name="connsiteX23" fmla="*/ 157308 w 1601896"/>
              <a:gd name="connsiteY23" fmla="*/ 0 h 2927585"/>
              <a:gd name="connsiteX24" fmla="*/ 1413509 w 1601896"/>
              <a:gd name="connsiteY24" fmla="*/ 0 h 2927585"/>
              <a:gd name="connsiteX25" fmla="*/ 1371813 w 1601896"/>
              <a:gd name="connsiteY25" fmla="*/ 52660 h 2927585"/>
              <a:gd name="connsiteX26" fmla="*/ 1372860 w 1601896"/>
              <a:gd name="connsiteY26" fmla="*/ 470282 h 2927585"/>
              <a:gd name="connsiteX27" fmla="*/ 1374267 w 1601896"/>
              <a:gd name="connsiteY27" fmla="*/ 470282 h 2927585"/>
              <a:gd name="connsiteX28" fmla="*/ 1589820 w 1601896"/>
              <a:gd name="connsiteY28" fmla="*/ 1007750 h 2927585"/>
              <a:gd name="connsiteX29" fmla="*/ 1513157 w 1601896"/>
              <a:gd name="connsiteY29" fmla="*/ 1215727 h 2927585"/>
              <a:gd name="connsiteX30" fmla="*/ 1327800 w 1601896"/>
              <a:gd name="connsiteY30" fmla="*/ 1145312 h 2927585"/>
              <a:gd name="connsiteX31" fmla="*/ 1327800 w 1601896"/>
              <a:gd name="connsiteY31" fmla="*/ 1777624 h 2927585"/>
              <a:gd name="connsiteX32" fmla="*/ 1327800 w 1601896"/>
              <a:gd name="connsiteY32" fmla="*/ 1841516 h 2927585"/>
              <a:gd name="connsiteX33" fmla="*/ 1327800 w 1601896"/>
              <a:gd name="connsiteY33" fmla="*/ 2769366 h 2927585"/>
              <a:gd name="connsiteX34" fmla="*/ 1180842 w 1601896"/>
              <a:gd name="connsiteY34" fmla="*/ 2927585 h 292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1896" h="2927585">
                <a:moveTo>
                  <a:pt x="1180842" y="2927585"/>
                </a:moveTo>
                <a:cubicBezTo>
                  <a:pt x="1099679" y="2927585"/>
                  <a:pt x="1033884" y="2856748"/>
                  <a:pt x="1033884" y="2769366"/>
                </a:cubicBezTo>
                <a:lnTo>
                  <a:pt x="1033884" y="1841516"/>
                </a:lnTo>
                <a:lnTo>
                  <a:pt x="979475" y="1841516"/>
                </a:lnTo>
                <a:lnTo>
                  <a:pt x="979475" y="2060188"/>
                </a:lnTo>
                <a:cubicBezTo>
                  <a:pt x="979475" y="2147571"/>
                  <a:pt x="913680" y="2218408"/>
                  <a:pt x="832517" y="2218408"/>
                </a:cubicBezTo>
                <a:cubicBezTo>
                  <a:pt x="751354" y="2218408"/>
                  <a:pt x="685559" y="2147571"/>
                  <a:pt x="685559" y="2060188"/>
                </a:cubicBezTo>
                <a:lnTo>
                  <a:pt x="685559" y="1841516"/>
                </a:lnTo>
                <a:lnTo>
                  <a:pt x="636818" y="1841516"/>
                </a:lnTo>
                <a:lnTo>
                  <a:pt x="636818" y="1965861"/>
                </a:lnTo>
                <a:cubicBezTo>
                  <a:pt x="636818" y="2053243"/>
                  <a:pt x="571022" y="2124080"/>
                  <a:pt x="489860" y="2124080"/>
                </a:cubicBezTo>
                <a:cubicBezTo>
                  <a:pt x="408697" y="2124080"/>
                  <a:pt x="342902" y="2053243"/>
                  <a:pt x="342902" y="1965861"/>
                </a:cubicBezTo>
                <a:lnTo>
                  <a:pt x="342902" y="1841516"/>
                </a:lnTo>
                <a:lnTo>
                  <a:pt x="293916" y="1841516"/>
                </a:lnTo>
                <a:lnTo>
                  <a:pt x="293916" y="1946995"/>
                </a:lnTo>
                <a:cubicBezTo>
                  <a:pt x="293916" y="2034377"/>
                  <a:pt x="228121" y="2105214"/>
                  <a:pt x="146958" y="2105214"/>
                </a:cubicBezTo>
                <a:cubicBezTo>
                  <a:pt x="65795" y="2105214"/>
                  <a:pt x="0" y="2034377"/>
                  <a:pt x="0" y="1946995"/>
                </a:cubicBezTo>
                <a:lnTo>
                  <a:pt x="0" y="1841516"/>
                </a:lnTo>
                <a:lnTo>
                  <a:pt x="0" y="1314118"/>
                </a:lnTo>
                <a:lnTo>
                  <a:pt x="0" y="479714"/>
                </a:lnTo>
                <a:lnTo>
                  <a:pt x="0" y="470282"/>
                </a:lnTo>
                <a:lnTo>
                  <a:pt x="848" y="470282"/>
                </a:lnTo>
                <a:cubicBezTo>
                  <a:pt x="30505" y="104530"/>
                  <a:pt x="93179" y="119322"/>
                  <a:pt x="154112" y="7078"/>
                </a:cubicBezTo>
                <a:lnTo>
                  <a:pt x="157308" y="0"/>
                </a:lnTo>
                <a:lnTo>
                  <a:pt x="1413509" y="0"/>
                </a:lnTo>
                <a:lnTo>
                  <a:pt x="1371813" y="52660"/>
                </a:lnTo>
                <a:cubicBezTo>
                  <a:pt x="1298456" y="181343"/>
                  <a:pt x="1369238" y="328121"/>
                  <a:pt x="1372860" y="470282"/>
                </a:cubicBezTo>
                <a:lnTo>
                  <a:pt x="1374267" y="470282"/>
                </a:lnTo>
                <a:lnTo>
                  <a:pt x="1589820" y="1007750"/>
                </a:lnTo>
                <a:cubicBezTo>
                  <a:pt x="1621993" y="1087974"/>
                  <a:pt x="1587670" y="1181088"/>
                  <a:pt x="1513157" y="1215727"/>
                </a:cubicBezTo>
                <a:cubicBezTo>
                  <a:pt x="1442862" y="1248406"/>
                  <a:pt x="1361911" y="1217368"/>
                  <a:pt x="1327800" y="1145312"/>
                </a:cubicBezTo>
                <a:lnTo>
                  <a:pt x="1327800" y="1777624"/>
                </a:lnTo>
                <a:lnTo>
                  <a:pt x="1327800" y="1841516"/>
                </a:lnTo>
                <a:lnTo>
                  <a:pt x="1327800" y="2769366"/>
                </a:lnTo>
                <a:cubicBezTo>
                  <a:pt x="1327800" y="2856748"/>
                  <a:pt x="1262005" y="2927585"/>
                  <a:pt x="1180842" y="2927585"/>
                </a:cubicBezTo>
                <a:close/>
              </a:path>
            </a:pathLst>
          </a:custGeom>
          <a:solidFill>
            <a:schemeClr val="accent1"/>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24" name="任意多边形 23"/>
          <p:cNvSpPr/>
          <p:nvPr/>
        </p:nvSpPr>
        <p:spPr>
          <a:xfrm flipH="1" flipV="1">
            <a:off x="4128692" y="3143526"/>
            <a:ext cx="1163637" cy="1445865"/>
          </a:xfrm>
          <a:custGeom>
            <a:avLst/>
            <a:gdLst>
              <a:gd name="connsiteX0" fmla="*/ 858248 w 1164274"/>
              <a:gd name="connsiteY0" fmla="*/ 1921542 h 1921542"/>
              <a:gd name="connsiteX1" fmla="*/ 751437 w 1164274"/>
              <a:gd name="connsiteY1" fmla="*/ 1816439 h 1921542"/>
              <a:gd name="connsiteX2" fmla="*/ 751437 w 1164274"/>
              <a:gd name="connsiteY2" fmla="*/ 1200080 h 1921542"/>
              <a:gd name="connsiteX3" fmla="*/ 711892 w 1164274"/>
              <a:gd name="connsiteY3" fmla="*/ 1200080 h 1921542"/>
              <a:gd name="connsiteX4" fmla="*/ 711892 w 1164274"/>
              <a:gd name="connsiteY4" fmla="*/ 1345342 h 1921542"/>
              <a:gd name="connsiteX5" fmla="*/ 605082 w 1164274"/>
              <a:gd name="connsiteY5" fmla="*/ 1450445 h 1921542"/>
              <a:gd name="connsiteX6" fmla="*/ 498271 w 1164274"/>
              <a:gd name="connsiteY6" fmla="*/ 1345342 h 1921542"/>
              <a:gd name="connsiteX7" fmla="*/ 498271 w 1164274"/>
              <a:gd name="connsiteY7" fmla="*/ 1200080 h 1921542"/>
              <a:gd name="connsiteX8" fmla="*/ 462845 w 1164274"/>
              <a:gd name="connsiteY8" fmla="*/ 1200080 h 1921542"/>
              <a:gd name="connsiteX9" fmla="*/ 462845 w 1164274"/>
              <a:gd name="connsiteY9" fmla="*/ 1282681 h 1921542"/>
              <a:gd name="connsiteX10" fmla="*/ 356035 w 1164274"/>
              <a:gd name="connsiteY10" fmla="*/ 1387784 h 1921542"/>
              <a:gd name="connsiteX11" fmla="*/ 249225 w 1164274"/>
              <a:gd name="connsiteY11" fmla="*/ 1282681 h 1921542"/>
              <a:gd name="connsiteX12" fmla="*/ 249225 w 1164274"/>
              <a:gd name="connsiteY12" fmla="*/ 1200080 h 1921542"/>
              <a:gd name="connsiteX13" fmla="*/ 213621 w 1164274"/>
              <a:gd name="connsiteY13" fmla="*/ 1200080 h 1921542"/>
              <a:gd name="connsiteX14" fmla="*/ 213621 w 1164274"/>
              <a:gd name="connsiteY14" fmla="*/ 1270149 h 1921542"/>
              <a:gd name="connsiteX15" fmla="*/ 106811 w 1164274"/>
              <a:gd name="connsiteY15" fmla="*/ 1375252 h 1921542"/>
              <a:gd name="connsiteX16" fmla="*/ 0 w 1164274"/>
              <a:gd name="connsiteY16" fmla="*/ 1270149 h 1921542"/>
              <a:gd name="connsiteX17" fmla="*/ 0 w 1164274"/>
              <a:gd name="connsiteY17" fmla="*/ 1200080 h 1921542"/>
              <a:gd name="connsiteX18" fmla="*/ 0 w 1164274"/>
              <a:gd name="connsiteY18" fmla="*/ 849736 h 1921542"/>
              <a:gd name="connsiteX19" fmla="*/ 0 w 1164274"/>
              <a:gd name="connsiteY19" fmla="*/ 295452 h 1921542"/>
              <a:gd name="connsiteX20" fmla="*/ 0 w 1164274"/>
              <a:gd name="connsiteY20" fmla="*/ 289187 h 1921542"/>
              <a:gd name="connsiteX21" fmla="*/ 616 w 1164274"/>
              <a:gd name="connsiteY21" fmla="*/ 289187 h 1921542"/>
              <a:gd name="connsiteX22" fmla="*/ 93026 w 1164274"/>
              <a:gd name="connsiteY22" fmla="*/ 9258 h 1921542"/>
              <a:gd name="connsiteX23" fmla="*/ 99354 w 1164274"/>
              <a:gd name="connsiteY23" fmla="*/ 0 h 1921542"/>
              <a:gd name="connsiteX24" fmla="*/ 1007240 w 1164274"/>
              <a:gd name="connsiteY24" fmla="*/ 0 h 1921542"/>
              <a:gd name="connsiteX25" fmla="*/ 997047 w 1164274"/>
              <a:gd name="connsiteY25" fmla="*/ 11766 h 1921542"/>
              <a:gd name="connsiteX26" fmla="*/ 997808 w 1164274"/>
              <a:gd name="connsiteY26" fmla="*/ 289187 h 1921542"/>
              <a:gd name="connsiteX27" fmla="*/ 998831 w 1164274"/>
              <a:gd name="connsiteY27" fmla="*/ 289187 h 1921542"/>
              <a:gd name="connsiteX28" fmla="*/ 1155497 w 1164274"/>
              <a:gd name="connsiteY28" fmla="*/ 646220 h 1921542"/>
              <a:gd name="connsiteX29" fmla="*/ 1099778 w 1164274"/>
              <a:gd name="connsiteY29" fmla="*/ 784376 h 1921542"/>
              <a:gd name="connsiteX30" fmla="*/ 965058 w 1164274"/>
              <a:gd name="connsiteY30" fmla="*/ 737601 h 1921542"/>
              <a:gd name="connsiteX31" fmla="*/ 965058 w 1164274"/>
              <a:gd name="connsiteY31" fmla="*/ 1157638 h 1921542"/>
              <a:gd name="connsiteX32" fmla="*/ 965058 w 1164274"/>
              <a:gd name="connsiteY32" fmla="*/ 1200080 h 1921542"/>
              <a:gd name="connsiteX33" fmla="*/ 965058 w 1164274"/>
              <a:gd name="connsiteY33" fmla="*/ 1816439 h 1921542"/>
              <a:gd name="connsiteX34" fmla="*/ 858248 w 1164274"/>
              <a:gd name="connsiteY34" fmla="*/ 1921542 h 192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4274" h="1921542">
                <a:moveTo>
                  <a:pt x="858248" y="1921542"/>
                </a:moveTo>
                <a:cubicBezTo>
                  <a:pt x="799258" y="1921542"/>
                  <a:pt x="751437" y="1874486"/>
                  <a:pt x="751437" y="1816439"/>
                </a:cubicBezTo>
                <a:lnTo>
                  <a:pt x="751437" y="1200080"/>
                </a:lnTo>
                <a:lnTo>
                  <a:pt x="711892" y="1200080"/>
                </a:lnTo>
                <a:lnTo>
                  <a:pt x="711892" y="1345342"/>
                </a:lnTo>
                <a:cubicBezTo>
                  <a:pt x="711892" y="1403389"/>
                  <a:pt x="664072" y="1450445"/>
                  <a:pt x="605082" y="1450445"/>
                </a:cubicBezTo>
                <a:cubicBezTo>
                  <a:pt x="546092" y="1450445"/>
                  <a:pt x="498271" y="1403389"/>
                  <a:pt x="498271" y="1345342"/>
                </a:cubicBezTo>
                <a:lnTo>
                  <a:pt x="498271" y="1200080"/>
                </a:lnTo>
                <a:lnTo>
                  <a:pt x="462845" y="1200080"/>
                </a:lnTo>
                <a:lnTo>
                  <a:pt x="462845" y="1282681"/>
                </a:lnTo>
                <a:cubicBezTo>
                  <a:pt x="462845" y="1340728"/>
                  <a:pt x="415025" y="1387784"/>
                  <a:pt x="356035" y="1387784"/>
                </a:cubicBezTo>
                <a:cubicBezTo>
                  <a:pt x="297045" y="1387784"/>
                  <a:pt x="249225" y="1340728"/>
                  <a:pt x="249225" y="1282681"/>
                </a:cubicBezTo>
                <a:lnTo>
                  <a:pt x="249225" y="1200080"/>
                </a:lnTo>
                <a:lnTo>
                  <a:pt x="213621" y="1200080"/>
                </a:lnTo>
                <a:lnTo>
                  <a:pt x="213621" y="1270149"/>
                </a:lnTo>
                <a:cubicBezTo>
                  <a:pt x="213621" y="1328196"/>
                  <a:pt x="165801" y="1375252"/>
                  <a:pt x="106811" y="1375252"/>
                </a:cubicBezTo>
                <a:cubicBezTo>
                  <a:pt x="47821" y="1375252"/>
                  <a:pt x="0" y="1328196"/>
                  <a:pt x="0" y="1270149"/>
                </a:cubicBezTo>
                <a:lnTo>
                  <a:pt x="0" y="1200080"/>
                </a:lnTo>
                <a:lnTo>
                  <a:pt x="0" y="849736"/>
                </a:lnTo>
                <a:lnTo>
                  <a:pt x="0" y="295452"/>
                </a:lnTo>
                <a:lnTo>
                  <a:pt x="0" y="289187"/>
                </a:lnTo>
                <a:lnTo>
                  <a:pt x="616" y="289187"/>
                </a:lnTo>
                <a:cubicBezTo>
                  <a:pt x="19092" y="80932"/>
                  <a:pt x="55198" y="58400"/>
                  <a:pt x="93026" y="9258"/>
                </a:cubicBezTo>
                <a:lnTo>
                  <a:pt x="99354" y="0"/>
                </a:lnTo>
                <a:lnTo>
                  <a:pt x="1007240" y="0"/>
                </a:lnTo>
                <a:lnTo>
                  <a:pt x="997047" y="11766"/>
                </a:lnTo>
                <a:cubicBezTo>
                  <a:pt x="943731" y="97248"/>
                  <a:pt x="995176" y="194752"/>
                  <a:pt x="997808" y="289187"/>
                </a:cubicBezTo>
                <a:lnTo>
                  <a:pt x="998831" y="289187"/>
                </a:lnTo>
                <a:lnTo>
                  <a:pt x="1155497" y="646220"/>
                </a:lnTo>
                <a:cubicBezTo>
                  <a:pt x="1178881" y="699512"/>
                  <a:pt x="1153935" y="761366"/>
                  <a:pt x="1099778" y="784376"/>
                </a:cubicBezTo>
                <a:cubicBezTo>
                  <a:pt x="1048686" y="806085"/>
                  <a:pt x="989851" y="785467"/>
                  <a:pt x="965058" y="737601"/>
                </a:cubicBezTo>
                <a:lnTo>
                  <a:pt x="965058" y="1157638"/>
                </a:lnTo>
                <a:lnTo>
                  <a:pt x="965058" y="1200080"/>
                </a:lnTo>
                <a:lnTo>
                  <a:pt x="965058" y="1816439"/>
                </a:lnTo>
                <a:cubicBezTo>
                  <a:pt x="965058" y="1874486"/>
                  <a:pt x="917238" y="1921542"/>
                  <a:pt x="858248" y="1921542"/>
                </a:cubicBezTo>
                <a:close/>
              </a:path>
            </a:pathLst>
          </a:custGeom>
          <a:solidFill>
            <a:schemeClr val="accent4"/>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25" name="任意多边形 24"/>
          <p:cNvSpPr/>
          <p:nvPr/>
        </p:nvSpPr>
        <p:spPr>
          <a:xfrm flipH="1" flipV="1">
            <a:off x="3646093" y="3704483"/>
            <a:ext cx="719137" cy="884907"/>
          </a:xfrm>
          <a:custGeom>
            <a:avLst/>
            <a:gdLst>
              <a:gd name="connsiteX0" fmla="*/ 530896 w 720198"/>
              <a:gd name="connsiteY0" fmla="*/ 1093431 h 1093431"/>
              <a:gd name="connsiteX1" fmla="*/ 464825 w 720198"/>
              <a:gd name="connsiteY1" fmla="*/ 1032050 h 1093431"/>
              <a:gd name="connsiteX2" fmla="*/ 464825 w 720198"/>
              <a:gd name="connsiteY2" fmla="*/ 672092 h 1093431"/>
              <a:gd name="connsiteX3" fmla="*/ 440363 w 720198"/>
              <a:gd name="connsiteY3" fmla="*/ 672092 h 1093431"/>
              <a:gd name="connsiteX4" fmla="*/ 440363 w 720198"/>
              <a:gd name="connsiteY4" fmla="*/ 756926 h 1093431"/>
              <a:gd name="connsiteX5" fmla="*/ 374292 w 720198"/>
              <a:gd name="connsiteY5" fmla="*/ 818307 h 1093431"/>
              <a:gd name="connsiteX6" fmla="*/ 308221 w 720198"/>
              <a:gd name="connsiteY6" fmla="*/ 756926 h 1093431"/>
              <a:gd name="connsiteX7" fmla="*/ 308221 w 720198"/>
              <a:gd name="connsiteY7" fmla="*/ 672092 h 1093431"/>
              <a:gd name="connsiteX8" fmla="*/ 286307 w 720198"/>
              <a:gd name="connsiteY8" fmla="*/ 672092 h 1093431"/>
              <a:gd name="connsiteX9" fmla="*/ 286307 w 720198"/>
              <a:gd name="connsiteY9" fmla="*/ 720331 h 1093431"/>
              <a:gd name="connsiteX10" fmla="*/ 220237 w 720198"/>
              <a:gd name="connsiteY10" fmla="*/ 781712 h 1093431"/>
              <a:gd name="connsiteX11" fmla="*/ 154166 w 720198"/>
              <a:gd name="connsiteY11" fmla="*/ 720331 h 1093431"/>
              <a:gd name="connsiteX12" fmla="*/ 154166 w 720198"/>
              <a:gd name="connsiteY12" fmla="*/ 672092 h 1093431"/>
              <a:gd name="connsiteX13" fmla="*/ 132142 w 720198"/>
              <a:gd name="connsiteY13" fmla="*/ 672092 h 1093431"/>
              <a:gd name="connsiteX14" fmla="*/ 132142 w 720198"/>
              <a:gd name="connsiteY14" fmla="*/ 713012 h 1093431"/>
              <a:gd name="connsiteX15" fmla="*/ 66071 w 720198"/>
              <a:gd name="connsiteY15" fmla="*/ 774393 h 1093431"/>
              <a:gd name="connsiteX16" fmla="*/ 0 w 720198"/>
              <a:gd name="connsiteY16" fmla="*/ 713012 h 1093431"/>
              <a:gd name="connsiteX17" fmla="*/ 0 w 720198"/>
              <a:gd name="connsiteY17" fmla="*/ 672092 h 1093431"/>
              <a:gd name="connsiteX18" fmla="*/ 0 w 720198"/>
              <a:gd name="connsiteY18" fmla="*/ 467489 h 1093431"/>
              <a:gd name="connsiteX19" fmla="*/ 0 w 720198"/>
              <a:gd name="connsiteY19" fmla="*/ 143782 h 1093431"/>
              <a:gd name="connsiteX20" fmla="*/ 0 w 720198"/>
              <a:gd name="connsiteY20" fmla="*/ 140123 h 1093431"/>
              <a:gd name="connsiteX21" fmla="*/ 381 w 720198"/>
              <a:gd name="connsiteY21" fmla="*/ 140123 h 1093431"/>
              <a:gd name="connsiteX22" fmla="*/ 34864 w 720198"/>
              <a:gd name="connsiteY22" fmla="*/ 4755 h 1093431"/>
              <a:gd name="connsiteX23" fmla="*/ 38700 w 720198"/>
              <a:gd name="connsiteY23" fmla="*/ 0 h 1093431"/>
              <a:gd name="connsiteX24" fmla="*/ 610475 w 720198"/>
              <a:gd name="connsiteY24" fmla="*/ 0 h 1093431"/>
              <a:gd name="connsiteX25" fmla="*/ 601857 w 720198"/>
              <a:gd name="connsiteY25" fmla="*/ 30043 h 1093431"/>
              <a:gd name="connsiteX26" fmla="*/ 617226 w 720198"/>
              <a:gd name="connsiteY26" fmla="*/ 140123 h 1093431"/>
              <a:gd name="connsiteX27" fmla="*/ 617858 w 720198"/>
              <a:gd name="connsiteY27" fmla="*/ 140123 h 1093431"/>
              <a:gd name="connsiteX28" fmla="*/ 714769 w 720198"/>
              <a:gd name="connsiteY28" fmla="*/ 348633 h 1093431"/>
              <a:gd name="connsiteX29" fmla="*/ 680302 w 720198"/>
              <a:gd name="connsiteY29" fmla="*/ 429318 h 1093431"/>
              <a:gd name="connsiteX30" fmla="*/ 596967 w 720198"/>
              <a:gd name="connsiteY30" fmla="*/ 402001 h 1093431"/>
              <a:gd name="connsiteX31" fmla="*/ 596967 w 720198"/>
              <a:gd name="connsiteY31" fmla="*/ 647305 h 1093431"/>
              <a:gd name="connsiteX32" fmla="*/ 596967 w 720198"/>
              <a:gd name="connsiteY32" fmla="*/ 672092 h 1093431"/>
              <a:gd name="connsiteX33" fmla="*/ 596967 w 720198"/>
              <a:gd name="connsiteY33" fmla="*/ 1032050 h 1093431"/>
              <a:gd name="connsiteX34" fmla="*/ 530896 w 720198"/>
              <a:gd name="connsiteY34" fmla="*/ 1093431 h 109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198" h="1093431">
                <a:moveTo>
                  <a:pt x="530896" y="1093431"/>
                </a:moveTo>
                <a:cubicBezTo>
                  <a:pt x="494406" y="1093431"/>
                  <a:pt x="464825" y="1065950"/>
                  <a:pt x="464825" y="1032050"/>
                </a:cubicBezTo>
                <a:lnTo>
                  <a:pt x="464825" y="672092"/>
                </a:lnTo>
                <a:lnTo>
                  <a:pt x="440363" y="672092"/>
                </a:lnTo>
                <a:lnTo>
                  <a:pt x="440363" y="756926"/>
                </a:lnTo>
                <a:cubicBezTo>
                  <a:pt x="440363" y="790826"/>
                  <a:pt x="410782" y="818307"/>
                  <a:pt x="374292" y="818307"/>
                </a:cubicBezTo>
                <a:cubicBezTo>
                  <a:pt x="337802" y="818307"/>
                  <a:pt x="308221" y="790826"/>
                  <a:pt x="308221" y="756926"/>
                </a:cubicBezTo>
                <a:lnTo>
                  <a:pt x="308221" y="672092"/>
                </a:lnTo>
                <a:lnTo>
                  <a:pt x="286307" y="672092"/>
                </a:lnTo>
                <a:lnTo>
                  <a:pt x="286307" y="720331"/>
                </a:lnTo>
                <a:cubicBezTo>
                  <a:pt x="286307" y="754231"/>
                  <a:pt x="256726" y="781712"/>
                  <a:pt x="220237" y="781712"/>
                </a:cubicBezTo>
                <a:cubicBezTo>
                  <a:pt x="183747" y="781712"/>
                  <a:pt x="154166" y="754231"/>
                  <a:pt x="154166" y="720331"/>
                </a:cubicBezTo>
                <a:lnTo>
                  <a:pt x="154166" y="672092"/>
                </a:lnTo>
                <a:lnTo>
                  <a:pt x="132142" y="672092"/>
                </a:lnTo>
                <a:lnTo>
                  <a:pt x="132142" y="713012"/>
                </a:lnTo>
                <a:cubicBezTo>
                  <a:pt x="132142" y="746912"/>
                  <a:pt x="102561" y="774393"/>
                  <a:pt x="66071" y="774393"/>
                </a:cubicBezTo>
                <a:cubicBezTo>
                  <a:pt x="29581" y="774393"/>
                  <a:pt x="0" y="746912"/>
                  <a:pt x="0" y="713012"/>
                </a:cubicBezTo>
                <a:lnTo>
                  <a:pt x="0" y="672092"/>
                </a:lnTo>
                <a:lnTo>
                  <a:pt x="0" y="467489"/>
                </a:lnTo>
                <a:lnTo>
                  <a:pt x="0" y="143782"/>
                </a:lnTo>
                <a:lnTo>
                  <a:pt x="0" y="140123"/>
                </a:lnTo>
                <a:lnTo>
                  <a:pt x="381" y="140123"/>
                </a:lnTo>
                <a:cubicBezTo>
                  <a:pt x="8000" y="59042"/>
                  <a:pt x="20466" y="26166"/>
                  <a:pt x="34864" y="4755"/>
                </a:cubicBezTo>
                <a:lnTo>
                  <a:pt x="38700" y="0"/>
                </a:lnTo>
                <a:lnTo>
                  <a:pt x="610475" y="0"/>
                </a:lnTo>
                <a:lnTo>
                  <a:pt x="601857" y="30043"/>
                </a:lnTo>
                <a:cubicBezTo>
                  <a:pt x="601634" y="65792"/>
                  <a:pt x="616140" y="103356"/>
                  <a:pt x="617226" y="140123"/>
                </a:cubicBezTo>
                <a:lnTo>
                  <a:pt x="617858" y="140123"/>
                </a:lnTo>
                <a:lnTo>
                  <a:pt x="714769" y="348633"/>
                </a:lnTo>
                <a:cubicBezTo>
                  <a:pt x="729233" y="379756"/>
                  <a:pt x="713802" y="415880"/>
                  <a:pt x="680302" y="429318"/>
                </a:cubicBezTo>
                <a:cubicBezTo>
                  <a:pt x="648698" y="441996"/>
                  <a:pt x="612303" y="429955"/>
                  <a:pt x="596967" y="402001"/>
                </a:cubicBezTo>
                <a:lnTo>
                  <a:pt x="596967" y="647305"/>
                </a:lnTo>
                <a:lnTo>
                  <a:pt x="596967" y="672092"/>
                </a:lnTo>
                <a:lnTo>
                  <a:pt x="596967" y="1032050"/>
                </a:lnTo>
                <a:cubicBezTo>
                  <a:pt x="596967" y="1065950"/>
                  <a:pt x="567386" y="1093431"/>
                  <a:pt x="530896" y="1093431"/>
                </a:cubicBezTo>
                <a:close/>
              </a:path>
            </a:pathLst>
          </a:custGeom>
          <a:solidFill>
            <a:schemeClr val="accent1"/>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26" name="KSO_GT1"/>
          <p:cNvSpPr txBox="1"/>
          <p:nvPr/>
        </p:nvSpPr>
        <p:spPr>
          <a:xfrm>
            <a:off x="3606405" y="1308206"/>
            <a:ext cx="2543175" cy="609788"/>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900" b="0"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p>
        </p:txBody>
      </p:sp>
      <p:sp>
        <p:nvSpPr>
          <p:cNvPr id="27" name="KSO_GT2"/>
          <p:cNvSpPr txBox="1"/>
          <p:nvPr/>
        </p:nvSpPr>
        <p:spPr>
          <a:xfrm>
            <a:off x="2530078" y="2097834"/>
            <a:ext cx="2541588" cy="609788"/>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900" b="0"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p>
        </p:txBody>
      </p:sp>
      <p:sp>
        <p:nvSpPr>
          <p:cNvPr id="28" name="KSO_GT3"/>
          <p:cNvSpPr txBox="1"/>
          <p:nvPr/>
        </p:nvSpPr>
        <p:spPr>
          <a:xfrm>
            <a:off x="1674417" y="2854114"/>
            <a:ext cx="2541587" cy="609788"/>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900" b="0"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p>
        </p:txBody>
      </p:sp>
      <p:sp>
        <p:nvSpPr>
          <p:cNvPr id="29" name="KSO_GT4"/>
          <p:cNvSpPr txBox="1"/>
          <p:nvPr/>
        </p:nvSpPr>
        <p:spPr>
          <a:xfrm>
            <a:off x="1115616" y="3610394"/>
            <a:ext cx="2482850" cy="609788"/>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900" b="0"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p>
        </p:txBody>
      </p:sp>
      <p:sp>
        <p:nvSpPr>
          <p:cNvPr id="30" name="KSO_GN1"/>
          <p:cNvSpPr txBox="1"/>
          <p:nvPr/>
        </p:nvSpPr>
        <p:spPr>
          <a:xfrm>
            <a:off x="5884468" y="1189107"/>
            <a:ext cx="935037" cy="584775"/>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rPr>
              <a:t>1</a:t>
            </a:r>
            <a:endParaRPr lang="zh-CN" altLang="en-US"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endParaRPr>
          </a:p>
        </p:txBody>
      </p:sp>
      <p:sp>
        <p:nvSpPr>
          <p:cNvPr id="31" name="KSO_GN2"/>
          <p:cNvSpPr txBox="1"/>
          <p:nvPr/>
        </p:nvSpPr>
        <p:spPr>
          <a:xfrm>
            <a:off x="4869632" y="1909409"/>
            <a:ext cx="935038" cy="584775"/>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rPr>
              <a:t>2</a:t>
            </a:r>
            <a:endParaRPr lang="zh-CN" altLang="en-US"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endParaRPr>
          </a:p>
        </p:txBody>
      </p:sp>
      <p:sp>
        <p:nvSpPr>
          <p:cNvPr id="40" name="KSO_GN3"/>
          <p:cNvSpPr txBox="1"/>
          <p:nvPr/>
        </p:nvSpPr>
        <p:spPr>
          <a:xfrm>
            <a:off x="3950893" y="2629712"/>
            <a:ext cx="936625" cy="584775"/>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rPr>
              <a:t>3</a:t>
            </a:r>
            <a:endParaRPr lang="zh-CN" altLang="en-US"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endParaRPr>
          </a:p>
        </p:txBody>
      </p:sp>
      <p:sp>
        <p:nvSpPr>
          <p:cNvPr id="41" name="KSO_GN4"/>
          <p:cNvSpPr txBox="1"/>
          <p:nvPr/>
        </p:nvSpPr>
        <p:spPr>
          <a:xfrm>
            <a:off x="3284391" y="3170751"/>
            <a:ext cx="936625" cy="584775"/>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rPr>
              <a:t>4</a:t>
            </a:r>
            <a:endParaRPr lang="zh-CN" altLang="en-US" sz="4000" b="0" kern="0" dirty="0">
              <a:solidFill>
                <a:schemeClr val="tx1">
                  <a:lumMod val="75000"/>
                  <a:lumOff val="25000"/>
                </a:schemeClr>
              </a:solidFill>
              <a:latin typeface="Arial" panose="020B0604020202020204" pitchFamily="34" charset="0"/>
              <a:ea typeface="Gungsuh" pitchFamily="18" charset="-127"/>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500"/>
                                        <p:tgtEl>
                                          <p:spTgt spid="2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5" grpId="0" animBg="1"/>
      <p:bldP spid="26" grpId="0"/>
      <p:bldP spid="27" grpId="0"/>
      <p:bldP spid="28" grpId="0"/>
      <p:bldP spid="29" grpId="0"/>
      <p:bldP spid="30" grpId="0"/>
      <p:bldP spid="31"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组合 45"/>
          <p:cNvGrpSpPr/>
          <p:nvPr>
            <p:custDataLst>
              <p:tags r:id="rId1"/>
            </p:custDataLst>
          </p:nvPr>
        </p:nvGrpSpPr>
        <p:grpSpPr>
          <a:xfrm>
            <a:off x="3616171" y="1794986"/>
            <a:ext cx="1921797" cy="2949036"/>
            <a:chOff x="8575675" y="857250"/>
            <a:chExt cx="1631950" cy="2503488"/>
          </a:xfrm>
          <a:solidFill>
            <a:schemeClr val="tx2"/>
          </a:solidFill>
        </p:grpSpPr>
        <p:sp>
          <p:nvSpPr>
            <p:cNvPr id="47" name="Freeform 6"/>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48" name="Freeform 7"/>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49" name="Freeform 8"/>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0" name="Freeform 9"/>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1"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2"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3"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solidFill>
              <a:schemeClr val="accent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4"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solidFill>
              <a:schemeClr val="accent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5"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sp>
        <p:nvSpPr>
          <p:cNvPr id="56" name="PA_淘宝店chenying0907 55"/>
          <p:cNvSpPr/>
          <p:nvPr>
            <p:custDataLst>
              <p:tags r:id="rId2"/>
            </p:custDataLst>
          </p:nvPr>
        </p:nvSpPr>
        <p:spPr>
          <a:xfrm>
            <a:off x="1497900" y="2086076"/>
            <a:ext cx="1927589" cy="819708"/>
          </a:xfrm>
          <a:prstGeom prst="rect">
            <a:avLst/>
          </a:prstGeom>
        </p:spPr>
        <p:txBody>
          <a:bodyPr wrap="square">
            <a:spAutoFit/>
          </a:bodyPr>
          <a:lstStyle/>
          <a:p>
            <a:pPr>
              <a:lnSpc>
                <a:spcPct val="150000"/>
              </a:lnSpc>
            </a:pP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Cum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sociis</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natoque</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penatibus</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et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magnis</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dis parturient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montes</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nascetur</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a:t>
            </a:r>
            <a:r>
              <a:rPr lang="en-US" altLang="zh-CN" sz="1050" dirty="0" err="1">
                <a:solidFill>
                  <a:schemeClr val="tx1">
                    <a:lumMod val="50000"/>
                    <a:lumOff val="50000"/>
                  </a:schemeClr>
                </a:solidFill>
                <a:ea typeface="微软雅黑" panose="020B0503020204020204" pitchFamily="34" charset="-122"/>
                <a:cs typeface="Arial" panose="020B0604020202020204" pitchFamily="34" charset="0"/>
              </a:rPr>
              <a:t>ridiculus</a:t>
            </a:r>
            <a:r>
              <a:rPr lang="en-US" altLang="zh-CN" sz="1050" dirty="0">
                <a:solidFill>
                  <a:schemeClr val="tx1">
                    <a:lumMod val="50000"/>
                    <a:lumOff val="50000"/>
                  </a:schemeClr>
                </a:solidFill>
                <a:ea typeface="微软雅黑" panose="020B0503020204020204" pitchFamily="34" charset="-122"/>
                <a:cs typeface="Arial" panose="020B0604020202020204" pitchFamily="34" charset="0"/>
              </a:rPr>
              <a:t> mus. </a:t>
            </a:r>
            <a:endParaRPr lang="zh-CN" altLang="en-US" dirty="0">
              <a:solidFill>
                <a:schemeClr val="tx1">
                  <a:lumMod val="50000"/>
                  <a:lumOff val="50000"/>
                </a:schemeClr>
              </a:solidFill>
              <a:ea typeface="微软雅黑" panose="020B0503020204020204" pitchFamily="34" charset="-122"/>
            </a:endParaRPr>
          </a:p>
        </p:txBody>
      </p:sp>
      <p:sp>
        <p:nvSpPr>
          <p:cNvPr id="57" name="PA_淘宝店chenying0907 56"/>
          <p:cNvSpPr/>
          <p:nvPr>
            <p:custDataLst>
              <p:tags r:id="rId3"/>
            </p:custDataLst>
          </p:nvPr>
        </p:nvSpPr>
        <p:spPr>
          <a:xfrm>
            <a:off x="1497900" y="1907093"/>
            <a:ext cx="902811" cy="307872"/>
          </a:xfrm>
          <a:prstGeom prst="rect">
            <a:avLst/>
          </a:prstGeom>
        </p:spPr>
        <p:txBody>
          <a:bodyPr wrap="none">
            <a:spAutoFit/>
          </a:bodyPr>
          <a:lstStyle/>
          <a:p>
            <a:r>
              <a:rPr lang="zh-CN" altLang="en-US" sz="1400" dirty="0">
                <a:solidFill>
                  <a:schemeClr val="accent1"/>
                </a:solidFill>
                <a:latin typeface="方正兰亭黑_GBK"/>
                <a:ea typeface="方正兰亭黑_GBK"/>
              </a:rPr>
              <a:t>添加标题</a:t>
            </a:r>
            <a:endParaRPr lang="zh-CN" altLang="en-US" sz="1100" dirty="0">
              <a:solidFill>
                <a:schemeClr val="accent1"/>
              </a:solidFill>
              <a:ea typeface="微软雅黑" panose="020B0503020204020204" pitchFamily="34" charset="-122"/>
            </a:endParaRPr>
          </a:p>
        </p:txBody>
      </p:sp>
      <p:sp>
        <p:nvSpPr>
          <p:cNvPr id="58" name="PA_淘宝店chenying0907 57"/>
          <p:cNvSpPr/>
          <p:nvPr>
            <p:custDataLst>
              <p:tags r:id="rId4"/>
            </p:custDataLst>
          </p:nvPr>
        </p:nvSpPr>
        <p:spPr>
          <a:xfrm>
            <a:off x="1497900" y="3708863"/>
            <a:ext cx="1927589" cy="819708"/>
          </a:xfrm>
          <a:prstGeom prst="rect">
            <a:avLst/>
          </a:prstGeom>
        </p:spPr>
        <p:txBody>
          <a:bodyPr wrap="square">
            <a:spAutoFit/>
          </a:bodyPr>
          <a:lstStyle/>
          <a:p>
            <a:pPr>
              <a:lnSpc>
                <a:spcPct val="150000"/>
              </a:lnSpc>
            </a:pPr>
            <a:r>
              <a:rPr lang="en-US" altLang="zh-CN" sz="1050">
                <a:solidFill>
                  <a:schemeClr val="tx1">
                    <a:lumMod val="50000"/>
                    <a:lumOff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tx1">
                  <a:lumMod val="50000"/>
                  <a:lumOff val="50000"/>
                </a:schemeClr>
              </a:solidFill>
              <a:ea typeface="微软雅黑" panose="020B0503020204020204" pitchFamily="34" charset="-122"/>
            </a:endParaRPr>
          </a:p>
        </p:txBody>
      </p:sp>
      <p:sp>
        <p:nvSpPr>
          <p:cNvPr id="59" name="PA_淘宝店chenying0907 58"/>
          <p:cNvSpPr/>
          <p:nvPr>
            <p:custDataLst>
              <p:tags r:id="rId5"/>
            </p:custDataLst>
          </p:nvPr>
        </p:nvSpPr>
        <p:spPr>
          <a:xfrm>
            <a:off x="1497900" y="3529880"/>
            <a:ext cx="902811" cy="307872"/>
          </a:xfrm>
          <a:prstGeom prst="rect">
            <a:avLst/>
          </a:prstGeom>
        </p:spPr>
        <p:txBody>
          <a:bodyPr wrap="none">
            <a:spAutoFit/>
          </a:bodyPr>
          <a:lstStyle/>
          <a:p>
            <a:r>
              <a:rPr lang="zh-CN" altLang="en-US" sz="1400" dirty="0">
                <a:solidFill>
                  <a:schemeClr val="accent4"/>
                </a:solidFill>
                <a:latin typeface="方正兰亭黑_GBK"/>
                <a:ea typeface="方正兰亭黑_GBK"/>
              </a:rPr>
              <a:t>添加标题</a:t>
            </a:r>
            <a:endParaRPr lang="zh-CN" altLang="en-US" sz="1100" dirty="0">
              <a:solidFill>
                <a:schemeClr val="accent4"/>
              </a:solidFill>
              <a:ea typeface="微软雅黑" panose="020B0503020204020204" pitchFamily="34" charset="-122"/>
            </a:endParaRPr>
          </a:p>
        </p:txBody>
      </p:sp>
      <p:sp>
        <p:nvSpPr>
          <p:cNvPr id="62" name="PA_淘宝店chenying0907 61"/>
          <p:cNvSpPr/>
          <p:nvPr>
            <p:custDataLst>
              <p:tags r:id="rId6"/>
            </p:custDataLst>
          </p:nvPr>
        </p:nvSpPr>
        <p:spPr>
          <a:xfrm>
            <a:off x="5530491" y="2086076"/>
            <a:ext cx="1927589" cy="819708"/>
          </a:xfrm>
          <a:prstGeom prst="rect">
            <a:avLst/>
          </a:prstGeom>
        </p:spPr>
        <p:txBody>
          <a:bodyPr wrap="square">
            <a:spAutoFit/>
          </a:bodyPr>
          <a:lstStyle/>
          <a:p>
            <a:pPr algn="r">
              <a:lnSpc>
                <a:spcPct val="150000"/>
              </a:lnSpc>
            </a:pPr>
            <a:r>
              <a:rPr lang="en-US" altLang="zh-CN" sz="1050">
                <a:solidFill>
                  <a:schemeClr val="tx1">
                    <a:lumMod val="50000"/>
                    <a:lumOff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tx1">
                  <a:lumMod val="50000"/>
                  <a:lumOff val="50000"/>
                </a:schemeClr>
              </a:solidFill>
              <a:ea typeface="微软雅黑" panose="020B0503020204020204" pitchFamily="34" charset="-122"/>
            </a:endParaRPr>
          </a:p>
        </p:txBody>
      </p:sp>
      <p:sp>
        <p:nvSpPr>
          <p:cNvPr id="63" name="PA_淘宝店chenying0907 62"/>
          <p:cNvSpPr/>
          <p:nvPr>
            <p:custDataLst>
              <p:tags r:id="rId7"/>
            </p:custDataLst>
          </p:nvPr>
        </p:nvSpPr>
        <p:spPr>
          <a:xfrm>
            <a:off x="6555267" y="1907093"/>
            <a:ext cx="902812" cy="307872"/>
          </a:xfrm>
          <a:prstGeom prst="rect">
            <a:avLst/>
          </a:prstGeom>
        </p:spPr>
        <p:txBody>
          <a:bodyPr wrap="none">
            <a:spAutoFit/>
          </a:bodyPr>
          <a:lstStyle/>
          <a:p>
            <a:pPr algn="r"/>
            <a:r>
              <a:rPr lang="zh-CN" altLang="en-US" sz="1400" dirty="0">
                <a:solidFill>
                  <a:schemeClr val="accent2">
                    <a:lumMod val="75000"/>
                  </a:schemeClr>
                </a:solidFill>
                <a:latin typeface="方正兰亭黑_GBK"/>
                <a:ea typeface="方正兰亭黑_GBK"/>
              </a:rPr>
              <a:t>添加标题</a:t>
            </a:r>
            <a:endParaRPr lang="zh-CN" altLang="en-US" sz="1100" dirty="0">
              <a:solidFill>
                <a:schemeClr val="accent2">
                  <a:lumMod val="75000"/>
                </a:schemeClr>
              </a:solidFill>
              <a:ea typeface="微软雅黑" panose="020B0503020204020204" pitchFamily="34" charset="-122"/>
            </a:endParaRPr>
          </a:p>
        </p:txBody>
      </p:sp>
      <p:sp>
        <p:nvSpPr>
          <p:cNvPr id="64" name="PA_淘宝店chenying0907 63"/>
          <p:cNvSpPr/>
          <p:nvPr>
            <p:custDataLst>
              <p:tags r:id="rId8"/>
            </p:custDataLst>
          </p:nvPr>
        </p:nvSpPr>
        <p:spPr>
          <a:xfrm>
            <a:off x="5530491" y="3708863"/>
            <a:ext cx="1927589" cy="819708"/>
          </a:xfrm>
          <a:prstGeom prst="rect">
            <a:avLst/>
          </a:prstGeom>
        </p:spPr>
        <p:txBody>
          <a:bodyPr wrap="square">
            <a:spAutoFit/>
          </a:bodyPr>
          <a:lstStyle/>
          <a:p>
            <a:pPr algn="r">
              <a:lnSpc>
                <a:spcPct val="150000"/>
              </a:lnSpc>
            </a:pPr>
            <a:r>
              <a:rPr lang="en-US" altLang="zh-CN" sz="1050">
                <a:solidFill>
                  <a:schemeClr val="tx1">
                    <a:lumMod val="50000"/>
                    <a:lumOff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tx1">
                  <a:lumMod val="50000"/>
                  <a:lumOff val="50000"/>
                </a:schemeClr>
              </a:solidFill>
              <a:ea typeface="微软雅黑" panose="020B0503020204020204" pitchFamily="34" charset="-122"/>
            </a:endParaRPr>
          </a:p>
        </p:txBody>
      </p:sp>
      <p:sp>
        <p:nvSpPr>
          <p:cNvPr id="65" name="PA_淘宝店chenying0907 64"/>
          <p:cNvSpPr/>
          <p:nvPr>
            <p:custDataLst>
              <p:tags r:id="rId9"/>
            </p:custDataLst>
          </p:nvPr>
        </p:nvSpPr>
        <p:spPr>
          <a:xfrm>
            <a:off x="6555267" y="3529880"/>
            <a:ext cx="902812" cy="307872"/>
          </a:xfrm>
          <a:prstGeom prst="rect">
            <a:avLst/>
          </a:prstGeom>
        </p:spPr>
        <p:txBody>
          <a:bodyPr wrap="none">
            <a:spAutoFit/>
          </a:bodyPr>
          <a:lstStyle/>
          <a:p>
            <a:pPr algn="r"/>
            <a:r>
              <a:rPr lang="zh-CN" altLang="en-US" sz="1400" dirty="0">
                <a:solidFill>
                  <a:schemeClr val="accent3"/>
                </a:solidFill>
                <a:latin typeface="方正兰亭黑_GBK"/>
                <a:ea typeface="方正兰亭黑_GBK"/>
              </a:rPr>
              <a:t>添加标题</a:t>
            </a:r>
            <a:endParaRPr lang="zh-CN" altLang="en-US" sz="1100" dirty="0">
              <a:solidFill>
                <a:schemeClr val="accent3"/>
              </a:solidFill>
              <a:ea typeface="微软雅黑" panose="020B0503020204020204" pitchFamily="34" charset="-122"/>
            </a:endParaRPr>
          </a:p>
        </p:txBody>
      </p:sp>
      <p:grpSp>
        <p:nvGrpSpPr>
          <p:cNvPr id="4" name="PA_组合 3"/>
          <p:cNvGrpSpPr/>
          <p:nvPr>
            <p:custDataLst>
              <p:tags r:id="rId10"/>
            </p:custDataLst>
          </p:nvPr>
        </p:nvGrpSpPr>
        <p:grpSpPr>
          <a:xfrm>
            <a:off x="844731" y="1986167"/>
            <a:ext cx="653168" cy="653370"/>
            <a:chOff x="844731" y="1680754"/>
            <a:chExt cx="653168" cy="653168"/>
          </a:xfrm>
        </p:grpSpPr>
        <p:sp>
          <p:nvSpPr>
            <p:cNvPr id="2" name="椭圆 1"/>
            <p:cNvSpPr/>
            <p:nvPr/>
          </p:nvSpPr>
          <p:spPr>
            <a:xfrm>
              <a:off x="844731" y="1680754"/>
              <a:ext cx="653168" cy="653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65"/>
            <p:cNvSpPr>
              <a:spLocks noEditPoints="1"/>
            </p:cNvSpPr>
            <p:nvPr/>
          </p:nvSpPr>
          <p:spPr bwMode="auto">
            <a:xfrm>
              <a:off x="972084" y="1823430"/>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pitchFamily="34" charset="-122"/>
              </a:endParaRPr>
            </a:p>
          </p:txBody>
        </p:sp>
      </p:grpSp>
      <p:grpSp>
        <p:nvGrpSpPr>
          <p:cNvPr id="5" name="PA_组合 4"/>
          <p:cNvGrpSpPr/>
          <p:nvPr>
            <p:custDataLst>
              <p:tags r:id="rId11"/>
            </p:custDataLst>
          </p:nvPr>
        </p:nvGrpSpPr>
        <p:grpSpPr>
          <a:xfrm>
            <a:off x="7570479" y="2081306"/>
            <a:ext cx="653168" cy="653370"/>
            <a:chOff x="7570479" y="1775864"/>
            <a:chExt cx="653168" cy="653168"/>
          </a:xfrm>
        </p:grpSpPr>
        <p:sp>
          <p:nvSpPr>
            <p:cNvPr id="66" name="椭圆 65"/>
            <p:cNvSpPr/>
            <p:nvPr/>
          </p:nvSpPr>
          <p:spPr>
            <a:xfrm>
              <a:off x="7570479" y="1775864"/>
              <a:ext cx="653168" cy="653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871"/>
            <p:cNvSpPr>
              <a:spLocks noEditPoints="1"/>
            </p:cNvSpPr>
            <p:nvPr/>
          </p:nvSpPr>
          <p:spPr bwMode="auto">
            <a:xfrm>
              <a:off x="7729581" y="1882579"/>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pitchFamily="34" charset="-122"/>
              </a:endParaRPr>
            </a:p>
          </p:txBody>
        </p:sp>
      </p:grpSp>
      <p:grpSp>
        <p:nvGrpSpPr>
          <p:cNvPr id="6" name="PA_组合 2"/>
          <p:cNvGrpSpPr/>
          <p:nvPr>
            <p:custDataLst>
              <p:tags r:id="rId12"/>
            </p:custDataLst>
          </p:nvPr>
        </p:nvGrpSpPr>
        <p:grpSpPr>
          <a:xfrm>
            <a:off x="844731" y="3708863"/>
            <a:ext cx="653168" cy="653370"/>
            <a:chOff x="844731" y="3402918"/>
            <a:chExt cx="653168" cy="653168"/>
          </a:xfrm>
        </p:grpSpPr>
        <p:sp>
          <p:nvSpPr>
            <p:cNvPr id="61" name="椭圆 60"/>
            <p:cNvSpPr/>
            <p:nvPr/>
          </p:nvSpPr>
          <p:spPr>
            <a:xfrm>
              <a:off x="844731" y="3402918"/>
              <a:ext cx="653168" cy="653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78"/>
            <p:cNvSpPr>
              <a:spLocks noEditPoints="1"/>
            </p:cNvSpPr>
            <p:nvPr/>
          </p:nvSpPr>
          <p:spPr bwMode="auto">
            <a:xfrm>
              <a:off x="969703" y="3515190"/>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pitchFamily="34" charset="-122"/>
              </a:endParaRPr>
            </a:p>
          </p:txBody>
        </p:sp>
      </p:grpSp>
      <p:grpSp>
        <p:nvGrpSpPr>
          <p:cNvPr id="7" name="PA_组合 5"/>
          <p:cNvGrpSpPr/>
          <p:nvPr>
            <p:custDataLst>
              <p:tags r:id="rId13"/>
            </p:custDataLst>
          </p:nvPr>
        </p:nvGrpSpPr>
        <p:grpSpPr>
          <a:xfrm>
            <a:off x="7570479" y="3800224"/>
            <a:ext cx="653168" cy="653370"/>
            <a:chOff x="7570479" y="3494251"/>
            <a:chExt cx="653168" cy="653168"/>
          </a:xfrm>
        </p:grpSpPr>
        <p:sp>
          <p:nvSpPr>
            <p:cNvPr id="67" name="椭圆 66"/>
            <p:cNvSpPr/>
            <p:nvPr/>
          </p:nvSpPr>
          <p:spPr>
            <a:xfrm>
              <a:off x="7570479" y="3494251"/>
              <a:ext cx="653168" cy="653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93"/>
            <p:cNvSpPr>
              <a:spLocks noEditPoints="1"/>
            </p:cNvSpPr>
            <p:nvPr/>
          </p:nvSpPr>
          <p:spPr bwMode="auto">
            <a:xfrm>
              <a:off x="7776407" y="3633003"/>
              <a:ext cx="241312" cy="415198"/>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240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grpId="0" nodeType="withEffect">
                                  <p:stCondLst>
                                    <p:cond delay="270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33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36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39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6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1" nodeType="withEffect">
                                  <p:stCondLst>
                                    <p:cond delay="90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1" nodeType="withEffect">
                                  <p:stCondLst>
                                    <p:cond delay="120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1" nodeType="withEffect">
                                  <p:stCondLst>
                                    <p:cond delay="1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1" nodeType="withEffect">
                                  <p:stCondLst>
                                    <p:cond delay="18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1" nodeType="withEffect">
                                  <p:stCondLst>
                                    <p:cond delay="210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1" nodeType="withEffect">
                                  <p:stCondLst>
                                    <p:cond delay="24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grpId="1" nodeType="withEffect">
                                  <p:stCondLst>
                                    <p:cond delay="270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grpId="1" nodeType="withEffect">
                                  <p:stCondLst>
                                    <p:cond delay="300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par>
                                <p:cTn id="73" presetID="10" presetClass="entr" presetSubtype="0" fill="hold" nodeType="withEffect">
                                  <p:stCondLst>
                                    <p:cond delay="330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nodeType="withEffect">
                                  <p:stCondLst>
                                    <p:cond delay="360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nodeType="withEffect">
                                  <p:stCondLst>
                                    <p:cond delay="390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nodeType="withEffect">
                                  <p:stCondLst>
                                    <p:cond delay="60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par>
                                <p:cTn id="90" presetID="10" presetClass="entr" presetSubtype="0" fill="hold" grpId="2" nodeType="withEffect">
                                  <p:stCondLst>
                                    <p:cond delay="90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grpId="2" nodeType="withEffect">
                                  <p:stCondLst>
                                    <p:cond delay="120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grpId="2" nodeType="withEffect">
                                  <p:stCondLst>
                                    <p:cond delay="150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grpId="2" nodeType="withEffect">
                                  <p:stCondLst>
                                    <p:cond delay="180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grpId="2" nodeType="withEffect">
                                  <p:stCondLst>
                                    <p:cond delay="210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2" nodeType="withEffect">
                                  <p:stCondLst>
                                    <p:cond delay="240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2" nodeType="withEffect">
                                  <p:stCondLst>
                                    <p:cond delay="27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grpId="2" nodeType="withEffect">
                                  <p:stCondLst>
                                    <p:cond delay="300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nodeType="withEffect">
                                  <p:stCondLst>
                                    <p:cond delay="330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500"/>
                                        <p:tgtEl>
                                          <p:spTgt spid="4"/>
                                        </p:tgtEl>
                                      </p:cBhvr>
                                    </p:animEffect>
                                  </p:childTnLst>
                                </p:cTn>
                              </p:par>
                              <p:par>
                                <p:cTn id="117" presetID="10" presetClass="entr" presetSubtype="0" fill="hold" nodeType="withEffect">
                                  <p:stCondLst>
                                    <p:cond delay="360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nodeType="withEffect">
                                  <p:stCondLst>
                                    <p:cond delay="3900"/>
                                  </p:stCondLst>
                                  <p:childTnLst>
                                    <p:set>
                                      <p:cBhvr>
                                        <p:cTn id="121" dur="1" fill="hold">
                                          <p:stCondLst>
                                            <p:cond delay="0"/>
                                          </p:stCondLst>
                                        </p:cTn>
                                        <p:tgtEl>
                                          <p:spTgt spid="6"/>
                                        </p:tgtEl>
                                        <p:attrNameLst>
                                          <p:attrName>style.visibility</p:attrName>
                                        </p:attrNameLst>
                                      </p:cBhvr>
                                      <p:to>
                                        <p:strVal val="visible"/>
                                      </p:to>
                                    </p:set>
                                    <p:animEffect transition="in" filter="fade">
                                      <p:cBhvr>
                                        <p:cTn id="122" dur="500"/>
                                        <p:tgtEl>
                                          <p:spTgt spid="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nodeType="withEffect">
                                  <p:stCondLst>
                                    <p:cond delay="60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grpId="3" nodeType="withEffect">
                                  <p:stCondLst>
                                    <p:cond delay="90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par>
                                <p:cTn id="134" presetID="10" presetClass="entr" presetSubtype="0" fill="hold" grpId="3" nodeType="withEffect">
                                  <p:stCondLst>
                                    <p:cond delay="1200"/>
                                  </p:stCondLst>
                                  <p:childTnLst>
                                    <p:set>
                                      <p:cBhvr>
                                        <p:cTn id="135" dur="1" fill="hold">
                                          <p:stCondLst>
                                            <p:cond delay="0"/>
                                          </p:stCondLst>
                                        </p:cTn>
                                        <p:tgtEl>
                                          <p:spTgt spid="57"/>
                                        </p:tgtEl>
                                        <p:attrNameLst>
                                          <p:attrName>style.visibility</p:attrName>
                                        </p:attrNameLst>
                                      </p:cBhvr>
                                      <p:to>
                                        <p:strVal val="visible"/>
                                      </p:to>
                                    </p:set>
                                    <p:animEffect transition="in" filter="fade">
                                      <p:cBhvr>
                                        <p:cTn id="136" dur="500"/>
                                        <p:tgtEl>
                                          <p:spTgt spid="57"/>
                                        </p:tgtEl>
                                      </p:cBhvr>
                                    </p:animEffect>
                                  </p:childTnLst>
                                </p:cTn>
                              </p:par>
                              <p:par>
                                <p:cTn id="137" presetID="10" presetClass="entr" presetSubtype="0" fill="hold" grpId="3" nodeType="withEffect">
                                  <p:stCondLst>
                                    <p:cond delay="150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500"/>
                                        <p:tgtEl>
                                          <p:spTgt spid="58"/>
                                        </p:tgtEl>
                                      </p:cBhvr>
                                    </p:animEffect>
                                  </p:childTnLst>
                                </p:cTn>
                              </p:par>
                              <p:par>
                                <p:cTn id="140" presetID="10" presetClass="entr" presetSubtype="0" fill="hold" grpId="3" nodeType="withEffect">
                                  <p:stCondLst>
                                    <p:cond delay="180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500"/>
                                        <p:tgtEl>
                                          <p:spTgt spid="59"/>
                                        </p:tgtEl>
                                      </p:cBhvr>
                                    </p:animEffect>
                                  </p:childTnLst>
                                </p:cTn>
                              </p:par>
                              <p:par>
                                <p:cTn id="143" presetID="10" presetClass="entr" presetSubtype="0" fill="hold" grpId="3" nodeType="withEffect">
                                  <p:stCondLst>
                                    <p:cond delay="210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par>
                                <p:cTn id="146" presetID="10" presetClass="entr" presetSubtype="0" fill="hold" grpId="3" nodeType="withEffect">
                                  <p:stCondLst>
                                    <p:cond delay="240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par>
                                <p:cTn id="149" presetID="10" presetClass="entr" presetSubtype="0" fill="hold" grpId="3" nodeType="withEffect">
                                  <p:stCondLst>
                                    <p:cond delay="270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500"/>
                                        <p:tgtEl>
                                          <p:spTgt spid="64"/>
                                        </p:tgtEl>
                                      </p:cBhvr>
                                    </p:animEffect>
                                  </p:childTnLst>
                                </p:cTn>
                              </p:par>
                              <p:par>
                                <p:cTn id="152" presetID="10" presetClass="entr" presetSubtype="0" fill="hold" grpId="3" nodeType="withEffect">
                                  <p:stCondLst>
                                    <p:cond delay="300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500"/>
                                        <p:tgtEl>
                                          <p:spTgt spid="65"/>
                                        </p:tgtEl>
                                      </p:cBhvr>
                                    </p:animEffect>
                                  </p:childTnLst>
                                </p:cTn>
                              </p:par>
                              <p:par>
                                <p:cTn id="155" presetID="10" presetClass="entr" presetSubtype="0" fill="hold" nodeType="withEffect">
                                  <p:stCondLst>
                                    <p:cond delay="330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500"/>
                                        <p:tgtEl>
                                          <p:spTgt spid="4"/>
                                        </p:tgtEl>
                                      </p:cBhvr>
                                    </p:animEffect>
                                  </p:childTnLst>
                                </p:cTn>
                              </p:par>
                              <p:par>
                                <p:cTn id="158" presetID="10" presetClass="entr" presetSubtype="0" fill="hold" nodeType="withEffect">
                                  <p:stCondLst>
                                    <p:cond delay="360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390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7"/>
                                        </p:tgtEl>
                                        <p:attrNameLst>
                                          <p:attrName>style.visibility</p:attrName>
                                        </p:attrNameLst>
                                      </p:cBhvr>
                                      <p:to>
                                        <p:strVal val="visible"/>
                                      </p:to>
                                    </p:set>
                                    <p:animEffect transition="in" filter="fade">
                                      <p:cBhvr>
                                        <p:cTn id="168" dur="500"/>
                                        <p:tgtEl>
                                          <p:spTgt spid="7"/>
                                        </p:tgtEl>
                                      </p:cBhvr>
                                    </p:animEffect>
                                  </p:childTnLst>
                                </p:cTn>
                              </p:par>
                              <p:par>
                                <p:cTn id="169" presetID="10" presetClass="entr" presetSubtype="0" fill="hold" nodeType="withEffect">
                                  <p:stCondLst>
                                    <p:cond delay="600"/>
                                  </p:stCondLst>
                                  <p:childTnLst>
                                    <p:set>
                                      <p:cBhvr>
                                        <p:cTn id="170" dur="1" fill="hold">
                                          <p:stCondLst>
                                            <p:cond delay="0"/>
                                          </p:stCondLst>
                                        </p:cTn>
                                        <p:tgtEl>
                                          <p:spTgt spid="3"/>
                                        </p:tgtEl>
                                        <p:attrNameLst>
                                          <p:attrName>style.visibility</p:attrName>
                                        </p:attrNameLst>
                                      </p:cBhvr>
                                      <p:to>
                                        <p:strVal val="visible"/>
                                      </p:to>
                                    </p:set>
                                    <p:animEffect transition="in" filter="fade">
                                      <p:cBhvr>
                                        <p:cTn id="171" dur="500"/>
                                        <p:tgtEl>
                                          <p:spTgt spid="3"/>
                                        </p:tgtEl>
                                      </p:cBhvr>
                                    </p:animEffect>
                                  </p:childTnLst>
                                </p:cTn>
                              </p:par>
                              <p:par>
                                <p:cTn id="172" presetID="10" presetClass="entr" presetSubtype="0" fill="hold" grpId="4" nodeType="withEffect">
                                  <p:stCondLst>
                                    <p:cond delay="900"/>
                                  </p:stCondLst>
                                  <p:childTnLst>
                                    <p:set>
                                      <p:cBhvr>
                                        <p:cTn id="173" dur="1" fill="hold">
                                          <p:stCondLst>
                                            <p:cond delay="0"/>
                                          </p:stCondLst>
                                        </p:cTn>
                                        <p:tgtEl>
                                          <p:spTgt spid="56"/>
                                        </p:tgtEl>
                                        <p:attrNameLst>
                                          <p:attrName>style.visibility</p:attrName>
                                        </p:attrNameLst>
                                      </p:cBhvr>
                                      <p:to>
                                        <p:strVal val="visible"/>
                                      </p:to>
                                    </p:set>
                                    <p:animEffect transition="in" filter="fade">
                                      <p:cBhvr>
                                        <p:cTn id="174" dur="500"/>
                                        <p:tgtEl>
                                          <p:spTgt spid="56"/>
                                        </p:tgtEl>
                                      </p:cBhvr>
                                    </p:animEffect>
                                  </p:childTnLst>
                                </p:cTn>
                              </p:par>
                              <p:par>
                                <p:cTn id="175" presetID="10" presetClass="entr" presetSubtype="0" fill="hold" grpId="4" nodeType="withEffect">
                                  <p:stCondLst>
                                    <p:cond delay="1200"/>
                                  </p:stCondLst>
                                  <p:childTnLst>
                                    <p:set>
                                      <p:cBhvr>
                                        <p:cTn id="176" dur="1" fill="hold">
                                          <p:stCondLst>
                                            <p:cond delay="0"/>
                                          </p:stCondLst>
                                        </p:cTn>
                                        <p:tgtEl>
                                          <p:spTgt spid="57"/>
                                        </p:tgtEl>
                                        <p:attrNameLst>
                                          <p:attrName>style.visibility</p:attrName>
                                        </p:attrNameLst>
                                      </p:cBhvr>
                                      <p:to>
                                        <p:strVal val="visible"/>
                                      </p:to>
                                    </p:set>
                                    <p:animEffect transition="in" filter="fade">
                                      <p:cBhvr>
                                        <p:cTn id="177" dur="500"/>
                                        <p:tgtEl>
                                          <p:spTgt spid="57"/>
                                        </p:tgtEl>
                                      </p:cBhvr>
                                    </p:animEffect>
                                  </p:childTnLst>
                                </p:cTn>
                              </p:par>
                              <p:par>
                                <p:cTn id="178" presetID="10" presetClass="entr" presetSubtype="0" fill="hold" grpId="4" nodeType="withEffect">
                                  <p:stCondLst>
                                    <p:cond delay="1500"/>
                                  </p:stCondLst>
                                  <p:childTnLst>
                                    <p:set>
                                      <p:cBhvr>
                                        <p:cTn id="179" dur="1" fill="hold">
                                          <p:stCondLst>
                                            <p:cond delay="0"/>
                                          </p:stCondLst>
                                        </p:cTn>
                                        <p:tgtEl>
                                          <p:spTgt spid="58"/>
                                        </p:tgtEl>
                                        <p:attrNameLst>
                                          <p:attrName>style.visibility</p:attrName>
                                        </p:attrNameLst>
                                      </p:cBhvr>
                                      <p:to>
                                        <p:strVal val="visible"/>
                                      </p:to>
                                    </p:set>
                                    <p:animEffect transition="in" filter="fade">
                                      <p:cBhvr>
                                        <p:cTn id="180" dur="500"/>
                                        <p:tgtEl>
                                          <p:spTgt spid="58"/>
                                        </p:tgtEl>
                                      </p:cBhvr>
                                    </p:animEffect>
                                  </p:childTnLst>
                                </p:cTn>
                              </p:par>
                              <p:par>
                                <p:cTn id="181" presetID="10" presetClass="entr" presetSubtype="0" fill="hold" grpId="4" nodeType="withEffect">
                                  <p:stCondLst>
                                    <p:cond delay="1800"/>
                                  </p:stCondLst>
                                  <p:childTnLst>
                                    <p:set>
                                      <p:cBhvr>
                                        <p:cTn id="182" dur="1" fill="hold">
                                          <p:stCondLst>
                                            <p:cond delay="0"/>
                                          </p:stCondLst>
                                        </p:cTn>
                                        <p:tgtEl>
                                          <p:spTgt spid="59"/>
                                        </p:tgtEl>
                                        <p:attrNameLst>
                                          <p:attrName>style.visibility</p:attrName>
                                        </p:attrNameLst>
                                      </p:cBhvr>
                                      <p:to>
                                        <p:strVal val="visible"/>
                                      </p:to>
                                    </p:set>
                                    <p:animEffect transition="in" filter="fade">
                                      <p:cBhvr>
                                        <p:cTn id="183" dur="500"/>
                                        <p:tgtEl>
                                          <p:spTgt spid="59"/>
                                        </p:tgtEl>
                                      </p:cBhvr>
                                    </p:animEffect>
                                  </p:childTnLst>
                                </p:cTn>
                              </p:par>
                              <p:par>
                                <p:cTn id="184" presetID="10" presetClass="entr" presetSubtype="0" fill="hold" grpId="4" nodeType="withEffect">
                                  <p:stCondLst>
                                    <p:cond delay="2100"/>
                                  </p:stCondLst>
                                  <p:childTnLst>
                                    <p:set>
                                      <p:cBhvr>
                                        <p:cTn id="185" dur="1" fill="hold">
                                          <p:stCondLst>
                                            <p:cond delay="0"/>
                                          </p:stCondLst>
                                        </p:cTn>
                                        <p:tgtEl>
                                          <p:spTgt spid="62"/>
                                        </p:tgtEl>
                                        <p:attrNameLst>
                                          <p:attrName>style.visibility</p:attrName>
                                        </p:attrNameLst>
                                      </p:cBhvr>
                                      <p:to>
                                        <p:strVal val="visible"/>
                                      </p:to>
                                    </p:set>
                                    <p:animEffect transition="in" filter="fade">
                                      <p:cBhvr>
                                        <p:cTn id="186" dur="500"/>
                                        <p:tgtEl>
                                          <p:spTgt spid="62"/>
                                        </p:tgtEl>
                                      </p:cBhvr>
                                    </p:animEffect>
                                  </p:childTnLst>
                                </p:cTn>
                              </p:par>
                              <p:par>
                                <p:cTn id="187" presetID="10" presetClass="entr" presetSubtype="0" fill="hold" grpId="4" nodeType="withEffect">
                                  <p:stCondLst>
                                    <p:cond delay="2400"/>
                                  </p:stCondLst>
                                  <p:childTnLst>
                                    <p:set>
                                      <p:cBhvr>
                                        <p:cTn id="188" dur="1" fill="hold">
                                          <p:stCondLst>
                                            <p:cond delay="0"/>
                                          </p:stCondLst>
                                        </p:cTn>
                                        <p:tgtEl>
                                          <p:spTgt spid="63"/>
                                        </p:tgtEl>
                                        <p:attrNameLst>
                                          <p:attrName>style.visibility</p:attrName>
                                        </p:attrNameLst>
                                      </p:cBhvr>
                                      <p:to>
                                        <p:strVal val="visible"/>
                                      </p:to>
                                    </p:set>
                                    <p:animEffect transition="in" filter="fade">
                                      <p:cBhvr>
                                        <p:cTn id="189" dur="500"/>
                                        <p:tgtEl>
                                          <p:spTgt spid="63"/>
                                        </p:tgtEl>
                                      </p:cBhvr>
                                    </p:animEffect>
                                  </p:childTnLst>
                                </p:cTn>
                              </p:par>
                              <p:par>
                                <p:cTn id="190" presetID="10" presetClass="entr" presetSubtype="0" fill="hold" grpId="4" nodeType="withEffect">
                                  <p:stCondLst>
                                    <p:cond delay="2700"/>
                                  </p:stCondLst>
                                  <p:childTnLst>
                                    <p:set>
                                      <p:cBhvr>
                                        <p:cTn id="191" dur="1" fill="hold">
                                          <p:stCondLst>
                                            <p:cond delay="0"/>
                                          </p:stCondLst>
                                        </p:cTn>
                                        <p:tgtEl>
                                          <p:spTgt spid="64"/>
                                        </p:tgtEl>
                                        <p:attrNameLst>
                                          <p:attrName>style.visibility</p:attrName>
                                        </p:attrNameLst>
                                      </p:cBhvr>
                                      <p:to>
                                        <p:strVal val="visible"/>
                                      </p:to>
                                    </p:set>
                                    <p:animEffect transition="in" filter="fade">
                                      <p:cBhvr>
                                        <p:cTn id="192" dur="500"/>
                                        <p:tgtEl>
                                          <p:spTgt spid="64"/>
                                        </p:tgtEl>
                                      </p:cBhvr>
                                    </p:animEffect>
                                  </p:childTnLst>
                                </p:cTn>
                              </p:par>
                              <p:par>
                                <p:cTn id="193" presetID="10" presetClass="entr" presetSubtype="0" fill="hold" grpId="4" nodeType="withEffect">
                                  <p:stCondLst>
                                    <p:cond delay="3000"/>
                                  </p:stCondLst>
                                  <p:childTnLst>
                                    <p:set>
                                      <p:cBhvr>
                                        <p:cTn id="194" dur="1" fill="hold">
                                          <p:stCondLst>
                                            <p:cond delay="0"/>
                                          </p:stCondLst>
                                        </p:cTn>
                                        <p:tgtEl>
                                          <p:spTgt spid="65"/>
                                        </p:tgtEl>
                                        <p:attrNameLst>
                                          <p:attrName>style.visibility</p:attrName>
                                        </p:attrNameLst>
                                      </p:cBhvr>
                                      <p:to>
                                        <p:strVal val="visible"/>
                                      </p:to>
                                    </p:set>
                                    <p:animEffect transition="in" filter="fade">
                                      <p:cBhvr>
                                        <p:cTn id="195" dur="500"/>
                                        <p:tgtEl>
                                          <p:spTgt spid="65"/>
                                        </p:tgtEl>
                                      </p:cBhvr>
                                    </p:animEffect>
                                  </p:childTnLst>
                                </p:cTn>
                              </p:par>
                              <p:par>
                                <p:cTn id="196" presetID="10" presetClass="entr" presetSubtype="0" fill="hold" nodeType="withEffect">
                                  <p:stCondLst>
                                    <p:cond delay="3300"/>
                                  </p:stCondLst>
                                  <p:childTnLst>
                                    <p:set>
                                      <p:cBhvr>
                                        <p:cTn id="197" dur="1" fill="hold">
                                          <p:stCondLst>
                                            <p:cond delay="0"/>
                                          </p:stCondLst>
                                        </p:cTn>
                                        <p:tgtEl>
                                          <p:spTgt spid="4"/>
                                        </p:tgtEl>
                                        <p:attrNameLst>
                                          <p:attrName>style.visibility</p:attrName>
                                        </p:attrNameLst>
                                      </p:cBhvr>
                                      <p:to>
                                        <p:strVal val="visible"/>
                                      </p:to>
                                    </p:set>
                                    <p:animEffect transition="in" filter="fade">
                                      <p:cBhvr>
                                        <p:cTn id="198" dur="500"/>
                                        <p:tgtEl>
                                          <p:spTgt spid="4"/>
                                        </p:tgtEl>
                                      </p:cBhvr>
                                    </p:animEffect>
                                  </p:childTnLst>
                                </p:cTn>
                              </p:par>
                              <p:par>
                                <p:cTn id="199" presetID="10" presetClass="entr" presetSubtype="0" fill="hold" nodeType="withEffect">
                                  <p:stCondLst>
                                    <p:cond delay="360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500"/>
                                        <p:tgtEl>
                                          <p:spTgt spid="5"/>
                                        </p:tgtEl>
                                      </p:cBhvr>
                                    </p:animEffect>
                                  </p:childTnLst>
                                </p:cTn>
                              </p:par>
                              <p:par>
                                <p:cTn id="202" presetID="10" presetClass="entr" presetSubtype="0" fill="hold" nodeType="withEffect">
                                  <p:stCondLst>
                                    <p:cond delay="3900"/>
                                  </p:stCondLst>
                                  <p:childTnLst>
                                    <p:set>
                                      <p:cBhvr>
                                        <p:cTn id="203" dur="1" fill="hold">
                                          <p:stCondLst>
                                            <p:cond delay="0"/>
                                          </p:stCondLst>
                                        </p:cTn>
                                        <p:tgtEl>
                                          <p:spTgt spid="6"/>
                                        </p:tgtEl>
                                        <p:attrNameLst>
                                          <p:attrName>style.visibility</p:attrName>
                                        </p:attrNameLst>
                                      </p:cBhvr>
                                      <p:to>
                                        <p:strVal val="visible"/>
                                      </p:to>
                                    </p:set>
                                    <p:animEffect transition="in" filter="fade">
                                      <p:cBhvr>
                                        <p:cTn id="204" dur="500"/>
                                        <p:tgtEl>
                                          <p:spTgt spid="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7"/>
                                        </p:tgtEl>
                                        <p:attrNameLst>
                                          <p:attrName>style.visibility</p:attrName>
                                        </p:attrNameLst>
                                      </p:cBhvr>
                                      <p:to>
                                        <p:strVal val="visible"/>
                                      </p:to>
                                    </p:set>
                                    <p:animEffect transition="in" filter="fade">
                                      <p:cBhvr>
                                        <p:cTn id="2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6" grpId="2"/>
      <p:bldP spid="56" grpId="3"/>
      <p:bldP spid="56" grpId="4"/>
      <p:bldP spid="57" grpId="0"/>
      <p:bldP spid="57" grpId="1"/>
      <p:bldP spid="57" grpId="2"/>
      <p:bldP spid="57" grpId="3"/>
      <p:bldP spid="57" grpId="4"/>
      <p:bldP spid="58" grpId="0"/>
      <p:bldP spid="58" grpId="1"/>
      <p:bldP spid="58" grpId="2"/>
      <p:bldP spid="58" grpId="3"/>
      <p:bldP spid="58" grpId="4"/>
      <p:bldP spid="59" grpId="0"/>
      <p:bldP spid="59" grpId="1"/>
      <p:bldP spid="59" grpId="2" animBg="1" autoUpdateAnimBg="0"/>
      <p:bldP spid="59" grpId="3" animBg="1" autoUpdateAnimBg="0"/>
      <p:bldP spid="59" grpId="4" animBg="1" autoUpdateAnimBg="0"/>
      <p:bldP spid="62" grpId="0"/>
      <p:bldP spid="62" grpId="1"/>
      <p:bldP spid="62" grpId="2"/>
      <p:bldP spid="62" grpId="3"/>
      <p:bldP spid="62" grpId="4"/>
      <p:bldP spid="63" grpId="0" animBg="1" autoUpdateAnimBg="0"/>
      <p:bldP spid="63" grpId="1" animBg="1" autoUpdateAnimBg="0"/>
      <p:bldP spid="63" grpId="2"/>
      <p:bldP spid="63" grpId="3"/>
      <p:bldP spid="63" grpId="4"/>
      <p:bldP spid="64" grpId="0"/>
      <p:bldP spid="64" grpId="1"/>
      <p:bldP spid="64" grpId="2"/>
      <p:bldP spid="64" grpId="3"/>
      <p:bldP spid="64" grpId="4"/>
      <p:bldP spid="65" grpId="0"/>
      <p:bldP spid="65" grpId="1"/>
      <p:bldP spid="65" grpId="2" animBg="1" autoUpdateAnimBg="0"/>
      <p:bldP spid="65" grpId="3" animBg="1" autoUpdateAnimBg="0"/>
      <p:bldP spid="65" grpId="4"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1996480"/>
            <a:ext cx="830099" cy="346249"/>
          </a:xfrm>
          <a:prstGeom prst="rect">
            <a:avLst/>
          </a:prstGeom>
          <a:noFill/>
        </p:spPr>
        <p:txBody>
          <a:bodyPr wrap="none" lIns="68580" tIns="34290" rIns="68580" bIns="34290"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Part 4</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nvGrpSpPr>
          <p:cNvPr id="2" name="Group 14"/>
          <p:cNvGrpSpPr/>
          <p:nvPr/>
        </p:nvGrpSpPr>
        <p:grpSpPr>
          <a:xfrm>
            <a:off x="4139952" y="2378733"/>
            <a:ext cx="2664296" cy="366658"/>
            <a:chOff x="5349226" y="2010956"/>
            <a:chExt cx="4272984" cy="683231"/>
          </a:xfrm>
          <a:solidFill>
            <a:schemeClr val="accent1"/>
          </a:solidFill>
        </p:grpSpPr>
        <p:sp>
          <p:nvSpPr>
            <p:cNvPr id="6" name="燕尾形 18"/>
            <p:cNvSpPr/>
            <p:nvPr/>
          </p:nvSpPr>
          <p:spPr>
            <a:xfrm rot="10800000">
              <a:off x="5349226" y="2010956"/>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500201" y="2120675"/>
              <a:ext cx="2313607" cy="573512"/>
            </a:xfrm>
            <a:prstGeom prst="rect">
              <a:avLst/>
            </a:prstGeom>
            <a:grpFill/>
          </p:spPr>
          <p:txBody>
            <a:bodyPr wrap="square" rtlCol="0">
              <a:spAutoFit/>
            </a:bodyPr>
            <a:lstStyle/>
            <a:p>
              <a:r>
                <a:rPr lang="zh-CN" altLang="zh-CN" sz="1400" b="1" dirty="0">
                  <a:solidFill>
                    <a:schemeClr val="bg1"/>
                  </a:solidFill>
                  <a:latin typeface="微软雅黑" panose="020B0503020204020204" pitchFamily="34" charset="-122"/>
                  <a:ea typeface="微软雅黑" panose="020B0503020204020204" pitchFamily="34" charset="-122"/>
                </a:rPr>
                <a:t>明年工作计划</a:t>
              </a:r>
            </a:p>
          </p:txBody>
        </p:sp>
      </p:grpSp>
      <p:sp>
        <p:nvSpPr>
          <p:cNvPr id="9" name="文本框 7"/>
          <p:cNvSpPr txBox="1">
            <a:spLocks noChangeArrowheads="1"/>
          </p:cNvSpPr>
          <p:nvPr/>
        </p:nvSpPr>
        <p:spPr bwMode="auto">
          <a:xfrm>
            <a:off x="4283968" y="2852592"/>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sp>
        <p:nvSpPr>
          <p:cNvPr id="11" name="文本框 7"/>
          <p:cNvSpPr txBox="1">
            <a:spLocks noChangeArrowheads="1"/>
          </p:cNvSpPr>
          <p:nvPr/>
        </p:nvSpPr>
        <p:spPr bwMode="auto">
          <a:xfrm>
            <a:off x="5688124" y="2852592"/>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1624" t="3845" r="41118"/>
          <a:stretch>
            <a:fillRect/>
          </a:stretch>
        </p:blipFill>
        <p:spPr>
          <a:xfrm>
            <a:off x="-1152636" y="-55748"/>
            <a:ext cx="3889514" cy="5236926"/>
          </a:xfrm>
          <a:custGeom>
            <a:avLst/>
            <a:gdLst>
              <a:gd name="connsiteX0" fmla="*/ 1146189 w 3814327"/>
              <a:gd name="connsiteY0" fmla="*/ 0 h 5135694"/>
              <a:gd name="connsiteX1" fmla="*/ 3814327 w 3814327"/>
              <a:gd name="connsiteY1" fmla="*/ 0 h 5135694"/>
              <a:gd name="connsiteX2" fmla="*/ 2668138 w 3814327"/>
              <a:gd name="connsiteY2" fmla="*/ 5135694 h 5135694"/>
              <a:gd name="connsiteX3" fmla="*/ 0 w 3814327"/>
              <a:gd name="connsiteY3" fmla="*/ 5135694 h 5135694"/>
            </a:gdLst>
            <a:ahLst/>
            <a:cxnLst>
              <a:cxn ang="0">
                <a:pos x="connsiteX0" y="connsiteY0"/>
              </a:cxn>
              <a:cxn ang="0">
                <a:pos x="connsiteX1" y="connsiteY1"/>
              </a:cxn>
              <a:cxn ang="0">
                <a:pos x="connsiteX2" y="connsiteY2"/>
              </a:cxn>
              <a:cxn ang="0">
                <a:pos x="connsiteX3" y="connsiteY3"/>
              </a:cxn>
            </a:cxnLst>
            <a:rect l="l" t="t" r="r" b="b"/>
            <a:pathLst>
              <a:path w="3814327" h="5135694">
                <a:moveTo>
                  <a:pt x="1146189" y="0"/>
                </a:moveTo>
                <a:lnTo>
                  <a:pt x="3814327" y="0"/>
                </a:lnTo>
                <a:lnTo>
                  <a:pt x="2668138" y="5135694"/>
                </a:lnTo>
                <a:lnTo>
                  <a:pt x="0" y="513569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down)">
                                      <p:cBhvr>
                                        <p:cTn id="17" dur="500"/>
                                        <p:tgtEl>
                                          <p:spTgt spid="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淘宝店chenying0907 10" descr="001e90bc453a118d6b4237"/>
          <p:cNvSpPr>
            <a:spLocks noChangeArrowheads="1"/>
          </p:cNvSpPr>
          <p:nvPr>
            <p:custDataLst>
              <p:tags r:id="rId1"/>
            </p:custDataLst>
          </p:nvPr>
        </p:nvSpPr>
        <p:spPr bwMode="auto">
          <a:xfrm>
            <a:off x="1367645" y="1390041"/>
            <a:ext cx="2353855" cy="1867152"/>
          </a:xfrm>
          <a:prstGeom prst="rect">
            <a:avLst/>
          </a:prstGeom>
          <a:blipFill dpi="0" rotWithShape="1">
            <a:blip r:embed="rId13"/>
            <a:srcRect/>
            <a:stretch>
              <a:fillRect/>
            </a:stretch>
          </a:blipFill>
          <a:ln>
            <a:noFill/>
          </a:ln>
        </p:spPr>
        <p:txBody>
          <a:bodyPr/>
          <a:lstStyle/>
          <a:p>
            <a:endParaRPr lang="zh-CN" altLang="en-US"/>
          </a:p>
        </p:txBody>
      </p:sp>
      <p:sp>
        <p:nvSpPr>
          <p:cNvPr id="7" name="PA_淘宝店chenying0907 11"/>
          <p:cNvSpPr>
            <a:spLocks noChangeArrowheads="1"/>
          </p:cNvSpPr>
          <p:nvPr>
            <p:custDataLst>
              <p:tags r:id="rId2"/>
            </p:custDataLst>
          </p:nvPr>
        </p:nvSpPr>
        <p:spPr bwMode="auto">
          <a:xfrm>
            <a:off x="3840539" y="1390041"/>
            <a:ext cx="2558606" cy="1206663"/>
          </a:xfrm>
          <a:prstGeom prst="rect">
            <a:avLst/>
          </a:prstGeom>
          <a:noFill/>
          <a:ln w="6350">
            <a:solidFill>
              <a:schemeClr val="tx1">
                <a:lumMod val="50000"/>
                <a:lumOff val="50000"/>
              </a:schemeClr>
            </a:solidFill>
          </a:ln>
        </p:spPr>
        <p:txBody>
          <a:bodyPr/>
          <a:lstStyle/>
          <a:p>
            <a:endParaRPr lang="zh-CN" altLang="en-US"/>
          </a:p>
        </p:txBody>
      </p:sp>
      <p:sp>
        <p:nvSpPr>
          <p:cNvPr id="8" name="PA_淘宝店chenying0907 12"/>
          <p:cNvSpPr>
            <a:spLocks noChangeArrowheads="1"/>
          </p:cNvSpPr>
          <p:nvPr>
            <p:custDataLst>
              <p:tags r:id="rId3"/>
            </p:custDataLst>
          </p:nvPr>
        </p:nvSpPr>
        <p:spPr bwMode="auto">
          <a:xfrm>
            <a:off x="6507651" y="1419414"/>
            <a:ext cx="1225337" cy="1206663"/>
          </a:xfrm>
          <a:prstGeom prst="rect">
            <a:avLst/>
          </a:prstGeom>
          <a:solidFill>
            <a:schemeClr val="accent3"/>
          </a:solidFill>
          <a:ln>
            <a:noFill/>
          </a:ln>
        </p:spPr>
        <p:txBody>
          <a:bodyPr/>
          <a:lstStyle/>
          <a:p>
            <a:endParaRPr lang="zh-CN" altLang="zh-CN"/>
          </a:p>
        </p:txBody>
      </p:sp>
      <p:sp>
        <p:nvSpPr>
          <p:cNvPr id="9" name="PA_淘宝店chenying0907 13"/>
          <p:cNvSpPr>
            <a:spLocks noChangeArrowheads="1"/>
          </p:cNvSpPr>
          <p:nvPr>
            <p:custDataLst>
              <p:tags r:id="rId4"/>
            </p:custDataLst>
          </p:nvPr>
        </p:nvSpPr>
        <p:spPr bwMode="auto">
          <a:xfrm>
            <a:off x="6510253" y="2714195"/>
            <a:ext cx="1230099" cy="1894146"/>
          </a:xfrm>
          <a:prstGeom prst="rect">
            <a:avLst/>
          </a:prstGeom>
          <a:noFill/>
          <a:ln w="6350">
            <a:solidFill>
              <a:schemeClr val="tx1">
                <a:lumMod val="50000"/>
                <a:lumOff val="50000"/>
              </a:schemeClr>
            </a:solidFill>
          </a:ln>
        </p:spPr>
        <p:txBody>
          <a:bodyPr/>
          <a:lstStyle/>
          <a:p>
            <a:endParaRPr lang="zh-CN" altLang="en-US"/>
          </a:p>
        </p:txBody>
      </p:sp>
      <p:sp>
        <p:nvSpPr>
          <p:cNvPr id="10" name="PA_淘宝店chenying0907 14"/>
          <p:cNvSpPr>
            <a:spLocks noChangeArrowheads="1"/>
          </p:cNvSpPr>
          <p:nvPr>
            <p:custDataLst>
              <p:tags r:id="rId5"/>
            </p:custDataLst>
          </p:nvPr>
        </p:nvSpPr>
        <p:spPr bwMode="auto">
          <a:xfrm>
            <a:off x="1367645" y="3384213"/>
            <a:ext cx="2353856" cy="1224128"/>
          </a:xfrm>
          <a:prstGeom prst="rect">
            <a:avLst/>
          </a:prstGeom>
          <a:solidFill>
            <a:schemeClr val="accent3"/>
          </a:solidFill>
          <a:ln>
            <a:noFill/>
          </a:ln>
        </p:spPr>
        <p:txBody>
          <a:bodyPr/>
          <a:lstStyle/>
          <a:p>
            <a:endParaRPr lang="zh-CN" altLang="en-US"/>
          </a:p>
        </p:txBody>
      </p:sp>
      <p:sp>
        <p:nvSpPr>
          <p:cNvPr id="11" name="PA_淘宝店chenying0907 15" descr="160621-20121008053110-8"/>
          <p:cNvSpPr>
            <a:spLocks noChangeArrowheads="1"/>
          </p:cNvSpPr>
          <p:nvPr>
            <p:custDataLst>
              <p:tags r:id="rId6"/>
            </p:custDataLst>
          </p:nvPr>
        </p:nvSpPr>
        <p:spPr bwMode="auto">
          <a:xfrm>
            <a:off x="3840539" y="2714197"/>
            <a:ext cx="2558606" cy="1894144"/>
          </a:xfrm>
          <a:prstGeom prst="rect">
            <a:avLst/>
          </a:prstGeom>
          <a:blipFill dpi="0" rotWithShape="1">
            <a:blip r:embed="rId14"/>
            <a:srcRect/>
            <a:stretch>
              <a:fillRect/>
            </a:stretch>
          </a:blipFill>
          <a:ln>
            <a:noFill/>
          </a:ln>
        </p:spPr>
        <p:txBody>
          <a:bodyPr/>
          <a:lstStyle/>
          <a:p>
            <a:endParaRPr lang="zh-CN" altLang="en-US"/>
          </a:p>
        </p:txBody>
      </p:sp>
      <p:grpSp>
        <p:nvGrpSpPr>
          <p:cNvPr id="13" name="PA_组合 17"/>
          <p:cNvGrpSpPr/>
          <p:nvPr>
            <p:custDataLst>
              <p:tags r:id="rId7"/>
            </p:custDataLst>
          </p:nvPr>
        </p:nvGrpSpPr>
        <p:grpSpPr bwMode="auto">
          <a:xfrm>
            <a:off x="6945150" y="3408251"/>
            <a:ext cx="357126" cy="460437"/>
            <a:chOff x="0" y="0"/>
            <a:chExt cx="225" cy="290"/>
          </a:xfrm>
          <a:solidFill>
            <a:schemeClr val="tx1">
              <a:lumMod val="50000"/>
              <a:lumOff val="50000"/>
            </a:schemeClr>
          </a:solidFill>
        </p:grpSpPr>
        <p:sp>
          <p:nvSpPr>
            <p:cNvPr id="14"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PA_组合 23"/>
          <p:cNvGrpSpPr/>
          <p:nvPr>
            <p:custDataLst>
              <p:tags r:id="rId8"/>
            </p:custDataLst>
          </p:nvPr>
        </p:nvGrpSpPr>
        <p:grpSpPr bwMode="auto">
          <a:xfrm>
            <a:off x="6894108" y="1823109"/>
            <a:ext cx="442836" cy="442972"/>
            <a:chOff x="0" y="0"/>
            <a:chExt cx="279" cy="279"/>
          </a:xfrm>
        </p:grpSpPr>
        <p:sp>
          <p:nvSpPr>
            <p:cNvPr id="20"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 name="PA_淘宝店chenying0907 32"/>
          <p:cNvSpPr>
            <a:spLocks noChangeArrowheads="1"/>
          </p:cNvSpPr>
          <p:nvPr>
            <p:custDataLst>
              <p:tags r:id="rId9"/>
            </p:custDataLst>
          </p:nvPr>
        </p:nvSpPr>
        <p:spPr bwMode="auto">
          <a:xfrm>
            <a:off x="4132591" y="1682181"/>
            <a:ext cx="1368187" cy="52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PA_淘宝店chenying0907 33"/>
          <p:cNvSpPr>
            <a:spLocks noChangeArrowheads="1"/>
          </p:cNvSpPr>
          <p:nvPr>
            <p:custDataLst>
              <p:tags r:id="rId10"/>
            </p:custDataLst>
          </p:nvPr>
        </p:nvSpPr>
        <p:spPr bwMode="auto">
          <a:xfrm>
            <a:off x="1619672" y="3698579"/>
            <a:ext cx="1865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点击添加文本</a:t>
            </a:r>
          </a:p>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80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3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6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p:bldP spid="28" grpId="0" animBg="1" autoUpdateAnimBg="0"/>
      <p:bldP spid="2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56520"/>
            <a:ext cx="1835696" cy="468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1" name="TextBox 80"/>
          <p:cNvSpPr txBox="1"/>
          <p:nvPr/>
        </p:nvSpPr>
        <p:spPr>
          <a:xfrm>
            <a:off x="2951820" y="1475438"/>
            <a:ext cx="905504" cy="377026"/>
          </a:xfrm>
          <a:prstGeom prst="rect">
            <a:avLst/>
          </a:prstGeom>
          <a:noFill/>
        </p:spPr>
        <p:txBody>
          <a:bodyPr wrap="none" lIns="68580" tIns="34290" rIns="68580" bIns="34290"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Part 1</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7020272" y="2176500"/>
            <a:ext cx="830099" cy="346249"/>
          </a:xfrm>
          <a:prstGeom prst="rect">
            <a:avLst/>
          </a:prstGeom>
          <a:noFill/>
        </p:spPr>
        <p:txBody>
          <a:bodyPr wrap="none" lIns="68580" tIns="34290" rIns="68580" bIns="34290" rtlCol="0">
            <a:spAutoFit/>
          </a:bodyPr>
          <a:lstStyle/>
          <a:p>
            <a:r>
              <a:rPr lang="en-US" altLang="zh-CN" b="1" dirty="0">
                <a:solidFill>
                  <a:schemeClr val="accent2"/>
                </a:solidFill>
                <a:latin typeface="微软雅黑" panose="020B0503020204020204" pitchFamily="34" charset="-122"/>
                <a:ea typeface="微软雅黑" panose="020B0503020204020204" pitchFamily="34" charset="-122"/>
              </a:rPr>
              <a:t>Part 2</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987824" y="2897307"/>
            <a:ext cx="830099" cy="346249"/>
          </a:xfrm>
          <a:prstGeom prst="rect">
            <a:avLst/>
          </a:prstGeom>
          <a:noFill/>
        </p:spPr>
        <p:txBody>
          <a:bodyPr wrap="none" lIns="68580" tIns="34290" rIns="68580" bIns="34290" rtlCol="0">
            <a:spAutoFit/>
          </a:bodyPr>
          <a:lstStyle/>
          <a:p>
            <a:r>
              <a:rPr lang="en-US" altLang="zh-CN" b="1" dirty="0">
                <a:solidFill>
                  <a:schemeClr val="accent3"/>
                </a:solidFill>
                <a:latin typeface="微软雅黑" panose="020B0503020204020204" pitchFamily="34" charset="-122"/>
                <a:ea typeface="微软雅黑" panose="020B0503020204020204" pitchFamily="34" charset="-122"/>
              </a:rPr>
              <a:t>Part 3</a:t>
            </a:r>
            <a:endParaRPr lang="zh-CN" altLang="en-US" b="1" dirty="0">
              <a:solidFill>
                <a:schemeClr val="accent3"/>
              </a:solidFill>
              <a:latin typeface="微软雅黑" panose="020B0503020204020204" pitchFamily="34" charset="-122"/>
              <a:ea typeface="微软雅黑" panose="020B0503020204020204" pitchFamily="34" charset="-122"/>
            </a:endParaRPr>
          </a:p>
        </p:txBody>
      </p:sp>
      <p:grpSp>
        <p:nvGrpSpPr>
          <p:cNvPr id="2" name="Group 14"/>
          <p:cNvGrpSpPr/>
          <p:nvPr/>
        </p:nvGrpSpPr>
        <p:grpSpPr>
          <a:xfrm>
            <a:off x="3921921" y="1456420"/>
            <a:ext cx="2916324" cy="307777"/>
            <a:chOff x="5349226" y="1997656"/>
            <a:chExt cx="4272984" cy="731102"/>
          </a:xfrm>
          <a:solidFill>
            <a:schemeClr val="accent1"/>
          </a:solidFill>
        </p:grpSpPr>
        <p:sp>
          <p:nvSpPr>
            <p:cNvPr id="94" name="燕尾形 18"/>
            <p:cNvSpPr/>
            <p:nvPr/>
          </p:nvSpPr>
          <p:spPr>
            <a:xfrm rot="10800000">
              <a:off x="5349226" y="2010956"/>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618236" y="1997656"/>
              <a:ext cx="1848906" cy="731102"/>
            </a:xfrm>
            <a:prstGeom prst="rect">
              <a:avLst/>
            </a:prstGeom>
            <a:noFill/>
          </p:spPr>
          <p:txBody>
            <a:bodyPr wrap="none" rtlCol="0">
              <a:spAutoFit/>
            </a:bodyPr>
            <a:lstStyle/>
            <a:p>
              <a:pPr lvl="0"/>
              <a:r>
                <a:rPr lang="zh-CN" altLang="zh-CN" sz="1400" dirty="0">
                  <a:solidFill>
                    <a:schemeClr val="bg1"/>
                  </a:solidFill>
                  <a:latin typeface="微软雅黑" panose="020B0503020204020204" pitchFamily="34" charset="-122"/>
                  <a:ea typeface="微软雅黑" panose="020B0503020204020204" pitchFamily="34" charset="-122"/>
                </a:rPr>
                <a:t>年度工作概述</a:t>
              </a:r>
            </a:p>
          </p:txBody>
        </p:sp>
      </p:grpSp>
      <p:grpSp>
        <p:nvGrpSpPr>
          <p:cNvPr id="3" name="Group 15"/>
          <p:cNvGrpSpPr/>
          <p:nvPr/>
        </p:nvGrpSpPr>
        <p:grpSpPr>
          <a:xfrm>
            <a:off x="3937319" y="2140496"/>
            <a:ext cx="2916706" cy="307777"/>
            <a:chOff x="2569789" y="3646464"/>
            <a:chExt cx="4272984" cy="731102"/>
          </a:xfrm>
          <a:solidFill>
            <a:schemeClr val="accent2"/>
          </a:solidFill>
        </p:grpSpPr>
        <p:sp>
          <p:nvSpPr>
            <p:cNvPr id="97" name="燕尾形 20"/>
            <p:cNvSpPr/>
            <p:nvPr/>
          </p:nvSpPr>
          <p:spPr>
            <a:xfrm>
              <a:off x="2569789" y="3646467"/>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818321" y="3646464"/>
              <a:ext cx="1848664" cy="731102"/>
            </a:xfrm>
            <a:prstGeom prst="rect">
              <a:avLst/>
            </a:prstGeom>
            <a:noFill/>
          </p:spPr>
          <p:txBody>
            <a:bodyPr wrap="none" rtlCol="0">
              <a:spAutoFit/>
            </a:bodyPr>
            <a:lstStyle/>
            <a:p>
              <a:pPr lvl="0"/>
              <a:r>
                <a:rPr lang="zh-CN" altLang="zh-CN" sz="1400" dirty="0">
                  <a:solidFill>
                    <a:schemeClr val="bg1"/>
                  </a:solidFill>
                  <a:latin typeface="微软雅黑" panose="020B0503020204020204" pitchFamily="34" charset="-122"/>
                  <a:ea typeface="微软雅黑" panose="020B0503020204020204" pitchFamily="34" charset="-122"/>
                </a:rPr>
                <a:t>工作完成情况</a:t>
              </a:r>
            </a:p>
          </p:txBody>
        </p:sp>
      </p:grpSp>
      <p:grpSp>
        <p:nvGrpSpPr>
          <p:cNvPr id="4" name="Group 17"/>
          <p:cNvGrpSpPr/>
          <p:nvPr/>
        </p:nvGrpSpPr>
        <p:grpSpPr>
          <a:xfrm>
            <a:off x="3885917" y="2840565"/>
            <a:ext cx="2916324" cy="307777"/>
            <a:chOff x="5349226" y="5317911"/>
            <a:chExt cx="4272984" cy="731102"/>
          </a:xfrm>
          <a:solidFill>
            <a:schemeClr val="accent3"/>
          </a:solidFill>
        </p:grpSpPr>
        <p:sp>
          <p:nvSpPr>
            <p:cNvPr id="100" name="燕尾形 23"/>
            <p:cNvSpPr/>
            <p:nvPr/>
          </p:nvSpPr>
          <p:spPr>
            <a:xfrm rot="10800000">
              <a:off x="5349226" y="5365450"/>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670989" y="5317911"/>
              <a:ext cx="1848906" cy="731102"/>
            </a:xfrm>
            <a:prstGeom prst="rect">
              <a:avLst/>
            </a:prstGeom>
            <a:noFill/>
          </p:spPr>
          <p:txBody>
            <a:bodyPr wrap="none" rtlCol="0">
              <a:spAutoFit/>
            </a:bodyPr>
            <a:lstStyle/>
            <a:p>
              <a:pPr lvl="0"/>
              <a:r>
                <a:rPr lang="zh-CN" altLang="zh-CN" sz="1400" dirty="0">
                  <a:solidFill>
                    <a:schemeClr val="bg1"/>
                  </a:solidFill>
                  <a:latin typeface="微软雅黑" panose="020B0503020204020204" pitchFamily="34" charset="-122"/>
                  <a:ea typeface="微软雅黑" panose="020B0503020204020204" pitchFamily="34" charset="-122"/>
                </a:rPr>
                <a:t>成功项目展示</a:t>
              </a:r>
            </a:p>
          </p:txBody>
        </p:sp>
      </p:grpSp>
      <p:sp>
        <p:nvSpPr>
          <p:cNvPr id="49" name="TextBox 48"/>
          <p:cNvSpPr txBox="1"/>
          <p:nvPr/>
        </p:nvSpPr>
        <p:spPr>
          <a:xfrm>
            <a:off x="7092280" y="3653391"/>
            <a:ext cx="830099" cy="346249"/>
          </a:xfrm>
          <a:prstGeom prst="rect">
            <a:avLst/>
          </a:prstGeom>
          <a:noFill/>
        </p:spPr>
        <p:txBody>
          <a:bodyPr wrap="none" lIns="68580" tIns="34290" rIns="68580" bIns="34290" rtlCol="0">
            <a:spAutoFit/>
          </a:bodyPr>
          <a:lstStyle/>
          <a:p>
            <a:r>
              <a:rPr lang="en-US" altLang="zh-CN" b="1" dirty="0">
                <a:solidFill>
                  <a:schemeClr val="accent4"/>
                </a:solidFill>
                <a:latin typeface="微软雅黑" panose="020B0503020204020204" pitchFamily="34" charset="-122"/>
                <a:ea typeface="微软雅黑" panose="020B0503020204020204" pitchFamily="34" charset="-122"/>
              </a:rPr>
              <a:t>Part 4</a:t>
            </a:r>
            <a:endParaRPr lang="zh-CN" altLang="en-US" b="1" dirty="0">
              <a:solidFill>
                <a:schemeClr val="accent4"/>
              </a:solidFill>
              <a:latin typeface="微软雅黑" panose="020B0503020204020204" pitchFamily="34" charset="-122"/>
              <a:ea typeface="微软雅黑" panose="020B0503020204020204" pitchFamily="34" charset="-122"/>
            </a:endParaRPr>
          </a:p>
        </p:txBody>
      </p:sp>
      <p:grpSp>
        <p:nvGrpSpPr>
          <p:cNvPr id="5" name="Group 15"/>
          <p:cNvGrpSpPr/>
          <p:nvPr/>
        </p:nvGrpSpPr>
        <p:grpSpPr>
          <a:xfrm>
            <a:off x="3995554" y="3616661"/>
            <a:ext cx="2916706" cy="333120"/>
            <a:chOff x="2569789" y="3646467"/>
            <a:chExt cx="4272984" cy="791302"/>
          </a:xfrm>
          <a:solidFill>
            <a:schemeClr val="accent4"/>
          </a:solidFill>
        </p:grpSpPr>
        <p:sp>
          <p:nvSpPr>
            <p:cNvPr id="51" name="燕尾形 20"/>
            <p:cNvSpPr/>
            <p:nvPr/>
          </p:nvSpPr>
          <p:spPr>
            <a:xfrm>
              <a:off x="2569789" y="3646467"/>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730760" y="3706667"/>
              <a:ext cx="1848664" cy="731102"/>
            </a:xfrm>
            <a:prstGeom prst="rect">
              <a:avLst/>
            </a:prstGeom>
            <a:noFill/>
          </p:spPr>
          <p:txBody>
            <a:bodyPr wrap="none" rtlCol="0">
              <a:spAutoFit/>
            </a:bodyPr>
            <a:lstStyle/>
            <a:p>
              <a:r>
                <a:rPr lang="zh-CN" altLang="zh-CN" sz="1400" dirty="0">
                  <a:solidFill>
                    <a:schemeClr val="bg1"/>
                  </a:solidFill>
                  <a:latin typeface="微软雅黑" panose="020B0503020204020204" pitchFamily="34" charset="-122"/>
                  <a:ea typeface="微软雅黑" panose="020B0503020204020204" pitchFamily="34" charset="-122"/>
                </a:rPr>
                <a:t>明年工作计划</a:t>
              </a:r>
            </a:p>
          </p:txBody>
        </p:sp>
      </p:grpSp>
      <p:sp>
        <p:nvSpPr>
          <p:cNvPr id="30" name="TextBox 29"/>
          <p:cNvSpPr txBox="1">
            <a:spLocks noChangeArrowheads="1"/>
          </p:cNvSpPr>
          <p:nvPr/>
        </p:nvSpPr>
        <p:spPr bwMode="auto">
          <a:xfrm>
            <a:off x="323528" y="2362907"/>
            <a:ext cx="1332148" cy="461665"/>
          </a:xfrm>
          <a:prstGeom prst="rect">
            <a:avLst/>
          </a:prstGeom>
          <a:noFill/>
          <a:ln w="9525">
            <a:noFill/>
            <a:miter lim="800000"/>
          </a:ln>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目  录</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left)">
                                      <p:cBhvr>
                                        <p:cTn id="23" dur="500"/>
                                        <p:tgtEl>
                                          <p:spTgt spid="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ppt_x</p:attrName>
                                        </p:attrNameLst>
                                      </p:cBhvr>
                                      <p:tavLst>
                                        <p:tav tm="0">
                                          <p:val>
                                            <p:strVal val="#ppt_x-#ppt_w*1.125000"/>
                                          </p:val>
                                        </p:tav>
                                        <p:tav tm="100000">
                                          <p:val>
                                            <p:strVal val="#ppt_x"/>
                                          </p:val>
                                        </p:tav>
                                      </p:tavLst>
                                    </p:anim>
                                    <p:animEffect transition="in" filter="wipe(right)">
                                      <p:cBhvr>
                                        <p:cTn id="32" dur="500"/>
                                        <p:tgtEl>
                                          <p:spTgt spid="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par>
                          <p:cTn id="37" fill="hold">
                            <p:stCondLst>
                              <p:cond delay="3500"/>
                            </p:stCondLst>
                            <p:childTnLst>
                              <p:par>
                                <p:cTn id="38" presetID="12" presetClass="entr" presetSubtype="2"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p:tgtEl>
                                          <p:spTgt spid="4"/>
                                        </p:tgtEl>
                                        <p:attrNameLst>
                                          <p:attrName>ppt_x</p:attrName>
                                        </p:attrNameLst>
                                      </p:cBhvr>
                                      <p:tavLst>
                                        <p:tav tm="0">
                                          <p:val>
                                            <p:strVal val="#ppt_x+#ppt_w*1.125000"/>
                                          </p:val>
                                        </p:tav>
                                        <p:tav tm="100000">
                                          <p:val>
                                            <p:strVal val="#ppt_x"/>
                                          </p:val>
                                        </p:tav>
                                      </p:tavLst>
                                    </p:anim>
                                    <p:animEffect transition="in" filter="wipe(left)">
                                      <p:cBhvr>
                                        <p:cTn id="41" dur="500"/>
                                        <p:tgtEl>
                                          <p:spTgt spid="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4500"/>
                            </p:stCondLst>
                            <p:childTnLst>
                              <p:par>
                                <p:cTn id="47" presetID="1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ppt_x</p:attrName>
                                        </p:attrNameLst>
                                      </p:cBhvr>
                                      <p:tavLst>
                                        <p:tav tm="0">
                                          <p:val>
                                            <p:strVal val="#ppt_x-#ppt_w*1.125000"/>
                                          </p:val>
                                        </p:tav>
                                        <p:tav tm="100000">
                                          <p:val>
                                            <p:strVal val="#ppt_x"/>
                                          </p:val>
                                        </p:tav>
                                      </p:tavLst>
                                    </p:anim>
                                    <p:animEffect transition="in" filter="wipe(righ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1" grpId="0"/>
      <p:bldP spid="82" grpId="0"/>
      <p:bldP spid="83" grpId="0"/>
      <p:bldP spid="4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连接符 61"/>
          <p:cNvCxnSpPr/>
          <p:nvPr/>
        </p:nvCxnSpPr>
        <p:spPr>
          <a:xfrm>
            <a:off x="1120357" y="2807638"/>
            <a:ext cx="8023643" cy="0"/>
          </a:xfrm>
          <a:prstGeom prst="line">
            <a:avLst/>
          </a:prstGeom>
          <a:ln w="28575">
            <a:solidFill>
              <a:srgbClr val="3B3838"/>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2469990" y="2917818"/>
            <a:ext cx="1186156"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企业结构完善，团队具有很强的生命力</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椭圆 63"/>
          <p:cNvSpPr/>
          <p:nvPr/>
        </p:nvSpPr>
        <p:spPr>
          <a:xfrm>
            <a:off x="821511" y="2570407"/>
            <a:ext cx="474317" cy="474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HK" sz="2400" b="1" dirty="0"/>
              <a:t>S</a:t>
            </a:r>
            <a:endParaRPr lang="zh-HK" altLang="en-US" sz="2400" b="1" dirty="0"/>
          </a:p>
        </p:txBody>
      </p:sp>
      <p:sp>
        <p:nvSpPr>
          <p:cNvPr id="67" name="椭圆 66"/>
          <p:cNvSpPr/>
          <p:nvPr/>
        </p:nvSpPr>
        <p:spPr>
          <a:xfrm>
            <a:off x="2815335" y="2756385"/>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68" name="L 形 67"/>
          <p:cNvSpPr/>
          <p:nvPr/>
        </p:nvSpPr>
        <p:spPr>
          <a:xfrm rot="8100000">
            <a:off x="984265" y="2419902"/>
            <a:ext cx="144330" cy="144375"/>
          </a:xfrm>
          <a:prstGeom prst="corner">
            <a:avLst>
              <a:gd name="adj1" fmla="val 24148"/>
              <a:gd name="adj2" fmla="val 249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矩形 68"/>
          <p:cNvSpPr/>
          <p:nvPr/>
        </p:nvSpPr>
        <p:spPr>
          <a:xfrm>
            <a:off x="1526029" y="2386420"/>
            <a:ext cx="1229321" cy="3462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起步较早，积累大量的经验以及客户群</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1923585" y="2740645"/>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71" name="矩形 70"/>
          <p:cNvSpPr/>
          <p:nvPr/>
        </p:nvSpPr>
        <p:spPr>
          <a:xfrm>
            <a:off x="3309877" y="2479740"/>
            <a:ext cx="1329095" cy="2077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管理模式优于其他企业</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3803569" y="2740645"/>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73" name="椭圆 72"/>
          <p:cNvSpPr/>
          <p:nvPr/>
        </p:nvSpPr>
        <p:spPr>
          <a:xfrm>
            <a:off x="4638972" y="2566989"/>
            <a:ext cx="474317" cy="474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HK" sz="2400" b="1" dirty="0"/>
              <a:t>W</a:t>
            </a:r>
            <a:endParaRPr lang="zh-HK" altLang="en-US" sz="2400" b="1" dirty="0"/>
          </a:p>
        </p:txBody>
      </p:sp>
      <p:sp>
        <p:nvSpPr>
          <p:cNvPr id="74" name="L 形 73"/>
          <p:cNvSpPr/>
          <p:nvPr/>
        </p:nvSpPr>
        <p:spPr>
          <a:xfrm rot="18900000">
            <a:off x="4803965" y="3056514"/>
            <a:ext cx="144330" cy="144375"/>
          </a:xfrm>
          <a:prstGeom prst="corner">
            <a:avLst>
              <a:gd name="adj1" fmla="val 24148"/>
              <a:gd name="adj2" fmla="val 249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5" name="矩形 74"/>
          <p:cNvSpPr/>
          <p:nvPr/>
        </p:nvSpPr>
        <p:spPr>
          <a:xfrm>
            <a:off x="6391387" y="2905592"/>
            <a:ext cx="1430489"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没有稳步占领行业顶端，有强劲的竞争对手</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1" name="椭圆 100"/>
          <p:cNvSpPr/>
          <p:nvPr/>
        </p:nvSpPr>
        <p:spPr>
          <a:xfrm>
            <a:off x="6804138" y="2748589"/>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02" name="矩形 101"/>
          <p:cNvSpPr/>
          <p:nvPr/>
        </p:nvSpPr>
        <p:spPr>
          <a:xfrm>
            <a:off x="5278620" y="2487610"/>
            <a:ext cx="1443395" cy="3462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资源的减少导致成本的增长</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椭圆 102"/>
          <p:cNvSpPr/>
          <p:nvPr/>
        </p:nvSpPr>
        <p:spPr>
          <a:xfrm>
            <a:off x="5769096" y="2740645"/>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04" name="矩形 103"/>
          <p:cNvSpPr/>
          <p:nvPr/>
        </p:nvSpPr>
        <p:spPr>
          <a:xfrm>
            <a:off x="7422587" y="2513417"/>
            <a:ext cx="1006457" cy="346249"/>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销售渠道需要优化</a:t>
            </a:r>
            <a:endParaRPr lang="zh-HK" altLang="zh-HK"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a:off x="7840124" y="2748589"/>
            <a:ext cx="133945" cy="1339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06" name="文本框 105"/>
          <p:cNvSpPr txBox="1"/>
          <p:nvPr/>
        </p:nvSpPr>
        <p:spPr>
          <a:xfrm>
            <a:off x="667150" y="2035745"/>
            <a:ext cx="794658" cy="300175"/>
          </a:xfrm>
          <a:prstGeom prst="rect">
            <a:avLst/>
          </a:prstGeom>
          <a:noFill/>
        </p:spPr>
        <p:txBody>
          <a:bodyPr wrap="square" lIns="68580" tIns="34290" rIns="68580" bIns="34290" rtlCol="0">
            <a:spAutoFit/>
          </a:bodyPr>
          <a:lstStyle/>
          <a:p>
            <a:pPr algn="ctr"/>
            <a:r>
              <a:rPr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优势</a:t>
            </a:r>
          </a:p>
        </p:txBody>
      </p:sp>
      <p:sp>
        <p:nvSpPr>
          <p:cNvPr id="107" name="文本框 106"/>
          <p:cNvSpPr txBox="1"/>
          <p:nvPr/>
        </p:nvSpPr>
        <p:spPr>
          <a:xfrm>
            <a:off x="4478801" y="3216855"/>
            <a:ext cx="794658" cy="300175"/>
          </a:xfrm>
          <a:prstGeom prst="rect">
            <a:avLst/>
          </a:prstGeom>
          <a:noFill/>
        </p:spPr>
        <p:txBody>
          <a:bodyPr wrap="square" lIns="68580" tIns="34290" rIns="68580" bIns="34290" rtlCol="0">
            <a:spAutoFit/>
          </a:bodyPr>
          <a:lstStyle/>
          <a:p>
            <a:pPr algn="ctr"/>
            <a:r>
              <a:rPr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劣势</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ppt_y</p:attrName>
                                        </p:attrNameLst>
                                      </p:cBhvr>
                                      <p:tavLst>
                                        <p:tav tm="0">
                                          <p:val>
                                            <p:strVal val="#ppt_y-#ppt_h*1.125000"/>
                                          </p:val>
                                        </p:tav>
                                        <p:tav tm="100000">
                                          <p:val>
                                            <p:strVal val="#ppt_y"/>
                                          </p:val>
                                        </p:tav>
                                      </p:tavLst>
                                    </p:anim>
                                    <p:animEffect transition="in" filter="wipe(down)">
                                      <p:cBhvr>
                                        <p:cTn id="22" dur="500"/>
                                        <p:tgtEl>
                                          <p:spTgt spid="10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 calcmode="lin" valueType="num">
                                      <p:cBhvr additive="base">
                                        <p:cTn id="32"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500" fill="hold"/>
                                        <p:tgtEl>
                                          <p:spTgt spid="72"/>
                                        </p:tgtEl>
                                        <p:attrNameLst>
                                          <p:attrName>ppt_w</p:attrName>
                                        </p:attrNameLst>
                                      </p:cBhvr>
                                      <p:tavLst>
                                        <p:tav tm="0">
                                          <p:val>
                                            <p:fltVal val="0"/>
                                          </p:val>
                                        </p:tav>
                                        <p:tav tm="100000">
                                          <p:val>
                                            <p:strVal val="#ppt_w"/>
                                          </p:val>
                                        </p:tav>
                                      </p:tavLst>
                                    </p:anim>
                                    <p:anim calcmode="lin" valueType="num">
                                      <p:cBhvr>
                                        <p:cTn id="49" dur="500" fill="hold"/>
                                        <p:tgtEl>
                                          <p:spTgt spid="72"/>
                                        </p:tgtEl>
                                        <p:attrNameLst>
                                          <p:attrName>ppt_h</p:attrName>
                                        </p:attrNameLst>
                                      </p:cBhvr>
                                      <p:tavLst>
                                        <p:tav tm="0">
                                          <p:val>
                                            <p:fltVal val="0"/>
                                          </p:val>
                                        </p:tav>
                                        <p:tav tm="100000">
                                          <p:val>
                                            <p:strVal val="#ppt_h"/>
                                          </p:val>
                                        </p:tav>
                                      </p:tavLst>
                                    </p:anim>
                                    <p:animEffect transition="in" filter="fade">
                                      <p:cBhvr>
                                        <p:cTn id="50" dur="500"/>
                                        <p:tgtEl>
                                          <p:spTgt spid="72"/>
                                        </p:tgtEl>
                                      </p:cBhvr>
                                    </p:animEffect>
                                  </p:childTnLst>
                                </p:cTn>
                              </p:par>
                            </p:childTnLst>
                          </p:cTn>
                        </p:par>
                        <p:par>
                          <p:cTn id="51" fill="hold">
                            <p:stCondLst>
                              <p:cond delay="4500"/>
                            </p:stCondLst>
                            <p:childTnLst>
                              <p:par>
                                <p:cTn id="52" presetID="2" presetClass="entr" presetSubtype="1"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0-#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wipe(up)">
                                      <p:cBhvr>
                                        <p:cTn id="65" dur="500"/>
                                        <p:tgtEl>
                                          <p:spTgt spid="74"/>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500"/>
                                        <p:tgtEl>
                                          <p:spTgt spid="107"/>
                                        </p:tgtEl>
                                        <p:attrNameLst>
                                          <p:attrName>ppt_y</p:attrName>
                                        </p:attrNameLst>
                                      </p:cBhvr>
                                      <p:tavLst>
                                        <p:tav tm="0">
                                          <p:val>
                                            <p:strVal val="#ppt_y+#ppt_h*1.125000"/>
                                          </p:val>
                                        </p:tav>
                                        <p:tav tm="100000">
                                          <p:val>
                                            <p:strVal val="#ppt_y"/>
                                          </p:val>
                                        </p:tav>
                                      </p:tavLst>
                                    </p:anim>
                                    <p:animEffect transition="in" filter="wipe(up)">
                                      <p:cBhvr>
                                        <p:cTn id="70" dur="500"/>
                                        <p:tgtEl>
                                          <p:spTgt spid="107"/>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103"/>
                                        </p:tgtEl>
                                        <p:attrNameLst>
                                          <p:attrName>style.visibility</p:attrName>
                                        </p:attrNameLst>
                                      </p:cBhvr>
                                      <p:to>
                                        <p:strVal val="visible"/>
                                      </p:to>
                                    </p:set>
                                    <p:anim calcmode="lin" valueType="num">
                                      <p:cBhvr>
                                        <p:cTn id="74" dur="500" fill="hold"/>
                                        <p:tgtEl>
                                          <p:spTgt spid="103"/>
                                        </p:tgtEl>
                                        <p:attrNameLst>
                                          <p:attrName>ppt_w</p:attrName>
                                        </p:attrNameLst>
                                      </p:cBhvr>
                                      <p:tavLst>
                                        <p:tav tm="0">
                                          <p:val>
                                            <p:fltVal val="0"/>
                                          </p:val>
                                        </p:tav>
                                        <p:tav tm="100000">
                                          <p:val>
                                            <p:strVal val="#ppt_w"/>
                                          </p:val>
                                        </p:tav>
                                      </p:tavLst>
                                    </p:anim>
                                    <p:anim calcmode="lin" valueType="num">
                                      <p:cBhvr>
                                        <p:cTn id="75" dur="500" fill="hold"/>
                                        <p:tgtEl>
                                          <p:spTgt spid="103"/>
                                        </p:tgtEl>
                                        <p:attrNameLst>
                                          <p:attrName>ppt_h</p:attrName>
                                        </p:attrNameLst>
                                      </p:cBhvr>
                                      <p:tavLst>
                                        <p:tav tm="0">
                                          <p:val>
                                            <p:fltVal val="0"/>
                                          </p:val>
                                        </p:tav>
                                        <p:tav tm="100000">
                                          <p:val>
                                            <p:strVal val="#ppt_h"/>
                                          </p:val>
                                        </p:tav>
                                      </p:tavLst>
                                    </p:anim>
                                    <p:animEffect transition="in" filter="fade">
                                      <p:cBhvr>
                                        <p:cTn id="76" dur="500"/>
                                        <p:tgtEl>
                                          <p:spTgt spid="103"/>
                                        </p:tgtEl>
                                      </p:cBhvr>
                                    </p:animEffect>
                                  </p:childTnLst>
                                </p:cTn>
                              </p:par>
                            </p:childTnLst>
                          </p:cTn>
                        </p:par>
                        <p:par>
                          <p:cTn id="77" fill="hold">
                            <p:stCondLst>
                              <p:cond delay="7000"/>
                            </p:stCondLst>
                            <p:childTnLst>
                              <p:par>
                                <p:cTn id="78" presetID="2" presetClass="entr" presetSubtype="1" fill="hold" grpId="0" nodeType="afterEffect">
                                  <p:stCondLst>
                                    <p:cond delay="0"/>
                                  </p:stCondLst>
                                  <p:childTnLst>
                                    <p:set>
                                      <p:cBhvr>
                                        <p:cTn id="79" dur="1" fill="hold">
                                          <p:stCondLst>
                                            <p:cond delay="0"/>
                                          </p:stCondLst>
                                        </p:cTn>
                                        <p:tgtEl>
                                          <p:spTgt spid="102"/>
                                        </p:tgtEl>
                                        <p:attrNameLst>
                                          <p:attrName>style.visibility</p:attrName>
                                        </p:attrNameLst>
                                      </p:cBhvr>
                                      <p:to>
                                        <p:strVal val="visible"/>
                                      </p:to>
                                    </p:set>
                                    <p:anim calcmode="lin" valueType="num">
                                      <p:cBhvr additive="base">
                                        <p:cTn id="80" dur="500" fill="hold"/>
                                        <p:tgtEl>
                                          <p:spTgt spid="102"/>
                                        </p:tgtEl>
                                        <p:attrNameLst>
                                          <p:attrName>ppt_x</p:attrName>
                                        </p:attrNameLst>
                                      </p:cBhvr>
                                      <p:tavLst>
                                        <p:tav tm="0">
                                          <p:val>
                                            <p:strVal val="#ppt_x"/>
                                          </p:val>
                                        </p:tav>
                                        <p:tav tm="100000">
                                          <p:val>
                                            <p:strVal val="#ppt_x"/>
                                          </p:val>
                                        </p:tav>
                                      </p:tavLst>
                                    </p:anim>
                                    <p:anim calcmode="lin" valueType="num">
                                      <p:cBhvr additive="base">
                                        <p:cTn id="81" dur="500" fill="hold"/>
                                        <p:tgtEl>
                                          <p:spTgt spid="102"/>
                                        </p:tgtEl>
                                        <p:attrNameLst>
                                          <p:attrName>ppt_y</p:attrName>
                                        </p:attrNameLst>
                                      </p:cBhvr>
                                      <p:tavLst>
                                        <p:tav tm="0">
                                          <p:val>
                                            <p:strVal val="0-#ppt_h/2"/>
                                          </p:val>
                                        </p:tav>
                                        <p:tav tm="100000">
                                          <p:val>
                                            <p:strVal val="#ppt_y"/>
                                          </p:val>
                                        </p:tav>
                                      </p:tavLst>
                                    </p:anim>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p:cTn id="85" dur="500" fill="hold"/>
                                        <p:tgtEl>
                                          <p:spTgt spid="101"/>
                                        </p:tgtEl>
                                        <p:attrNameLst>
                                          <p:attrName>ppt_w</p:attrName>
                                        </p:attrNameLst>
                                      </p:cBhvr>
                                      <p:tavLst>
                                        <p:tav tm="0">
                                          <p:val>
                                            <p:fltVal val="0"/>
                                          </p:val>
                                        </p:tav>
                                        <p:tav tm="100000">
                                          <p:val>
                                            <p:strVal val="#ppt_w"/>
                                          </p:val>
                                        </p:tav>
                                      </p:tavLst>
                                    </p:anim>
                                    <p:anim calcmode="lin" valueType="num">
                                      <p:cBhvr>
                                        <p:cTn id="86" dur="500" fill="hold"/>
                                        <p:tgtEl>
                                          <p:spTgt spid="101"/>
                                        </p:tgtEl>
                                        <p:attrNameLst>
                                          <p:attrName>ppt_h</p:attrName>
                                        </p:attrNameLst>
                                      </p:cBhvr>
                                      <p:tavLst>
                                        <p:tav tm="0">
                                          <p:val>
                                            <p:fltVal val="0"/>
                                          </p:val>
                                        </p:tav>
                                        <p:tav tm="100000">
                                          <p:val>
                                            <p:strVal val="#ppt_h"/>
                                          </p:val>
                                        </p:tav>
                                      </p:tavLst>
                                    </p:anim>
                                    <p:animEffect transition="in" filter="fade">
                                      <p:cBhvr>
                                        <p:cTn id="87" dur="500"/>
                                        <p:tgtEl>
                                          <p:spTgt spid="101"/>
                                        </p:tgtEl>
                                      </p:cBhvr>
                                    </p:animEffect>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ppt_x"/>
                                          </p:val>
                                        </p:tav>
                                        <p:tav tm="100000">
                                          <p:val>
                                            <p:strVal val="#ppt_x"/>
                                          </p:val>
                                        </p:tav>
                                      </p:tavLst>
                                    </p:anim>
                                    <p:anim calcmode="lin" valueType="num">
                                      <p:cBhvr additive="base">
                                        <p:cTn id="92" dur="500" fill="hold"/>
                                        <p:tgtEl>
                                          <p:spTgt spid="75"/>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53" presetClass="entr" presetSubtype="16" fill="hold" grpId="0" nodeType="after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p:cTn id="96" dur="500" fill="hold"/>
                                        <p:tgtEl>
                                          <p:spTgt spid="105"/>
                                        </p:tgtEl>
                                        <p:attrNameLst>
                                          <p:attrName>ppt_w</p:attrName>
                                        </p:attrNameLst>
                                      </p:cBhvr>
                                      <p:tavLst>
                                        <p:tav tm="0">
                                          <p:val>
                                            <p:fltVal val="0"/>
                                          </p:val>
                                        </p:tav>
                                        <p:tav tm="100000">
                                          <p:val>
                                            <p:strVal val="#ppt_w"/>
                                          </p:val>
                                        </p:tav>
                                      </p:tavLst>
                                    </p:anim>
                                    <p:anim calcmode="lin" valueType="num">
                                      <p:cBhvr>
                                        <p:cTn id="97" dur="500" fill="hold"/>
                                        <p:tgtEl>
                                          <p:spTgt spid="105"/>
                                        </p:tgtEl>
                                        <p:attrNameLst>
                                          <p:attrName>ppt_h</p:attrName>
                                        </p:attrNameLst>
                                      </p:cBhvr>
                                      <p:tavLst>
                                        <p:tav tm="0">
                                          <p:val>
                                            <p:fltVal val="0"/>
                                          </p:val>
                                        </p:tav>
                                        <p:tav tm="100000">
                                          <p:val>
                                            <p:strVal val="#ppt_h"/>
                                          </p:val>
                                        </p:tav>
                                      </p:tavLst>
                                    </p:anim>
                                    <p:animEffect transition="in" filter="fade">
                                      <p:cBhvr>
                                        <p:cTn id="98" dur="500"/>
                                        <p:tgtEl>
                                          <p:spTgt spid="105"/>
                                        </p:tgtEl>
                                      </p:cBhvr>
                                    </p:animEffect>
                                  </p:childTnLst>
                                </p:cTn>
                              </p:par>
                            </p:childTnLst>
                          </p:cTn>
                        </p:par>
                        <p:par>
                          <p:cTn id="99" fill="hold">
                            <p:stCondLst>
                              <p:cond delay="9000"/>
                            </p:stCondLst>
                            <p:childTnLst>
                              <p:par>
                                <p:cTn id="100" presetID="2" presetClass="entr" presetSubtype="1" fill="hold" grpId="0" nodeType="after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500" fill="hold"/>
                                        <p:tgtEl>
                                          <p:spTgt spid="104"/>
                                        </p:tgtEl>
                                        <p:attrNameLst>
                                          <p:attrName>ppt_x</p:attrName>
                                        </p:attrNameLst>
                                      </p:cBhvr>
                                      <p:tavLst>
                                        <p:tav tm="0">
                                          <p:val>
                                            <p:strVal val="#ppt_x"/>
                                          </p:val>
                                        </p:tav>
                                        <p:tav tm="100000">
                                          <p:val>
                                            <p:strVal val="#ppt_x"/>
                                          </p:val>
                                        </p:tav>
                                      </p:tavLst>
                                    </p:anim>
                                    <p:anim calcmode="lin" valueType="num">
                                      <p:cBhvr additive="base">
                                        <p:cTn id="103"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7" grpId="0" animBg="1"/>
      <p:bldP spid="68" grpId="0" animBg="1"/>
      <p:bldP spid="70" grpId="0" animBg="1"/>
      <p:bldP spid="71" grpId="0"/>
      <p:bldP spid="72" grpId="0" animBg="1"/>
      <p:bldP spid="73" grpId="0" animBg="1"/>
      <p:bldP spid="74" grpId="0" animBg="1"/>
      <p:bldP spid="75" grpId="0"/>
      <p:bldP spid="101" grpId="0" animBg="1"/>
      <p:bldP spid="102" grpId="0"/>
      <p:bldP spid="103" grpId="0" animBg="1"/>
      <p:bldP spid="104" grpId="0"/>
      <p:bldP spid="105" grpId="0" animBg="1"/>
      <p:bldP spid="106"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88"/>
          <p:cNvSpPr>
            <a:spLocks noEditPoints="1"/>
          </p:cNvSpPr>
          <p:nvPr/>
        </p:nvSpPr>
        <p:spPr bwMode="auto">
          <a:xfrm>
            <a:off x="773906" y="2746429"/>
            <a:ext cx="24407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1"/>
          </a:solidFill>
        </p:spPr>
        <p:txBody>
          <a:bodyPr lIns="68580" tIns="34290" rIns="68580" bIns="34290">
            <a:spAutoFit/>
          </a:bodyPr>
          <a:lstStyle/>
          <a:p>
            <a:pPr algn="ctr">
              <a:lnSpc>
                <a:spcPct val="130000"/>
              </a:lnSpc>
              <a:defRPr/>
            </a:pPr>
            <a:endParaRPr lang="zh-CN" altLang="en-US" sz="1100" dirty="0">
              <a:solidFill>
                <a:schemeClr val="tx1">
                  <a:lumMod val="75000"/>
                  <a:lumOff val="25000"/>
                </a:schemeClr>
              </a:solidFill>
              <a:latin typeface="+mn-ea"/>
            </a:endParaRPr>
          </a:p>
        </p:txBody>
      </p:sp>
      <p:sp>
        <p:nvSpPr>
          <p:cNvPr id="55" name="椭圆 54"/>
          <p:cNvSpPr/>
          <p:nvPr/>
        </p:nvSpPr>
        <p:spPr>
          <a:xfrm>
            <a:off x="803672" y="3065615"/>
            <a:ext cx="175022" cy="175076"/>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solidFill>
                <a:schemeClr val="tx1">
                  <a:lumMod val="75000"/>
                  <a:lumOff val="25000"/>
                </a:schemeClr>
              </a:solidFill>
            </a:endParaRPr>
          </a:p>
        </p:txBody>
      </p:sp>
      <p:sp>
        <p:nvSpPr>
          <p:cNvPr id="59" name="椭圆 58"/>
          <p:cNvSpPr/>
          <p:nvPr/>
        </p:nvSpPr>
        <p:spPr>
          <a:xfrm>
            <a:off x="6485335" y="3065615"/>
            <a:ext cx="175022" cy="175076"/>
          </a:xfrm>
          <a:prstGeom prst="ellipse">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solidFill>
                <a:schemeClr val="tx1">
                  <a:lumMod val="75000"/>
                  <a:lumOff val="25000"/>
                </a:schemeClr>
              </a:solidFill>
            </a:endParaRPr>
          </a:p>
        </p:txBody>
      </p:sp>
      <p:sp>
        <p:nvSpPr>
          <p:cNvPr id="69" name="椭圆 68"/>
          <p:cNvSpPr/>
          <p:nvPr/>
        </p:nvSpPr>
        <p:spPr>
          <a:xfrm>
            <a:off x="4591051" y="3065615"/>
            <a:ext cx="175022" cy="175076"/>
          </a:xfrm>
          <a:prstGeom prst="ellipse">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solidFill>
                <a:schemeClr val="tx1">
                  <a:lumMod val="75000"/>
                  <a:lumOff val="25000"/>
                </a:schemeClr>
              </a:solidFill>
            </a:endParaRPr>
          </a:p>
        </p:txBody>
      </p:sp>
      <p:sp>
        <p:nvSpPr>
          <p:cNvPr id="70" name="椭圆 69"/>
          <p:cNvSpPr/>
          <p:nvPr/>
        </p:nvSpPr>
        <p:spPr>
          <a:xfrm>
            <a:off x="2697957" y="3065615"/>
            <a:ext cx="173831" cy="175076"/>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solidFill>
                <a:schemeClr val="tx1">
                  <a:lumMod val="75000"/>
                  <a:lumOff val="25000"/>
                </a:schemeClr>
              </a:solidFill>
            </a:endParaRPr>
          </a:p>
        </p:txBody>
      </p:sp>
      <p:cxnSp>
        <p:nvCxnSpPr>
          <p:cNvPr id="89" name="直接连接符 88"/>
          <p:cNvCxnSpPr/>
          <p:nvPr/>
        </p:nvCxnSpPr>
        <p:spPr>
          <a:xfrm flipV="1">
            <a:off x="1" y="3150176"/>
            <a:ext cx="803672"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982267" y="3150176"/>
            <a:ext cx="1715690"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870597" y="3150176"/>
            <a:ext cx="1714500"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4767263" y="3150176"/>
            <a:ext cx="1715691"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660357" y="3153748"/>
            <a:ext cx="2488406"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Freeform 88"/>
          <p:cNvSpPr>
            <a:spLocks noEditPoints="1"/>
          </p:cNvSpPr>
          <p:nvPr/>
        </p:nvSpPr>
        <p:spPr bwMode="auto">
          <a:xfrm>
            <a:off x="4556523" y="2746429"/>
            <a:ext cx="244078"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3"/>
          </a:solidFill>
        </p:spPr>
        <p:txBody>
          <a:bodyPr lIns="68580" tIns="34290" rIns="68580" bIns="34290">
            <a:spAutoFit/>
          </a:bodyPr>
          <a:lstStyle/>
          <a:p>
            <a:pPr algn="ctr">
              <a:lnSpc>
                <a:spcPct val="130000"/>
              </a:lnSpc>
              <a:defRPr/>
            </a:pPr>
            <a:endParaRPr lang="zh-CN" altLang="en-US" sz="1100" dirty="0">
              <a:solidFill>
                <a:schemeClr val="tx1">
                  <a:lumMod val="75000"/>
                  <a:lumOff val="25000"/>
                </a:schemeClr>
              </a:solidFill>
              <a:latin typeface="+mn-ea"/>
            </a:endParaRPr>
          </a:p>
        </p:txBody>
      </p:sp>
      <p:sp>
        <p:nvSpPr>
          <p:cNvPr id="99" name="Freeform 88"/>
          <p:cNvSpPr>
            <a:spLocks noEditPoints="1"/>
          </p:cNvSpPr>
          <p:nvPr/>
        </p:nvSpPr>
        <p:spPr bwMode="auto">
          <a:xfrm rot="10800000">
            <a:off x="2662238" y="3287191"/>
            <a:ext cx="24526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2"/>
          </a:solidFill>
        </p:spPr>
        <p:txBody>
          <a:bodyPr lIns="68580" tIns="34290" rIns="68580" bIns="34290">
            <a:spAutoFit/>
          </a:bodyPr>
          <a:lstStyle/>
          <a:p>
            <a:pPr algn="ctr">
              <a:lnSpc>
                <a:spcPct val="130000"/>
              </a:lnSpc>
              <a:defRPr/>
            </a:pPr>
            <a:endParaRPr lang="zh-CN" altLang="en-US" sz="1100" dirty="0">
              <a:solidFill>
                <a:schemeClr val="tx1">
                  <a:lumMod val="75000"/>
                  <a:lumOff val="25000"/>
                </a:schemeClr>
              </a:solidFill>
              <a:latin typeface="+mn-ea"/>
            </a:endParaRPr>
          </a:p>
        </p:txBody>
      </p:sp>
      <p:sp>
        <p:nvSpPr>
          <p:cNvPr id="100" name="Freeform 88"/>
          <p:cNvSpPr>
            <a:spLocks noEditPoints="1"/>
          </p:cNvSpPr>
          <p:nvPr/>
        </p:nvSpPr>
        <p:spPr bwMode="auto">
          <a:xfrm rot="10800000">
            <a:off x="6449616" y="3287191"/>
            <a:ext cx="24526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4"/>
          </a:solidFill>
        </p:spPr>
        <p:txBody>
          <a:bodyPr lIns="68580" tIns="34290" rIns="68580" bIns="34290">
            <a:spAutoFit/>
          </a:bodyPr>
          <a:lstStyle/>
          <a:p>
            <a:pPr algn="ctr">
              <a:lnSpc>
                <a:spcPct val="130000"/>
              </a:lnSpc>
              <a:defRPr/>
            </a:pPr>
            <a:endParaRPr lang="zh-CN" altLang="en-US" sz="1100" dirty="0">
              <a:solidFill>
                <a:schemeClr val="tx1">
                  <a:lumMod val="75000"/>
                  <a:lumOff val="25000"/>
                </a:schemeClr>
              </a:solidFill>
              <a:latin typeface="+mn-ea"/>
            </a:endParaRPr>
          </a:p>
        </p:txBody>
      </p:sp>
      <p:sp>
        <p:nvSpPr>
          <p:cNvPr id="25" name="文本框 24"/>
          <p:cNvSpPr txBox="1"/>
          <p:nvPr/>
        </p:nvSpPr>
        <p:spPr>
          <a:xfrm>
            <a:off x="1043608" y="2275987"/>
            <a:ext cx="1813297"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a:t>
            </a:r>
          </a:p>
        </p:txBody>
      </p:sp>
      <p:sp>
        <p:nvSpPr>
          <p:cNvPr id="26" name="矩形 25"/>
          <p:cNvSpPr>
            <a:spLocks noChangeArrowheads="1"/>
          </p:cNvSpPr>
          <p:nvPr/>
        </p:nvSpPr>
        <p:spPr bwMode="auto">
          <a:xfrm>
            <a:off x="1102519" y="1999677"/>
            <a:ext cx="1369606" cy="253916"/>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29" name="文本框 28"/>
          <p:cNvSpPr txBox="1"/>
          <p:nvPr/>
        </p:nvSpPr>
        <p:spPr>
          <a:xfrm>
            <a:off x="4839321" y="2275987"/>
            <a:ext cx="1814714"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a:t>
            </a:r>
          </a:p>
        </p:txBody>
      </p:sp>
      <p:sp>
        <p:nvSpPr>
          <p:cNvPr id="30" name="矩形 29"/>
          <p:cNvSpPr>
            <a:spLocks noChangeArrowheads="1"/>
          </p:cNvSpPr>
          <p:nvPr/>
        </p:nvSpPr>
        <p:spPr bwMode="auto">
          <a:xfrm>
            <a:off x="4898231" y="1999677"/>
            <a:ext cx="1369606" cy="253916"/>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2" name="文本框 31"/>
          <p:cNvSpPr txBox="1"/>
          <p:nvPr/>
        </p:nvSpPr>
        <p:spPr>
          <a:xfrm>
            <a:off x="6726462" y="3518192"/>
            <a:ext cx="1814714"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a:t>
            </a:r>
          </a:p>
        </p:txBody>
      </p:sp>
      <p:sp>
        <p:nvSpPr>
          <p:cNvPr id="33" name="矩形 32"/>
          <p:cNvSpPr>
            <a:spLocks noChangeArrowheads="1"/>
          </p:cNvSpPr>
          <p:nvPr/>
        </p:nvSpPr>
        <p:spPr bwMode="auto">
          <a:xfrm>
            <a:off x="6785373" y="3240691"/>
            <a:ext cx="1369606" cy="253916"/>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5" name="文本框 34"/>
          <p:cNvSpPr txBox="1"/>
          <p:nvPr/>
        </p:nvSpPr>
        <p:spPr>
          <a:xfrm>
            <a:off x="2946227" y="3518192"/>
            <a:ext cx="1813297"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之间点击添加正文、温馨提示正文行距在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之间</a:t>
            </a:r>
          </a:p>
        </p:txBody>
      </p:sp>
      <p:sp>
        <p:nvSpPr>
          <p:cNvPr id="36" name="矩形 35"/>
          <p:cNvSpPr>
            <a:spLocks noChangeArrowheads="1"/>
          </p:cNvSpPr>
          <p:nvPr/>
        </p:nvSpPr>
        <p:spPr bwMode="auto">
          <a:xfrm>
            <a:off x="3005138" y="3240691"/>
            <a:ext cx="1369606" cy="253916"/>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iterate type="wd">
                                    <p:tmPct val="0"/>
                                  </p:iterate>
                                  <p:childTnLst>
                                    <p:set>
                                      <p:cBhvr>
                                        <p:cTn id="6" dur="1" fill="hold">
                                          <p:stCondLst>
                                            <p:cond delay="0"/>
                                          </p:stCondLst>
                                        </p:cTn>
                                        <p:tgtEl>
                                          <p:spTgt spid="89"/>
                                        </p:tgtEl>
                                        <p:attrNameLst>
                                          <p:attrName>style.visibility</p:attrName>
                                        </p:attrNameLst>
                                      </p:cBhvr>
                                      <p:to>
                                        <p:strVal val="visible"/>
                                      </p:to>
                                    </p:set>
                                    <p:animEffect transition="in" filter="wipe(left)">
                                      <p:cBhvr>
                                        <p:cTn id="7" dur="250"/>
                                        <p:tgtEl>
                                          <p:spTgt spid="89"/>
                                        </p:tgtEl>
                                      </p:cBhvr>
                                    </p:animEffect>
                                  </p:childTnLst>
                                </p:cTn>
                              </p:par>
                            </p:childTnLst>
                          </p:cTn>
                        </p:par>
                        <p:par>
                          <p:cTn id="8" fill="hold">
                            <p:stCondLst>
                              <p:cond delay="25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55"/>
                                        </p:tgtEl>
                                        <p:attrNameLst>
                                          <p:attrName>style.visibility</p:attrName>
                                        </p:attrNameLst>
                                      </p:cBhvr>
                                      <p:to>
                                        <p:strVal val="visible"/>
                                      </p:to>
                                    </p:set>
                                    <p:animEffect transition="in" filter="fade">
                                      <p:cBhvr>
                                        <p:cTn id="11" dur="250"/>
                                        <p:tgtEl>
                                          <p:spTgt spid="55"/>
                                        </p:tgtEl>
                                      </p:cBhvr>
                                    </p:animEffect>
                                  </p:childTnLst>
                                </p:cTn>
                              </p:par>
                            </p:childTnLst>
                          </p:cTn>
                        </p:par>
                        <p:par>
                          <p:cTn id="12" fill="hold">
                            <p:stCondLst>
                              <p:cond delay="500"/>
                            </p:stCondLst>
                            <p:childTnLst>
                              <p:par>
                                <p:cTn id="13" presetID="47" presetClass="entr" presetSubtype="0" fill="hold" nodeType="afterEffect">
                                  <p:stCondLst>
                                    <p:cond delay="0"/>
                                  </p:stCondLst>
                                  <p:iterate type="wd">
                                    <p:tmPct val="0"/>
                                  </p:iterate>
                                  <p:childTnLst>
                                    <p:set>
                                      <p:cBhvr>
                                        <p:cTn id="14" dur="1" fill="hold">
                                          <p:stCondLst>
                                            <p:cond delay="0"/>
                                          </p:stCondLst>
                                        </p:cTn>
                                        <p:tgtEl>
                                          <p:spTgt spid="72"/>
                                        </p:tgtEl>
                                        <p:attrNameLst>
                                          <p:attrName>style.visibility</p:attrName>
                                        </p:attrNameLst>
                                      </p:cBhvr>
                                      <p:to>
                                        <p:strVal val="visible"/>
                                      </p:to>
                                    </p:set>
                                    <p:animEffect transition="in" filter="fade">
                                      <p:cBhvr>
                                        <p:cTn id="15" dur="1000"/>
                                        <p:tgtEl>
                                          <p:spTgt spid="72"/>
                                        </p:tgtEl>
                                      </p:cBhvr>
                                    </p:animEffect>
                                    <p:anim calcmode="lin" valueType="num">
                                      <p:cBhvr>
                                        <p:cTn id="16" dur="1000" fill="hold"/>
                                        <p:tgtEl>
                                          <p:spTgt spid="72"/>
                                        </p:tgtEl>
                                        <p:attrNameLst>
                                          <p:attrName>ppt_x</p:attrName>
                                        </p:attrNameLst>
                                      </p:cBhvr>
                                      <p:tavLst>
                                        <p:tav tm="0">
                                          <p:val>
                                            <p:strVal val="#ppt_x"/>
                                          </p:val>
                                        </p:tav>
                                        <p:tav tm="100000">
                                          <p:val>
                                            <p:strVal val="#ppt_x"/>
                                          </p:val>
                                        </p:tav>
                                      </p:tavLst>
                                    </p:anim>
                                    <p:anim calcmode="lin" valueType="num">
                                      <p:cBhvr>
                                        <p:cTn id="17" dur="1000" fill="hold"/>
                                        <p:tgtEl>
                                          <p:spTgt spid="7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iterate type="wd">
                                    <p:tmPct val="0"/>
                                  </p:iterate>
                                  <p:childTnLst>
                                    <p:animEffect transition="out" filter="fade">
                                      <p:cBhvr>
                                        <p:cTn id="20" dur="500" tmFilter="0, 0; .2, .5; .8, .5; 1, 0"/>
                                        <p:tgtEl>
                                          <p:spTgt spid="72"/>
                                        </p:tgtEl>
                                      </p:cBhvr>
                                    </p:animEffect>
                                    <p:animScale>
                                      <p:cBhvr>
                                        <p:cTn id="21" dur="250" autoRev="1" fill="hold"/>
                                        <p:tgtEl>
                                          <p:spTgt spid="72"/>
                                        </p:tgtEl>
                                      </p:cBhvr>
                                      <p:by x="105000" y="105000"/>
                                    </p:animScale>
                                  </p:childTnLst>
                                </p:cTn>
                              </p:par>
                            </p:childTnLst>
                          </p:cTn>
                        </p:par>
                        <p:par>
                          <p:cTn id="22" fill="hold">
                            <p:stCondLst>
                              <p:cond delay="2000"/>
                            </p:stCondLst>
                            <p:childTnLst>
                              <p:par>
                                <p:cTn id="23" presetID="22" presetClass="entr" presetSubtype="4" fill="hold" nodeType="afterEffect">
                                  <p:stCondLst>
                                    <p:cond delay="0"/>
                                  </p:stCondLst>
                                  <p:iterate type="wd">
                                    <p:tmPct val="0"/>
                                  </p:iterate>
                                  <p:childTnLst>
                                    <p:set>
                                      <p:cBhvr>
                                        <p:cTn id="24" dur="1" fill="hold">
                                          <p:stCondLst>
                                            <p:cond delay="0"/>
                                          </p:stCondLst>
                                        </p:cTn>
                                        <p:tgtEl>
                                          <p:spTgt spid="91"/>
                                        </p:tgtEl>
                                        <p:attrNameLst>
                                          <p:attrName>style.visibility</p:attrName>
                                        </p:attrNameLst>
                                      </p:cBhvr>
                                      <p:to>
                                        <p:strVal val="visible"/>
                                      </p:to>
                                    </p:set>
                                    <p:animEffect transition="in" filter="wipe(down)">
                                      <p:cBhvr>
                                        <p:cTn id="25" dur="250"/>
                                        <p:tgtEl>
                                          <p:spTgt spid="91"/>
                                        </p:tgtEl>
                                      </p:cBhvr>
                                    </p:animEffect>
                                  </p:childTnLst>
                                </p:cTn>
                              </p:par>
                            </p:childTnLst>
                          </p:cTn>
                        </p:par>
                        <p:par>
                          <p:cTn id="26" fill="hold">
                            <p:stCondLst>
                              <p:cond delay="2250"/>
                            </p:stCondLst>
                            <p:childTnLst>
                              <p:par>
                                <p:cTn id="27" presetID="42" presetClass="entr" presetSubtype="0" fill="hold" grpId="0" nodeType="afterEffect">
                                  <p:stCondLst>
                                    <p:cond delay="0"/>
                                  </p:stCondLst>
                                  <p:iterate type="wd">
                                    <p:tmPct val="0"/>
                                  </p:iterate>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iterate type="wd">
                                    <p:tmPct val="0"/>
                                  </p:iterate>
                                  <p:childTnLst>
                                    <p:set>
                                      <p:cBhvr>
                                        <p:cTn id="34" dur="1" fill="hold">
                                          <p:stCondLst>
                                            <p:cond delay="0"/>
                                          </p:stCondLst>
                                        </p:cTn>
                                        <p:tgtEl>
                                          <p:spTgt spid="25"/>
                                        </p:tgtEl>
                                        <p:attrNameLst>
                                          <p:attrName>style.visibility</p:attrName>
                                        </p:attrNameLst>
                                      </p:cBhvr>
                                      <p:to>
                                        <p:strVal val="visible"/>
                                      </p:to>
                                    </p:set>
                                    <p:animEffect transition="in" filter="wipe(up)">
                                      <p:cBhvr>
                                        <p:cTn id="35" dur="250"/>
                                        <p:tgtEl>
                                          <p:spTgt spid="25"/>
                                        </p:tgtEl>
                                      </p:cBhvr>
                                    </p:animEffect>
                                  </p:childTnLst>
                                </p:cTn>
                              </p:par>
                            </p:childTnLst>
                          </p:cTn>
                        </p:par>
                        <p:par>
                          <p:cTn id="36" fill="hold">
                            <p:stCondLst>
                              <p:cond delay="3250"/>
                            </p:stCondLst>
                            <p:childTnLst>
                              <p:par>
                                <p:cTn id="37" presetID="10" presetClass="entr" presetSubtype="0" fill="hold" grpId="0" nodeType="afterEffect">
                                  <p:stCondLst>
                                    <p:cond delay="0"/>
                                  </p:stCondLst>
                                  <p:iterate type="wd">
                                    <p:tmPct val="0"/>
                                  </p:iterate>
                                  <p:childTnLst>
                                    <p:set>
                                      <p:cBhvr>
                                        <p:cTn id="38" dur="1" fill="hold">
                                          <p:stCondLst>
                                            <p:cond delay="0"/>
                                          </p:stCondLst>
                                        </p:cTn>
                                        <p:tgtEl>
                                          <p:spTgt spid="70"/>
                                        </p:tgtEl>
                                        <p:attrNameLst>
                                          <p:attrName>style.visibility</p:attrName>
                                        </p:attrNameLst>
                                      </p:cBhvr>
                                      <p:to>
                                        <p:strVal val="visible"/>
                                      </p:to>
                                    </p:set>
                                    <p:animEffect transition="in" filter="fade">
                                      <p:cBhvr>
                                        <p:cTn id="39" dur="250"/>
                                        <p:tgtEl>
                                          <p:spTgt spid="70"/>
                                        </p:tgtEl>
                                      </p:cBhvr>
                                    </p:animEffect>
                                  </p:childTnLst>
                                </p:cTn>
                              </p:par>
                            </p:childTnLst>
                          </p:cTn>
                        </p:par>
                        <p:par>
                          <p:cTn id="40" fill="hold">
                            <p:stCondLst>
                              <p:cond delay="3500"/>
                            </p:stCondLst>
                            <p:childTnLst>
                              <p:par>
                                <p:cTn id="41" presetID="42" presetClass="entr" presetSubtype="0" fill="hold" nodeType="afterEffect">
                                  <p:stCondLst>
                                    <p:cond delay="0"/>
                                  </p:stCondLst>
                                  <p:iterate type="wd">
                                    <p:tmPct val="0"/>
                                  </p:iterate>
                                  <p:childTnLst>
                                    <p:set>
                                      <p:cBhvr>
                                        <p:cTn id="42" dur="1" fill="hold">
                                          <p:stCondLst>
                                            <p:cond delay="0"/>
                                          </p:stCondLst>
                                        </p:cTn>
                                        <p:tgtEl>
                                          <p:spTgt spid="99"/>
                                        </p:tgtEl>
                                        <p:attrNameLst>
                                          <p:attrName>style.visibility</p:attrName>
                                        </p:attrNameLst>
                                      </p:cBhvr>
                                      <p:to>
                                        <p:strVal val="visible"/>
                                      </p:to>
                                    </p:set>
                                    <p:animEffect transition="in" filter="fade">
                                      <p:cBhvr>
                                        <p:cTn id="43" dur="1000"/>
                                        <p:tgtEl>
                                          <p:spTgt spid="99"/>
                                        </p:tgtEl>
                                      </p:cBhvr>
                                    </p:animEffect>
                                    <p:anim calcmode="lin" valueType="num">
                                      <p:cBhvr>
                                        <p:cTn id="44" dur="1000" fill="hold"/>
                                        <p:tgtEl>
                                          <p:spTgt spid="99"/>
                                        </p:tgtEl>
                                        <p:attrNameLst>
                                          <p:attrName>ppt_x</p:attrName>
                                        </p:attrNameLst>
                                      </p:cBhvr>
                                      <p:tavLst>
                                        <p:tav tm="0">
                                          <p:val>
                                            <p:strVal val="#ppt_x"/>
                                          </p:val>
                                        </p:tav>
                                        <p:tav tm="100000">
                                          <p:val>
                                            <p:strVal val="#ppt_x"/>
                                          </p:val>
                                        </p:tav>
                                      </p:tavLst>
                                    </p:anim>
                                    <p:anim calcmode="lin" valueType="num">
                                      <p:cBhvr>
                                        <p:cTn id="45" dur="1000" fill="hold"/>
                                        <p:tgtEl>
                                          <p:spTgt spid="9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6" presetClass="emph" presetSubtype="0" fill="hold" nodeType="afterEffect">
                                  <p:stCondLst>
                                    <p:cond delay="0"/>
                                  </p:stCondLst>
                                  <p:iterate type="wd">
                                    <p:tmPct val="0"/>
                                  </p:iterate>
                                  <p:childTnLst>
                                    <p:animEffect transition="out" filter="fade">
                                      <p:cBhvr>
                                        <p:cTn id="48" dur="500" tmFilter="0, 0; .2, .5; .8, .5; 1, 0"/>
                                        <p:tgtEl>
                                          <p:spTgt spid="99"/>
                                        </p:tgtEl>
                                      </p:cBhvr>
                                    </p:animEffect>
                                    <p:animScale>
                                      <p:cBhvr>
                                        <p:cTn id="49" dur="250" autoRev="1" fill="hold"/>
                                        <p:tgtEl>
                                          <p:spTgt spid="99"/>
                                        </p:tgtEl>
                                      </p:cBhvr>
                                      <p:by x="105000" y="105000"/>
                                    </p:animScale>
                                  </p:childTnLst>
                                </p:cTn>
                              </p:par>
                            </p:childTnLst>
                          </p:cTn>
                        </p:par>
                        <p:par>
                          <p:cTn id="50" fill="hold">
                            <p:stCondLst>
                              <p:cond delay="5000"/>
                            </p:stCondLst>
                            <p:childTnLst>
                              <p:par>
                                <p:cTn id="51" presetID="22" presetClass="entr" presetSubtype="4" fill="hold" nodeType="afterEffect">
                                  <p:stCondLst>
                                    <p:cond delay="0"/>
                                  </p:stCondLst>
                                  <p:iterate type="wd">
                                    <p:tmPct val="0"/>
                                  </p:iterate>
                                  <p:childTnLst>
                                    <p:set>
                                      <p:cBhvr>
                                        <p:cTn id="52" dur="1" fill="hold">
                                          <p:stCondLst>
                                            <p:cond delay="0"/>
                                          </p:stCondLst>
                                        </p:cTn>
                                        <p:tgtEl>
                                          <p:spTgt spid="93"/>
                                        </p:tgtEl>
                                        <p:attrNameLst>
                                          <p:attrName>style.visibility</p:attrName>
                                        </p:attrNameLst>
                                      </p:cBhvr>
                                      <p:to>
                                        <p:strVal val="visible"/>
                                      </p:to>
                                    </p:set>
                                    <p:animEffect transition="in" filter="wipe(down)">
                                      <p:cBhvr>
                                        <p:cTn id="53" dur="250"/>
                                        <p:tgtEl>
                                          <p:spTgt spid="93"/>
                                        </p:tgtEl>
                                      </p:cBhvr>
                                    </p:animEffect>
                                  </p:childTnLst>
                                </p:cTn>
                              </p:par>
                            </p:childTnLst>
                          </p:cTn>
                        </p:par>
                        <p:par>
                          <p:cTn id="54" fill="hold">
                            <p:stCondLst>
                              <p:cond delay="5250"/>
                            </p:stCondLst>
                            <p:childTnLst>
                              <p:par>
                                <p:cTn id="55" presetID="42" presetClass="entr" presetSubtype="0" fill="hold" grpId="0" nodeType="afterEffect">
                                  <p:stCondLst>
                                    <p:cond delay="0"/>
                                  </p:stCondLst>
                                  <p:iterate type="wd">
                                    <p:tmPct val="0"/>
                                  </p:iterate>
                                  <p:childTnLst>
                                    <p:set>
                                      <p:cBhvr>
                                        <p:cTn id="56" dur="1" fill="hold">
                                          <p:stCondLst>
                                            <p:cond delay="0"/>
                                          </p:stCondLst>
                                        </p:cTn>
                                        <p:tgtEl>
                                          <p:spTgt spid="36"/>
                                        </p:tgtEl>
                                        <p:attrNameLst>
                                          <p:attrName>style.visibility</p:attrName>
                                        </p:attrNameLst>
                                      </p:cBhvr>
                                      <p:to>
                                        <p:strVal val="visible"/>
                                      </p:to>
                                    </p:set>
                                    <p:animEffect transition="in" filter="fade">
                                      <p:cBhvr>
                                        <p:cTn id="57" dur="750"/>
                                        <p:tgtEl>
                                          <p:spTgt spid="36"/>
                                        </p:tgtEl>
                                      </p:cBhvr>
                                    </p:animEffect>
                                    <p:anim calcmode="lin" valueType="num">
                                      <p:cBhvr>
                                        <p:cTn id="58" dur="750" fill="hold"/>
                                        <p:tgtEl>
                                          <p:spTgt spid="36"/>
                                        </p:tgtEl>
                                        <p:attrNameLst>
                                          <p:attrName>ppt_x</p:attrName>
                                        </p:attrNameLst>
                                      </p:cBhvr>
                                      <p:tavLst>
                                        <p:tav tm="0">
                                          <p:val>
                                            <p:strVal val="#ppt_x"/>
                                          </p:val>
                                        </p:tav>
                                        <p:tav tm="100000">
                                          <p:val>
                                            <p:strVal val="#ppt_x"/>
                                          </p:val>
                                        </p:tav>
                                      </p:tavLst>
                                    </p:anim>
                                    <p:anim calcmode="lin" valueType="num">
                                      <p:cBhvr>
                                        <p:cTn id="59" dur="750" fill="hold"/>
                                        <p:tgtEl>
                                          <p:spTgt spid="36"/>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iterate type="wd">
                                    <p:tmPct val="0"/>
                                  </p:iterate>
                                  <p:childTnLst>
                                    <p:set>
                                      <p:cBhvr>
                                        <p:cTn id="62" dur="1" fill="hold">
                                          <p:stCondLst>
                                            <p:cond delay="0"/>
                                          </p:stCondLst>
                                        </p:cTn>
                                        <p:tgtEl>
                                          <p:spTgt spid="35"/>
                                        </p:tgtEl>
                                        <p:attrNameLst>
                                          <p:attrName>style.visibility</p:attrName>
                                        </p:attrNameLst>
                                      </p:cBhvr>
                                      <p:to>
                                        <p:strVal val="visible"/>
                                      </p:to>
                                    </p:set>
                                    <p:animEffect transition="in" filter="wipe(up)">
                                      <p:cBhvr>
                                        <p:cTn id="63" dur="250"/>
                                        <p:tgtEl>
                                          <p:spTgt spid="35"/>
                                        </p:tgtEl>
                                      </p:cBhvr>
                                    </p:animEffect>
                                  </p:childTnLst>
                                </p:cTn>
                              </p:par>
                            </p:childTnLst>
                          </p:cTn>
                        </p:par>
                        <p:par>
                          <p:cTn id="64" fill="hold">
                            <p:stCondLst>
                              <p:cond delay="6250"/>
                            </p:stCondLst>
                            <p:childTnLst>
                              <p:par>
                                <p:cTn id="65" presetID="10" presetClass="entr" presetSubtype="0" fill="hold" grpId="0" nodeType="afterEffect">
                                  <p:stCondLst>
                                    <p:cond delay="0"/>
                                  </p:stCondLst>
                                  <p:iterate type="wd">
                                    <p:tmPct val="0"/>
                                  </p:iterate>
                                  <p:childTnLst>
                                    <p:set>
                                      <p:cBhvr>
                                        <p:cTn id="66" dur="1" fill="hold">
                                          <p:stCondLst>
                                            <p:cond delay="0"/>
                                          </p:stCondLst>
                                        </p:cTn>
                                        <p:tgtEl>
                                          <p:spTgt spid="69"/>
                                        </p:tgtEl>
                                        <p:attrNameLst>
                                          <p:attrName>style.visibility</p:attrName>
                                        </p:attrNameLst>
                                      </p:cBhvr>
                                      <p:to>
                                        <p:strVal val="visible"/>
                                      </p:to>
                                    </p:set>
                                    <p:animEffect transition="in" filter="fade">
                                      <p:cBhvr>
                                        <p:cTn id="67" dur="250"/>
                                        <p:tgtEl>
                                          <p:spTgt spid="69"/>
                                        </p:tgtEl>
                                      </p:cBhvr>
                                    </p:animEffect>
                                  </p:childTnLst>
                                </p:cTn>
                              </p:par>
                            </p:childTnLst>
                          </p:cTn>
                        </p:par>
                        <p:par>
                          <p:cTn id="68" fill="hold">
                            <p:stCondLst>
                              <p:cond delay="6500"/>
                            </p:stCondLst>
                            <p:childTnLst>
                              <p:par>
                                <p:cTn id="69" presetID="47" presetClass="entr" presetSubtype="0" fill="hold" nodeType="afterEffect">
                                  <p:stCondLst>
                                    <p:cond delay="0"/>
                                  </p:stCondLst>
                                  <p:iterate type="wd">
                                    <p:tmPct val="0"/>
                                  </p:iterate>
                                  <p:childTnLst>
                                    <p:set>
                                      <p:cBhvr>
                                        <p:cTn id="70" dur="1" fill="hold">
                                          <p:stCondLst>
                                            <p:cond delay="0"/>
                                          </p:stCondLst>
                                        </p:cTn>
                                        <p:tgtEl>
                                          <p:spTgt spid="98"/>
                                        </p:tgtEl>
                                        <p:attrNameLst>
                                          <p:attrName>style.visibility</p:attrName>
                                        </p:attrNameLst>
                                      </p:cBhvr>
                                      <p:to>
                                        <p:strVal val="visible"/>
                                      </p:to>
                                    </p:set>
                                    <p:animEffect transition="in" filter="fade">
                                      <p:cBhvr>
                                        <p:cTn id="71" dur="1000"/>
                                        <p:tgtEl>
                                          <p:spTgt spid="98"/>
                                        </p:tgtEl>
                                      </p:cBhvr>
                                    </p:animEffect>
                                    <p:anim calcmode="lin" valueType="num">
                                      <p:cBhvr>
                                        <p:cTn id="72" dur="1000" fill="hold"/>
                                        <p:tgtEl>
                                          <p:spTgt spid="98"/>
                                        </p:tgtEl>
                                        <p:attrNameLst>
                                          <p:attrName>ppt_x</p:attrName>
                                        </p:attrNameLst>
                                      </p:cBhvr>
                                      <p:tavLst>
                                        <p:tav tm="0">
                                          <p:val>
                                            <p:strVal val="#ppt_x"/>
                                          </p:val>
                                        </p:tav>
                                        <p:tav tm="100000">
                                          <p:val>
                                            <p:strVal val="#ppt_x"/>
                                          </p:val>
                                        </p:tav>
                                      </p:tavLst>
                                    </p:anim>
                                    <p:anim calcmode="lin" valueType="num">
                                      <p:cBhvr>
                                        <p:cTn id="73" dur="1000" fill="hold"/>
                                        <p:tgtEl>
                                          <p:spTgt spid="9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26" presetClass="emph" presetSubtype="0" fill="hold" nodeType="afterEffect">
                                  <p:stCondLst>
                                    <p:cond delay="0"/>
                                  </p:stCondLst>
                                  <p:iterate type="wd">
                                    <p:tmPct val="0"/>
                                  </p:iterate>
                                  <p:childTnLst>
                                    <p:animEffect transition="out" filter="fade">
                                      <p:cBhvr>
                                        <p:cTn id="76" dur="500" tmFilter="0, 0; .2, .5; .8, .5; 1, 0"/>
                                        <p:tgtEl>
                                          <p:spTgt spid="98"/>
                                        </p:tgtEl>
                                      </p:cBhvr>
                                    </p:animEffect>
                                    <p:animScale>
                                      <p:cBhvr>
                                        <p:cTn id="77" dur="250" autoRev="1" fill="hold"/>
                                        <p:tgtEl>
                                          <p:spTgt spid="98"/>
                                        </p:tgtEl>
                                      </p:cBhvr>
                                      <p:by x="105000" y="105000"/>
                                    </p:animScale>
                                  </p:childTnLst>
                                </p:cTn>
                              </p:par>
                            </p:childTnLst>
                          </p:cTn>
                        </p:par>
                        <p:par>
                          <p:cTn id="78" fill="hold">
                            <p:stCondLst>
                              <p:cond delay="8000"/>
                            </p:stCondLst>
                            <p:childTnLst>
                              <p:par>
                                <p:cTn id="79" presetID="22" presetClass="entr" presetSubtype="4" fill="hold" nodeType="afterEffect">
                                  <p:stCondLst>
                                    <p:cond delay="0"/>
                                  </p:stCondLst>
                                  <p:iterate type="wd">
                                    <p:tmPct val="0"/>
                                  </p:iterate>
                                  <p:childTnLst>
                                    <p:set>
                                      <p:cBhvr>
                                        <p:cTn id="80" dur="1" fill="hold">
                                          <p:stCondLst>
                                            <p:cond delay="0"/>
                                          </p:stCondLst>
                                        </p:cTn>
                                        <p:tgtEl>
                                          <p:spTgt spid="94"/>
                                        </p:tgtEl>
                                        <p:attrNameLst>
                                          <p:attrName>style.visibility</p:attrName>
                                        </p:attrNameLst>
                                      </p:cBhvr>
                                      <p:to>
                                        <p:strVal val="visible"/>
                                      </p:to>
                                    </p:set>
                                    <p:animEffect transition="in" filter="wipe(down)">
                                      <p:cBhvr>
                                        <p:cTn id="81" dur="250"/>
                                        <p:tgtEl>
                                          <p:spTgt spid="94"/>
                                        </p:tgtEl>
                                      </p:cBhvr>
                                    </p:animEffect>
                                  </p:childTnLst>
                                </p:cTn>
                              </p:par>
                            </p:childTnLst>
                          </p:cTn>
                        </p:par>
                        <p:par>
                          <p:cTn id="82" fill="hold">
                            <p:stCondLst>
                              <p:cond delay="8250"/>
                            </p:stCondLst>
                            <p:childTnLst>
                              <p:par>
                                <p:cTn id="83" presetID="42" presetClass="entr" presetSubtype="0" fill="hold" grpId="0" nodeType="afterEffect">
                                  <p:stCondLst>
                                    <p:cond delay="0"/>
                                  </p:stCondLst>
                                  <p:iterate type="wd">
                                    <p:tmPct val="0"/>
                                  </p:iterate>
                                  <p:childTnLst>
                                    <p:set>
                                      <p:cBhvr>
                                        <p:cTn id="84" dur="1" fill="hold">
                                          <p:stCondLst>
                                            <p:cond delay="0"/>
                                          </p:stCondLst>
                                        </p:cTn>
                                        <p:tgtEl>
                                          <p:spTgt spid="30"/>
                                        </p:tgtEl>
                                        <p:attrNameLst>
                                          <p:attrName>style.visibility</p:attrName>
                                        </p:attrNameLst>
                                      </p:cBhvr>
                                      <p:to>
                                        <p:strVal val="visible"/>
                                      </p:to>
                                    </p:set>
                                    <p:animEffect transition="in" filter="fade">
                                      <p:cBhvr>
                                        <p:cTn id="85" dur="750"/>
                                        <p:tgtEl>
                                          <p:spTgt spid="30"/>
                                        </p:tgtEl>
                                      </p:cBhvr>
                                    </p:animEffect>
                                    <p:anim calcmode="lin" valueType="num">
                                      <p:cBhvr>
                                        <p:cTn id="86" dur="750" fill="hold"/>
                                        <p:tgtEl>
                                          <p:spTgt spid="30"/>
                                        </p:tgtEl>
                                        <p:attrNameLst>
                                          <p:attrName>ppt_x</p:attrName>
                                        </p:attrNameLst>
                                      </p:cBhvr>
                                      <p:tavLst>
                                        <p:tav tm="0">
                                          <p:val>
                                            <p:strVal val="#ppt_x"/>
                                          </p:val>
                                        </p:tav>
                                        <p:tav tm="100000">
                                          <p:val>
                                            <p:strVal val="#ppt_x"/>
                                          </p:val>
                                        </p:tav>
                                      </p:tavLst>
                                    </p:anim>
                                    <p:anim calcmode="lin" valueType="num">
                                      <p:cBhvr>
                                        <p:cTn id="87" dur="75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2" presetClass="entr" presetSubtype="1" fill="hold" grpId="0" nodeType="afterEffect">
                                  <p:stCondLst>
                                    <p:cond delay="0"/>
                                  </p:stCondLst>
                                  <p:iterate type="wd">
                                    <p:tmPct val="0"/>
                                  </p:iterate>
                                  <p:childTnLst>
                                    <p:set>
                                      <p:cBhvr>
                                        <p:cTn id="90" dur="1" fill="hold">
                                          <p:stCondLst>
                                            <p:cond delay="0"/>
                                          </p:stCondLst>
                                        </p:cTn>
                                        <p:tgtEl>
                                          <p:spTgt spid="29"/>
                                        </p:tgtEl>
                                        <p:attrNameLst>
                                          <p:attrName>style.visibility</p:attrName>
                                        </p:attrNameLst>
                                      </p:cBhvr>
                                      <p:to>
                                        <p:strVal val="visible"/>
                                      </p:to>
                                    </p:set>
                                    <p:animEffect transition="in" filter="wipe(up)">
                                      <p:cBhvr>
                                        <p:cTn id="91" dur="250"/>
                                        <p:tgtEl>
                                          <p:spTgt spid="29"/>
                                        </p:tgtEl>
                                      </p:cBhvr>
                                    </p:animEffect>
                                  </p:childTnLst>
                                </p:cTn>
                              </p:par>
                            </p:childTnLst>
                          </p:cTn>
                        </p:par>
                        <p:par>
                          <p:cTn id="92" fill="hold">
                            <p:stCondLst>
                              <p:cond delay="9250"/>
                            </p:stCondLst>
                            <p:childTnLst>
                              <p:par>
                                <p:cTn id="93" presetID="10" presetClass="entr" presetSubtype="0" fill="hold" grpId="0" nodeType="afterEffect">
                                  <p:stCondLst>
                                    <p:cond delay="0"/>
                                  </p:stCondLst>
                                  <p:iterate type="wd">
                                    <p:tmPct val="0"/>
                                  </p:iterate>
                                  <p:childTnLst>
                                    <p:set>
                                      <p:cBhvr>
                                        <p:cTn id="94" dur="1" fill="hold">
                                          <p:stCondLst>
                                            <p:cond delay="0"/>
                                          </p:stCondLst>
                                        </p:cTn>
                                        <p:tgtEl>
                                          <p:spTgt spid="59"/>
                                        </p:tgtEl>
                                        <p:attrNameLst>
                                          <p:attrName>style.visibility</p:attrName>
                                        </p:attrNameLst>
                                      </p:cBhvr>
                                      <p:to>
                                        <p:strVal val="visible"/>
                                      </p:to>
                                    </p:set>
                                    <p:animEffect transition="in" filter="fade">
                                      <p:cBhvr>
                                        <p:cTn id="95" dur="250"/>
                                        <p:tgtEl>
                                          <p:spTgt spid="59"/>
                                        </p:tgtEl>
                                      </p:cBhvr>
                                    </p:animEffect>
                                  </p:childTnLst>
                                </p:cTn>
                              </p:par>
                            </p:childTnLst>
                          </p:cTn>
                        </p:par>
                        <p:par>
                          <p:cTn id="96" fill="hold">
                            <p:stCondLst>
                              <p:cond delay="9500"/>
                            </p:stCondLst>
                            <p:childTnLst>
                              <p:par>
                                <p:cTn id="97" presetID="42" presetClass="entr" presetSubtype="0" fill="hold" nodeType="afterEffect">
                                  <p:stCondLst>
                                    <p:cond delay="0"/>
                                  </p:stCondLst>
                                  <p:iterate type="wd">
                                    <p:tmPct val="0"/>
                                  </p:iterate>
                                  <p:childTnLst>
                                    <p:set>
                                      <p:cBhvr>
                                        <p:cTn id="98" dur="1" fill="hold">
                                          <p:stCondLst>
                                            <p:cond delay="0"/>
                                          </p:stCondLst>
                                        </p:cTn>
                                        <p:tgtEl>
                                          <p:spTgt spid="100"/>
                                        </p:tgtEl>
                                        <p:attrNameLst>
                                          <p:attrName>style.visibility</p:attrName>
                                        </p:attrNameLst>
                                      </p:cBhvr>
                                      <p:to>
                                        <p:strVal val="visible"/>
                                      </p:to>
                                    </p:set>
                                    <p:animEffect transition="in" filter="fade">
                                      <p:cBhvr>
                                        <p:cTn id="99" dur="1000"/>
                                        <p:tgtEl>
                                          <p:spTgt spid="100"/>
                                        </p:tgtEl>
                                      </p:cBhvr>
                                    </p:animEffect>
                                    <p:anim calcmode="lin" valueType="num">
                                      <p:cBhvr>
                                        <p:cTn id="100" dur="1000" fill="hold"/>
                                        <p:tgtEl>
                                          <p:spTgt spid="100"/>
                                        </p:tgtEl>
                                        <p:attrNameLst>
                                          <p:attrName>ppt_x</p:attrName>
                                        </p:attrNameLst>
                                      </p:cBhvr>
                                      <p:tavLst>
                                        <p:tav tm="0">
                                          <p:val>
                                            <p:strVal val="#ppt_x"/>
                                          </p:val>
                                        </p:tav>
                                        <p:tav tm="100000">
                                          <p:val>
                                            <p:strVal val="#ppt_x"/>
                                          </p:val>
                                        </p:tav>
                                      </p:tavLst>
                                    </p:anim>
                                    <p:anim calcmode="lin" valueType="num">
                                      <p:cBhvr>
                                        <p:cTn id="101" dur="1000" fill="hold"/>
                                        <p:tgtEl>
                                          <p:spTgt spid="100"/>
                                        </p:tgtEl>
                                        <p:attrNameLst>
                                          <p:attrName>ppt_y</p:attrName>
                                        </p:attrNameLst>
                                      </p:cBhvr>
                                      <p:tavLst>
                                        <p:tav tm="0">
                                          <p:val>
                                            <p:strVal val="#ppt_y+.1"/>
                                          </p:val>
                                        </p:tav>
                                        <p:tav tm="100000">
                                          <p:val>
                                            <p:strVal val="#ppt_y"/>
                                          </p:val>
                                        </p:tav>
                                      </p:tavLst>
                                    </p:anim>
                                  </p:childTnLst>
                                </p:cTn>
                              </p:par>
                            </p:childTnLst>
                          </p:cTn>
                        </p:par>
                        <p:par>
                          <p:cTn id="102" fill="hold">
                            <p:stCondLst>
                              <p:cond delay="10500"/>
                            </p:stCondLst>
                            <p:childTnLst>
                              <p:par>
                                <p:cTn id="103" presetID="26" presetClass="emph" presetSubtype="0" fill="hold" nodeType="afterEffect">
                                  <p:stCondLst>
                                    <p:cond delay="0"/>
                                  </p:stCondLst>
                                  <p:iterate type="wd">
                                    <p:tmPct val="0"/>
                                  </p:iterate>
                                  <p:childTnLst>
                                    <p:animEffect transition="out" filter="fade">
                                      <p:cBhvr>
                                        <p:cTn id="104" dur="500" tmFilter="0, 0; .2, .5; .8, .5; 1, 0"/>
                                        <p:tgtEl>
                                          <p:spTgt spid="100"/>
                                        </p:tgtEl>
                                      </p:cBhvr>
                                    </p:animEffect>
                                    <p:animScale>
                                      <p:cBhvr>
                                        <p:cTn id="105" dur="250" autoRev="1" fill="hold"/>
                                        <p:tgtEl>
                                          <p:spTgt spid="100"/>
                                        </p:tgtEl>
                                      </p:cBhvr>
                                      <p:by x="105000" y="105000"/>
                                    </p:animScale>
                                  </p:childTnLst>
                                </p:cTn>
                              </p:par>
                            </p:childTnLst>
                          </p:cTn>
                        </p:par>
                        <p:par>
                          <p:cTn id="106" fill="hold">
                            <p:stCondLst>
                              <p:cond delay="11000"/>
                            </p:stCondLst>
                            <p:childTnLst>
                              <p:par>
                                <p:cTn id="107" presetID="22" presetClass="entr" presetSubtype="4" fill="hold" nodeType="afterEffect">
                                  <p:stCondLst>
                                    <p:cond delay="0"/>
                                  </p:stCondLst>
                                  <p:iterate type="wd">
                                    <p:tmPct val="0"/>
                                  </p:iterate>
                                  <p:childTnLst>
                                    <p:set>
                                      <p:cBhvr>
                                        <p:cTn id="108" dur="1" fill="hold">
                                          <p:stCondLst>
                                            <p:cond delay="0"/>
                                          </p:stCondLst>
                                        </p:cTn>
                                        <p:tgtEl>
                                          <p:spTgt spid="95"/>
                                        </p:tgtEl>
                                        <p:attrNameLst>
                                          <p:attrName>style.visibility</p:attrName>
                                        </p:attrNameLst>
                                      </p:cBhvr>
                                      <p:to>
                                        <p:strVal val="visible"/>
                                      </p:to>
                                    </p:set>
                                    <p:animEffect transition="in" filter="wipe(down)">
                                      <p:cBhvr>
                                        <p:cTn id="109" dur="250"/>
                                        <p:tgtEl>
                                          <p:spTgt spid="95"/>
                                        </p:tgtEl>
                                      </p:cBhvr>
                                    </p:animEffect>
                                  </p:childTnLst>
                                </p:cTn>
                              </p:par>
                            </p:childTnLst>
                          </p:cTn>
                        </p:par>
                        <p:par>
                          <p:cTn id="110" fill="hold">
                            <p:stCondLst>
                              <p:cond delay="11250"/>
                            </p:stCondLst>
                            <p:childTnLst>
                              <p:par>
                                <p:cTn id="111" presetID="42" presetClass="entr" presetSubtype="0" fill="hold" grpId="0" nodeType="afterEffect">
                                  <p:stCondLst>
                                    <p:cond delay="0"/>
                                  </p:stCondLst>
                                  <p:iterate type="wd">
                                    <p:tmPct val="0"/>
                                  </p:iterate>
                                  <p:childTnLst>
                                    <p:set>
                                      <p:cBhvr>
                                        <p:cTn id="112" dur="1" fill="hold">
                                          <p:stCondLst>
                                            <p:cond delay="0"/>
                                          </p:stCondLst>
                                        </p:cTn>
                                        <p:tgtEl>
                                          <p:spTgt spid="33"/>
                                        </p:tgtEl>
                                        <p:attrNameLst>
                                          <p:attrName>style.visibility</p:attrName>
                                        </p:attrNameLst>
                                      </p:cBhvr>
                                      <p:to>
                                        <p:strVal val="visible"/>
                                      </p:to>
                                    </p:set>
                                    <p:animEffect transition="in" filter="fade">
                                      <p:cBhvr>
                                        <p:cTn id="113" dur="750"/>
                                        <p:tgtEl>
                                          <p:spTgt spid="33"/>
                                        </p:tgtEl>
                                      </p:cBhvr>
                                    </p:animEffect>
                                    <p:anim calcmode="lin" valueType="num">
                                      <p:cBhvr>
                                        <p:cTn id="114" dur="750" fill="hold"/>
                                        <p:tgtEl>
                                          <p:spTgt spid="33"/>
                                        </p:tgtEl>
                                        <p:attrNameLst>
                                          <p:attrName>ppt_x</p:attrName>
                                        </p:attrNameLst>
                                      </p:cBhvr>
                                      <p:tavLst>
                                        <p:tav tm="0">
                                          <p:val>
                                            <p:strVal val="#ppt_x"/>
                                          </p:val>
                                        </p:tav>
                                        <p:tav tm="100000">
                                          <p:val>
                                            <p:strVal val="#ppt_x"/>
                                          </p:val>
                                        </p:tav>
                                      </p:tavLst>
                                    </p:anim>
                                    <p:anim calcmode="lin" valueType="num">
                                      <p:cBhvr>
                                        <p:cTn id="115" dur="750" fill="hold"/>
                                        <p:tgtEl>
                                          <p:spTgt spid="33"/>
                                        </p:tgtEl>
                                        <p:attrNameLst>
                                          <p:attrName>ppt_y</p:attrName>
                                        </p:attrNameLst>
                                      </p:cBhvr>
                                      <p:tavLst>
                                        <p:tav tm="0">
                                          <p:val>
                                            <p:strVal val="#ppt_y+.1"/>
                                          </p:val>
                                        </p:tav>
                                        <p:tav tm="100000">
                                          <p:val>
                                            <p:strVal val="#ppt_y"/>
                                          </p:val>
                                        </p:tav>
                                      </p:tavLst>
                                    </p:anim>
                                  </p:childTnLst>
                                </p:cTn>
                              </p:par>
                            </p:childTnLst>
                          </p:cTn>
                        </p:par>
                        <p:par>
                          <p:cTn id="116" fill="hold">
                            <p:stCondLst>
                              <p:cond delay="12000"/>
                            </p:stCondLst>
                            <p:childTnLst>
                              <p:par>
                                <p:cTn id="117" presetID="22" presetClass="entr" presetSubtype="1" fill="hold" grpId="0" nodeType="afterEffect">
                                  <p:stCondLst>
                                    <p:cond delay="0"/>
                                  </p:stCondLst>
                                  <p:iterate type="wd">
                                    <p:tmPct val="0"/>
                                  </p:iterate>
                                  <p:childTnLst>
                                    <p:set>
                                      <p:cBhvr>
                                        <p:cTn id="118" dur="1" fill="hold">
                                          <p:stCondLst>
                                            <p:cond delay="0"/>
                                          </p:stCondLst>
                                        </p:cTn>
                                        <p:tgtEl>
                                          <p:spTgt spid="32"/>
                                        </p:tgtEl>
                                        <p:attrNameLst>
                                          <p:attrName>style.visibility</p:attrName>
                                        </p:attrNameLst>
                                      </p:cBhvr>
                                      <p:to>
                                        <p:strVal val="visible"/>
                                      </p:to>
                                    </p:set>
                                    <p:animEffect transition="in" filter="wipe(up)">
                                      <p:cBhvr>
                                        <p:cTn id="119" dur="250"/>
                                        <p:tgtEl>
                                          <p:spTgt spid="32"/>
                                        </p:tgtEl>
                                      </p:cBhvr>
                                    </p:animEffect>
                                  </p:childTnLst>
                                </p:cTn>
                              </p:par>
                              <p:par>
                                <p:cTn id="120" presetID="23" presetClass="exit" presetSubtype="544" fill="hold" nodeType="withEffect">
                                  <p:stCondLst>
                                    <p:cond delay="1000"/>
                                  </p:stCondLst>
                                  <p:iterate type="wd">
                                    <p:tmPct val="5000"/>
                                  </p:iterate>
                                  <p:childTnLst>
                                    <p:anim calcmode="lin" valueType="num">
                                      <p:cBhvr>
                                        <p:cTn id="121" dur="1000"/>
                                        <p:tgtEl>
                                          <p:spTgt spid="89"/>
                                        </p:tgtEl>
                                        <p:attrNameLst>
                                          <p:attrName>ppt_w</p:attrName>
                                        </p:attrNameLst>
                                      </p:cBhvr>
                                      <p:tavLst>
                                        <p:tav tm="0">
                                          <p:val>
                                            <p:strVal val="ppt_w"/>
                                          </p:val>
                                        </p:tav>
                                        <p:tav tm="100000">
                                          <p:val>
                                            <p:fltVal val="0"/>
                                          </p:val>
                                        </p:tav>
                                      </p:tavLst>
                                    </p:anim>
                                    <p:anim calcmode="lin" valueType="num">
                                      <p:cBhvr>
                                        <p:cTn id="122" dur="1000"/>
                                        <p:tgtEl>
                                          <p:spTgt spid="89"/>
                                        </p:tgtEl>
                                        <p:attrNameLst>
                                          <p:attrName>ppt_h</p:attrName>
                                        </p:attrNameLst>
                                      </p:cBhvr>
                                      <p:tavLst>
                                        <p:tav tm="0">
                                          <p:val>
                                            <p:strVal val="ppt_h"/>
                                          </p:val>
                                        </p:tav>
                                        <p:tav tm="100000">
                                          <p:val>
                                            <p:fltVal val="0"/>
                                          </p:val>
                                        </p:tav>
                                      </p:tavLst>
                                    </p:anim>
                                    <p:anim calcmode="lin" valueType="num">
                                      <p:cBhvr>
                                        <p:cTn id="123" dur="1000"/>
                                        <p:tgtEl>
                                          <p:spTgt spid="89"/>
                                        </p:tgtEl>
                                        <p:attrNameLst>
                                          <p:attrName>ppt_x</p:attrName>
                                        </p:attrNameLst>
                                      </p:cBhvr>
                                      <p:tavLst>
                                        <p:tav tm="0">
                                          <p:val>
                                            <p:strVal val="ppt_x"/>
                                          </p:val>
                                        </p:tav>
                                        <p:tav tm="100000">
                                          <p:val>
                                            <p:fltVal val="0.5"/>
                                          </p:val>
                                        </p:tav>
                                      </p:tavLst>
                                    </p:anim>
                                    <p:anim calcmode="lin" valueType="num">
                                      <p:cBhvr>
                                        <p:cTn id="124" dur="1000"/>
                                        <p:tgtEl>
                                          <p:spTgt spid="89"/>
                                        </p:tgtEl>
                                        <p:attrNameLst>
                                          <p:attrName>ppt_y</p:attrName>
                                        </p:attrNameLst>
                                      </p:cBhvr>
                                      <p:tavLst>
                                        <p:tav tm="0">
                                          <p:val>
                                            <p:strVal val="ppt_y"/>
                                          </p:val>
                                        </p:tav>
                                        <p:tav tm="100000">
                                          <p:val>
                                            <p:fltVal val="0.5"/>
                                          </p:val>
                                        </p:tav>
                                      </p:tavLst>
                                    </p:anim>
                                    <p:set>
                                      <p:cBhvr>
                                        <p:cTn id="125" dur="1" fill="hold">
                                          <p:stCondLst>
                                            <p:cond delay="999"/>
                                          </p:stCondLst>
                                        </p:cTn>
                                        <p:tgtEl>
                                          <p:spTgt spid="89"/>
                                        </p:tgtEl>
                                        <p:attrNameLst>
                                          <p:attrName>style.visibility</p:attrName>
                                        </p:attrNameLst>
                                      </p:cBhvr>
                                      <p:to>
                                        <p:strVal val="hidden"/>
                                      </p:to>
                                    </p:set>
                                  </p:childTnLst>
                                </p:cTn>
                              </p:par>
                              <p:par>
                                <p:cTn id="126" presetID="23" presetClass="exit" presetSubtype="544" fill="hold" grpId="1" nodeType="withEffect">
                                  <p:stCondLst>
                                    <p:cond delay="1000"/>
                                  </p:stCondLst>
                                  <p:iterate type="wd">
                                    <p:tmPct val="5000"/>
                                  </p:iterate>
                                  <p:childTnLst>
                                    <p:anim calcmode="lin" valueType="num">
                                      <p:cBhvr>
                                        <p:cTn id="127" dur="1000"/>
                                        <p:tgtEl>
                                          <p:spTgt spid="55"/>
                                        </p:tgtEl>
                                        <p:attrNameLst>
                                          <p:attrName>ppt_w</p:attrName>
                                        </p:attrNameLst>
                                      </p:cBhvr>
                                      <p:tavLst>
                                        <p:tav tm="0">
                                          <p:val>
                                            <p:strVal val="ppt_w"/>
                                          </p:val>
                                        </p:tav>
                                        <p:tav tm="100000">
                                          <p:val>
                                            <p:fltVal val="0"/>
                                          </p:val>
                                        </p:tav>
                                      </p:tavLst>
                                    </p:anim>
                                    <p:anim calcmode="lin" valueType="num">
                                      <p:cBhvr>
                                        <p:cTn id="128" dur="1000"/>
                                        <p:tgtEl>
                                          <p:spTgt spid="55"/>
                                        </p:tgtEl>
                                        <p:attrNameLst>
                                          <p:attrName>ppt_h</p:attrName>
                                        </p:attrNameLst>
                                      </p:cBhvr>
                                      <p:tavLst>
                                        <p:tav tm="0">
                                          <p:val>
                                            <p:strVal val="ppt_h"/>
                                          </p:val>
                                        </p:tav>
                                        <p:tav tm="100000">
                                          <p:val>
                                            <p:fltVal val="0"/>
                                          </p:val>
                                        </p:tav>
                                      </p:tavLst>
                                    </p:anim>
                                    <p:anim calcmode="lin" valueType="num">
                                      <p:cBhvr>
                                        <p:cTn id="129" dur="1000"/>
                                        <p:tgtEl>
                                          <p:spTgt spid="55"/>
                                        </p:tgtEl>
                                        <p:attrNameLst>
                                          <p:attrName>ppt_x</p:attrName>
                                        </p:attrNameLst>
                                      </p:cBhvr>
                                      <p:tavLst>
                                        <p:tav tm="0">
                                          <p:val>
                                            <p:strVal val="ppt_x"/>
                                          </p:val>
                                        </p:tav>
                                        <p:tav tm="100000">
                                          <p:val>
                                            <p:fltVal val="0.5"/>
                                          </p:val>
                                        </p:tav>
                                      </p:tavLst>
                                    </p:anim>
                                    <p:anim calcmode="lin" valueType="num">
                                      <p:cBhvr>
                                        <p:cTn id="130" dur="1000"/>
                                        <p:tgtEl>
                                          <p:spTgt spid="55"/>
                                        </p:tgtEl>
                                        <p:attrNameLst>
                                          <p:attrName>ppt_y</p:attrName>
                                        </p:attrNameLst>
                                      </p:cBhvr>
                                      <p:tavLst>
                                        <p:tav tm="0">
                                          <p:val>
                                            <p:strVal val="ppt_y"/>
                                          </p:val>
                                        </p:tav>
                                        <p:tav tm="100000">
                                          <p:val>
                                            <p:fltVal val="0.5"/>
                                          </p:val>
                                        </p:tav>
                                      </p:tavLst>
                                    </p:anim>
                                    <p:set>
                                      <p:cBhvr>
                                        <p:cTn id="131" dur="1" fill="hold">
                                          <p:stCondLst>
                                            <p:cond delay="999"/>
                                          </p:stCondLst>
                                        </p:cTn>
                                        <p:tgtEl>
                                          <p:spTgt spid="55"/>
                                        </p:tgtEl>
                                        <p:attrNameLst>
                                          <p:attrName>style.visibility</p:attrName>
                                        </p:attrNameLst>
                                      </p:cBhvr>
                                      <p:to>
                                        <p:strVal val="hidden"/>
                                      </p:to>
                                    </p:set>
                                  </p:childTnLst>
                                </p:cTn>
                              </p:par>
                              <p:par>
                                <p:cTn id="132" presetID="23" presetClass="exit" presetSubtype="544" fill="hold" nodeType="withEffect">
                                  <p:stCondLst>
                                    <p:cond delay="1000"/>
                                  </p:stCondLst>
                                  <p:iterate type="wd">
                                    <p:tmPct val="5000"/>
                                  </p:iterate>
                                  <p:childTnLst>
                                    <p:anim calcmode="lin" valueType="num">
                                      <p:cBhvr>
                                        <p:cTn id="133" dur="1000"/>
                                        <p:tgtEl>
                                          <p:spTgt spid="72"/>
                                        </p:tgtEl>
                                        <p:attrNameLst>
                                          <p:attrName>ppt_w</p:attrName>
                                        </p:attrNameLst>
                                      </p:cBhvr>
                                      <p:tavLst>
                                        <p:tav tm="0">
                                          <p:val>
                                            <p:strVal val="ppt_w"/>
                                          </p:val>
                                        </p:tav>
                                        <p:tav tm="100000">
                                          <p:val>
                                            <p:fltVal val="0"/>
                                          </p:val>
                                        </p:tav>
                                      </p:tavLst>
                                    </p:anim>
                                    <p:anim calcmode="lin" valueType="num">
                                      <p:cBhvr>
                                        <p:cTn id="134" dur="1000"/>
                                        <p:tgtEl>
                                          <p:spTgt spid="72"/>
                                        </p:tgtEl>
                                        <p:attrNameLst>
                                          <p:attrName>ppt_h</p:attrName>
                                        </p:attrNameLst>
                                      </p:cBhvr>
                                      <p:tavLst>
                                        <p:tav tm="0">
                                          <p:val>
                                            <p:strVal val="ppt_h"/>
                                          </p:val>
                                        </p:tav>
                                        <p:tav tm="100000">
                                          <p:val>
                                            <p:fltVal val="0"/>
                                          </p:val>
                                        </p:tav>
                                      </p:tavLst>
                                    </p:anim>
                                    <p:anim calcmode="lin" valueType="num">
                                      <p:cBhvr>
                                        <p:cTn id="135" dur="1000"/>
                                        <p:tgtEl>
                                          <p:spTgt spid="72"/>
                                        </p:tgtEl>
                                        <p:attrNameLst>
                                          <p:attrName>ppt_x</p:attrName>
                                        </p:attrNameLst>
                                      </p:cBhvr>
                                      <p:tavLst>
                                        <p:tav tm="0">
                                          <p:val>
                                            <p:strVal val="ppt_x"/>
                                          </p:val>
                                        </p:tav>
                                        <p:tav tm="100000">
                                          <p:val>
                                            <p:fltVal val="0.5"/>
                                          </p:val>
                                        </p:tav>
                                      </p:tavLst>
                                    </p:anim>
                                    <p:anim calcmode="lin" valueType="num">
                                      <p:cBhvr>
                                        <p:cTn id="136" dur="1000"/>
                                        <p:tgtEl>
                                          <p:spTgt spid="72"/>
                                        </p:tgtEl>
                                        <p:attrNameLst>
                                          <p:attrName>ppt_y</p:attrName>
                                        </p:attrNameLst>
                                      </p:cBhvr>
                                      <p:tavLst>
                                        <p:tav tm="0">
                                          <p:val>
                                            <p:strVal val="ppt_y"/>
                                          </p:val>
                                        </p:tav>
                                        <p:tav tm="100000">
                                          <p:val>
                                            <p:fltVal val="0.5"/>
                                          </p:val>
                                        </p:tav>
                                      </p:tavLst>
                                    </p:anim>
                                    <p:set>
                                      <p:cBhvr>
                                        <p:cTn id="137" dur="1" fill="hold">
                                          <p:stCondLst>
                                            <p:cond delay="999"/>
                                          </p:stCondLst>
                                        </p:cTn>
                                        <p:tgtEl>
                                          <p:spTgt spid="72"/>
                                        </p:tgtEl>
                                        <p:attrNameLst>
                                          <p:attrName>style.visibility</p:attrName>
                                        </p:attrNameLst>
                                      </p:cBhvr>
                                      <p:to>
                                        <p:strVal val="hidden"/>
                                      </p:to>
                                    </p:set>
                                  </p:childTnLst>
                                </p:cTn>
                              </p:par>
                              <p:par>
                                <p:cTn id="138" presetID="23" presetClass="exit" presetSubtype="544" fill="hold" nodeType="withEffect">
                                  <p:stCondLst>
                                    <p:cond delay="1000"/>
                                  </p:stCondLst>
                                  <p:iterate type="wd">
                                    <p:tmPct val="5000"/>
                                  </p:iterate>
                                  <p:childTnLst>
                                    <p:anim calcmode="lin" valueType="num">
                                      <p:cBhvr>
                                        <p:cTn id="139" dur="1000"/>
                                        <p:tgtEl>
                                          <p:spTgt spid="91"/>
                                        </p:tgtEl>
                                        <p:attrNameLst>
                                          <p:attrName>ppt_w</p:attrName>
                                        </p:attrNameLst>
                                      </p:cBhvr>
                                      <p:tavLst>
                                        <p:tav tm="0">
                                          <p:val>
                                            <p:strVal val="ppt_w"/>
                                          </p:val>
                                        </p:tav>
                                        <p:tav tm="100000">
                                          <p:val>
                                            <p:fltVal val="0"/>
                                          </p:val>
                                        </p:tav>
                                      </p:tavLst>
                                    </p:anim>
                                    <p:anim calcmode="lin" valueType="num">
                                      <p:cBhvr>
                                        <p:cTn id="140" dur="1000"/>
                                        <p:tgtEl>
                                          <p:spTgt spid="91"/>
                                        </p:tgtEl>
                                        <p:attrNameLst>
                                          <p:attrName>ppt_h</p:attrName>
                                        </p:attrNameLst>
                                      </p:cBhvr>
                                      <p:tavLst>
                                        <p:tav tm="0">
                                          <p:val>
                                            <p:strVal val="ppt_h"/>
                                          </p:val>
                                        </p:tav>
                                        <p:tav tm="100000">
                                          <p:val>
                                            <p:fltVal val="0"/>
                                          </p:val>
                                        </p:tav>
                                      </p:tavLst>
                                    </p:anim>
                                    <p:anim calcmode="lin" valueType="num">
                                      <p:cBhvr>
                                        <p:cTn id="141" dur="1000"/>
                                        <p:tgtEl>
                                          <p:spTgt spid="91"/>
                                        </p:tgtEl>
                                        <p:attrNameLst>
                                          <p:attrName>ppt_x</p:attrName>
                                        </p:attrNameLst>
                                      </p:cBhvr>
                                      <p:tavLst>
                                        <p:tav tm="0">
                                          <p:val>
                                            <p:strVal val="ppt_x"/>
                                          </p:val>
                                        </p:tav>
                                        <p:tav tm="100000">
                                          <p:val>
                                            <p:fltVal val="0.5"/>
                                          </p:val>
                                        </p:tav>
                                      </p:tavLst>
                                    </p:anim>
                                    <p:anim calcmode="lin" valueType="num">
                                      <p:cBhvr>
                                        <p:cTn id="142" dur="1000"/>
                                        <p:tgtEl>
                                          <p:spTgt spid="91"/>
                                        </p:tgtEl>
                                        <p:attrNameLst>
                                          <p:attrName>ppt_y</p:attrName>
                                        </p:attrNameLst>
                                      </p:cBhvr>
                                      <p:tavLst>
                                        <p:tav tm="0">
                                          <p:val>
                                            <p:strVal val="ppt_y"/>
                                          </p:val>
                                        </p:tav>
                                        <p:tav tm="100000">
                                          <p:val>
                                            <p:fltVal val="0.5"/>
                                          </p:val>
                                        </p:tav>
                                      </p:tavLst>
                                    </p:anim>
                                    <p:set>
                                      <p:cBhvr>
                                        <p:cTn id="143" dur="1" fill="hold">
                                          <p:stCondLst>
                                            <p:cond delay="999"/>
                                          </p:stCondLst>
                                        </p:cTn>
                                        <p:tgtEl>
                                          <p:spTgt spid="91"/>
                                        </p:tgtEl>
                                        <p:attrNameLst>
                                          <p:attrName>style.visibility</p:attrName>
                                        </p:attrNameLst>
                                      </p:cBhvr>
                                      <p:to>
                                        <p:strVal val="hidden"/>
                                      </p:to>
                                    </p:set>
                                  </p:childTnLst>
                                </p:cTn>
                              </p:par>
                              <p:par>
                                <p:cTn id="144" presetID="23" presetClass="exit" presetSubtype="544" fill="hold" grpId="1" nodeType="withEffect">
                                  <p:stCondLst>
                                    <p:cond delay="1000"/>
                                  </p:stCondLst>
                                  <p:iterate type="wd">
                                    <p:tmPct val="5000"/>
                                  </p:iterate>
                                  <p:childTnLst>
                                    <p:anim calcmode="lin" valueType="num">
                                      <p:cBhvr>
                                        <p:cTn id="145" dur="1000"/>
                                        <p:tgtEl>
                                          <p:spTgt spid="26"/>
                                        </p:tgtEl>
                                        <p:attrNameLst>
                                          <p:attrName>ppt_w</p:attrName>
                                        </p:attrNameLst>
                                      </p:cBhvr>
                                      <p:tavLst>
                                        <p:tav tm="0">
                                          <p:val>
                                            <p:strVal val="ppt_w"/>
                                          </p:val>
                                        </p:tav>
                                        <p:tav tm="100000">
                                          <p:val>
                                            <p:fltVal val="0"/>
                                          </p:val>
                                        </p:tav>
                                      </p:tavLst>
                                    </p:anim>
                                    <p:anim calcmode="lin" valueType="num">
                                      <p:cBhvr>
                                        <p:cTn id="146" dur="1000"/>
                                        <p:tgtEl>
                                          <p:spTgt spid="26"/>
                                        </p:tgtEl>
                                        <p:attrNameLst>
                                          <p:attrName>ppt_h</p:attrName>
                                        </p:attrNameLst>
                                      </p:cBhvr>
                                      <p:tavLst>
                                        <p:tav tm="0">
                                          <p:val>
                                            <p:strVal val="ppt_h"/>
                                          </p:val>
                                        </p:tav>
                                        <p:tav tm="100000">
                                          <p:val>
                                            <p:fltVal val="0"/>
                                          </p:val>
                                        </p:tav>
                                      </p:tavLst>
                                    </p:anim>
                                    <p:anim calcmode="lin" valueType="num">
                                      <p:cBhvr>
                                        <p:cTn id="147" dur="1000"/>
                                        <p:tgtEl>
                                          <p:spTgt spid="26"/>
                                        </p:tgtEl>
                                        <p:attrNameLst>
                                          <p:attrName>ppt_x</p:attrName>
                                        </p:attrNameLst>
                                      </p:cBhvr>
                                      <p:tavLst>
                                        <p:tav tm="0">
                                          <p:val>
                                            <p:strVal val="ppt_x"/>
                                          </p:val>
                                        </p:tav>
                                        <p:tav tm="100000">
                                          <p:val>
                                            <p:fltVal val="0.5"/>
                                          </p:val>
                                        </p:tav>
                                      </p:tavLst>
                                    </p:anim>
                                    <p:anim calcmode="lin" valueType="num">
                                      <p:cBhvr>
                                        <p:cTn id="148" dur="1000"/>
                                        <p:tgtEl>
                                          <p:spTgt spid="26"/>
                                        </p:tgtEl>
                                        <p:attrNameLst>
                                          <p:attrName>ppt_y</p:attrName>
                                        </p:attrNameLst>
                                      </p:cBhvr>
                                      <p:tavLst>
                                        <p:tav tm="0">
                                          <p:val>
                                            <p:strVal val="ppt_y"/>
                                          </p:val>
                                        </p:tav>
                                        <p:tav tm="100000">
                                          <p:val>
                                            <p:fltVal val="0.5"/>
                                          </p:val>
                                        </p:tav>
                                      </p:tavLst>
                                    </p:anim>
                                    <p:set>
                                      <p:cBhvr>
                                        <p:cTn id="149" dur="1" fill="hold">
                                          <p:stCondLst>
                                            <p:cond delay="999"/>
                                          </p:stCondLst>
                                        </p:cTn>
                                        <p:tgtEl>
                                          <p:spTgt spid="26"/>
                                        </p:tgtEl>
                                        <p:attrNameLst>
                                          <p:attrName>style.visibility</p:attrName>
                                        </p:attrNameLst>
                                      </p:cBhvr>
                                      <p:to>
                                        <p:strVal val="hidden"/>
                                      </p:to>
                                    </p:set>
                                  </p:childTnLst>
                                </p:cTn>
                              </p:par>
                              <p:par>
                                <p:cTn id="150" presetID="23" presetClass="exit" presetSubtype="544" fill="hold" grpId="1" nodeType="withEffect">
                                  <p:stCondLst>
                                    <p:cond delay="1000"/>
                                  </p:stCondLst>
                                  <p:iterate type="wd">
                                    <p:tmPct val="5000"/>
                                  </p:iterate>
                                  <p:childTnLst>
                                    <p:anim calcmode="lin" valueType="num">
                                      <p:cBhvr>
                                        <p:cTn id="151" dur="1000"/>
                                        <p:tgtEl>
                                          <p:spTgt spid="25"/>
                                        </p:tgtEl>
                                        <p:attrNameLst>
                                          <p:attrName>ppt_w</p:attrName>
                                        </p:attrNameLst>
                                      </p:cBhvr>
                                      <p:tavLst>
                                        <p:tav tm="0">
                                          <p:val>
                                            <p:strVal val="ppt_w"/>
                                          </p:val>
                                        </p:tav>
                                        <p:tav tm="100000">
                                          <p:val>
                                            <p:fltVal val="0"/>
                                          </p:val>
                                        </p:tav>
                                      </p:tavLst>
                                    </p:anim>
                                    <p:anim calcmode="lin" valueType="num">
                                      <p:cBhvr>
                                        <p:cTn id="152" dur="1000"/>
                                        <p:tgtEl>
                                          <p:spTgt spid="25"/>
                                        </p:tgtEl>
                                        <p:attrNameLst>
                                          <p:attrName>ppt_h</p:attrName>
                                        </p:attrNameLst>
                                      </p:cBhvr>
                                      <p:tavLst>
                                        <p:tav tm="0">
                                          <p:val>
                                            <p:strVal val="ppt_h"/>
                                          </p:val>
                                        </p:tav>
                                        <p:tav tm="100000">
                                          <p:val>
                                            <p:fltVal val="0"/>
                                          </p:val>
                                        </p:tav>
                                      </p:tavLst>
                                    </p:anim>
                                    <p:anim calcmode="lin" valueType="num">
                                      <p:cBhvr>
                                        <p:cTn id="153" dur="1000"/>
                                        <p:tgtEl>
                                          <p:spTgt spid="25"/>
                                        </p:tgtEl>
                                        <p:attrNameLst>
                                          <p:attrName>ppt_x</p:attrName>
                                        </p:attrNameLst>
                                      </p:cBhvr>
                                      <p:tavLst>
                                        <p:tav tm="0">
                                          <p:val>
                                            <p:strVal val="ppt_x"/>
                                          </p:val>
                                        </p:tav>
                                        <p:tav tm="100000">
                                          <p:val>
                                            <p:fltVal val="0.5"/>
                                          </p:val>
                                        </p:tav>
                                      </p:tavLst>
                                    </p:anim>
                                    <p:anim calcmode="lin" valueType="num">
                                      <p:cBhvr>
                                        <p:cTn id="154" dur="1000"/>
                                        <p:tgtEl>
                                          <p:spTgt spid="25"/>
                                        </p:tgtEl>
                                        <p:attrNameLst>
                                          <p:attrName>ppt_y</p:attrName>
                                        </p:attrNameLst>
                                      </p:cBhvr>
                                      <p:tavLst>
                                        <p:tav tm="0">
                                          <p:val>
                                            <p:strVal val="ppt_y"/>
                                          </p:val>
                                        </p:tav>
                                        <p:tav tm="100000">
                                          <p:val>
                                            <p:fltVal val="0.5"/>
                                          </p:val>
                                        </p:tav>
                                      </p:tavLst>
                                    </p:anim>
                                    <p:set>
                                      <p:cBhvr>
                                        <p:cTn id="155" dur="1" fill="hold">
                                          <p:stCondLst>
                                            <p:cond delay="999"/>
                                          </p:stCondLst>
                                        </p:cTn>
                                        <p:tgtEl>
                                          <p:spTgt spid="25"/>
                                        </p:tgtEl>
                                        <p:attrNameLst>
                                          <p:attrName>style.visibility</p:attrName>
                                        </p:attrNameLst>
                                      </p:cBhvr>
                                      <p:to>
                                        <p:strVal val="hidden"/>
                                      </p:to>
                                    </p:set>
                                  </p:childTnLst>
                                </p:cTn>
                              </p:par>
                              <p:par>
                                <p:cTn id="156" presetID="23" presetClass="exit" presetSubtype="544" fill="hold" grpId="1" nodeType="withEffect">
                                  <p:stCondLst>
                                    <p:cond delay="1000"/>
                                  </p:stCondLst>
                                  <p:iterate type="wd">
                                    <p:tmPct val="5000"/>
                                  </p:iterate>
                                  <p:childTnLst>
                                    <p:anim calcmode="lin" valueType="num">
                                      <p:cBhvr>
                                        <p:cTn id="157" dur="1000"/>
                                        <p:tgtEl>
                                          <p:spTgt spid="70"/>
                                        </p:tgtEl>
                                        <p:attrNameLst>
                                          <p:attrName>ppt_w</p:attrName>
                                        </p:attrNameLst>
                                      </p:cBhvr>
                                      <p:tavLst>
                                        <p:tav tm="0">
                                          <p:val>
                                            <p:strVal val="ppt_w"/>
                                          </p:val>
                                        </p:tav>
                                        <p:tav tm="100000">
                                          <p:val>
                                            <p:fltVal val="0"/>
                                          </p:val>
                                        </p:tav>
                                      </p:tavLst>
                                    </p:anim>
                                    <p:anim calcmode="lin" valueType="num">
                                      <p:cBhvr>
                                        <p:cTn id="158" dur="1000"/>
                                        <p:tgtEl>
                                          <p:spTgt spid="70"/>
                                        </p:tgtEl>
                                        <p:attrNameLst>
                                          <p:attrName>ppt_h</p:attrName>
                                        </p:attrNameLst>
                                      </p:cBhvr>
                                      <p:tavLst>
                                        <p:tav tm="0">
                                          <p:val>
                                            <p:strVal val="ppt_h"/>
                                          </p:val>
                                        </p:tav>
                                        <p:tav tm="100000">
                                          <p:val>
                                            <p:fltVal val="0"/>
                                          </p:val>
                                        </p:tav>
                                      </p:tavLst>
                                    </p:anim>
                                    <p:anim calcmode="lin" valueType="num">
                                      <p:cBhvr>
                                        <p:cTn id="159" dur="1000"/>
                                        <p:tgtEl>
                                          <p:spTgt spid="70"/>
                                        </p:tgtEl>
                                        <p:attrNameLst>
                                          <p:attrName>ppt_x</p:attrName>
                                        </p:attrNameLst>
                                      </p:cBhvr>
                                      <p:tavLst>
                                        <p:tav tm="0">
                                          <p:val>
                                            <p:strVal val="ppt_x"/>
                                          </p:val>
                                        </p:tav>
                                        <p:tav tm="100000">
                                          <p:val>
                                            <p:fltVal val="0.5"/>
                                          </p:val>
                                        </p:tav>
                                      </p:tavLst>
                                    </p:anim>
                                    <p:anim calcmode="lin" valueType="num">
                                      <p:cBhvr>
                                        <p:cTn id="160" dur="1000"/>
                                        <p:tgtEl>
                                          <p:spTgt spid="70"/>
                                        </p:tgtEl>
                                        <p:attrNameLst>
                                          <p:attrName>ppt_y</p:attrName>
                                        </p:attrNameLst>
                                      </p:cBhvr>
                                      <p:tavLst>
                                        <p:tav tm="0">
                                          <p:val>
                                            <p:strVal val="ppt_y"/>
                                          </p:val>
                                        </p:tav>
                                        <p:tav tm="100000">
                                          <p:val>
                                            <p:fltVal val="0.5"/>
                                          </p:val>
                                        </p:tav>
                                      </p:tavLst>
                                    </p:anim>
                                    <p:set>
                                      <p:cBhvr>
                                        <p:cTn id="161" dur="1" fill="hold">
                                          <p:stCondLst>
                                            <p:cond delay="999"/>
                                          </p:stCondLst>
                                        </p:cTn>
                                        <p:tgtEl>
                                          <p:spTgt spid="70"/>
                                        </p:tgtEl>
                                        <p:attrNameLst>
                                          <p:attrName>style.visibility</p:attrName>
                                        </p:attrNameLst>
                                      </p:cBhvr>
                                      <p:to>
                                        <p:strVal val="hidden"/>
                                      </p:to>
                                    </p:set>
                                  </p:childTnLst>
                                </p:cTn>
                              </p:par>
                              <p:par>
                                <p:cTn id="162" presetID="23" presetClass="exit" presetSubtype="544" fill="hold" nodeType="withEffect">
                                  <p:stCondLst>
                                    <p:cond delay="1000"/>
                                  </p:stCondLst>
                                  <p:iterate type="wd">
                                    <p:tmPct val="5000"/>
                                  </p:iterate>
                                  <p:childTnLst>
                                    <p:anim calcmode="lin" valueType="num">
                                      <p:cBhvr>
                                        <p:cTn id="163" dur="1000"/>
                                        <p:tgtEl>
                                          <p:spTgt spid="99"/>
                                        </p:tgtEl>
                                        <p:attrNameLst>
                                          <p:attrName>ppt_w</p:attrName>
                                        </p:attrNameLst>
                                      </p:cBhvr>
                                      <p:tavLst>
                                        <p:tav tm="0">
                                          <p:val>
                                            <p:strVal val="ppt_w"/>
                                          </p:val>
                                        </p:tav>
                                        <p:tav tm="100000">
                                          <p:val>
                                            <p:fltVal val="0"/>
                                          </p:val>
                                        </p:tav>
                                      </p:tavLst>
                                    </p:anim>
                                    <p:anim calcmode="lin" valueType="num">
                                      <p:cBhvr>
                                        <p:cTn id="164" dur="1000"/>
                                        <p:tgtEl>
                                          <p:spTgt spid="99"/>
                                        </p:tgtEl>
                                        <p:attrNameLst>
                                          <p:attrName>ppt_h</p:attrName>
                                        </p:attrNameLst>
                                      </p:cBhvr>
                                      <p:tavLst>
                                        <p:tav tm="0">
                                          <p:val>
                                            <p:strVal val="ppt_h"/>
                                          </p:val>
                                        </p:tav>
                                        <p:tav tm="100000">
                                          <p:val>
                                            <p:fltVal val="0"/>
                                          </p:val>
                                        </p:tav>
                                      </p:tavLst>
                                    </p:anim>
                                    <p:anim calcmode="lin" valueType="num">
                                      <p:cBhvr>
                                        <p:cTn id="165" dur="1000"/>
                                        <p:tgtEl>
                                          <p:spTgt spid="99"/>
                                        </p:tgtEl>
                                        <p:attrNameLst>
                                          <p:attrName>ppt_x</p:attrName>
                                        </p:attrNameLst>
                                      </p:cBhvr>
                                      <p:tavLst>
                                        <p:tav tm="0">
                                          <p:val>
                                            <p:strVal val="ppt_x"/>
                                          </p:val>
                                        </p:tav>
                                        <p:tav tm="100000">
                                          <p:val>
                                            <p:fltVal val="0.5"/>
                                          </p:val>
                                        </p:tav>
                                      </p:tavLst>
                                    </p:anim>
                                    <p:anim calcmode="lin" valueType="num">
                                      <p:cBhvr>
                                        <p:cTn id="166" dur="1000"/>
                                        <p:tgtEl>
                                          <p:spTgt spid="99"/>
                                        </p:tgtEl>
                                        <p:attrNameLst>
                                          <p:attrName>ppt_y</p:attrName>
                                        </p:attrNameLst>
                                      </p:cBhvr>
                                      <p:tavLst>
                                        <p:tav tm="0">
                                          <p:val>
                                            <p:strVal val="ppt_y"/>
                                          </p:val>
                                        </p:tav>
                                        <p:tav tm="100000">
                                          <p:val>
                                            <p:fltVal val="0.5"/>
                                          </p:val>
                                        </p:tav>
                                      </p:tavLst>
                                    </p:anim>
                                    <p:set>
                                      <p:cBhvr>
                                        <p:cTn id="167" dur="1" fill="hold">
                                          <p:stCondLst>
                                            <p:cond delay="999"/>
                                          </p:stCondLst>
                                        </p:cTn>
                                        <p:tgtEl>
                                          <p:spTgt spid="99"/>
                                        </p:tgtEl>
                                        <p:attrNameLst>
                                          <p:attrName>style.visibility</p:attrName>
                                        </p:attrNameLst>
                                      </p:cBhvr>
                                      <p:to>
                                        <p:strVal val="hidden"/>
                                      </p:to>
                                    </p:set>
                                  </p:childTnLst>
                                </p:cTn>
                              </p:par>
                              <p:par>
                                <p:cTn id="168" presetID="23" presetClass="exit" presetSubtype="544" fill="hold" nodeType="withEffect">
                                  <p:stCondLst>
                                    <p:cond delay="1000"/>
                                  </p:stCondLst>
                                  <p:iterate type="wd">
                                    <p:tmPct val="5000"/>
                                  </p:iterate>
                                  <p:childTnLst>
                                    <p:anim calcmode="lin" valueType="num">
                                      <p:cBhvr>
                                        <p:cTn id="169" dur="1000"/>
                                        <p:tgtEl>
                                          <p:spTgt spid="93"/>
                                        </p:tgtEl>
                                        <p:attrNameLst>
                                          <p:attrName>ppt_w</p:attrName>
                                        </p:attrNameLst>
                                      </p:cBhvr>
                                      <p:tavLst>
                                        <p:tav tm="0">
                                          <p:val>
                                            <p:strVal val="ppt_w"/>
                                          </p:val>
                                        </p:tav>
                                        <p:tav tm="100000">
                                          <p:val>
                                            <p:fltVal val="0"/>
                                          </p:val>
                                        </p:tav>
                                      </p:tavLst>
                                    </p:anim>
                                    <p:anim calcmode="lin" valueType="num">
                                      <p:cBhvr>
                                        <p:cTn id="170" dur="1000"/>
                                        <p:tgtEl>
                                          <p:spTgt spid="93"/>
                                        </p:tgtEl>
                                        <p:attrNameLst>
                                          <p:attrName>ppt_h</p:attrName>
                                        </p:attrNameLst>
                                      </p:cBhvr>
                                      <p:tavLst>
                                        <p:tav tm="0">
                                          <p:val>
                                            <p:strVal val="ppt_h"/>
                                          </p:val>
                                        </p:tav>
                                        <p:tav tm="100000">
                                          <p:val>
                                            <p:fltVal val="0"/>
                                          </p:val>
                                        </p:tav>
                                      </p:tavLst>
                                    </p:anim>
                                    <p:anim calcmode="lin" valueType="num">
                                      <p:cBhvr>
                                        <p:cTn id="171" dur="1000"/>
                                        <p:tgtEl>
                                          <p:spTgt spid="93"/>
                                        </p:tgtEl>
                                        <p:attrNameLst>
                                          <p:attrName>ppt_x</p:attrName>
                                        </p:attrNameLst>
                                      </p:cBhvr>
                                      <p:tavLst>
                                        <p:tav tm="0">
                                          <p:val>
                                            <p:strVal val="ppt_x"/>
                                          </p:val>
                                        </p:tav>
                                        <p:tav tm="100000">
                                          <p:val>
                                            <p:fltVal val="0.5"/>
                                          </p:val>
                                        </p:tav>
                                      </p:tavLst>
                                    </p:anim>
                                    <p:anim calcmode="lin" valueType="num">
                                      <p:cBhvr>
                                        <p:cTn id="172" dur="1000"/>
                                        <p:tgtEl>
                                          <p:spTgt spid="93"/>
                                        </p:tgtEl>
                                        <p:attrNameLst>
                                          <p:attrName>ppt_y</p:attrName>
                                        </p:attrNameLst>
                                      </p:cBhvr>
                                      <p:tavLst>
                                        <p:tav tm="0">
                                          <p:val>
                                            <p:strVal val="ppt_y"/>
                                          </p:val>
                                        </p:tav>
                                        <p:tav tm="100000">
                                          <p:val>
                                            <p:fltVal val="0.5"/>
                                          </p:val>
                                        </p:tav>
                                      </p:tavLst>
                                    </p:anim>
                                    <p:set>
                                      <p:cBhvr>
                                        <p:cTn id="173" dur="1" fill="hold">
                                          <p:stCondLst>
                                            <p:cond delay="999"/>
                                          </p:stCondLst>
                                        </p:cTn>
                                        <p:tgtEl>
                                          <p:spTgt spid="93"/>
                                        </p:tgtEl>
                                        <p:attrNameLst>
                                          <p:attrName>style.visibility</p:attrName>
                                        </p:attrNameLst>
                                      </p:cBhvr>
                                      <p:to>
                                        <p:strVal val="hidden"/>
                                      </p:to>
                                    </p:set>
                                  </p:childTnLst>
                                </p:cTn>
                              </p:par>
                              <p:par>
                                <p:cTn id="174" presetID="23" presetClass="exit" presetSubtype="544" fill="hold" grpId="1" nodeType="withEffect">
                                  <p:stCondLst>
                                    <p:cond delay="1000"/>
                                  </p:stCondLst>
                                  <p:iterate type="wd">
                                    <p:tmPct val="5000"/>
                                  </p:iterate>
                                  <p:childTnLst>
                                    <p:anim calcmode="lin" valueType="num">
                                      <p:cBhvr>
                                        <p:cTn id="175" dur="1000"/>
                                        <p:tgtEl>
                                          <p:spTgt spid="36"/>
                                        </p:tgtEl>
                                        <p:attrNameLst>
                                          <p:attrName>ppt_w</p:attrName>
                                        </p:attrNameLst>
                                      </p:cBhvr>
                                      <p:tavLst>
                                        <p:tav tm="0">
                                          <p:val>
                                            <p:strVal val="ppt_w"/>
                                          </p:val>
                                        </p:tav>
                                        <p:tav tm="100000">
                                          <p:val>
                                            <p:fltVal val="0"/>
                                          </p:val>
                                        </p:tav>
                                      </p:tavLst>
                                    </p:anim>
                                    <p:anim calcmode="lin" valueType="num">
                                      <p:cBhvr>
                                        <p:cTn id="176" dur="1000"/>
                                        <p:tgtEl>
                                          <p:spTgt spid="36"/>
                                        </p:tgtEl>
                                        <p:attrNameLst>
                                          <p:attrName>ppt_h</p:attrName>
                                        </p:attrNameLst>
                                      </p:cBhvr>
                                      <p:tavLst>
                                        <p:tav tm="0">
                                          <p:val>
                                            <p:strVal val="ppt_h"/>
                                          </p:val>
                                        </p:tav>
                                        <p:tav tm="100000">
                                          <p:val>
                                            <p:fltVal val="0"/>
                                          </p:val>
                                        </p:tav>
                                      </p:tavLst>
                                    </p:anim>
                                    <p:anim calcmode="lin" valueType="num">
                                      <p:cBhvr>
                                        <p:cTn id="177" dur="1000"/>
                                        <p:tgtEl>
                                          <p:spTgt spid="36"/>
                                        </p:tgtEl>
                                        <p:attrNameLst>
                                          <p:attrName>ppt_x</p:attrName>
                                        </p:attrNameLst>
                                      </p:cBhvr>
                                      <p:tavLst>
                                        <p:tav tm="0">
                                          <p:val>
                                            <p:strVal val="ppt_x"/>
                                          </p:val>
                                        </p:tav>
                                        <p:tav tm="100000">
                                          <p:val>
                                            <p:fltVal val="0.5"/>
                                          </p:val>
                                        </p:tav>
                                      </p:tavLst>
                                    </p:anim>
                                    <p:anim calcmode="lin" valueType="num">
                                      <p:cBhvr>
                                        <p:cTn id="178" dur="1000"/>
                                        <p:tgtEl>
                                          <p:spTgt spid="36"/>
                                        </p:tgtEl>
                                        <p:attrNameLst>
                                          <p:attrName>ppt_y</p:attrName>
                                        </p:attrNameLst>
                                      </p:cBhvr>
                                      <p:tavLst>
                                        <p:tav tm="0">
                                          <p:val>
                                            <p:strVal val="ppt_y"/>
                                          </p:val>
                                        </p:tav>
                                        <p:tav tm="100000">
                                          <p:val>
                                            <p:fltVal val="0.5"/>
                                          </p:val>
                                        </p:tav>
                                      </p:tavLst>
                                    </p:anim>
                                    <p:set>
                                      <p:cBhvr>
                                        <p:cTn id="179" dur="1" fill="hold">
                                          <p:stCondLst>
                                            <p:cond delay="999"/>
                                          </p:stCondLst>
                                        </p:cTn>
                                        <p:tgtEl>
                                          <p:spTgt spid="36"/>
                                        </p:tgtEl>
                                        <p:attrNameLst>
                                          <p:attrName>style.visibility</p:attrName>
                                        </p:attrNameLst>
                                      </p:cBhvr>
                                      <p:to>
                                        <p:strVal val="hidden"/>
                                      </p:to>
                                    </p:set>
                                  </p:childTnLst>
                                </p:cTn>
                              </p:par>
                              <p:par>
                                <p:cTn id="180" presetID="23" presetClass="exit" presetSubtype="544" fill="hold" grpId="1" nodeType="withEffect">
                                  <p:stCondLst>
                                    <p:cond delay="1000"/>
                                  </p:stCondLst>
                                  <p:iterate type="wd">
                                    <p:tmPct val="5000"/>
                                  </p:iterate>
                                  <p:childTnLst>
                                    <p:anim calcmode="lin" valueType="num">
                                      <p:cBhvr>
                                        <p:cTn id="181" dur="1000"/>
                                        <p:tgtEl>
                                          <p:spTgt spid="35"/>
                                        </p:tgtEl>
                                        <p:attrNameLst>
                                          <p:attrName>ppt_w</p:attrName>
                                        </p:attrNameLst>
                                      </p:cBhvr>
                                      <p:tavLst>
                                        <p:tav tm="0">
                                          <p:val>
                                            <p:strVal val="ppt_w"/>
                                          </p:val>
                                        </p:tav>
                                        <p:tav tm="100000">
                                          <p:val>
                                            <p:fltVal val="0"/>
                                          </p:val>
                                        </p:tav>
                                      </p:tavLst>
                                    </p:anim>
                                    <p:anim calcmode="lin" valueType="num">
                                      <p:cBhvr>
                                        <p:cTn id="182" dur="1000"/>
                                        <p:tgtEl>
                                          <p:spTgt spid="35"/>
                                        </p:tgtEl>
                                        <p:attrNameLst>
                                          <p:attrName>ppt_h</p:attrName>
                                        </p:attrNameLst>
                                      </p:cBhvr>
                                      <p:tavLst>
                                        <p:tav tm="0">
                                          <p:val>
                                            <p:strVal val="ppt_h"/>
                                          </p:val>
                                        </p:tav>
                                        <p:tav tm="100000">
                                          <p:val>
                                            <p:fltVal val="0"/>
                                          </p:val>
                                        </p:tav>
                                      </p:tavLst>
                                    </p:anim>
                                    <p:anim calcmode="lin" valueType="num">
                                      <p:cBhvr>
                                        <p:cTn id="183" dur="1000"/>
                                        <p:tgtEl>
                                          <p:spTgt spid="35"/>
                                        </p:tgtEl>
                                        <p:attrNameLst>
                                          <p:attrName>ppt_x</p:attrName>
                                        </p:attrNameLst>
                                      </p:cBhvr>
                                      <p:tavLst>
                                        <p:tav tm="0">
                                          <p:val>
                                            <p:strVal val="ppt_x"/>
                                          </p:val>
                                        </p:tav>
                                        <p:tav tm="100000">
                                          <p:val>
                                            <p:fltVal val="0.5"/>
                                          </p:val>
                                        </p:tav>
                                      </p:tavLst>
                                    </p:anim>
                                    <p:anim calcmode="lin" valueType="num">
                                      <p:cBhvr>
                                        <p:cTn id="184" dur="1000"/>
                                        <p:tgtEl>
                                          <p:spTgt spid="35"/>
                                        </p:tgtEl>
                                        <p:attrNameLst>
                                          <p:attrName>ppt_y</p:attrName>
                                        </p:attrNameLst>
                                      </p:cBhvr>
                                      <p:tavLst>
                                        <p:tav tm="0">
                                          <p:val>
                                            <p:strVal val="ppt_y"/>
                                          </p:val>
                                        </p:tav>
                                        <p:tav tm="100000">
                                          <p:val>
                                            <p:fltVal val="0.5"/>
                                          </p:val>
                                        </p:tav>
                                      </p:tavLst>
                                    </p:anim>
                                    <p:set>
                                      <p:cBhvr>
                                        <p:cTn id="185" dur="1" fill="hold">
                                          <p:stCondLst>
                                            <p:cond delay="999"/>
                                          </p:stCondLst>
                                        </p:cTn>
                                        <p:tgtEl>
                                          <p:spTgt spid="35"/>
                                        </p:tgtEl>
                                        <p:attrNameLst>
                                          <p:attrName>style.visibility</p:attrName>
                                        </p:attrNameLst>
                                      </p:cBhvr>
                                      <p:to>
                                        <p:strVal val="hidden"/>
                                      </p:to>
                                    </p:set>
                                  </p:childTnLst>
                                </p:cTn>
                              </p:par>
                              <p:par>
                                <p:cTn id="186" presetID="23" presetClass="exit" presetSubtype="544" fill="hold" grpId="1" nodeType="withEffect">
                                  <p:stCondLst>
                                    <p:cond delay="1000"/>
                                  </p:stCondLst>
                                  <p:iterate type="wd">
                                    <p:tmPct val="5000"/>
                                  </p:iterate>
                                  <p:childTnLst>
                                    <p:anim calcmode="lin" valueType="num">
                                      <p:cBhvr>
                                        <p:cTn id="187" dur="1000"/>
                                        <p:tgtEl>
                                          <p:spTgt spid="69"/>
                                        </p:tgtEl>
                                        <p:attrNameLst>
                                          <p:attrName>ppt_w</p:attrName>
                                        </p:attrNameLst>
                                      </p:cBhvr>
                                      <p:tavLst>
                                        <p:tav tm="0">
                                          <p:val>
                                            <p:strVal val="ppt_w"/>
                                          </p:val>
                                        </p:tav>
                                        <p:tav tm="100000">
                                          <p:val>
                                            <p:fltVal val="0"/>
                                          </p:val>
                                        </p:tav>
                                      </p:tavLst>
                                    </p:anim>
                                    <p:anim calcmode="lin" valueType="num">
                                      <p:cBhvr>
                                        <p:cTn id="188" dur="1000"/>
                                        <p:tgtEl>
                                          <p:spTgt spid="69"/>
                                        </p:tgtEl>
                                        <p:attrNameLst>
                                          <p:attrName>ppt_h</p:attrName>
                                        </p:attrNameLst>
                                      </p:cBhvr>
                                      <p:tavLst>
                                        <p:tav tm="0">
                                          <p:val>
                                            <p:strVal val="ppt_h"/>
                                          </p:val>
                                        </p:tav>
                                        <p:tav tm="100000">
                                          <p:val>
                                            <p:fltVal val="0"/>
                                          </p:val>
                                        </p:tav>
                                      </p:tavLst>
                                    </p:anim>
                                    <p:anim calcmode="lin" valueType="num">
                                      <p:cBhvr>
                                        <p:cTn id="189" dur="1000"/>
                                        <p:tgtEl>
                                          <p:spTgt spid="69"/>
                                        </p:tgtEl>
                                        <p:attrNameLst>
                                          <p:attrName>ppt_x</p:attrName>
                                        </p:attrNameLst>
                                      </p:cBhvr>
                                      <p:tavLst>
                                        <p:tav tm="0">
                                          <p:val>
                                            <p:strVal val="ppt_x"/>
                                          </p:val>
                                        </p:tav>
                                        <p:tav tm="100000">
                                          <p:val>
                                            <p:fltVal val="0.5"/>
                                          </p:val>
                                        </p:tav>
                                      </p:tavLst>
                                    </p:anim>
                                    <p:anim calcmode="lin" valueType="num">
                                      <p:cBhvr>
                                        <p:cTn id="190" dur="1000"/>
                                        <p:tgtEl>
                                          <p:spTgt spid="69"/>
                                        </p:tgtEl>
                                        <p:attrNameLst>
                                          <p:attrName>ppt_y</p:attrName>
                                        </p:attrNameLst>
                                      </p:cBhvr>
                                      <p:tavLst>
                                        <p:tav tm="0">
                                          <p:val>
                                            <p:strVal val="ppt_y"/>
                                          </p:val>
                                        </p:tav>
                                        <p:tav tm="100000">
                                          <p:val>
                                            <p:fltVal val="0.5"/>
                                          </p:val>
                                        </p:tav>
                                      </p:tavLst>
                                    </p:anim>
                                    <p:set>
                                      <p:cBhvr>
                                        <p:cTn id="191" dur="1" fill="hold">
                                          <p:stCondLst>
                                            <p:cond delay="999"/>
                                          </p:stCondLst>
                                        </p:cTn>
                                        <p:tgtEl>
                                          <p:spTgt spid="69"/>
                                        </p:tgtEl>
                                        <p:attrNameLst>
                                          <p:attrName>style.visibility</p:attrName>
                                        </p:attrNameLst>
                                      </p:cBhvr>
                                      <p:to>
                                        <p:strVal val="hidden"/>
                                      </p:to>
                                    </p:set>
                                  </p:childTnLst>
                                </p:cTn>
                              </p:par>
                              <p:par>
                                <p:cTn id="192" presetID="23" presetClass="exit" presetSubtype="544" fill="hold" nodeType="withEffect">
                                  <p:stCondLst>
                                    <p:cond delay="1000"/>
                                  </p:stCondLst>
                                  <p:iterate type="wd">
                                    <p:tmPct val="5000"/>
                                  </p:iterate>
                                  <p:childTnLst>
                                    <p:anim calcmode="lin" valueType="num">
                                      <p:cBhvr>
                                        <p:cTn id="193" dur="1000"/>
                                        <p:tgtEl>
                                          <p:spTgt spid="98"/>
                                        </p:tgtEl>
                                        <p:attrNameLst>
                                          <p:attrName>ppt_w</p:attrName>
                                        </p:attrNameLst>
                                      </p:cBhvr>
                                      <p:tavLst>
                                        <p:tav tm="0">
                                          <p:val>
                                            <p:strVal val="ppt_w"/>
                                          </p:val>
                                        </p:tav>
                                        <p:tav tm="100000">
                                          <p:val>
                                            <p:fltVal val="0"/>
                                          </p:val>
                                        </p:tav>
                                      </p:tavLst>
                                    </p:anim>
                                    <p:anim calcmode="lin" valueType="num">
                                      <p:cBhvr>
                                        <p:cTn id="194" dur="1000"/>
                                        <p:tgtEl>
                                          <p:spTgt spid="98"/>
                                        </p:tgtEl>
                                        <p:attrNameLst>
                                          <p:attrName>ppt_h</p:attrName>
                                        </p:attrNameLst>
                                      </p:cBhvr>
                                      <p:tavLst>
                                        <p:tav tm="0">
                                          <p:val>
                                            <p:strVal val="ppt_h"/>
                                          </p:val>
                                        </p:tav>
                                        <p:tav tm="100000">
                                          <p:val>
                                            <p:fltVal val="0"/>
                                          </p:val>
                                        </p:tav>
                                      </p:tavLst>
                                    </p:anim>
                                    <p:anim calcmode="lin" valueType="num">
                                      <p:cBhvr>
                                        <p:cTn id="195" dur="1000"/>
                                        <p:tgtEl>
                                          <p:spTgt spid="98"/>
                                        </p:tgtEl>
                                        <p:attrNameLst>
                                          <p:attrName>ppt_x</p:attrName>
                                        </p:attrNameLst>
                                      </p:cBhvr>
                                      <p:tavLst>
                                        <p:tav tm="0">
                                          <p:val>
                                            <p:strVal val="ppt_x"/>
                                          </p:val>
                                        </p:tav>
                                        <p:tav tm="100000">
                                          <p:val>
                                            <p:fltVal val="0.5"/>
                                          </p:val>
                                        </p:tav>
                                      </p:tavLst>
                                    </p:anim>
                                    <p:anim calcmode="lin" valueType="num">
                                      <p:cBhvr>
                                        <p:cTn id="196" dur="1000"/>
                                        <p:tgtEl>
                                          <p:spTgt spid="98"/>
                                        </p:tgtEl>
                                        <p:attrNameLst>
                                          <p:attrName>ppt_y</p:attrName>
                                        </p:attrNameLst>
                                      </p:cBhvr>
                                      <p:tavLst>
                                        <p:tav tm="0">
                                          <p:val>
                                            <p:strVal val="ppt_y"/>
                                          </p:val>
                                        </p:tav>
                                        <p:tav tm="100000">
                                          <p:val>
                                            <p:fltVal val="0.5"/>
                                          </p:val>
                                        </p:tav>
                                      </p:tavLst>
                                    </p:anim>
                                    <p:set>
                                      <p:cBhvr>
                                        <p:cTn id="197" dur="1" fill="hold">
                                          <p:stCondLst>
                                            <p:cond delay="999"/>
                                          </p:stCondLst>
                                        </p:cTn>
                                        <p:tgtEl>
                                          <p:spTgt spid="98"/>
                                        </p:tgtEl>
                                        <p:attrNameLst>
                                          <p:attrName>style.visibility</p:attrName>
                                        </p:attrNameLst>
                                      </p:cBhvr>
                                      <p:to>
                                        <p:strVal val="hidden"/>
                                      </p:to>
                                    </p:set>
                                  </p:childTnLst>
                                </p:cTn>
                              </p:par>
                              <p:par>
                                <p:cTn id="198" presetID="23" presetClass="exit" presetSubtype="544" fill="hold" nodeType="withEffect">
                                  <p:stCondLst>
                                    <p:cond delay="1000"/>
                                  </p:stCondLst>
                                  <p:iterate type="wd">
                                    <p:tmPct val="5000"/>
                                  </p:iterate>
                                  <p:childTnLst>
                                    <p:anim calcmode="lin" valueType="num">
                                      <p:cBhvr>
                                        <p:cTn id="199" dur="1000"/>
                                        <p:tgtEl>
                                          <p:spTgt spid="94"/>
                                        </p:tgtEl>
                                        <p:attrNameLst>
                                          <p:attrName>ppt_w</p:attrName>
                                        </p:attrNameLst>
                                      </p:cBhvr>
                                      <p:tavLst>
                                        <p:tav tm="0">
                                          <p:val>
                                            <p:strVal val="ppt_w"/>
                                          </p:val>
                                        </p:tav>
                                        <p:tav tm="100000">
                                          <p:val>
                                            <p:fltVal val="0"/>
                                          </p:val>
                                        </p:tav>
                                      </p:tavLst>
                                    </p:anim>
                                    <p:anim calcmode="lin" valueType="num">
                                      <p:cBhvr>
                                        <p:cTn id="200" dur="1000"/>
                                        <p:tgtEl>
                                          <p:spTgt spid="94"/>
                                        </p:tgtEl>
                                        <p:attrNameLst>
                                          <p:attrName>ppt_h</p:attrName>
                                        </p:attrNameLst>
                                      </p:cBhvr>
                                      <p:tavLst>
                                        <p:tav tm="0">
                                          <p:val>
                                            <p:strVal val="ppt_h"/>
                                          </p:val>
                                        </p:tav>
                                        <p:tav tm="100000">
                                          <p:val>
                                            <p:fltVal val="0"/>
                                          </p:val>
                                        </p:tav>
                                      </p:tavLst>
                                    </p:anim>
                                    <p:anim calcmode="lin" valueType="num">
                                      <p:cBhvr>
                                        <p:cTn id="201" dur="1000"/>
                                        <p:tgtEl>
                                          <p:spTgt spid="94"/>
                                        </p:tgtEl>
                                        <p:attrNameLst>
                                          <p:attrName>ppt_x</p:attrName>
                                        </p:attrNameLst>
                                      </p:cBhvr>
                                      <p:tavLst>
                                        <p:tav tm="0">
                                          <p:val>
                                            <p:strVal val="ppt_x"/>
                                          </p:val>
                                        </p:tav>
                                        <p:tav tm="100000">
                                          <p:val>
                                            <p:fltVal val="0.5"/>
                                          </p:val>
                                        </p:tav>
                                      </p:tavLst>
                                    </p:anim>
                                    <p:anim calcmode="lin" valueType="num">
                                      <p:cBhvr>
                                        <p:cTn id="202" dur="1000"/>
                                        <p:tgtEl>
                                          <p:spTgt spid="94"/>
                                        </p:tgtEl>
                                        <p:attrNameLst>
                                          <p:attrName>ppt_y</p:attrName>
                                        </p:attrNameLst>
                                      </p:cBhvr>
                                      <p:tavLst>
                                        <p:tav tm="0">
                                          <p:val>
                                            <p:strVal val="ppt_y"/>
                                          </p:val>
                                        </p:tav>
                                        <p:tav tm="100000">
                                          <p:val>
                                            <p:fltVal val="0.5"/>
                                          </p:val>
                                        </p:tav>
                                      </p:tavLst>
                                    </p:anim>
                                    <p:set>
                                      <p:cBhvr>
                                        <p:cTn id="203" dur="1" fill="hold">
                                          <p:stCondLst>
                                            <p:cond delay="999"/>
                                          </p:stCondLst>
                                        </p:cTn>
                                        <p:tgtEl>
                                          <p:spTgt spid="94"/>
                                        </p:tgtEl>
                                        <p:attrNameLst>
                                          <p:attrName>style.visibility</p:attrName>
                                        </p:attrNameLst>
                                      </p:cBhvr>
                                      <p:to>
                                        <p:strVal val="hidden"/>
                                      </p:to>
                                    </p:set>
                                  </p:childTnLst>
                                </p:cTn>
                              </p:par>
                              <p:par>
                                <p:cTn id="204" presetID="23" presetClass="exit" presetSubtype="544" fill="hold" grpId="1" nodeType="withEffect">
                                  <p:stCondLst>
                                    <p:cond delay="1000"/>
                                  </p:stCondLst>
                                  <p:iterate type="wd">
                                    <p:tmPct val="5000"/>
                                  </p:iterate>
                                  <p:childTnLst>
                                    <p:anim calcmode="lin" valueType="num">
                                      <p:cBhvr>
                                        <p:cTn id="205" dur="750"/>
                                        <p:tgtEl>
                                          <p:spTgt spid="30"/>
                                        </p:tgtEl>
                                        <p:attrNameLst>
                                          <p:attrName>ppt_w</p:attrName>
                                        </p:attrNameLst>
                                      </p:cBhvr>
                                      <p:tavLst>
                                        <p:tav tm="0">
                                          <p:val>
                                            <p:strVal val="ppt_w"/>
                                          </p:val>
                                        </p:tav>
                                        <p:tav tm="100000">
                                          <p:val>
                                            <p:fltVal val="0"/>
                                          </p:val>
                                        </p:tav>
                                      </p:tavLst>
                                    </p:anim>
                                    <p:anim calcmode="lin" valueType="num">
                                      <p:cBhvr>
                                        <p:cTn id="206" dur="750"/>
                                        <p:tgtEl>
                                          <p:spTgt spid="30"/>
                                        </p:tgtEl>
                                        <p:attrNameLst>
                                          <p:attrName>ppt_h</p:attrName>
                                        </p:attrNameLst>
                                      </p:cBhvr>
                                      <p:tavLst>
                                        <p:tav tm="0">
                                          <p:val>
                                            <p:strVal val="ppt_h"/>
                                          </p:val>
                                        </p:tav>
                                        <p:tav tm="100000">
                                          <p:val>
                                            <p:fltVal val="0"/>
                                          </p:val>
                                        </p:tav>
                                      </p:tavLst>
                                    </p:anim>
                                    <p:anim calcmode="lin" valueType="num">
                                      <p:cBhvr>
                                        <p:cTn id="207" dur="750"/>
                                        <p:tgtEl>
                                          <p:spTgt spid="30"/>
                                        </p:tgtEl>
                                        <p:attrNameLst>
                                          <p:attrName>ppt_x</p:attrName>
                                        </p:attrNameLst>
                                      </p:cBhvr>
                                      <p:tavLst>
                                        <p:tav tm="0">
                                          <p:val>
                                            <p:strVal val="ppt_x"/>
                                          </p:val>
                                        </p:tav>
                                        <p:tav tm="100000">
                                          <p:val>
                                            <p:fltVal val="0.5"/>
                                          </p:val>
                                        </p:tav>
                                      </p:tavLst>
                                    </p:anim>
                                    <p:anim calcmode="lin" valueType="num">
                                      <p:cBhvr>
                                        <p:cTn id="208" dur="750"/>
                                        <p:tgtEl>
                                          <p:spTgt spid="30"/>
                                        </p:tgtEl>
                                        <p:attrNameLst>
                                          <p:attrName>ppt_y</p:attrName>
                                        </p:attrNameLst>
                                      </p:cBhvr>
                                      <p:tavLst>
                                        <p:tav tm="0">
                                          <p:val>
                                            <p:strVal val="ppt_y"/>
                                          </p:val>
                                        </p:tav>
                                        <p:tav tm="100000">
                                          <p:val>
                                            <p:fltVal val="0.5"/>
                                          </p:val>
                                        </p:tav>
                                      </p:tavLst>
                                    </p:anim>
                                    <p:set>
                                      <p:cBhvr>
                                        <p:cTn id="209" dur="1" fill="hold">
                                          <p:stCondLst>
                                            <p:cond delay="749"/>
                                          </p:stCondLst>
                                        </p:cTn>
                                        <p:tgtEl>
                                          <p:spTgt spid="30"/>
                                        </p:tgtEl>
                                        <p:attrNameLst>
                                          <p:attrName>style.visibility</p:attrName>
                                        </p:attrNameLst>
                                      </p:cBhvr>
                                      <p:to>
                                        <p:strVal val="hidden"/>
                                      </p:to>
                                    </p:set>
                                  </p:childTnLst>
                                </p:cTn>
                              </p:par>
                              <p:par>
                                <p:cTn id="210" presetID="23" presetClass="exit" presetSubtype="544" fill="hold" grpId="1" nodeType="withEffect">
                                  <p:stCondLst>
                                    <p:cond delay="1000"/>
                                  </p:stCondLst>
                                  <p:iterate type="wd">
                                    <p:tmPct val="5000"/>
                                  </p:iterate>
                                  <p:childTnLst>
                                    <p:anim calcmode="lin" valueType="num">
                                      <p:cBhvr>
                                        <p:cTn id="211" dur="1000"/>
                                        <p:tgtEl>
                                          <p:spTgt spid="29"/>
                                        </p:tgtEl>
                                        <p:attrNameLst>
                                          <p:attrName>ppt_w</p:attrName>
                                        </p:attrNameLst>
                                      </p:cBhvr>
                                      <p:tavLst>
                                        <p:tav tm="0">
                                          <p:val>
                                            <p:strVal val="ppt_w"/>
                                          </p:val>
                                        </p:tav>
                                        <p:tav tm="100000">
                                          <p:val>
                                            <p:fltVal val="0"/>
                                          </p:val>
                                        </p:tav>
                                      </p:tavLst>
                                    </p:anim>
                                    <p:anim calcmode="lin" valueType="num">
                                      <p:cBhvr>
                                        <p:cTn id="212" dur="1000"/>
                                        <p:tgtEl>
                                          <p:spTgt spid="29"/>
                                        </p:tgtEl>
                                        <p:attrNameLst>
                                          <p:attrName>ppt_h</p:attrName>
                                        </p:attrNameLst>
                                      </p:cBhvr>
                                      <p:tavLst>
                                        <p:tav tm="0">
                                          <p:val>
                                            <p:strVal val="ppt_h"/>
                                          </p:val>
                                        </p:tav>
                                        <p:tav tm="100000">
                                          <p:val>
                                            <p:fltVal val="0"/>
                                          </p:val>
                                        </p:tav>
                                      </p:tavLst>
                                    </p:anim>
                                    <p:anim calcmode="lin" valueType="num">
                                      <p:cBhvr>
                                        <p:cTn id="213" dur="1000"/>
                                        <p:tgtEl>
                                          <p:spTgt spid="29"/>
                                        </p:tgtEl>
                                        <p:attrNameLst>
                                          <p:attrName>ppt_x</p:attrName>
                                        </p:attrNameLst>
                                      </p:cBhvr>
                                      <p:tavLst>
                                        <p:tav tm="0">
                                          <p:val>
                                            <p:strVal val="ppt_x"/>
                                          </p:val>
                                        </p:tav>
                                        <p:tav tm="100000">
                                          <p:val>
                                            <p:fltVal val="0.5"/>
                                          </p:val>
                                        </p:tav>
                                      </p:tavLst>
                                    </p:anim>
                                    <p:anim calcmode="lin" valueType="num">
                                      <p:cBhvr>
                                        <p:cTn id="214" dur="1000"/>
                                        <p:tgtEl>
                                          <p:spTgt spid="29"/>
                                        </p:tgtEl>
                                        <p:attrNameLst>
                                          <p:attrName>ppt_y</p:attrName>
                                        </p:attrNameLst>
                                      </p:cBhvr>
                                      <p:tavLst>
                                        <p:tav tm="0">
                                          <p:val>
                                            <p:strVal val="ppt_y"/>
                                          </p:val>
                                        </p:tav>
                                        <p:tav tm="100000">
                                          <p:val>
                                            <p:fltVal val="0.5"/>
                                          </p:val>
                                        </p:tav>
                                      </p:tavLst>
                                    </p:anim>
                                    <p:set>
                                      <p:cBhvr>
                                        <p:cTn id="215" dur="1" fill="hold">
                                          <p:stCondLst>
                                            <p:cond delay="999"/>
                                          </p:stCondLst>
                                        </p:cTn>
                                        <p:tgtEl>
                                          <p:spTgt spid="29"/>
                                        </p:tgtEl>
                                        <p:attrNameLst>
                                          <p:attrName>style.visibility</p:attrName>
                                        </p:attrNameLst>
                                      </p:cBhvr>
                                      <p:to>
                                        <p:strVal val="hidden"/>
                                      </p:to>
                                    </p:set>
                                  </p:childTnLst>
                                </p:cTn>
                              </p:par>
                              <p:par>
                                <p:cTn id="216" presetID="23" presetClass="exit" presetSubtype="544" fill="hold" grpId="1" nodeType="withEffect">
                                  <p:stCondLst>
                                    <p:cond delay="1000"/>
                                  </p:stCondLst>
                                  <p:iterate type="wd">
                                    <p:tmPct val="5000"/>
                                  </p:iterate>
                                  <p:childTnLst>
                                    <p:anim calcmode="lin" valueType="num">
                                      <p:cBhvr>
                                        <p:cTn id="217" dur="1000"/>
                                        <p:tgtEl>
                                          <p:spTgt spid="59"/>
                                        </p:tgtEl>
                                        <p:attrNameLst>
                                          <p:attrName>ppt_w</p:attrName>
                                        </p:attrNameLst>
                                      </p:cBhvr>
                                      <p:tavLst>
                                        <p:tav tm="0">
                                          <p:val>
                                            <p:strVal val="ppt_w"/>
                                          </p:val>
                                        </p:tav>
                                        <p:tav tm="100000">
                                          <p:val>
                                            <p:fltVal val="0"/>
                                          </p:val>
                                        </p:tav>
                                      </p:tavLst>
                                    </p:anim>
                                    <p:anim calcmode="lin" valueType="num">
                                      <p:cBhvr>
                                        <p:cTn id="218" dur="1000"/>
                                        <p:tgtEl>
                                          <p:spTgt spid="59"/>
                                        </p:tgtEl>
                                        <p:attrNameLst>
                                          <p:attrName>ppt_h</p:attrName>
                                        </p:attrNameLst>
                                      </p:cBhvr>
                                      <p:tavLst>
                                        <p:tav tm="0">
                                          <p:val>
                                            <p:strVal val="ppt_h"/>
                                          </p:val>
                                        </p:tav>
                                        <p:tav tm="100000">
                                          <p:val>
                                            <p:fltVal val="0"/>
                                          </p:val>
                                        </p:tav>
                                      </p:tavLst>
                                    </p:anim>
                                    <p:anim calcmode="lin" valueType="num">
                                      <p:cBhvr>
                                        <p:cTn id="219" dur="1000"/>
                                        <p:tgtEl>
                                          <p:spTgt spid="59"/>
                                        </p:tgtEl>
                                        <p:attrNameLst>
                                          <p:attrName>ppt_x</p:attrName>
                                        </p:attrNameLst>
                                      </p:cBhvr>
                                      <p:tavLst>
                                        <p:tav tm="0">
                                          <p:val>
                                            <p:strVal val="ppt_x"/>
                                          </p:val>
                                        </p:tav>
                                        <p:tav tm="100000">
                                          <p:val>
                                            <p:fltVal val="0.5"/>
                                          </p:val>
                                        </p:tav>
                                      </p:tavLst>
                                    </p:anim>
                                    <p:anim calcmode="lin" valueType="num">
                                      <p:cBhvr>
                                        <p:cTn id="220" dur="1000"/>
                                        <p:tgtEl>
                                          <p:spTgt spid="59"/>
                                        </p:tgtEl>
                                        <p:attrNameLst>
                                          <p:attrName>ppt_y</p:attrName>
                                        </p:attrNameLst>
                                      </p:cBhvr>
                                      <p:tavLst>
                                        <p:tav tm="0">
                                          <p:val>
                                            <p:strVal val="ppt_y"/>
                                          </p:val>
                                        </p:tav>
                                        <p:tav tm="100000">
                                          <p:val>
                                            <p:fltVal val="0.5"/>
                                          </p:val>
                                        </p:tav>
                                      </p:tavLst>
                                    </p:anim>
                                    <p:set>
                                      <p:cBhvr>
                                        <p:cTn id="221" dur="1" fill="hold">
                                          <p:stCondLst>
                                            <p:cond delay="999"/>
                                          </p:stCondLst>
                                        </p:cTn>
                                        <p:tgtEl>
                                          <p:spTgt spid="59"/>
                                        </p:tgtEl>
                                        <p:attrNameLst>
                                          <p:attrName>style.visibility</p:attrName>
                                        </p:attrNameLst>
                                      </p:cBhvr>
                                      <p:to>
                                        <p:strVal val="hidden"/>
                                      </p:to>
                                    </p:set>
                                  </p:childTnLst>
                                </p:cTn>
                              </p:par>
                              <p:par>
                                <p:cTn id="222" presetID="23" presetClass="exit" presetSubtype="544" fill="hold" nodeType="withEffect">
                                  <p:stCondLst>
                                    <p:cond delay="1000"/>
                                  </p:stCondLst>
                                  <p:iterate type="wd">
                                    <p:tmPct val="5000"/>
                                  </p:iterate>
                                  <p:childTnLst>
                                    <p:anim calcmode="lin" valueType="num">
                                      <p:cBhvr>
                                        <p:cTn id="223" dur="1000"/>
                                        <p:tgtEl>
                                          <p:spTgt spid="100"/>
                                        </p:tgtEl>
                                        <p:attrNameLst>
                                          <p:attrName>ppt_w</p:attrName>
                                        </p:attrNameLst>
                                      </p:cBhvr>
                                      <p:tavLst>
                                        <p:tav tm="0">
                                          <p:val>
                                            <p:strVal val="ppt_w"/>
                                          </p:val>
                                        </p:tav>
                                        <p:tav tm="100000">
                                          <p:val>
                                            <p:fltVal val="0"/>
                                          </p:val>
                                        </p:tav>
                                      </p:tavLst>
                                    </p:anim>
                                    <p:anim calcmode="lin" valueType="num">
                                      <p:cBhvr>
                                        <p:cTn id="224" dur="1000"/>
                                        <p:tgtEl>
                                          <p:spTgt spid="100"/>
                                        </p:tgtEl>
                                        <p:attrNameLst>
                                          <p:attrName>ppt_h</p:attrName>
                                        </p:attrNameLst>
                                      </p:cBhvr>
                                      <p:tavLst>
                                        <p:tav tm="0">
                                          <p:val>
                                            <p:strVal val="ppt_h"/>
                                          </p:val>
                                        </p:tav>
                                        <p:tav tm="100000">
                                          <p:val>
                                            <p:fltVal val="0"/>
                                          </p:val>
                                        </p:tav>
                                      </p:tavLst>
                                    </p:anim>
                                    <p:anim calcmode="lin" valueType="num">
                                      <p:cBhvr>
                                        <p:cTn id="225" dur="1000"/>
                                        <p:tgtEl>
                                          <p:spTgt spid="100"/>
                                        </p:tgtEl>
                                        <p:attrNameLst>
                                          <p:attrName>ppt_x</p:attrName>
                                        </p:attrNameLst>
                                      </p:cBhvr>
                                      <p:tavLst>
                                        <p:tav tm="0">
                                          <p:val>
                                            <p:strVal val="ppt_x"/>
                                          </p:val>
                                        </p:tav>
                                        <p:tav tm="100000">
                                          <p:val>
                                            <p:fltVal val="0.5"/>
                                          </p:val>
                                        </p:tav>
                                      </p:tavLst>
                                    </p:anim>
                                    <p:anim calcmode="lin" valueType="num">
                                      <p:cBhvr>
                                        <p:cTn id="226" dur="1000"/>
                                        <p:tgtEl>
                                          <p:spTgt spid="100"/>
                                        </p:tgtEl>
                                        <p:attrNameLst>
                                          <p:attrName>ppt_y</p:attrName>
                                        </p:attrNameLst>
                                      </p:cBhvr>
                                      <p:tavLst>
                                        <p:tav tm="0">
                                          <p:val>
                                            <p:strVal val="ppt_y"/>
                                          </p:val>
                                        </p:tav>
                                        <p:tav tm="100000">
                                          <p:val>
                                            <p:fltVal val="0.5"/>
                                          </p:val>
                                        </p:tav>
                                      </p:tavLst>
                                    </p:anim>
                                    <p:set>
                                      <p:cBhvr>
                                        <p:cTn id="227" dur="1" fill="hold">
                                          <p:stCondLst>
                                            <p:cond delay="999"/>
                                          </p:stCondLst>
                                        </p:cTn>
                                        <p:tgtEl>
                                          <p:spTgt spid="100"/>
                                        </p:tgtEl>
                                        <p:attrNameLst>
                                          <p:attrName>style.visibility</p:attrName>
                                        </p:attrNameLst>
                                      </p:cBhvr>
                                      <p:to>
                                        <p:strVal val="hidden"/>
                                      </p:to>
                                    </p:set>
                                  </p:childTnLst>
                                </p:cTn>
                              </p:par>
                              <p:par>
                                <p:cTn id="228" presetID="23" presetClass="exit" presetSubtype="544" fill="hold" nodeType="withEffect">
                                  <p:stCondLst>
                                    <p:cond delay="1000"/>
                                  </p:stCondLst>
                                  <p:iterate type="wd">
                                    <p:tmPct val="5000"/>
                                  </p:iterate>
                                  <p:childTnLst>
                                    <p:anim calcmode="lin" valueType="num">
                                      <p:cBhvr>
                                        <p:cTn id="229" dur="1000"/>
                                        <p:tgtEl>
                                          <p:spTgt spid="95"/>
                                        </p:tgtEl>
                                        <p:attrNameLst>
                                          <p:attrName>ppt_w</p:attrName>
                                        </p:attrNameLst>
                                      </p:cBhvr>
                                      <p:tavLst>
                                        <p:tav tm="0">
                                          <p:val>
                                            <p:strVal val="ppt_w"/>
                                          </p:val>
                                        </p:tav>
                                        <p:tav tm="100000">
                                          <p:val>
                                            <p:fltVal val="0"/>
                                          </p:val>
                                        </p:tav>
                                      </p:tavLst>
                                    </p:anim>
                                    <p:anim calcmode="lin" valueType="num">
                                      <p:cBhvr>
                                        <p:cTn id="230" dur="1000"/>
                                        <p:tgtEl>
                                          <p:spTgt spid="95"/>
                                        </p:tgtEl>
                                        <p:attrNameLst>
                                          <p:attrName>ppt_h</p:attrName>
                                        </p:attrNameLst>
                                      </p:cBhvr>
                                      <p:tavLst>
                                        <p:tav tm="0">
                                          <p:val>
                                            <p:strVal val="ppt_h"/>
                                          </p:val>
                                        </p:tav>
                                        <p:tav tm="100000">
                                          <p:val>
                                            <p:fltVal val="0"/>
                                          </p:val>
                                        </p:tav>
                                      </p:tavLst>
                                    </p:anim>
                                    <p:anim calcmode="lin" valueType="num">
                                      <p:cBhvr>
                                        <p:cTn id="231" dur="1000"/>
                                        <p:tgtEl>
                                          <p:spTgt spid="95"/>
                                        </p:tgtEl>
                                        <p:attrNameLst>
                                          <p:attrName>ppt_x</p:attrName>
                                        </p:attrNameLst>
                                      </p:cBhvr>
                                      <p:tavLst>
                                        <p:tav tm="0">
                                          <p:val>
                                            <p:strVal val="ppt_x"/>
                                          </p:val>
                                        </p:tav>
                                        <p:tav tm="100000">
                                          <p:val>
                                            <p:fltVal val="0.5"/>
                                          </p:val>
                                        </p:tav>
                                      </p:tavLst>
                                    </p:anim>
                                    <p:anim calcmode="lin" valueType="num">
                                      <p:cBhvr>
                                        <p:cTn id="232" dur="1000"/>
                                        <p:tgtEl>
                                          <p:spTgt spid="95"/>
                                        </p:tgtEl>
                                        <p:attrNameLst>
                                          <p:attrName>ppt_y</p:attrName>
                                        </p:attrNameLst>
                                      </p:cBhvr>
                                      <p:tavLst>
                                        <p:tav tm="0">
                                          <p:val>
                                            <p:strVal val="ppt_y"/>
                                          </p:val>
                                        </p:tav>
                                        <p:tav tm="100000">
                                          <p:val>
                                            <p:fltVal val="0.5"/>
                                          </p:val>
                                        </p:tav>
                                      </p:tavLst>
                                    </p:anim>
                                    <p:set>
                                      <p:cBhvr>
                                        <p:cTn id="233" dur="1" fill="hold">
                                          <p:stCondLst>
                                            <p:cond delay="999"/>
                                          </p:stCondLst>
                                        </p:cTn>
                                        <p:tgtEl>
                                          <p:spTgt spid="95"/>
                                        </p:tgtEl>
                                        <p:attrNameLst>
                                          <p:attrName>style.visibility</p:attrName>
                                        </p:attrNameLst>
                                      </p:cBhvr>
                                      <p:to>
                                        <p:strVal val="hidden"/>
                                      </p:to>
                                    </p:set>
                                  </p:childTnLst>
                                </p:cTn>
                              </p:par>
                              <p:par>
                                <p:cTn id="234" presetID="23" presetClass="exit" presetSubtype="544" fill="hold" grpId="1" nodeType="withEffect">
                                  <p:stCondLst>
                                    <p:cond delay="1000"/>
                                  </p:stCondLst>
                                  <p:iterate type="wd">
                                    <p:tmPct val="5000"/>
                                  </p:iterate>
                                  <p:childTnLst>
                                    <p:anim calcmode="lin" valueType="num">
                                      <p:cBhvr>
                                        <p:cTn id="235" dur="1000"/>
                                        <p:tgtEl>
                                          <p:spTgt spid="33"/>
                                        </p:tgtEl>
                                        <p:attrNameLst>
                                          <p:attrName>ppt_w</p:attrName>
                                        </p:attrNameLst>
                                      </p:cBhvr>
                                      <p:tavLst>
                                        <p:tav tm="0">
                                          <p:val>
                                            <p:strVal val="ppt_w"/>
                                          </p:val>
                                        </p:tav>
                                        <p:tav tm="100000">
                                          <p:val>
                                            <p:fltVal val="0"/>
                                          </p:val>
                                        </p:tav>
                                      </p:tavLst>
                                    </p:anim>
                                    <p:anim calcmode="lin" valueType="num">
                                      <p:cBhvr>
                                        <p:cTn id="236" dur="1000"/>
                                        <p:tgtEl>
                                          <p:spTgt spid="33"/>
                                        </p:tgtEl>
                                        <p:attrNameLst>
                                          <p:attrName>ppt_h</p:attrName>
                                        </p:attrNameLst>
                                      </p:cBhvr>
                                      <p:tavLst>
                                        <p:tav tm="0">
                                          <p:val>
                                            <p:strVal val="ppt_h"/>
                                          </p:val>
                                        </p:tav>
                                        <p:tav tm="100000">
                                          <p:val>
                                            <p:fltVal val="0"/>
                                          </p:val>
                                        </p:tav>
                                      </p:tavLst>
                                    </p:anim>
                                    <p:anim calcmode="lin" valueType="num">
                                      <p:cBhvr>
                                        <p:cTn id="237" dur="1000"/>
                                        <p:tgtEl>
                                          <p:spTgt spid="33"/>
                                        </p:tgtEl>
                                        <p:attrNameLst>
                                          <p:attrName>ppt_x</p:attrName>
                                        </p:attrNameLst>
                                      </p:cBhvr>
                                      <p:tavLst>
                                        <p:tav tm="0">
                                          <p:val>
                                            <p:strVal val="ppt_x"/>
                                          </p:val>
                                        </p:tav>
                                        <p:tav tm="100000">
                                          <p:val>
                                            <p:fltVal val="0.5"/>
                                          </p:val>
                                        </p:tav>
                                      </p:tavLst>
                                    </p:anim>
                                    <p:anim calcmode="lin" valueType="num">
                                      <p:cBhvr>
                                        <p:cTn id="238" dur="1000"/>
                                        <p:tgtEl>
                                          <p:spTgt spid="33"/>
                                        </p:tgtEl>
                                        <p:attrNameLst>
                                          <p:attrName>ppt_y</p:attrName>
                                        </p:attrNameLst>
                                      </p:cBhvr>
                                      <p:tavLst>
                                        <p:tav tm="0">
                                          <p:val>
                                            <p:strVal val="ppt_y"/>
                                          </p:val>
                                        </p:tav>
                                        <p:tav tm="100000">
                                          <p:val>
                                            <p:fltVal val="0.5"/>
                                          </p:val>
                                        </p:tav>
                                      </p:tavLst>
                                    </p:anim>
                                    <p:set>
                                      <p:cBhvr>
                                        <p:cTn id="239" dur="1" fill="hold">
                                          <p:stCondLst>
                                            <p:cond delay="999"/>
                                          </p:stCondLst>
                                        </p:cTn>
                                        <p:tgtEl>
                                          <p:spTgt spid="33"/>
                                        </p:tgtEl>
                                        <p:attrNameLst>
                                          <p:attrName>style.visibility</p:attrName>
                                        </p:attrNameLst>
                                      </p:cBhvr>
                                      <p:to>
                                        <p:strVal val="hidden"/>
                                      </p:to>
                                    </p:set>
                                  </p:childTnLst>
                                </p:cTn>
                              </p:par>
                              <p:par>
                                <p:cTn id="240" presetID="23" presetClass="exit" presetSubtype="544" fill="hold" grpId="1" nodeType="withEffect">
                                  <p:stCondLst>
                                    <p:cond delay="1000"/>
                                  </p:stCondLst>
                                  <p:iterate type="wd">
                                    <p:tmPct val="5000"/>
                                  </p:iterate>
                                  <p:childTnLst>
                                    <p:anim calcmode="lin" valueType="num">
                                      <p:cBhvr>
                                        <p:cTn id="241" dur="1000"/>
                                        <p:tgtEl>
                                          <p:spTgt spid="32"/>
                                        </p:tgtEl>
                                        <p:attrNameLst>
                                          <p:attrName>ppt_w</p:attrName>
                                        </p:attrNameLst>
                                      </p:cBhvr>
                                      <p:tavLst>
                                        <p:tav tm="0">
                                          <p:val>
                                            <p:strVal val="ppt_w"/>
                                          </p:val>
                                        </p:tav>
                                        <p:tav tm="100000">
                                          <p:val>
                                            <p:fltVal val="0"/>
                                          </p:val>
                                        </p:tav>
                                      </p:tavLst>
                                    </p:anim>
                                    <p:anim calcmode="lin" valueType="num">
                                      <p:cBhvr>
                                        <p:cTn id="242" dur="1000"/>
                                        <p:tgtEl>
                                          <p:spTgt spid="32"/>
                                        </p:tgtEl>
                                        <p:attrNameLst>
                                          <p:attrName>ppt_h</p:attrName>
                                        </p:attrNameLst>
                                      </p:cBhvr>
                                      <p:tavLst>
                                        <p:tav tm="0">
                                          <p:val>
                                            <p:strVal val="ppt_h"/>
                                          </p:val>
                                        </p:tav>
                                        <p:tav tm="100000">
                                          <p:val>
                                            <p:fltVal val="0"/>
                                          </p:val>
                                        </p:tav>
                                      </p:tavLst>
                                    </p:anim>
                                    <p:anim calcmode="lin" valueType="num">
                                      <p:cBhvr>
                                        <p:cTn id="243" dur="1000"/>
                                        <p:tgtEl>
                                          <p:spTgt spid="32"/>
                                        </p:tgtEl>
                                        <p:attrNameLst>
                                          <p:attrName>ppt_x</p:attrName>
                                        </p:attrNameLst>
                                      </p:cBhvr>
                                      <p:tavLst>
                                        <p:tav tm="0">
                                          <p:val>
                                            <p:strVal val="ppt_x"/>
                                          </p:val>
                                        </p:tav>
                                        <p:tav tm="100000">
                                          <p:val>
                                            <p:fltVal val="0.5"/>
                                          </p:val>
                                        </p:tav>
                                      </p:tavLst>
                                    </p:anim>
                                    <p:anim calcmode="lin" valueType="num">
                                      <p:cBhvr>
                                        <p:cTn id="244" dur="1000"/>
                                        <p:tgtEl>
                                          <p:spTgt spid="32"/>
                                        </p:tgtEl>
                                        <p:attrNameLst>
                                          <p:attrName>ppt_y</p:attrName>
                                        </p:attrNameLst>
                                      </p:cBhvr>
                                      <p:tavLst>
                                        <p:tav tm="0">
                                          <p:val>
                                            <p:strVal val="ppt_y"/>
                                          </p:val>
                                        </p:tav>
                                        <p:tav tm="100000">
                                          <p:val>
                                            <p:fltVal val="0.5"/>
                                          </p:val>
                                        </p:tav>
                                      </p:tavLst>
                                    </p:anim>
                                    <p:set>
                                      <p:cBhvr>
                                        <p:cTn id="245"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9" grpId="0" animBg="1"/>
      <p:bldP spid="69" grpId="1" animBg="1"/>
      <p:bldP spid="70" grpId="0" animBg="1"/>
      <p:bldP spid="70" grpId="1" animBg="1"/>
      <p:bldP spid="25" grpId="0"/>
      <p:bldP spid="25" grpId="1"/>
      <p:bldP spid="26" grpId="0"/>
      <p:bldP spid="26" grpId="1"/>
      <p:bldP spid="29" grpId="0"/>
      <p:bldP spid="29" grpId="1"/>
      <p:bldP spid="30" grpId="0"/>
      <p:bldP spid="30" grpId="1"/>
      <p:bldP spid="32" grpId="0"/>
      <p:bldP spid="32" grpId="1"/>
      <p:bldP spid="33" grpId="0"/>
      <p:bldP spid="33" grpId="1"/>
      <p:bldP spid="35" grpId="0"/>
      <p:bldP spid="35" grpId="1"/>
      <p:bldP spid="36" grpId="0"/>
      <p:bldP spid="3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1256" y="1291290"/>
            <a:ext cx="3629042" cy="3306757"/>
            <a:chOff x="601675" y="1233183"/>
            <a:chExt cx="4838723" cy="4408414"/>
          </a:xfrm>
          <a:effectLst>
            <a:outerShdw blurRad="266700" dist="228600" dir="10800000" algn="r" rotWithShape="0">
              <a:prstClr val="black">
                <a:alpha val="24000"/>
              </a:prstClr>
            </a:outerShdw>
          </a:effectLst>
        </p:grpSpPr>
        <p:sp>
          <p:nvSpPr>
            <p:cNvPr id="5" name="Line 5"/>
            <p:cNvSpPr>
              <a:spLocks noChangeShapeType="1"/>
            </p:cNvSpPr>
            <p:nvPr/>
          </p:nvSpPr>
          <p:spPr bwMode="auto">
            <a:xfrm rot="5400000" flipV="1">
              <a:off x="3411002" y="1856232"/>
              <a:ext cx="0" cy="3274374"/>
            </a:xfrm>
            <a:prstGeom prst="line">
              <a:avLst/>
            </a:prstGeom>
            <a:noFill/>
            <a:ln w="20638" cap="flat">
              <a:solidFill>
                <a:srgbClr val="BCBEC0"/>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6" name="Freeform 6"/>
            <p:cNvSpPr/>
            <p:nvPr/>
          </p:nvSpPr>
          <p:spPr bwMode="auto">
            <a:xfrm rot="5400000">
              <a:off x="1675203" y="3792617"/>
              <a:ext cx="646582" cy="606241"/>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 name="Freeform 7"/>
            <p:cNvSpPr/>
            <p:nvPr/>
          </p:nvSpPr>
          <p:spPr bwMode="auto">
            <a:xfrm rot="5400000">
              <a:off x="1587237" y="3890669"/>
              <a:ext cx="1706664" cy="1192311"/>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8" name="Freeform 8"/>
            <p:cNvSpPr/>
            <p:nvPr/>
          </p:nvSpPr>
          <p:spPr bwMode="auto">
            <a:xfrm rot="5400000">
              <a:off x="1967678" y="1931312"/>
              <a:ext cx="1106026" cy="1493751"/>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9" name="Freeform 9"/>
            <p:cNvSpPr/>
            <p:nvPr/>
          </p:nvSpPr>
          <p:spPr bwMode="auto">
            <a:xfrm rot="5400000">
              <a:off x="1233129" y="1854551"/>
              <a:ext cx="1608051" cy="1145246"/>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10" name="Freeform 10"/>
            <p:cNvSpPr/>
            <p:nvPr/>
          </p:nvSpPr>
          <p:spPr bwMode="auto">
            <a:xfrm rot="5400000">
              <a:off x="2859671" y="3561775"/>
              <a:ext cx="1052237" cy="1195673"/>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11" name="Freeform 11"/>
            <p:cNvSpPr/>
            <p:nvPr/>
          </p:nvSpPr>
          <p:spPr bwMode="auto">
            <a:xfrm rot="5400000">
              <a:off x="2487073" y="1501564"/>
              <a:ext cx="1242738" cy="2492200"/>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20" name="Oval 20"/>
            <p:cNvSpPr>
              <a:spLocks noChangeArrowheads="1"/>
            </p:cNvSpPr>
            <p:nvPr/>
          </p:nvSpPr>
          <p:spPr bwMode="auto">
            <a:xfrm rot="5400000">
              <a:off x="3926475" y="3967430"/>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1" name="Oval 21"/>
            <p:cNvSpPr>
              <a:spLocks noChangeArrowheads="1"/>
            </p:cNvSpPr>
            <p:nvPr/>
          </p:nvSpPr>
          <p:spPr bwMode="auto">
            <a:xfrm rot="5400000">
              <a:off x="2986858" y="4418468"/>
              <a:ext cx="10645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2" name="Oval 22"/>
            <p:cNvSpPr>
              <a:spLocks noChangeArrowheads="1"/>
            </p:cNvSpPr>
            <p:nvPr/>
          </p:nvSpPr>
          <p:spPr bwMode="auto">
            <a:xfrm rot="5400000">
              <a:off x="2530216" y="3578584"/>
              <a:ext cx="105336" cy="10533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3" name="Oval 23"/>
            <p:cNvSpPr>
              <a:spLocks noChangeArrowheads="1"/>
            </p:cNvSpPr>
            <p:nvPr/>
          </p:nvSpPr>
          <p:spPr bwMode="auto">
            <a:xfrm rot="5400000">
              <a:off x="3470394" y="34396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4" name="Oval 24"/>
            <p:cNvSpPr>
              <a:spLocks noChangeArrowheads="1"/>
            </p:cNvSpPr>
            <p:nvPr/>
          </p:nvSpPr>
          <p:spPr bwMode="auto">
            <a:xfrm rot="5400000">
              <a:off x="2914580" y="3314124"/>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5" name="Oval 25"/>
            <p:cNvSpPr>
              <a:spLocks noChangeArrowheads="1"/>
            </p:cNvSpPr>
            <p:nvPr/>
          </p:nvSpPr>
          <p:spPr bwMode="auto">
            <a:xfrm rot="5400000">
              <a:off x="2225415" y="3849767"/>
              <a:ext cx="107577" cy="10533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6" name="Oval 26"/>
            <p:cNvSpPr>
              <a:spLocks noChangeArrowheads="1"/>
            </p:cNvSpPr>
            <p:nvPr/>
          </p:nvSpPr>
          <p:spPr bwMode="auto">
            <a:xfrm rot="5400000">
              <a:off x="4416175" y="34396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7" name="Oval 27"/>
            <p:cNvSpPr>
              <a:spLocks noChangeArrowheads="1"/>
            </p:cNvSpPr>
            <p:nvPr/>
          </p:nvSpPr>
          <p:spPr bwMode="auto">
            <a:xfrm rot="5400000">
              <a:off x="4299633" y="27213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8" name="Oval 28"/>
            <p:cNvSpPr>
              <a:spLocks noChangeArrowheads="1"/>
            </p:cNvSpPr>
            <p:nvPr/>
          </p:nvSpPr>
          <p:spPr bwMode="auto">
            <a:xfrm rot="5400000">
              <a:off x="3212657" y="2835630"/>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29" name="Oval 29"/>
            <p:cNvSpPr>
              <a:spLocks noChangeArrowheads="1"/>
            </p:cNvSpPr>
            <p:nvPr/>
          </p:nvSpPr>
          <p:spPr bwMode="auto">
            <a:xfrm rot="5400000">
              <a:off x="2557110" y="2234992"/>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30" name="Oval 30"/>
            <p:cNvSpPr>
              <a:spLocks noChangeArrowheads="1"/>
            </p:cNvSpPr>
            <p:nvPr/>
          </p:nvSpPr>
          <p:spPr bwMode="auto">
            <a:xfrm rot="5400000">
              <a:off x="2134647" y="3172929"/>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31" name="Line 31"/>
            <p:cNvSpPr>
              <a:spLocks noChangeShapeType="1"/>
            </p:cNvSpPr>
            <p:nvPr/>
          </p:nvSpPr>
          <p:spPr bwMode="auto">
            <a:xfrm rot="5400000">
              <a:off x="2146973" y="45288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32" name="Line 32"/>
            <p:cNvSpPr>
              <a:spLocks noChangeShapeType="1"/>
            </p:cNvSpPr>
            <p:nvPr/>
          </p:nvSpPr>
          <p:spPr bwMode="auto">
            <a:xfrm rot="5400000">
              <a:off x="2146973" y="45288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33" name="Line 33"/>
            <p:cNvSpPr>
              <a:spLocks noChangeShapeType="1"/>
            </p:cNvSpPr>
            <p:nvPr/>
          </p:nvSpPr>
          <p:spPr bwMode="auto">
            <a:xfrm rot="5400000">
              <a:off x="2275841" y="46039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34" name="Line 34"/>
            <p:cNvSpPr>
              <a:spLocks noChangeShapeType="1"/>
            </p:cNvSpPr>
            <p:nvPr/>
          </p:nvSpPr>
          <p:spPr bwMode="auto">
            <a:xfrm rot="5400000">
              <a:off x="2275841" y="46039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3" name="Group 83"/>
            <p:cNvGrpSpPr/>
            <p:nvPr/>
          </p:nvGrpSpPr>
          <p:grpSpPr>
            <a:xfrm>
              <a:off x="4049741" y="1785634"/>
              <a:ext cx="602879" cy="602879"/>
              <a:chOff x="4049741" y="1785634"/>
              <a:chExt cx="602879" cy="602879"/>
            </a:xfrm>
          </p:grpSpPr>
          <p:sp>
            <p:nvSpPr>
              <p:cNvPr id="17" name="Oval 17"/>
              <p:cNvSpPr>
                <a:spLocks noChangeArrowheads="1"/>
              </p:cNvSpPr>
              <p:nvPr/>
            </p:nvSpPr>
            <p:spPr bwMode="auto">
              <a:xfrm rot="5400000">
                <a:off x="4049741" y="1785634"/>
                <a:ext cx="602879"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4" name="Group 40"/>
              <p:cNvGrpSpPr/>
              <p:nvPr/>
            </p:nvGrpSpPr>
            <p:grpSpPr>
              <a:xfrm>
                <a:off x="4240639" y="1980138"/>
                <a:ext cx="236267" cy="186980"/>
                <a:chOff x="6924865" y="2524853"/>
                <a:chExt cx="479425" cy="379413"/>
              </a:xfrm>
            </p:grpSpPr>
            <p:sp>
              <p:nvSpPr>
                <p:cNvPr id="42" name="Freeform 80"/>
                <p:cNvSpPr/>
                <p:nvPr/>
              </p:nvSpPr>
              <p:spPr bwMode="auto">
                <a:xfrm>
                  <a:off x="6924865" y="2589941"/>
                  <a:ext cx="479425" cy="314325"/>
                </a:xfrm>
                <a:custGeom>
                  <a:avLst/>
                  <a:gdLst>
                    <a:gd name="T0" fmla="*/ 176 w 232"/>
                    <a:gd name="T1" fmla="*/ 0 h 152"/>
                    <a:gd name="T2" fmla="*/ 217 w 232"/>
                    <a:gd name="T3" fmla="*/ 0 h 152"/>
                    <a:gd name="T4" fmla="*/ 232 w 232"/>
                    <a:gd name="T5" fmla="*/ 15 h 152"/>
                    <a:gd name="T6" fmla="*/ 232 w 232"/>
                    <a:gd name="T7" fmla="*/ 137 h 152"/>
                    <a:gd name="T8" fmla="*/ 217 w 232"/>
                    <a:gd name="T9" fmla="*/ 152 h 152"/>
                    <a:gd name="T10" fmla="*/ 15 w 232"/>
                    <a:gd name="T11" fmla="*/ 152 h 152"/>
                    <a:gd name="T12" fmla="*/ 0 w 232"/>
                    <a:gd name="T13" fmla="*/ 137 h 152"/>
                    <a:gd name="T14" fmla="*/ 0 w 232"/>
                    <a:gd name="T15" fmla="*/ 15 h 152"/>
                    <a:gd name="T16" fmla="*/ 15 w 232"/>
                    <a:gd name="T17" fmla="*/ 0 h 152"/>
                    <a:gd name="T18" fmla="*/ 56 w 232"/>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2">
                      <a:moveTo>
                        <a:pt x="176" y="0"/>
                      </a:moveTo>
                      <a:cubicBezTo>
                        <a:pt x="217" y="0"/>
                        <a:pt x="217" y="0"/>
                        <a:pt x="217" y="0"/>
                      </a:cubicBezTo>
                      <a:cubicBezTo>
                        <a:pt x="225" y="0"/>
                        <a:pt x="232" y="7"/>
                        <a:pt x="232" y="15"/>
                      </a:cubicBezTo>
                      <a:cubicBezTo>
                        <a:pt x="232" y="137"/>
                        <a:pt x="232" y="137"/>
                        <a:pt x="232" y="137"/>
                      </a:cubicBezTo>
                      <a:cubicBezTo>
                        <a:pt x="232" y="145"/>
                        <a:pt x="225" y="152"/>
                        <a:pt x="217" y="152"/>
                      </a:cubicBezTo>
                      <a:cubicBezTo>
                        <a:pt x="15" y="152"/>
                        <a:pt x="15" y="152"/>
                        <a:pt x="15" y="152"/>
                      </a:cubicBezTo>
                      <a:cubicBezTo>
                        <a:pt x="7" y="152"/>
                        <a:pt x="0" y="145"/>
                        <a:pt x="0" y="137"/>
                      </a:cubicBezTo>
                      <a:cubicBezTo>
                        <a:pt x="0" y="15"/>
                        <a:pt x="0" y="15"/>
                        <a:pt x="0" y="15"/>
                      </a:cubicBezTo>
                      <a:cubicBezTo>
                        <a:pt x="0" y="7"/>
                        <a:pt x="7" y="0"/>
                        <a:pt x="15" y="0"/>
                      </a:cubicBezTo>
                      <a:cubicBezTo>
                        <a:pt x="56" y="0"/>
                        <a:pt x="56" y="0"/>
                        <a:pt x="56" y="0"/>
                      </a:cubicBezTo>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43" name="Oval 81"/>
                <p:cNvSpPr>
                  <a:spLocks noChangeArrowheads="1"/>
                </p:cNvSpPr>
                <p:nvPr/>
              </p:nvSpPr>
              <p:spPr bwMode="auto">
                <a:xfrm>
                  <a:off x="7066152" y="2632803"/>
                  <a:ext cx="198438" cy="198438"/>
                </a:xfrm>
                <a:prstGeom prst="ellipse">
                  <a:avLst/>
                </a:pr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44" name="Freeform 82"/>
                <p:cNvSpPr/>
                <p:nvPr/>
              </p:nvSpPr>
              <p:spPr bwMode="auto">
                <a:xfrm>
                  <a:off x="7040752" y="2524853"/>
                  <a:ext cx="249238" cy="65088"/>
                </a:xfrm>
                <a:custGeom>
                  <a:avLst/>
                  <a:gdLst>
                    <a:gd name="T0" fmla="*/ 0 w 157"/>
                    <a:gd name="T1" fmla="*/ 41 h 41"/>
                    <a:gd name="T2" fmla="*/ 21 w 157"/>
                    <a:gd name="T3" fmla="*/ 0 h 41"/>
                    <a:gd name="T4" fmla="*/ 136 w 157"/>
                    <a:gd name="T5" fmla="*/ 0 h 41"/>
                    <a:gd name="T6" fmla="*/ 157 w 157"/>
                    <a:gd name="T7" fmla="*/ 41 h 41"/>
                  </a:gdLst>
                  <a:ahLst/>
                  <a:cxnLst>
                    <a:cxn ang="0">
                      <a:pos x="T0" y="T1"/>
                    </a:cxn>
                    <a:cxn ang="0">
                      <a:pos x="T2" y="T3"/>
                    </a:cxn>
                    <a:cxn ang="0">
                      <a:pos x="T4" y="T5"/>
                    </a:cxn>
                    <a:cxn ang="0">
                      <a:pos x="T6" y="T7"/>
                    </a:cxn>
                  </a:cxnLst>
                  <a:rect l="0" t="0" r="r" b="b"/>
                  <a:pathLst>
                    <a:path w="157" h="41">
                      <a:moveTo>
                        <a:pt x="0" y="41"/>
                      </a:moveTo>
                      <a:lnTo>
                        <a:pt x="21" y="0"/>
                      </a:lnTo>
                      <a:lnTo>
                        <a:pt x="136" y="0"/>
                      </a:lnTo>
                      <a:lnTo>
                        <a:pt x="157" y="41"/>
                      </a:lnTo>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grpSp>
          <p:nvGrpSpPr>
            <p:cNvPr id="35" name="Group 85"/>
            <p:cNvGrpSpPr/>
            <p:nvPr/>
          </p:nvGrpSpPr>
          <p:grpSpPr>
            <a:xfrm>
              <a:off x="3710202" y="4332742"/>
              <a:ext cx="605120" cy="602879"/>
              <a:chOff x="3710202" y="4332742"/>
              <a:chExt cx="605120" cy="602879"/>
            </a:xfrm>
          </p:grpSpPr>
          <p:sp>
            <p:nvSpPr>
              <p:cNvPr id="15" name="Oval 15"/>
              <p:cNvSpPr>
                <a:spLocks noChangeArrowheads="1"/>
              </p:cNvSpPr>
              <p:nvPr/>
            </p:nvSpPr>
            <p:spPr bwMode="auto">
              <a:xfrm rot="5400000">
                <a:off x="3711322" y="4331622"/>
                <a:ext cx="602879" cy="60512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36" name="Group 44"/>
              <p:cNvGrpSpPr/>
              <p:nvPr/>
            </p:nvGrpSpPr>
            <p:grpSpPr>
              <a:xfrm>
                <a:off x="3893451" y="4549017"/>
                <a:ext cx="270500" cy="177347"/>
                <a:chOff x="7834502" y="2558191"/>
                <a:chExt cx="479426" cy="314325"/>
              </a:xfrm>
            </p:grpSpPr>
            <p:sp>
              <p:nvSpPr>
                <p:cNvPr id="46" name="Freeform 94"/>
                <p:cNvSpPr/>
                <p:nvPr/>
              </p:nvSpPr>
              <p:spPr bwMode="auto">
                <a:xfrm>
                  <a:off x="7834502" y="2558191"/>
                  <a:ext cx="331788" cy="314325"/>
                </a:xfrm>
                <a:custGeom>
                  <a:avLst/>
                  <a:gdLst>
                    <a:gd name="T0" fmla="*/ 160 w 160"/>
                    <a:gd name="T1" fmla="*/ 108 h 152"/>
                    <a:gd name="T2" fmla="*/ 160 w 160"/>
                    <a:gd name="T3" fmla="*/ 148 h 152"/>
                    <a:gd name="T4" fmla="*/ 156 w 160"/>
                    <a:gd name="T5" fmla="*/ 152 h 152"/>
                    <a:gd name="T6" fmla="*/ 4 w 160"/>
                    <a:gd name="T7" fmla="*/ 152 h 152"/>
                    <a:gd name="T8" fmla="*/ 0 w 160"/>
                    <a:gd name="T9" fmla="*/ 148 h 152"/>
                    <a:gd name="T10" fmla="*/ 0 w 160"/>
                    <a:gd name="T11" fmla="*/ 4 h 152"/>
                    <a:gd name="T12" fmla="*/ 4 w 160"/>
                    <a:gd name="T13" fmla="*/ 0 h 152"/>
                    <a:gd name="T14" fmla="*/ 156 w 160"/>
                    <a:gd name="T15" fmla="*/ 0 h 152"/>
                    <a:gd name="T16" fmla="*/ 160 w 160"/>
                    <a:gd name="T17" fmla="*/ 4 h 152"/>
                    <a:gd name="T18" fmla="*/ 160 w 160"/>
                    <a:gd name="T19" fmla="*/ 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2">
                      <a:moveTo>
                        <a:pt x="160" y="108"/>
                      </a:moveTo>
                      <a:cubicBezTo>
                        <a:pt x="160" y="148"/>
                        <a:pt x="160" y="148"/>
                        <a:pt x="160" y="148"/>
                      </a:cubicBezTo>
                      <a:cubicBezTo>
                        <a:pt x="160" y="150"/>
                        <a:pt x="158" y="152"/>
                        <a:pt x="156" y="152"/>
                      </a:cubicBezTo>
                      <a:cubicBezTo>
                        <a:pt x="4" y="152"/>
                        <a:pt x="4" y="152"/>
                        <a:pt x="4" y="152"/>
                      </a:cubicBezTo>
                      <a:cubicBezTo>
                        <a:pt x="2" y="152"/>
                        <a:pt x="0" y="150"/>
                        <a:pt x="0" y="148"/>
                      </a:cubicBezTo>
                      <a:cubicBezTo>
                        <a:pt x="0" y="4"/>
                        <a:pt x="0" y="4"/>
                        <a:pt x="0" y="4"/>
                      </a:cubicBezTo>
                      <a:cubicBezTo>
                        <a:pt x="0" y="2"/>
                        <a:pt x="2" y="0"/>
                        <a:pt x="4" y="0"/>
                      </a:cubicBezTo>
                      <a:cubicBezTo>
                        <a:pt x="156" y="0"/>
                        <a:pt x="156" y="0"/>
                        <a:pt x="156" y="0"/>
                      </a:cubicBezTo>
                      <a:cubicBezTo>
                        <a:pt x="158" y="0"/>
                        <a:pt x="160" y="2"/>
                        <a:pt x="160" y="4"/>
                      </a:cubicBezTo>
                      <a:cubicBezTo>
                        <a:pt x="160" y="44"/>
                        <a:pt x="160" y="44"/>
                        <a:pt x="160" y="44"/>
                      </a:cubicBezTo>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47" name="Freeform 95"/>
                <p:cNvSpPr/>
                <p:nvPr/>
              </p:nvSpPr>
              <p:spPr bwMode="auto">
                <a:xfrm>
                  <a:off x="8166290" y="2558191"/>
                  <a:ext cx="147638" cy="314325"/>
                </a:xfrm>
                <a:custGeom>
                  <a:avLst/>
                  <a:gdLst>
                    <a:gd name="T0" fmla="*/ 0 w 93"/>
                    <a:gd name="T1" fmla="*/ 140 h 198"/>
                    <a:gd name="T2" fmla="*/ 93 w 93"/>
                    <a:gd name="T3" fmla="*/ 198 h 198"/>
                    <a:gd name="T4" fmla="*/ 93 w 93"/>
                    <a:gd name="T5" fmla="*/ 0 h 198"/>
                    <a:gd name="T6" fmla="*/ 0 w 93"/>
                    <a:gd name="T7" fmla="*/ 57 h 198"/>
                  </a:gdLst>
                  <a:ahLst/>
                  <a:cxnLst>
                    <a:cxn ang="0">
                      <a:pos x="T0" y="T1"/>
                    </a:cxn>
                    <a:cxn ang="0">
                      <a:pos x="T2" y="T3"/>
                    </a:cxn>
                    <a:cxn ang="0">
                      <a:pos x="T4" y="T5"/>
                    </a:cxn>
                    <a:cxn ang="0">
                      <a:pos x="T6" y="T7"/>
                    </a:cxn>
                  </a:cxnLst>
                  <a:rect l="0" t="0" r="r" b="b"/>
                  <a:pathLst>
                    <a:path w="93" h="198">
                      <a:moveTo>
                        <a:pt x="0" y="140"/>
                      </a:moveTo>
                      <a:lnTo>
                        <a:pt x="93" y="198"/>
                      </a:lnTo>
                      <a:lnTo>
                        <a:pt x="93" y="0"/>
                      </a:lnTo>
                      <a:lnTo>
                        <a:pt x="0" y="57"/>
                      </a:lnTo>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grpSp>
          <p:nvGrpSpPr>
            <p:cNvPr id="37" name="Group 3"/>
            <p:cNvGrpSpPr/>
            <p:nvPr/>
          </p:nvGrpSpPr>
          <p:grpSpPr>
            <a:xfrm>
              <a:off x="2306642" y="1233183"/>
              <a:ext cx="602879" cy="605120"/>
              <a:chOff x="2306642" y="1233183"/>
              <a:chExt cx="602879" cy="605120"/>
            </a:xfrm>
          </p:grpSpPr>
          <p:sp>
            <p:nvSpPr>
              <p:cNvPr id="19" name="Oval 19"/>
              <p:cNvSpPr>
                <a:spLocks noChangeArrowheads="1"/>
              </p:cNvSpPr>
              <p:nvPr/>
            </p:nvSpPr>
            <p:spPr bwMode="auto">
              <a:xfrm rot="5400000">
                <a:off x="2305522" y="1234303"/>
                <a:ext cx="60512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38" name="Group 47"/>
              <p:cNvGrpSpPr/>
              <p:nvPr/>
            </p:nvGrpSpPr>
            <p:grpSpPr>
              <a:xfrm>
                <a:off x="2480417" y="1433905"/>
                <a:ext cx="227345" cy="227345"/>
                <a:chOff x="6015227" y="2475641"/>
                <a:chExt cx="479425" cy="479425"/>
              </a:xfrm>
            </p:grpSpPr>
            <p:sp>
              <p:nvSpPr>
                <p:cNvPr id="49" name="Oval 119"/>
                <p:cNvSpPr>
                  <a:spLocks noChangeArrowheads="1"/>
                </p:cNvSpPr>
                <p:nvPr/>
              </p:nvSpPr>
              <p:spPr bwMode="auto">
                <a:xfrm>
                  <a:off x="6015227" y="2475641"/>
                  <a:ext cx="479425" cy="479425"/>
                </a:xfrm>
                <a:prstGeom prst="ellipse">
                  <a:avLst/>
                </a:pr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50" name="Line 120"/>
                <p:cNvSpPr>
                  <a:spLocks noChangeShapeType="1"/>
                </p:cNvSpPr>
                <p:nvPr/>
              </p:nvSpPr>
              <p:spPr bwMode="auto">
                <a:xfrm flipV="1">
                  <a:off x="6254940" y="2566128"/>
                  <a:ext cx="0" cy="149225"/>
                </a:xfrm>
                <a:prstGeom prst="line">
                  <a:avLst/>
                </a:prstGeom>
                <a:noFill/>
                <a:ln w="17463"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51" name="Line 121"/>
                <p:cNvSpPr>
                  <a:spLocks noChangeShapeType="1"/>
                </p:cNvSpPr>
                <p:nvPr/>
              </p:nvSpPr>
              <p:spPr bwMode="auto">
                <a:xfrm>
                  <a:off x="6254940" y="2715353"/>
                  <a:ext cx="82550" cy="98425"/>
                </a:xfrm>
                <a:prstGeom prst="line">
                  <a:avLst/>
                </a:prstGeom>
                <a:noFill/>
                <a:ln w="17463"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grpSp>
        </p:grpSp>
        <p:grpSp>
          <p:nvGrpSpPr>
            <p:cNvPr id="39" name="Group 84"/>
            <p:cNvGrpSpPr/>
            <p:nvPr/>
          </p:nvGrpSpPr>
          <p:grpSpPr>
            <a:xfrm>
              <a:off x="4892428" y="3233440"/>
              <a:ext cx="547970" cy="549091"/>
              <a:chOff x="4892428" y="3233440"/>
              <a:chExt cx="547970" cy="549091"/>
            </a:xfrm>
          </p:grpSpPr>
          <p:sp>
            <p:nvSpPr>
              <p:cNvPr id="16" name="Oval 16"/>
              <p:cNvSpPr>
                <a:spLocks noChangeArrowheads="1"/>
              </p:cNvSpPr>
              <p:nvPr/>
            </p:nvSpPr>
            <p:spPr bwMode="auto">
              <a:xfrm rot="5400000">
                <a:off x="4891867" y="3234001"/>
                <a:ext cx="549091" cy="54797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40" name="Group 51"/>
              <p:cNvGrpSpPr/>
              <p:nvPr/>
            </p:nvGrpSpPr>
            <p:grpSpPr>
              <a:xfrm>
                <a:off x="5056165" y="3374149"/>
                <a:ext cx="228600" cy="228600"/>
                <a:chOff x="7834503" y="3436791"/>
                <a:chExt cx="479425" cy="479425"/>
              </a:xfrm>
            </p:grpSpPr>
            <p:sp>
              <p:nvSpPr>
                <p:cNvPr id="53" name="Oval 56"/>
                <p:cNvSpPr>
                  <a:spLocks noChangeArrowheads="1"/>
                </p:cNvSpPr>
                <p:nvPr/>
              </p:nvSpPr>
              <p:spPr bwMode="auto">
                <a:xfrm>
                  <a:off x="7983728" y="3586016"/>
                  <a:ext cx="182563" cy="182563"/>
                </a:xfrm>
                <a:prstGeom prst="ellipse">
                  <a:avLst/>
                </a:pr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54" name="Freeform 57"/>
                <p:cNvSpPr/>
                <p:nvPr/>
              </p:nvSpPr>
              <p:spPr bwMode="auto">
                <a:xfrm>
                  <a:off x="7834503" y="3436791"/>
                  <a:ext cx="479425" cy="479425"/>
                </a:xfrm>
                <a:custGeom>
                  <a:avLst/>
                  <a:gdLst>
                    <a:gd name="T0" fmla="*/ 201 w 232"/>
                    <a:gd name="T1" fmla="*/ 136 h 232"/>
                    <a:gd name="T2" fmla="*/ 232 w 232"/>
                    <a:gd name="T3" fmla="*/ 131 h 232"/>
                    <a:gd name="T4" fmla="*/ 232 w 232"/>
                    <a:gd name="T5" fmla="*/ 101 h 232"/>
                    <a:gd name="T6" fmla="*/ 201 w 232"/>
                    <a:gd name="T7" fmla="*/ 96 h 232"/>
                    <a:gd name="T8" fmla="*/ 190 w 232"/>
                    <a:gd name="T9" fmla="*/ 69 h 232"/>
                    <a:gd name="T10" fmla="*/ 208 w 232"/>
                    <a:gd name="T11" fmla="*/ 44 h 232"/>
                    <a:gd name="T12" fmla="*/ 187 w 232"/>
                    <a:gd name="T13" fmla="*/ 23 h 232"/>
                    <a:gd name="T14" fmla="*/ 162 w 232"/>
                    <a:gd name="T15" fmla="*/ 42 h 232"/>
                    <a:gd name="T16" fmla="*/ 135 w 232"/>
                    <a:gd name="T17" fmla="*/ 31 h 232"/>
                    <a:gd name="T18" fmla="*/ 131 w 232"/>
                    <a:gd name="T19" fmla="*/ 0 h 232"/>
                    <a:gd name="T20" fmla="*/ 100 w 232"/>
                    <a:gd name="T21" fmla="*/ 0 h 232"/>
                    <a:gd name="T22" fmla="*/ 96 w 232"/>
                    <a:gd name="T23" fmla="*/ 31 h 232"/>
                    <a:gd name="T24" fmla="*/ 69 w 232"/>
                    <a:gd name="T25" fmla="*/ 43 h 232"/>
                    <a:gd name="T26" fmla="*/ 44 w 232"/>
                    <a:gd name="T27" fmla="*/ 24 h 232"/>
                    <a:gd name="T28" fmla="*/ 23 w 232"/>
                    <a:gd name="T29" fmla="*/ 45 h 232"/>
                    <a:gd name="T30" fmla="*/ 42 w 232"/>
                    <a:gd name="T31" fmla="*/ 70 h 232"/>
                    <a:gd name="T32" fmla="*/ 31 w 232"/>
                    <a:gd name="T33" fmla="*/ 97 h 232"/>
                    <a:gd name="T34" fmla="*/ 0 w 232"/>
                    <a:gd name="T35" fmla="*/ 101 h 232"/>
                    <a:gd name="T36" fmla="*/ 0 w 232"/>
                    <a:gd name="T37" fmla="*/ 131 h 232"/>
                    <a:gd name="T38" fmla="*/ 31 w 232"/>
                    <a:gd name="T39" fmla="*/ 135 h 232"/>
                    <a:gd name="T40" fmla="*/ 42 w 232"/>
                    <a:gd name="T41" fmla="*/ 162 h 232"/>
                    <a:gd name="T42" fmla="*/ 24 w 232"/>
                    <a:gd name="T43" fmla="*/ 188 h 232"/>
                    <a:gd name="T44" fmla="*/ 45 w 232"/>
                    <a:gd name="T45" fmla="*/ 209 h 232"/>
                    <a:gd name="T46" fmla="*/ 70 w 232"/>
                    <a:gd name="T47" fmla="*/ 190 h 232"/>
                    <a:gd name="T48" fmla="*/ 97 w 232"/>
                    <a:gd name="T49" fmla="*/ 201 h 232"/>
                    <a:gd name="T50" fmla="*/ 101 w 232"/>
                    <a:gd name="T51" fmla="*/ 232 h 232"/>
                    <a:gd name="T52" fmla="*/ 131 w 232"/>
                    <a:gd name="T53" fmla="*/ 232 h 232"/>
                    <a:gd name="T54" fmla="*/ 136 w 232"/>
                    <a:gd name="T55" fmla="*/ 201 h 232"/>
                    <a:gd name="T56" fmla="*/ 162 w 232"/>
                    <a:gd name="T57" fmla="*/ 190 h 232"/>
                    <a:gd name="T58" fmla="*/ 188 w 232"/>
                    <a:gd name="T59" fmla="*/ 208 h 232"/>
                    <a:gd name="T60" fmla="*/ 209 w 232"/>
                    <a:gd name="T61" fmla="*/ 187 h 232"/>
                    <a:gd name="T62" fmla="*/ 190 w 232"/>
                    <a:gd name="T63" fmla="*/ 162 h 232"/>
                    <a:gd name="T64" fmla="*/ 201 w 232"/>
                    <a:gd name="T65"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201" y="136"/>
                      </a:moveTo>
                      <a:cubicBezTo>
                        <a:pt x="232" y="131"/>
                        <a:pt x="232" y="131"/>
                        <a:pt x="232" y="131"/>
                      </a:cubicBezTo>
                      <a:cubicBezTo>
                        <a:pt x="232" y="101"/>
                        <a:pt x="232" y="101"/>
                        <a:pt x="232" y="101"/>
                      </a:cubicBezTo>
                      <a:cubicBezTo>
                        <a:pt x="201" y="96"/>
                        <a:pt x="201" y="96"/>
                        <a:pt x="201" y="96"/>
                      </a:cubicBezTo>
                      <a:cubicBezTo>
                        <a:pt x="199" y="87"/>
                        <a:pt x="195" y="78"/>
                        <a:pt x="190" y="69"/>
                      </a:cubicBezTo>
                      <a:cubicBezTo>
                        <a:pt x="208" y="44"/>
                        <a:pt x="208" y="44"/>
                        <a:pt x="208" y="44"/>
                      </a:cubicBezTo>
                      <a:cubicBezTo>
                        <a:pt x="187" y="23"/>
                        <a:pt x="187" y="23"/>
                        <a:pt x="187" y="23"/>
                      </a:cubicBezTo>
                      <a:cubicBezTo>
                        <a:pt x="162" y="42"/>
                        <a:pt x="162" y="42"/>
                        <a:pt x="162" y="42"/>
                      </a:cubicBezTo>
                      <a:cubicBezTo>
                        <a:pt x="154" y="37"/>
                        <a:pt x="145" y="33"/>
                        <a:pt x="135" y="31"/>
                      </a:cubicBezTo>
                      <a:cubicBezTo>
                        <a:pt x="131" y="0"/>
                        <a:pt x="131" y="0"/>
                        <a:pt x="131" y="0"/>
                      </a:cubicBezTo>
                      <a:cubicBezTo>
                        <a:pt x="100" y="0"/>
                        <a:pt x="100" y="0"/>
                        <a:pt x="100" y="0"/>
                      </a:cubicBezTo>
                      <a:cubicBezTo>
                        <a:pt x="96" y="31"/>
                        <a:pt x="96" y="31"/>
                        <a:pt x="96" y="31"/>
                      </a:cubicBezTo>
                      <a:cubicBezTo>
                        <a:pt x="87" y="34"/>
                        <a:pt x="78" y="37"/>
                        <a:pt x="69" y="43"/>
                      </a:cubicBezTo>
                      <a:cubicBezTo>
                        <a:pt x="44" y="24"/>
                        <a:pt x="44" y="24"/>
                        <a:pt x="44" y="24"/>
                      </a:cubicBezTo>
                      <a:cubicBezTo>
                        <a:pt x="23" y="45"/>
                        <a:pt x="23" y="45"/>
                        <a:pt x="23" y="45"/>
                      </a:cubicBezTo>
                      <a:cubicBezTo>
                        <a:pt x="42" y="70"/>
                        <a:pt x="42" y="70"/>
                        <a:pt x="42" y="70"/>
                      </a:cubicBezTo>
                      <a:cubicBezTo>
                        <a:pt x="37" y="78"/>
                        <a:pt x="33" y="87"/>
                        <a:pt x="31" y="97"/>
                      </a:cubicBezTo>
                      <a:cubicBezTo>
                        <a:pt x="0" y="101"/>
                        <a:pt x="0" y="101"/>
                        <a:pt x="0" y="101"/>
                      </a:cubicBezTo>
                      <a:cubicBezTo>
                        <a:pt x="0" y="131"/>
                        <a:pt x="0" y="131"/>
                        <a:pt x="0" y="131"/>
                      </a:cubicBezTo>
                      <a:cubicBezTo>
                        <a:pt x="31" y="135"/>
                        <a:pt x="31" y="135"/>
                        <a:pt x="31" y="135"/>
                      </a:cubicBezTo>
                      <a:cubicBezTo>
                        <a:pt x="33" y="145"/>
                        <a:pt x="37" y="154"/>
                        <a:pt x="42" y="162"/>
                      </a:cubicBezTo>
                      <a:cubicBezTo>
                        <a:pt x="24" y="188"/>
                        <a:pt x="24" y="188"/>
                        <a:pt x="24" y="188"/>
                      </a:cubicBezTo>
                      <a:cubicBezTo>
                        <a:pt x="45" y="209"/>
                        <a:pt x="45" y="209"/>
                        <a:pt x="45" y="209"/>
                      </a:cubicBezTo>
                      <a:cubicBezTo>
                        <a:pt x="70" y="190"/>
                        <a:pt x="70" y="190"/>
                        <a:pt x="70" y="190"/>
                      </a:cubicBezTo>
                      <a:cubicBezTo>
                        <a:pt x="78" y="195"/>
                        <a:pt x="87" y="199"/>
                        <a:pt x="97" y="201"/>
                      </a:cubicBezTo>
                      <a:cubicBezTo>
                        <a:pt x="101" y="232"/>
                        <a:pt x="101" y="232"/>
                        <a:pt x="101" y="232"/>
                      </a:cubicBezTo>
                      <a:cubicBezTo>
                        <a:pt x="131" y="232"/>
                        <a:pt x="131" y="232"/>
                        <a:pt x="131" y="232"/>
                      </a:cubicBezTo>
                      <a:cubicBezTo>
                        <a:pt x="136" y="201"/>
                        <a:pt x="136" y="201"/>
                        <a:pt x="136" y="201"/>
                      </a:cubicBezTo>
                      <a:cubicBezTo>
                        <a:pt x="145" y="199"/>
                        <a:pt x="154" y="195"/>
                        <a:pt x="162" y="190"/>
                      </a:cubicBezTo>
                      <a:cubicBezTo>
                        <a:pt x="188" y="208"/>
                        <a:pt x="188" y="208"/>
                        <a:pt x="188" y="208"/>
                      </a:cubicBezTo>
                      <a:cubicBezTo>
                        <a:pt x="209" y="187"/>
                        <a:pt x="209" y="187"/>
                        <a:pt x="209" y="187"/>
                      </a:cubicBezTo>
                      <a:cubicBezTo>
                        <a:pt x="190" y="162"/>
                        <a:pt x="190" y="162"/>
                        <a:pt x="190" y="162"/>
                      </a:cubicBezTo>
                      <a:cubicBezTo>
                        <a:pt x="195" y="154"/>
                        <a:pt x="199" y="145"/>
                        <a:pt x="201" y="136"/>
                      </a:cubicBezTo>
                      <a:close/>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grpSp>
          <p:nvGrpSpPr>
            <p:cNvPr id="41" name="Group 82"/>
            <p:cNvGrpSpPr/>
            <p:nvPr/>
          </p:nvGrpSpPr>
          <p:grpSpPr>
            <a:xfrm>
              <a:off x="2994142" y="1938035"/>
              <a:ext cx="605120" cy="604000"/>
              <a:chOff x="2994142" y="1938035"/>
              <a:chExt cx="605120" cy="604000"/>
            </a:xfrm>
          </p:grpSpPr>
          <p:sp>
            <p:nvSpPr>
              <p:cNvPr id="18" name="Oval 18"/>
              <p:cNvSpPr>
                <a:spLocks noChangeArrowheads="1"/>
              </p:cNvSpPr>
              <p:nvPr/>
            </p:nvSpPr>
            <p:spPr bwMode="auto">
              <a:xfrm rot="5400000">
                <a:off x="2994702" y="1937475"/>
                <a:ext cx="604000" cy="60512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sp>
            <p:nvSpPr>
              <p:cNvPr id="56" name="Freeform 62"/>
              <p:cNvSpPr/>
              <p:nvPr/>
            </p:nvSpPr>
            <p:spPr bwMode="auto">
              <a:xfrm>
                <a:off x="3179041" y="2121812"/>
                <a:ext cx="228600" cy="228600"/>
              </a:xfrm>
              <a:custGeom>
                <a:avLst/>
                <a:gdLst>
                  <a:gd name="T0" fmla="*/ 0 w 302"/>
                  <a:gd name="T1" fmla="*/ 133 h 302"/>
                  <a:gd name="T2" fmla="*/ 302 w 302"/>
                  <a:gd name="T3" fmla="*/ 0 h 302"/>
                  <a:gd name="T4" fmla="*/ 172 w 302"/>
                  <a:gd name="T5" fmla="*/ 302 h 302"/>
                  <a:gd name="T6" fmla="*/ 106 w 302"/>
                  <a:gd name="T7" fmla="*/ 197 h 302"/>
                  <a:gd name="T8" fmla="*/ 0 w 302"/>
                  <a:gd name="T9" fmla="*/ 133 h 302"/>
                </a:gdLst>
                <a:ahLst/>
                <a:cxnLst>
                  <a:cxn ang="0">
                    <a:pos x="T0" y="T1"/>
                  </a:cxn>
                  <a:cxn ang="0">
                    <a:pos x="T2" y="T3"/>
                  </a:cxn>
                  <a:cxn ang="0">
                    <a:pos x="T4" y="T5"/>
                  </a:cxn>
                  <a:cxn ang="0">
                    <a:pos x="T6" y="T7"/>
                  </a:cxn>
                  <a:cxn ang="0">
                    <a:pos x="T8" y="T9"/>
                  </a:cxn>
                </a:cxnLst>
                <a:rect l="0" t="0" r="r" b="b"/>
                <a:pathLst>
                  <a:path w="302" h="302">
                    <a:moveTo>
                      <a:pt x="0" y="133"/>
                    </a:moveTo>
                    <a:lnTo>
                      <a:pt x="302" y="0"/>
                    </a:lnTo>
                    <a:lnTo>
                      <a:pt x="172" y="302"/>
                    </a:lnTo>
                    <a:lnTo>
                      <a:pt x="106" y="197"/>
                    </a:lnTo>
                    <a:lnTo>
                      <a:pt x="0" y="133"/>
                    </a:lnTo>
                    <a:close/>
                  </a:path>
                </a:pathLst>
              </a:custGeom>
              <a:noFill/>
              <a:ln w="174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nvGrpSpPr>
            <p:cNvPr id="45" name="Group 1"/>
            <p:cNvGrpSpPr/>
            <p:nvPr/>
          </p:nvGrpSpPr>
          <p:grpSpPr>
            <a:xfrm>
              <a:off x="601675" y="2805374"/>
              <a:ext cx="1392898" cy="1391777"/>
              <a:chOff x="601675" y="2805374"/>
              <a:chExt cx="1392898" cy="1391777"/>
            </a:xfrm>
          </p:grpSpPr>
          <p:sp>
            <p:nvSpPr>
              <p:cNvPr id="12" name="Oval 12"/>
              <p:cNvSpPr>
                <a:spLocks noChangeArrowheads="1"/>
              </p:cNvSpPr>
              <p:nvPr/>
            </p:nvSpPr>
            <p:spPr bwMode="auto">
              <a:xfrm rot="5400000">
                <a:off x="602235" y="2804814"/>
                <a:ext cx="1391777" cy="1392898"/>
              </a:xfrm>
              <a:prstGeom prst="roundRect">
                <a:avLst>
                  <a:gd name="adj" fmla="val 50000"/>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48" name="Group 56"/>
              <p:cNvGrpSpPr/>
              <p:nvPr/>
            </p:nvGrpSpPr>
            <p:grpSpPr>
              <a:xfrm>
                <a:off x="1058679" y="3233440"/>
                <a:ext cx="479425" cy="447676"/>
                <a:chOff x="1237129" y="1616133"/>
                <a:chExt cx="479425" cy="447676"/>
              </a:xfrm>
            </p:grpSpPr>
            <p:sp>
              <p:nvSpPr>
                <p:cNvPr id="58" name="Freeform 23"/>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59" name="Freeform 24"/>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60" name="Line 25"/>
                <p:cNvSpPr>
                  <a:spLocks noChangeShapeType="1"/>
                </p:cNvSpPr>
                <p:nvPr/>
              </p:nvSpPr>
              <p:spPr bwMode="auto">
                <a:xfrm>
                  <a:off x="1476842" y="1728846"/>
                  <a:ext cx="0" cy="33496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61" name="Freeform 26"/>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62" name="Freeform 27"/>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grpSp>
          <p:nvGrpSpPr>
            <p:cNvPr id="52" name="Group 86"/>
            <p:cNvGrpSpPr/>
            <p:nvPr/>
          </p:nvGrpSpPr>
          <p:grpSpPr>
            <a:xfrm>
              <a:off x="2726320" y="5037597"/>
              <a:ext cx="602879" cy="604000"/>
              <a:chOff x="2726320" y="5037597"/>
              <a:chExt cx="602879" cy="604000"/>
            </a:xfrm>
          </p:grpSpPr>
          <p:sp>
            <p:nvSpPr>
              <p:cNvPr id="14" name="Oval 14"/>
              <p:cNvSpPr>
                <a:spLocks noChangeArrowheads="1"/>
              </p:cNvSpPr>
              <p:nvPr/>
            </p:nvSpPr>
            <p:spPr bwMode="auto">
              <a:xfrm rot="5400000">
                <a:off x="2725760" y="5038157"/>
                <a:ext cx="60400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55" name="Group 69"/>
              <p:cNvGrpSpPr/>
              <p:nvPr/>
            </p:nvGrpSpPr>
            <p:grpSpPr>
              <a:xfrm>
                <a:off x="2876705" y="5225296"/>
                <a:ext cx="320040" cy="228600"/>
                <a:chOff x="8627017" y="2571124"/>
                <a:chExt cx="479425" cy="379413"/>
              </a:xfrm>
            </p:grpSpPr>
            <p:sp>
              <p:nvSpPr>
                <p:cNvPr id="71" name="Freeform 124"/>
                <p:cNvSpPr/>
                <p:nvPr/>
              </p:nvSpPr>
              <p:spPr bwMode="auto">
                <a:xfrm>
                  <a:off x="8627017" y="2571124"/>
                  <a:ext cx="479425" cy="379413"/>
                </a:xfrm>
                <a:custGeom>
                  <a:avLst/>
                  <a:gdLst>
                    <a:gd name="T0" fmla="*/ 232 w 232"/>
                    <a:gd name="T1" fmla="*/ 176 h 184"/>
                    <a:gd name="T2" fmla="*/ 224 w 232"/>
                    <a:gd name="T3" fmla="*/ 184 h 184"/>
                    <a:gd name="T4" fmla="*/ 8 w 232"/>
                    <a:gd name="T5" fmla="*/ 184 h 184"/>
                    <a:gd name="T6" fmla="*/ 0 w 232"/>
                    <a:gd name="T7" fmla="*/ 176 h 184"/>
                    <a:gd name="T8" fmla="*/ 0 w 232"/>
                    <a:gd name="T9" fmla="*/ 8 h 184"/>
                    <a:gd name="T10" fmla="*/ 8 w 232"/>
                    <a:gd name="T11" fmla="*/ 0 h 184"/>
                    <a:gd name="T12" fmla="*/ 224 w 232"/>
                    <a:gd name="T13" fmla="*/ 0 h 184"/>
                    <a:gd name="T14" fmla="*/ 232 w 232"/>
                    <a:gd name="T15" fmla="*/ 8 h 184"/>
                    <a:gd name="T16" fmla="*/ 232 w 232"/>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76"/>
                      </a:moveTo>
                      <a:cubicBezTo>
                        <a:pt x="232" y="180"/>
                        <a:pt x="228" y="184"/>
                        <a:pt x="224" y="184"/>
                      </a:cubicBezTo>
                      <a:cubicBezTo>
                        <a:pt x="8" y="184"/>
                        <a:pt x="8" y="184"/>
                        <a:pt x="8" y="184"/>
                      </a:cubicBezTo>
                      <a:cubicBezTo>
                        <a:pt x="4" y="184"/>
                        <a:pt x="0" y="180"/>
                        <a:pt x="0" y="176"/>
                      </a:cubicBezTo>
                      <a:cubicBezTo>
                        <a:pt x="0" y="8"/>
                        <a:pt x="0" y="8"/>
                        <a:pt x="0" y="8"/>
                      </a:cubicBezTo>
                      <a:cubicBezTo>
                        <a:pt x="0" y="4"/>
                        <a:pt x="4" y="0"/>
                        <a:pt x="8" y="0"/>
                      </a:cubicBezTo>
                      <a:cubicBezTo>
                        <a:pt x="224" y="0"/>
                        <a:pt x="224" y="0"/>
                        <a:pt x="224" y="0"/>
                      </a:cubicBezTo>
                      <a:cubicBezTo>
                        <a:pt x="228" y="0"/>
                        <a:pt x="232" y="4"/>
                        <a:pt x="232" y="8"/>
                      </a:cubicBezTo>
                      <a:lnTo>
                        <a:pt x="232" y="176"/>
                      </a:lnTo>
                      <a:close/>
                    </a:path>
                  </a:pathLst>
                </a:custGeom>
                <a:noFill/>
                <a:ln w="15875"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2" name="Freeform 125"/>
                <p:cNvSpPr/>
                <p:nvPr/>
              </p:nvSpPr>
              <p:spPr bwMode="auto">
                <a:xfrm>
                  <a:off x="8627017" y="2710824"/>
                  <a:ext cx="479425" cy="195263"/>
                </a:xfrm>
                <a:custGeom>
                  <a:avLst/>
                  <a:gdLst>
                    <a:gd name="T0" fmla="*/ 0 w 302"/>
                    <a:gd name="T1" fmla="*/ 82 h 123"/>
                    <a:gd name="T2" fmla="*/ 89 w 302"/>
                    <a:gd name="T3" fmla="*/ 0 h 123"/>
                    <a:gd name="T4" fmla="*/ 172 w 302"/>
                    <a:gd name="T5" fmla="*/ 84 h 123"/>
                    <a:gd name="T6" fmla="*/ 224 w 302"/>
                    <a:gd name="T7" fmla="*/ 42 h 123"/>
                    <a:gd name="T8" fmla="*/ 302 w 302"/>
                    <a:gd name="T9" fmla="*/ 123 h 123"/>
                  </a:gdLst>
                  <a:ahLst/>
                  <a:cxnLst>
                    <a:cxn ang="0">
                      <a:pos x="T0" y="T1"/>
                    </a:cxn>
                    <a:cxn ang="0">
                      <a:pos x="T2" y="T3"/>
                    </a:cxn>
                    <a:cxn ang="0">
                      <a:pos x="T4" y="T5"/>
                    </a:cxn>
                    <a:cxn ang="0">
                      <a:pos x="T6" y="T7"/>
                    </a:cxn>
                    <a:cxn ang="0">
                      <a:pos x="T8" y="T9"/>
                    </a:cxn>
                  </a:cxnLst>
                  <a:rect l="0" t="0" r="r" b="b"/>
                  <a:pathLst>
                    <a:path w="302" h="123">
                      <a:moveTo>
                        <a:pt x="0" y="82"/>
                      </a:moveTo>
                      <a:lnTo>
                        <a:pt x="89" y="0"/>
                      </a:lnTo>
                      <a:lnTo>
                        <a:pt x="172" y="84"/>
                      </a:lnTo>
                      <a:lnTo>
                        <a:pt x="224" y="42"/>
                      </a:lnTo>
                      <a:lnTo>
                        <a:pt x="302" y="123"/>
                      </a:ln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3" name="Oval 126"/>
                <p:cNvSpPr>
                  <a:spLocks noChangeArrowheads="1"/>
                </p:cNvSpPr>
                <p:nvPr/>
              </p:nvSpPr>
              <p:spPr bwMode="auto">
                <a:xfrm>
                  <a:off x="8957217" y="2661612"/>
                  <a:ext cx="33338" cy="33338"/>
                </a:xfrm>
                <a:prstGeom prst="ellipse">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grpSp>
        </p:grpSp>
        <p:grpSp>
          <p:nvGrpSpPr>
            <p:cNvPr id="57" name="Group 87"/>
            <p:cNvGrpSpPr/>
            <p:nvPr/>
          </p:nvGrpSpPr>
          <p:grpSpPr>
            <a:xfrm>
              <a:off x="1991210" y="4147845"/>
              <a:ext cx="602879" cy="604000"/>
              <a:chOff x="1991210" y="4147845"/>
              <a:chExt cx="602879" cy="604000"/>
            </a:xfrm>
          </p:grpSpPr>
          <p:sp>
            <p:nvSpPr>
              <p:cNvPr id="13" name="Oval 13"/>
              <p:cNvSpPr>
                <a:spLocks noChangeArrowheads="1"/>
              </p:cNvSpPr>
              <p:nvPr/>
            </p:nvSpPr>
            <p:spPr bwMode="auto">
              <a:xfrm rot="5400000">
                <a:off x="1990650" y="4148405"/>
                <a:ext cx="60400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en-US"/>
              </a:p>
            </p:txBody>
          </p:sp>
          <p:grpSp>
            <p:nvGrpSpPr>
              <p:cNvPr id="63" name="Group 73"/>
              <p:cNvGrpSpPr/>
              <p:nvPr/>
            </p:nvGrpSpPr>
            <p:grpSpPr>
              <a:xfrm>
                <a:off x="2188435" y="4336106"/>
                <a:ext cx="228600" cy="228600"/>
                <a:chOff x="3056404" y="3434042"/>
                <a:chExt cx="479425" cy="481013"/>
              </a:xfrm>
            </p:grpSpPr>
            <p:sp>
              <p:nvSpPr>
                <p:cNvPr id="75" name="Oval 30"/>
                <p:cNvSpPr>
                  <a:spLocks noChangeArrowheads="1"/>
                </p:cNvSpPr>
                <p:nvPr/>
              </p:nvSpPr>
              <p:spPr bwMode="auto">
                <a:xfrm>
                  <a:off x="3056404" y="3434042"/>
                  <a:ext cx="479425" cy="481013"/>
                </a:xfrm>
                <a:prstGeom prst="ellipse">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6" name="Freeform 31"/>
                <p:cNvSpPr/>
                <p:nvPr/>
              </p:nvSpPr>
              <p:spPr bwMode="auto">
                <a:xfrm>
                  <a:off x="3316754" y="3437217"/>
                  <a:ext cx="111125" cy="474663"/>
                </a:xfrm>
                <a:custGeom>
                  <a:avLst/>
                  <a:gdLst>
                    <a:gd name="T0" fmla="*/ 0 w 54"/>
                    <a:gd name="T1" fmla="*/ 0 h 230"/>
                    <a:gd name="T2" fmla="*/ 54 w 54"/>
                    <a:gd name="T3" fmla="*/ 115 h 230"/>
                    <a:gd name="T4" fmla="*/ 0 w 54"/>
                    <a:gd name="T5" fmla="*/ 230 h 230"/>
                  </a:gdLst>
                  <a:ahLst/>
                  <a:cxnLst>
                    <a:cxn ang="0">
                      <a:pos x="T0" y="T1"/>
                    </a:cxn>
                    <a:cxn ang="0">
                      <a:pos x="T2" y="T3"/>
                    </a:cxn>
                    <a:cxn ang="0">
                      <a:pos x="T4" y="T5"/>
                    </a:cxn>
                  </a:cxnLst>
                  <a:rect l="0" t="0" r="r" b="b"/>
                  <a:pathLst>
                    <a:path w="54" h="230">
                      <a:moveTo>
                        <a:pt x="0" y="0"/>
                      </a:moveTo>
                      <a:cubicBezTo>
                        <a:pt x="32" y="28"/>
                        <a:pt x="54" y="69"/>
                        <a:pt x="54" y="115"/>
                      </a:cubicBezTo>
                      <a:cubicBezTo>
                        <a:pt x="54" y="161"/>
                        <a:pt x="32" y="202"/>
                        <a:pt x="0" y="23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7" name="Freeform 32"/>
                <p:cNvSpPr/>
                <p:nvPr/>
              </p:nvSpPr>
              <p:spPr bwMode="auto">
                <a:xfrm>
                  <a:off x="3164354" y="3437217"/>
                  <a:ext cx="111125" cy="474663"/>
                </a:xfrm>
                <a:custGeom>
                  <a:avLst/>
                  <a:gdLst>
                    <a:gd name="T0" fmla="*/ 54 w 54"/>
                    <a:gd name="T1" fmla="*/ 230 h 230"/>
                    <a:gd name="T2" fmla="*/ 0 w 54"/>
                    <a:gd name="T3" fmla="*/ 115 h 230"/>
                    <a:gd name="T4" fmla="*/ 54 w 54"/>
                    <a:gd name="T5" fmla="*/ 0 h 230"/>
                  </a:gdLst>
                  <a:ahLst/>
                  <a:cxnLst>
                    <a:cxn ang="0">
                      <a:pos x="T0" y="T1"/>
                    </a:cxn>
                    <a:cxn ang="0">
                      <a:pos x="T2" y="T3"/>
                    </a:cxn>
                    <a:cxn ang="0">
                      <a:pos x="T4" y="T5"/>
                    </a:cxn>
                  </a:cxnLst>
                  <a:rect l="0" t="0" r="r" b="b"/>
                  <a:pathLst>
                    <a:path w="54" h="230">
                      <a:moveTo>
                        <a:pt x="54" y="230"/>
                      </a:moveTo>
                      <a:cubicBezTo>
                        <a:pt x="22" y="202"/>
                        <a:pt x="0" y="161"/>
                        <a:pt x="0" y="115"/>
                      </a:cubicBezTo>
                      <a:cubicBezTo>
                        <a:pt x="0" y="69"/>
                        <a:pt x="22" y="28"/>
                        <a:pt x="54" y="0"/>
                      </a:cubicBezTo>
                    </a:path>
                  </a:pathLst>
                </a:cu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en-US"/>
                </a:p>
              </p:txBody>
            </p:sp>
            <p:sp>
              <p:nvSpPr>
                <p:cNvPr id="78" name="Line 33"/>
                <p:cNvSpPr>
                  <a:spLocks noChangeShapeType="1"/>
                </p:cNvSpPr>
                <p:nvPr/>
              </p:nvSpPr>
              <p:spPr bwMode="auto">
                <a:xfrm>
                  <a:off x="3296117" y="3434042"/>
                  <a:ext cx="0" cy="48101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79" name="Line 34"/>
                <p:cNvSpPr>
                  <a:spLocks noChangeShapeType="1"/>
                </p:cNvSpPr>
                <p:nvPr/>
              </p:nvSpPr>
              <p:spPr bwMode="auto">
                <a:xfrm>
                  <a:off x="3097679" y="3799167"/>
                  <a:ext cx="39687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80" name="Line 35"/>
                <p:cNvSpPr>
                  <a:spLocks noChangeShapeType="1"/>
                </p:cNvSpPr>
                <p:nvPr/>
              </p:nvSpPr>
              <p:spPr bwMode="auto">
                <a:xfrm>
                  <a:off x="3097679" y="3549929"/>
                  <a:ext cx="39687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sp>
              <p:nvSpPr>
                <p:cNvPr id="81" name="Line 36"/>
                <p:cNvSpPr>
                  <a:spLocks noChangeShapeType="1"/>
                </p:cNvSpPr>
                <p:nvPr/>
              </p:nvSpPr>
              <p:spPr bwMode="auto">
                <a:xfrm>
                  <a:off x="3056404" y="3673754"/>
                  <a:ext cx="479425" cy="0"/>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en-US"/>
                </a:p>
              </p:txBody>
            </p:sp>
          </p:grpSp>
        </p:grpSp>
      </p:grpSp>
      <p:sp>
        <p:nvSpPr>
          <p:cNvPr id="82" name="TextBox 81"/>
          <p:cNvSpPr txBox="1"/>
          <p:nvPr/>
        </p:nvSpPr>
        <p:spPr>
          <a:xfrm>
            <a:off x="5110878" y="2136840"/>
            <a:ext cx="3791940" cy="263147"/>
          </a:xfrm>
          <a:prstGeom prst="rect">
            <a:avLst/>
          </a:prstGeom>
          <a:noFill/>
        </p:spPr>
        <p:txBody>
          <a:bodyPr wrap="square" lIns="68577" tIns="34289" rIns="68577" bIns="34289" rtlCol="0">
            <a:spAutoFit/>
          </a:bodyPr>
          <a:lstStyle/>
          <a:p>
            <a:pPr>
              <a:lnSpc>
                <a:spcPct val="90000"/>
              </a:lnSpc>
            </a:pPr>
            <a:r>
              <a:rPr lang="zh-CN" altLang="en-US" sz="1400" dirty="0">
                <a:solidFill>
                  <a:schemeClr val="accent1"/>
                </a:solidFill>
                <a:latin typeface="微软雅黑" panose="020B0503020204020204" pitchFamily="34" charset="-122"/>
                <a:ea typeface="微软雅黑" panose="020B0503020204020204" pitchFamily="34" charset="-122"/>
              </a:rPr>
              <a:t>文字标题内容</a:t>
            </a:r>
            <a:endParaRPr lang="en-US" sz="1400" dirty="0">
              <a:solidFill>
                <a:schemeClr val="accent1"/>
              </a:solidFill>
              <a:latin typeface="微软雅黑" panose="020B0503020204020204" pitchFamily="34" charset="-122"/>
              <a:ea typeface="微软雅黑" panose="020B0503020204020204" pitchFamily="34" charset="-122"/>
            </a:endParaRPr>
          </a:p>
        </p:txBody>
      </p:sp>
      <p:sp>
        <p:nvSpPr>
          <p:cNvPr id="95" name="Rectangle 94"/>
          <p:cNvSpPr/>
          <p:nvPr/>
        </p:nvSpPr>
        <p:spPr>
          <a:xfrm>
            <a:off x="5110879" y="2523101"/>
            <a:ext cx="3648405" cy="1223210"/>
          </a:xfrm>
          <a:prstGeom prst="rect">
            <a:avLst/>
          </a:prstGeom>
        </p:spPr>
        <p:txBody>
          <a:bodyPr wrap="square" lIns="68577" tIns="34289" rIns="68577" bIns="34289">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此处填写文字内容此处填写文字内容此处填写文字内容此处填写文字内容此处此处填写文字内容此处填写文字内容此处填写文字内容此处填写文字内容此处</a:t>
            </a:r>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此处填写文字内容此处填写文字内容此处填写文字内容此处填写文字内容此处</a:t>
            </a:r>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此处填写文字内容此处填写文字内容此处填写文字内容此处填写文字内容此处</a:t>
            </a:r>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椭圆​​ 13"/>
          <p:cNvSpPr>
            <a:spLocks noChangeArrowheads="1"/>
          </p:cNvSpPr>
          <p:nvPr/>
        </p:nvSpPr>
        <p:spPr bwMode="auto">
          <a:xfrm>
            <a:off x="1728788" y="2831228"/>
            <a:ext cx="5638800" cy="1097619"/>
          </a:xfrm>
          <a:prstGeom prst="ellipse">
            <a:avLst/>
          </a:prstGeom>
          <a:gradFill>
            <a:gsLst>
              <a:gs pos="100000">
                <a:schemeClr val="accent2"/>
              </a:gs>
              <a:gs pos="52000">
                <a:schemeClr val="bg1">
                  <a:lumMod val="99000"/>
                </a:schemeClr>
              </a:gs>
            </a:gsLst>
            <a:lin ang="5400000" scaled="1"/>
          </a:gra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1" name="椭圆​​ 8"/>
          <p:cNvSpPr>
            <a:spLocks noChangeArrowheads="1"/>
          </p:cNvSpPr>
          <p:nvPr/>
        </p:nvSpPr>
        <p:spPr bwMode="auto">
          <a:xfrm>
            <a:off x="2120900" y="2851237"/>
            <a:ext cx="4840288" cy="933261"/>
          </a:xfrm>
          <a:prstGeom prst="ellipse">
            <a:avLst/>
          </a:prstGeom>
          <a:gradFill>
            <a:gsLst>
              <a:gs pos="100000">
                <a:schemeClr val="accent1"/>
              </a:gs>
              <a:gs pos="0">
                <a:schemeClr val="bg1">
                  <a:lumMod val="99000"/>
                </a:schemeClr>
              </a:gs>
            </a:gsLst>
            <a:lin ang="5400000" scaled="1"/>
          </a:gra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2" name="椭圆​​ 9"/>
          <p:cNvSpPr>
            <a:spLocks noChangeArrowheads="1"/>
          </p:cNvSpPr>
          <p:nvPr/>
        </p:nvSpPr>
        <p:spPr bwMode="auto">
          <a:xfrm>
            <a:off x="2597151" y="2845520"/>
            <a:ext cx="3990975" cy="768905"/>
          </a:xfrm>
          <a:prstGeom prst="ellipse">
            <a:avLst/>
          </a:prstGeom>
          <a:solidFill>
            <a:srgbClr val="FFFFFF"/>
          </a:solidFill>
          <a:ln w="25400">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3" name="TextBox 6"/>
          <p:cNvSpPr>
            <a:spLocks noChangeArrowheads="1"/>
          </p:cNvSpPr>
          <p:nvPr/>
        </p:nvSpPr>
        <p:spPr bwMode="auto">
          <a:xfrm>
            <a:off x="682625" y="1865095"/>
            <a:ext cx="2247900" cy="766046"/>
          </a:xfrm>
          <a:prstGeom prst="roundRect">
            <a:avLst>
              <a:gd name="adj" fmla="val 16667"/>
            </a:avLst>
          </a:prstGeom>
          <a:solidFill>
            <a:srgbClr val="F2F2F2"/>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4" name="椭圆​​ 24"/>
          <p:cNvSpPr>
            <a:spLocks noChangeArrowheads="1"/>
          </p:cNvSpPr>
          <p:nvPr/>
        </p:nvSpPr>
        <p:spPr bwMode="auto">
          <a:xfrm>
            <a:off x="896939" y="1632136"/>
            <a:ext cx="485775" cy="440191"/>
          </a:xfrm>
          <a:prstGeom prst="ellipse">
            <a:avLst/>
          </a:prstGeom>
          <a:solidFill>
            <a:schemeClr val="accent1"/>
          </a:solidFill>
          <a:ln w="9525">
            <a:noFill/>
            <a:round/>
          </a:ln>
        </p:spPr>
        <p:txBody>
          <a:bodyPr anchor="ctr"/>
          <a:lstStyle/>
          <a:p>
            <a:pPr algn="ctr" eaLnBrk="1" hangingPunct="1">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TextBox 8"/>
          <p:cNvSpPr>
            <a:spLocks noChangeArrowheads="1"/>
          </p:cNvSpPr>
          <p:nvPr/>
        </p:nvSpPr>
        <p:spPr bwMode="auto">
          <a:xfrm>
            <a:off x="6140450" y="1865095"/>
            <a:ext cx="2247900" cy="766046"/>
          </a:xfrm>
          <a:prstGeom prst="roundRect">
            <a:avLst>
              <a:gd name="adj" fmla="val 16667"/>
            </a:avLst>
          </a:prstGeom>
          <a:solidFill>
            <a:srgbClr val="F2F2F2"/>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6" name="椭圆​​ 26"/>
          <p:cNvSpPr>
            <a:spLocks noChangeArrowheads="1"/>
          </p:cNvSpPr>
          <p:nvPr/>
        </p:nvSpPr>
        <p:spPr bwMode="auto">
          <a:xfrm>
            <a:off x="6335714" y="1632136"/>
            <a:ext cx="485775" cy="440191"/>
          </a:xfrm>
          <a:prstGeom prst="ellipse">
            <a:avLst/>
          </a:prstGeom>
          <a:solidFill>
            <a:schemeClr val="accent2"/>
          </a:solidFill>
          <a:ln w="9525">
            <a:noFill/>
            <a:round/>
          </a:ln>
        </p:spPr>
        <p:txBody>
          <a:bodyPr anchor="ctr"/>
          <a:lstStyle/>
          <a:p>
            <a:pPr algn="ctr" eaLnBrk="1" hangingPunct="1">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7" name="TextBox 28"/>
          <p:cNvSpPr>
            <a:spLocks noChangeArrowheads="1"/>
          </p:cNvSpPr>
          <p:nvPr/>
        </p:nvSpPr>
        <p:spPr bwMode="auto">
          <a:xfrm>
            <a:off x="3527599" y="1594890"/>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dirty="0">
                <a:solidFill>
                  <a:schemeClr val="tx1">
                    <a:lumMod val="75000"/>
                    <a:lumOff val="25000"/>
                  </a:schemeClr>
                </a:solidFill>
                <a:latin typeface="Arial Unicode MS" pitchFamily="34" charset="-122"/>
                <a:ea typeface="Arial Unicode MS" pitchFamily="34" charset="-122"/>
                <a:sym typeface="Arial Unicode MS" pitchFamily="34" charset="-122"/>
              </a:rPr>
              <a:t>1</a:t>
            </a:r>
            <a:endParaRPr lang="zh-CN" altLang="en-US" sz="4800" dirty="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sp>
        <p:nvSpPr>
          <p:cNvPr id="12298" name="TextBox 29"/>
          <p:cNvSpPr>
            <a:spLocks noChangeArrowheads="1"/>
          </p:cNvSpPr>
          <p:nvPr/>
        </p:nvSpPr>
        <p:spPr bwMode="auto">
          <a:xfrm>
            <a:off x="4854750" y="1813555"/>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a:solidFill>
                  <a:schemeClr val="tx1">
                    <a:lumMod val="75000"/>
                    <a:lumOff val="25000"/>
                  </a:schemeClr>
                </a:solidFill>
                <a:latin typeface="Arial Unicode MS" pitchFamily="34" charset="-122"/>
                <a:ea typeface="Arial Unicode MS" pitchFamily="34" charset="-122"/>
                <a:sym typeface="Arial Unicode MS" pitchFamily="34" charset="-122"/>
              </a:rPr>
              <a:t>2</a:t>
            </a:r>
            <a:endParaRPr lang="zh-CN" altLang="en-US" sz="480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grpSp>
        <p:nvGrpSpPr>
          <p:cNvPr id="2" name="Group 11"/>
          <p:cNvGrpSpPr/>
          <p:nvPr/>
        </p:nvGrpSpPr>
        <p:grpSpPr bwMode="auto">
          <a:xfrm>
            <a:off x="3108326" y="887528"/>
            <a:ext cx="1789113" cy="2638287"/>
            <a:chOff x="0" y="0"/>
            <a:chExt cx="1788844" cy="2930801"/>
          </a:xfrm>
        </p:grpSpPr>
        <p:sp>
          <p:nvSpPr>
            <p:cNvPr id="18451"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3" name="Group 13"/>
            <p:cNvGrpSpPr/>
            <p:nvPr/>
          </p:nvGrpSpPr>
          <p:grpSpPr bwMode="auto">
            <a:xfrm>
              <a:off x="0" y="0"/>
              <a:ext cx="1761070" cy="2874428"/>
              <a:chOff x="0" y="0"/>
              <a:chExt cx="1761070" cy="2874428"/>
            </a:xfrm>
          </p:grpSpPr>
          <p:sp>
            <p:nvSpPr>
              <p:cNvPr id="18453" name="椭圆​​ 2"/>
              <p:cNvSpPr>
                <a:spLocks noChangeArrowheads="1"/>
              </p:cNvSpPr>
              <p:nvPr/>
            </p:nvSpPr>
            <p:spPr bwMode="auto">
              <a:xfrm rot="3835836">
                <a:off x="-618403" y="618403"/>
                <a:ext cx="2874428" cy="1637622"/>
              </a:xfrm>
              <a:custGeom>
                <a:avLst/>
                <a:gdLst>
                  <a:gd name="T0" fmla="*/ 29230 w 3744416"/>
                  <a:gd name="T1" fmla="*/ 221685 h 2134150"/>
                  <a:gd name="T2" fmla="*/ 247968 w 3744416"/>
                  <a:gd name="T3" fmla="*/ 27015 h 2134150"/>
                  <a:gd name="T4" fmla="*/ 114541 w 3744416"/>
                  <a:gd name="T5" fmla="*/ 244244 h 2134150"/>
                  <a:gd name="T6" fmla="*/ 640163 w 3744416"/>
                  <a:gd name="T7" fmla="*/ 571327 h 2134150"/>
                  <a:gd name="T8" fmla="*/ 1165785 w 3744416"/>
                  <a:gd name="T9" fmla="*/ 244245 h 2134150"/>
                  <a:gd name="T10" fmla="*/ 988914 w 3744416"/>
                  <a:gd name="T11" fmla="*/ 0 h 2134150"/>
                  <a:gd name="T12" fmla="*/ 1300330 w 3744416"/>
                  <a:gd name="T13" fmla="*/ 340468 h 2134150"/>
                  <a:gd name="T14" fmla="*/ 650165 w 3744416"/>
                  <a:gd name="T15" fmla="*/ 739911 h 2134150"/>
                  <a:gd name="T16" fmla="*/ 0 w 3744416"/>
                  <a:gd name="T17" fmla="*/ 340468 h 2134150"/>
                  <a:gd name="T18" fmla="*/ 29230 w 3744416"/>
                  <a:gd name="T19" fmla="*/ 221685 h 2134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416"/>
                  <a:gd name="T31" fmla="*/ 0 h 2134150"/>
                  <a:gd name="T32" fmla="*/ 3744416 w 3744416"/>
                  <a:gd name="T33" fmla="*/ 2134150 h 2134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chemeClr val="accent1"/>
              </a:solidFill>
              <a:ln w="9525">
                <a:noFill/>
                <a:miter lim="800000"/>
              </a:ln>
            </p:spPr>
            <p:txBody>
              <a:bodyPr anchor="ctr"/>
              <a:lstStyle/>
              <a:p>
                <a:endParaRPr lang="zh-CN" altLang="en-US"/>
              </a:p>
            </p:txBody>
          </p:sp>
          <p:sp>
            <p:nvSpPr>
              <p:cNvPr id="18454" name="流程图: 摘录 16"/>
              <p:cNvSpPr>
                <a:spLocks noChangeArrowheads="1"/>
              </p:cNvSpPr>
              <p:nvPr/>
            </p:nvSpPr>
            <p:spPr bwMode="auto">
              <a:xfrm rot="-2269468" flipH="1" flipV="1">
                <a:off x="861755" y="194682"/>
                <a:ext cx="327811" cy="160327"/>
              </a:xfrm>
              <a:prstGeom prst="flowChartExtract">
                <a:avLst/>
              </a:prstGeom>
              <a:solidFill>
                <a:schemeClr val="accent1"/>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新月形 17"/>
              <p:cNvSpPr>
                <a:spLocks noChangeArrowheads="1"/>
              </p:cNvSpPr>
              <p:nvPr/>
            </p:nvSpPr>
            <p:spPr bwMode="auto">
              <a:xfrm rot="-4110126">
                <a:off x="671069" y="1647379"/>
                <a:ext cx="646005" cy="1533992"/>
              </a:xfrm>
              <a:prstGeom prst="moon">
                <a:avLst>
                  <a:gd name="adj" fmla="val 43278"/>
                </a:avLst>
              </a:prstGeom>
              <a:gradFill rotWithShape="1">
                <a:gsLst>
                  <a:gs pos="0">
                    <a:srgbClr val="FEFEFE"/>
                  </a:gs>
                  <a:gs pos="34999">
                    <a:srgbClr val="F4F4F4"/>
                  </a:gs>
                  <a:gs pos="68999">
                    <a:srgbClr val="FFFFFF"/>
                  </a:gs>
                  <a:gs pos="100000">
                    <a:srgbClr val="FFFFFF"/>
                  </a:gs>
                </a:gsLst>
                <a:lin ang="0" scaled="1"/>
              </a:gra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nvGrpSpPr>
          <p:cNvPr id="4" name="Group 17"/>
          <p:cNvGrpSpPr/>
          <p:nvPr/>
        </p:nvGrpSpPr>
        <p:grpSpPr bwMode="auto">
          <a:xfrm>
            <a:off x="4283076" y="1151928"/>
            <a:ext cx="1814513" cy="2086619"/>
            <a:chOff x="0" y="0"/>
            <a:chExt cx="1814681" cy="2317917"/>
          </a:xfrm>
        </p:grpSpPr>
        <p:sp>
          <p:nvSpPr>
            <p:cNvPr id="18445"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5" name="Group 19"/>
            <p:cNvGrpSpPr/>
            <p:nvPr/>
          </p:nvGrpSpPr>
          <p:grpSpPr bwMode="auto">
            <a:xfrm>
              <a:off x="0" y="0"/>
              <a:ext cx="1643348" cy="2296107"/>
              <a:chOff x="0" y="0"/>
              <a:chExt cx="1643348" cy="2296107"/>
            </a:xfrm>
          </p:grpSpPr>
          <p:sp>
            <p:nvSpPr>
              <p:cNvPr id="18447" name="流程图: 摘录 21"/>
              <p:cNvSpPr>
                <a:spLocks noChangeArrowheads="1"/>
              </p:cNvSpPr>
              <p:nvPr/>
            </p:nvSpPr>
            <p:spPr bwMode="auto">
              <a:xfrm rot="8127063" flipH="1" flipV="1">
                <a:off x="551122" y="2032713"/>
                <a:ext cx="327811" cy="160327"/>
              </a:xfrm>
              <a:prstGeom prst="flowChartExtract">
                <a:avLst/>
              </a:prstGeom>
              <a:solidFill>
                <a:schemeClr val="accent2"/>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21"/>
              <p:cNvGrpSpPr/>
              <p:nvPr/>
            </p:nvGrpSpPr>
            <p:grpSpPr bwMode="auto">
              <a:xfrm>
                <a:off x="0" y="0"/>
                <a:ext cx="1643348" cy="2296107"/>
                <a:chOff x="0" y="0"/>
                <a:chExt cx="1822450" cy="2546350"/>
              </a:xfrm>
            </p:grpSpPr>
            <p:sp>
              <p:nvSpPr>
                <p:cNvPr id="18449" name="椭圆​​ 4"/>
                <p:cNvSpPr>
                  <a:spLocks noChangeArrowheads="1"/>
                </p:cNvSpPr>
                <p:nvPr/>
              </p:nvSpPr>
              <p:spPr bwMode="auto">
                <a:xfrm rot="-7146315">
                  <a:off x="-361950" y="361950"/>
                  <a:ext cx="2546350" cy="1822450"/>
                </a:xfrm>
                <a:custGeom>
                  <a:avLst/>
                  <a:gdLst>
                    <a:gd name="T0" fmla="*/ 1113443 w 3329483"/>
                    <a:gd name="T1" fmla="*/ 831930 h 2048912"/>
                    <a:gd name="T2" fmla="*/ 569524 w 3329483"/>
                    <a:gd name="T3" fmla="*/ 1282485 h 2048912"/>
                    <a:gd name="T4" fmla="*/ 0 w 3329483"/>
                    <a:gd name="T5" fmla="*/ 641243 h 2048912"/>
                    <a:gd name="T6" fmla="*/ 228975 w 3329483"/>
                    <a:gd name="T7" fmla="*/ 128142 h 2048912"/>
                    <a:gd name="T8" fmla="*/ 67826 w 3329483"/>
                    <a:gd name="T9" fmla="*/ 526679 h 2048912"/>
                    <a:gd name="T10" fmla="*/ 528255 w 3329483"/>
                    <a:gd name="T11" fmla="*/ 1051757 h 2048912"/>
                    <a:gd name="T12" fmla="*/ 988683 w 3329483"/>
                    <a:gd name="T13" fmla="*/ 526679 h 2048912"/>
                    <a:gd name="T14" fmla="*/ 534774 w 3329483"/>
                    <a:gd name="T15" fmla="*/ 1976 h 2048912"/>
                    <a:gd name="T16" fmla="*/ 569524 w 3329483"/>
                    <a:gd name="T17" fmla="*/ 0 h 2048912"/>
                    <a:gd name="T18" fmla="*/ 1139049 w 3329483"/>
                    <a:gd name="T19" fmla="*/ 641243 h 2048912"/>
                    <a:gd name="T20" fmla="*/ 1113443 w 3329483"/>
                    <a:gd name="T21" fmla="*/ 831930 h 204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9483"/>
                    <a:gd name="T34" fmla="*/ 0 h 2048912"/>
                    <a:gd name="T35" fmla="*/ 3329483 w 3329483"/>
                    <a:gd name="T36" fmla="*/ 2048912 h 20489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chemeClr val="accent2"/>
                </a:solidFill>
                <a:ln w="9525">
                  <a:noFill/>
                  <a:miter lim="800000"/>
                </a:ln>
              </p:spPr>
              <p:txBody>
                <a:bodyPr anchor="ctr"/>
                <a:lstStyle/>
                <a:p>
                  <a:endParaRPr lang="zh-CN" altLang="en-US"/>
                </a:p>
              </p:txBody>
            </p:sp>
            <p:sp>
              <p:nvSpPr>
                <p:cNvPr id="18450" name="新月形 24"/>
                <p:cNvSpPr>
                  <a:spLocks noChangeArrowheads="1"/>
                </p:cNvSpPr>
                <p:nvPr/>
              </p:nvSpPr>
              <p:spPr bwMode="auto">
                <a:xfrm rot="6728137">
                  <a:off x="553810" y="-421574"/>
                  <a:ext cx="716410" cy="1775797"/>
                </a:xfrm>
                <a:prstGeom prst="moon">
                  <a:avLst>
                    <a:gd name="adj" fmla="val 27472"/>
                  </a:avLst>
                </a:prstGeom>
                <a:gradFill rotWithShape="1">
                  <a:gsLst>
                    <a:gs pos="0">
                      <a:srgbClr val="FEFEFE"/>
                    </a:gs>
                    <a:gs pos="34999">
                      <a:srgbClr val="F4F4F4"/>
                    </a:gs>
                    <a:gs pos="68999">
                      <a:srgbClr val="FFFFFF"/>
                    </a:gs>
                    <a:gs pos="100000">
                      <a:srgbClr val="FFFFFF"/>
                    </a:gs>
                  </a:gsLst>
                  <a:lin ang="0" scaled="1"/>
                </a:gra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p:cBhvr>
                                        <p:cTn id="9" dur="500"/>
                                        <p:tgtEl>
                                          <p:spTgt spid="12290"/>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p:cBhvr>
                                        <p:cTn id="14" dur="500"/>
                                        <p:tgtEl>
                                          <p:spTgt spid="1229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p:cBhvr>
                                        <p:cTn id="19" dur="500"/>
                                        <p:tgtEl>
                                          <p:spTgt spid="12292"/>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297"/>
                                        </p:tgtEl>
                                        <p:attrNameLst>
                                          <p:attrName>style.visibility</p:attrName>
                                        </p:attrNameLst>
                                      </p:cBhvr>
                                      <p:to>
                                        <p:strVal val="visible"/>
                                      </p:to>
                                    </p:set>
                                    <p:animEffect>
                                      <p:cBhvr>
                                        <p:cTn id="28" dur="1000"/>
                                        <p:tgtEl>
                                          <p:spTgt spid="12297"/>
                                        </p:tgtEl>
                                      </p:cBhvr>
                                    </p:animEffect>
                                    <p:anim calcmode="lin" valueType="num">
                                      <p:cBhvr>
                                        <p:cTn id="29" dur="1000" fill="hold"/>
                                        <p:tgtEl>
                                          <p:spTgt spid="12297"/>
                                        </p:tgtEl>
                                        <p:attrNameLst>
                                          <p:attrName>ppt_x</p:attrName>
                                        </p:attrNameLst>
                                      </p:cBhvr>
                                      <p:tavLst>
                                        <p:tav tm="0">
                                          <p:val>
                                            <p:strVal val="#ppt_x"/>
                                          </p:val>
                                        </p:tav>
                                        <p:tav tm="100000">
                                          <p:val>
                                            <p:strVal val="#ppt_x"/>
                                          </p:val>
                                        </p:tav>
                                      </p:tavLst>
                                    </p:anim>
                                    <p:anim calcmode="lin" valueType="num">
                                      <p:cBhvr>
                                        <p:cTn id="30" dur="1000" fill="hold"/>
                                        <p:tgtEl>
                                          <p:spTgt spid="1229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Effect>
                                      <p:cBhvr>
                                        <p:cTn id="34" dur="1000"/>
                                        <p:tgtEl>
                                          <p:spTgt spid="12298"/>
                                        </p:tgtEl>
                                      </p:cBhvr>
                                    </p:animEffect>
                                    <p:anim calcmode="lin" valueType="num">
                                      <p:cBhvr>
                                        <p:cTn id="35" dur="1000" fill="hold"/>
                                        <p:tgtEl>
                                          <p:spTgt spid="12298"/>
                                        </p:tgtEl>
                                        <p:attrNameLst>
                                          <p:attrName>ppt_x</p:attrName>
                                        </p:attrNameLst>
                                      </p:cBhvr>
                                      <p:tavLst>
                                        <p:tav tm="0">
                                          <p:val>
                                            <p:strVal val="#ppt_x"/>
                                          </p:val>
                                        </p:tav>
                                        <p:tav tm="100000">
                                          <p:val>
                                            <p:strVal val="#ppt_x"/>
                                          </p:val>
                                        </p:tav>
                                      </p:tavLst>
                                    </p:anim>
                                    <p:anim calcmode="lin" valueType="num">
                                      <p:cBhvr>
                                        <p:cTn id="36" dur="1000" fill="hold"/>
                                        <p:tgtEl>
                                          <p:spTgt spid="1229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2294"/>
                                        </p:tgtEl>
                                        <p:attrNameLst>
                                          <p:attrName>style.visibility</p:attrName>
                                        </p:attrNameLst>
                                      </p:cBhvr>
                                      <p:to>
                                        <p:strVal val="visible"/>
                                      </p:to>
                                    </p:set>
                                    <p:animEffect>
                                      <p:cBhvr>
                                        <p:cTn id="45" dur="500"/>
                                        <p:tgtEl>
                                          <p:spTgt spid="12294"/>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p:cBhvr>
                                        <p:cTn id="48" dur="250" tmFilter="0, 0; .2, .5; .8, .5; 1, 0"/>
                                        <p:tgtEl>
                                          <p:spTgt spid="12294"/>
                                        </p:tgtEl>
                                      </p:cBhvr>
                                    </p:animEffect>
                                    <p:animScale>
                                      <p:cBhvr>
                                        <p:cTn id="49" dur="125" autoRev="1" fill="hold"/>
                                        <p:tgtEl>
                                          <p:spTgt spid="12294"/>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293"/>
                                        </p:tgtEl>
                                        <p:attrNameLst>
                                          <p:attrName>style.visibility</p:attrName>
                                        </p:attrNameLst>
                                      </p:cBhvr>
                                      <p:to>
                                        <p:strVal val="visible"/>
                                      </p:to>
                                    </p:set>
                                    <p:animEffect>
                                      <p:cBhvr>
                                        <p:cTn id="53" dur="500"/>
                                        <p:tgtEl>
                                          <p:spTgt spid="1229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296"/>
                                        </p:tgtEl>
                                        <p:attrNameLst>
                                          <p:attrName>style.visibility</p:attrName>
                                        </p:attrNameLst>
                                      </p:cBhvr>
                                      <p:to>
                                        <p:strVal val="visible"/>
                                      </p:to>
                                    </p:set>
                                    <p:animEffect>
                                      <p:cBhvr>
                                        <p:cTn id="57" dur="500"/>
                                        <p:tgtEl>
                                          <p:spTgt spid="12296"/>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p:cBhvr>
                                        <p:cTn id="60" dur="250" tmFilter="0, 0; .2, .5; .8, .5; 1, 0"/>
                                        <p:tgtEl>
                                          <p:spTgt spid="12296"/>
                                        </p:tgtEl>
                                      </p:cBhvr>
                                    </p:animEffect>
                                    <p:animScale>
                                      <p:cBhvr>
                                        <p:cTn id="61" dur="125" autoRev="1" fill="hold"/>
                                        <p:tgtEl>
                                          <p:spTgt spid="12296"/>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12295"/>
                                        </p:tgtEl>
                                        <p:attrNameLst>
                                          <p:attrName>style.visibility</p:attrName>
                                        </p:attrNameLst>
                                      </p:cBhvr>
                                      <p:to>
                                        <p:strVal val="visible"/>
                                      </p:to>
                                    </p:set>
                                    <p:animEffect>
                                      <p:cBhvr>
                                        <p:cTn id="6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P spid="12291" grpId="0" bldLvl="0" animBg="1" autoUpdateAnimBg="0"/>
      <p:bldP spid="12292" grpId="0" bldLvl="0" animBg="1" autoUpdateAnimBg="0"/>
      <p:bldP spid="12293" grpId="0" bldLvl="0" animBg="1" autoUpdateAnimBg="0"/>
      <p:bldP spid="12294" grpId="0" bldLvl="0" animBg="1" autoUpdateAnimBg="0"/>
      <p:bldP spid="12294" grpId="1" bldLvl="0" animBg="1" autoUpdateAnimBg="0"/>
      <p:bldP spid="12295" grpId="0" bldLvl="0" animBg="1" autoUpdateAnimBg="0"/>
      <p:bldP spid="12296" grpId="0" bldLvl="0" animBg="1" autoUpdateAnimBg="0"/>
      <p:bldP spid="12296" grpId="1" bldLvl="0" animBg="1" autoUpdateAnimBg="0"/>
      <p:bldP spid="12297" grpId="0" bldLvl="0" autoUpdateAnimBg="0"/>
      <p:bldP spid="12298"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6497"/>
          <a:stretch>
            <a:fillRect/>
          </a:stretch>
        </p:blipFill>
        <p:spPr>
          <a:xfrm>
            <a:off x="-9675" y="-69383"/>
            <a:ext cx="9143999" cy="5659888"/>
          </a:xfrm>
          <a:prstGeom prst="rect">
            <a:avLst/>
          </a:prstGeom>
        </p:spPr>
      </p:pic>
      <p:sp>
        <p:nvSpPr>
          <p:cNvPr id="2" name="矩形 1"/>
          <p:cNvSpPr/>
          <p:nvPr/>
        </p:nvSpPr>
        <p:spPr>
          <a:xfrm>
            <a:off x="-1" y="2573338"/>
            <a:ext cx="9144000" cy="3017167"/>
          </a:xfrm>
          <a:prstGeom prst="rect">
            <a:avLst/>
          </a:prstGeom>
          <a:gradFill flip="none" rotWithShape="1">
            <a:gsLst>
              <a:gs pos="15000">
                <a:srgbClr val="E7E1E0">
                  <a:alpha val="20000"/>
                </a:srgbClr>
              </a:gs>
              <a:gs pos="68000">
                <a:srgbClr val="787574">
                  <a:alpha val="35000"/>
                </a:srgbClr>
              </a:gs>
              <a:gs pos="0">
                <a:schemeClr val="accent1">
                  <a:lumMod val="5000"/>
                  <a:lumOff val="95000"/>
                  <a:alpha val="0"/>
                </a:schemeClr>
              </a:gs>
              <a:gs pos="100000">
                <a:schemeClr val="tx1">
                  <a:lumMod val="95000"/>
                  <a:lumOff val="5000"/>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799692" y="4251355"/>
            <a:ext cx="5508612" cy="261610"/>
          </a:xfrm>
          <a:prstGeom prst="rect">
            <a:avLst/>
          </a:prstGeom>
          <a:noFill/>
          <a:effectLst/>
        </p:spPr>
        <p:txBody>
          <a:bodyPr wrap="square" rtlCol="0">
            <a:spAutoFit/>
          </a:bodyPr>
          <a:lstStyle/>
          <a:p>
            <a:pPr algn="dist"/>
            <a:r>
              <a:rPr lang="zh-CN" altLang="en-US" sz="1100" dirty="0">
                <a:solidFill>
                  <a:schemeClr val="bg1"/>
                </a:solidFill>
                <a:latin typeface="微软雅黑" panose="020B0503020204020204" pitchFamily="34" charset="-122"/>
                <a:ea typeface="微软雅黑" panose="020B0503020204020204" pitchFamily="34" charset="-122"/>
              </a:rPr>
              <a:t>适用于总结计划</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产品报告</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商业计划书</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项目策划</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宣传</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营销等</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149842" y="4652509"/>
            <a:ext cx="2844316" cy="245110"/>
          </a:xfrm>
          <a:prstGeom prst="rect">
            <a:avLst/>
          </a:prstGeom>
          <a:noFill/>
          <a:effectLst/>
        </p:spPr>
        <p:txBody>
          <a:bodyPr wrap="square" rtlCol="0">
            <a:spAutoFit/>
          </a:bodyPr>
          <a:lstStyle/>
          <a:p>
            <a:r>
              <a:rPr lang="zh-CN" altLang="en-US" sz="1000">
                <a:solidFill>
                  <a:schemeClr val="bg1"/>
                </a:solidFill>
                <a:latin typeface="微软雅黑" panose="020B0503020204020204" pitchFamily="34" charset="-122"/>
                <a:ea typeface="微软雅黑" panose="020B0503020204020204" pitchFamily="34" charset="-122"/>
              </a:rPr>
              <a:t>汇报人：</a:t>
            </a:r>
            <a:r>
              <a:rPr lang="en-US" altLang="zh-CN" sz="1000">
                <a:solidFill>
                  <a:schemeClr val="bg1"/>
                </a:solidFill>
                <a:latin typeface="微软雅黑" panose="020B0503020204020204" pitchFamily="34" charset="-122"/>
                <a:ea typeface="微软雅黑" panose="020B0503020204020204" pitchFamily="34" charset="-122"/>
              </a:rPr>
              <a:t>xiazaii        </a:t>
            </a:r>
            <a:r>
              <a:rPr lang="zh-CN" altLang="en-US" sz="1000">
                <a:solidFill>
                  <a:schemeClr val="bg1"/>
                </a:solidFill>
                <a:latin typeface="微软雅黑" panose="020B0503020204020204" pitchFamily="34" charset="-122"/>
                <a:ea typeface="微软雅黑" panose="020B0503020204020204" pitchFamily="34" charset="-122"/>
              </a:rPr>
              <a:t>时间：</a:t>
            </a:r>
            <a:r>
              <a:rPr lang="en-US" altLang="zh-CN" sz="1000">
                <a:solidFill>
                  <a:schemeClr val="bg1"/>
                </a:solidFill>
                <a:latin typeface="微软雅黑" panose="020B0503020204020204" pitchFamily="34" charset="-122"/>
                <a:ea typeface="微软雅黑" panose="020B0503020204020204" pitchFamily="34" charset="-122"/>
              </a:rPr>
              <a:t>202X</a:t>
            </a:r>
            <a:r>
              <a:rPr lang="zh-CN" altLang="en-US" sz="1000">
                <a:solidFill>
                  <a:schemeClr val="bg1"/>
                </a:solidFill>
                <a:latin typeface="微软雅黑" panose="020B0503020204020204" pitchFamily="34" charset="-122"/>
                <a:ea typeface="微软雅黑" panose="020B0503020204020204" pitchFamily="34" charset="-122"/>
              </a:rPr>
              <a:t>年</a:t>
            </a:r>
            <a:r>
              <a:rPr lang="en-US" altLang="zh-CN" sz="1000">
                <a:solidFill>
                  <a:schemeClr val="bg1"/>
                </a:solidFill>
                <a:latin typeface="微软雅黑" panose="020B0503020204020204" pitchFamily="34" charset="-122"/>
                <a:ea typeface="微软雅黑" panose="020B0503020204020204" pitchFamily="34" charset="-122"/>
              </a:rPr>
              <a:t>x</a:t>
            </a:r>
            <a:r>
              <a:rPr lang="zh-CN" altLang="en-US" sz="1000">
                <a:solidFill>
                  <a:schemeClr val="bg1"/>
                </a:solidFill>
                <a:latin typeface="微软雅黑" panose="020B0503020204020204" pitchFamily="34" charset="-122"/>
                <a:ea typeface="微软雅黑" panose="020B0503020204020204" pitchFamily="34" charset="-122"/>
              </a:rPr>
              <a:t>月</a:t>
            </a:r>
            <a:r>
              <a:rPr lang="en-US" altLang="zh-CN" sz="1000">
                <a:solidFill>
                  <a:schemeClr val="bg1"/>
                </a:solidFill>
                <a:latin typeface="微软雅黑" panose="020B0503020204020204" pitchFamily="34" charset="-122"/>
                <a:ea typeface="微软雅黑" panose="020B0503020204020204" pitchFamily="34" charset="-122"/>
              </a:rPr>
              <a:t>x</a:t>
            </a:r>
            <a:r>
              <a:rPr lang="zh-CN" altLang="en-US" sz="1000">
                <a:solidFill>
                  <a:schemeClr val="bg1"/>
                </a:solidFill>
                <a:latin typeface="微软雅黑" panose="020B0503020204020204" pitchFamily="34" charset="-122"/>
                <a:ea typeface="微软雅黑" panose="020B0503020204020204" pitchFamily="34" charset="-122"/>
              </a:rPr>
              <a:t>日</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14" name="纯音乐 - 情书 - loveletter to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700336"/>
            <a:ext cx="609600" cy="609600"/>
          </a:xfrm>
          <a:prstGeom prst="rect">
            <a:avLst/>
          </a:prstGeom>
        </p:spPr>
      </p:pic>
      <p:sp>
        <p:nvSpPr>
          <p:cNvPr id="5" name="TextBox 4"/>
          <p:cNvSpPr txBox="1"/>
          <p:nvPr/>
        </p:nvSpPr>
        <p:spPr>
          <a:xfrm>
            <a:off x="1799692" y="3403925"/>
            <a:ext cx="5508612" cy="707886"/>
          </a:xfrm>
          <a:prstGeom prst="rect">
            <a:avLst/>
          </a:prstGeom>
          <a:noFill/>
        </p:spPr>
        <p:txBody>
          <a:bodyPr wrap="square" rtlCol="0">
            <a:spAutoFit/>
          </a:bodyPr>
          <a:lstStyle/>
          <a:p>
            <a:pPr algn="dist"/>
            <a:r>
              <a:rPr lang="zh-CN" altLang="en-US" sz="4000" b="1" dirty="0">
                <a:solidFill>
                  <a:schemeClr val="accent1"/>
                </a:solidFill>
                <a:latin typeface="微软雅黑" panose="020B0503020204020204" pitchFamily="34" charset="-122"/>
                <a:ea typeface="微软雅黑" panose="020B0503020204020204" pitchFamily="34" charset="-122"/>
              </a:rPr>
              <a:t>演讲完毕感谢您的观看</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50" presetClass="entr" presetSubtype="0" decel="10000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ppt_w</p:attrName>
                                        </p:attrNameLst>
                                      </p:cBhvr>
                                      <p:tavLst>
                                        <p:tav tm="0">
                                          <p:val>
                                            <p:strVal val="#ppt_w+.3"/>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Effect transition="in" filter="fade">
                                      <p:cBhvr>
                                        <p:cTn id="11" dur="1000"/>
                                        <p:tgtEl>
                                          <p:spTgt spid="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949"/>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449"/>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8" repeatCount="indefinite" fill="hold" display="0">
                  <p:stCondLst>
                    <p:cond delay="indefinite"/>
                  </p:stCondLst>
                  <p:endCondLst>
                    <p:cond evt="onStopAudio" delay="0">
                      <p:tgtEl>
                        <p:sldTgt/>
                      </p:tgtEl>
                    </p:cond>
                  </p:endCondLst>
                </p:cTn>
                <p:tgtEl>
                  <p:spTgt spid="14"/>
                </p:tgtEl>
              </p:cMediaNode>
            </p:audio>
          </p:childTnLst>
        </p:cTn>
      </p:par>
    </p:tnLst>
    <p:bldLst>
      <p:bldP spid="6" grpId="0"/>
      <p:bldP spid="10"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4028" y="1924472"/>
            <a:ext cx="830099" cy="346249"/>
          </a:xfrm>
          <a:prstGeom prst="rect">
            <a:avLst/>
          </a:prstGeom>
          <a:noFill/>
        </p:spPr>
        <p:txBody>
          <a:bodyPr wrap="none" lIns="68580" tIns="34290" rIns="68580" bIns="34290"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Part 1</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nvGrpSpPr>
          <p:cNvPr id="2" name="Group 14"/>
          <p:cNvGrpSpPr/>
          <p:nvPr/>
        </p:nvGrpSpPr>
        <p:grpSpPr>
          <a:xfrm>
            <a:off x="3887924" y="2306725"/>
            <a:ext cx="2664296" cy="366658"/>
            <a:chOff x="5349226" y="2010956"/>
            <a:chExt cx="4272984" cy="683231"/>
          </a:xfrm>
          <a:solidFill>
            <a:schemeClr val="accent1"/>
          </a:solidFill>
        </p:grpSpPr>
        <p:sp>
          <p:nvSpPr>
            <p:cNvPr id="6" name="燕尾形 18"/>
            <p:cNvSpPr/>
            <p:nvPr/>
          </p:nvSpPr>
          <p:spPr>
            <a:xfrm rot="10800000">
              <a:off x="5349226" y="2010956"/>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95999" y="2120675"/>
              <a:ext cx="2023803" cy="573512"/>
            </a:xfrm>
            <a:prstGeom prst="rect">
              <a:avLst/>
            </a:prstGeom>
            <a:grpFill/>
          </p:spPr>
          <p:txBody>
            <a:bodyPr wrap="none" rtlCol="0">
              <a:spAutoFit/>
            </a:bodyPr>
            <a:lstStyle/>
            <a:p>
              <a:pPr lvl="0"/>
              <a:r>
                <a:rPr lang="zh-CN" altLang="zh-CN" sz="1400" dirty="0">
                  <a:solidFill>
                    <a:schemeClr val="bg1"/>
                  </a:solidFill>
                  <a:latin typeface="微软雅黑" panose="020B0503020204020204" pitchFamily="34" charset="-122"/>
                  <a:ea typeface="微软雅黑" panose="020B0503020204020204" pitchFamily="34" charset="-122"/>
                </a:rPr>
                <a:t>年度工作概述</a:t>
              </a:r>
            </a:p>
          </p:txBody>
        </p:sp>
      </p:grpSp>
      <p:sp>
        <p:nvSpPr>
          <p:cNvPr id="9" name="文本框 7"/>
          <p:cNvSpPr txBox="1">
            <a:spLocks noChangeArrowheads="1"/>
          </p:cNvSpPr>
          <p:nvPr/>
        </p:nvSpPr>
        <p:spPr bwMode="auto">
          <a:xfrm>
            <a:off x="4031940" y="2780584"/>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sp>
        <p:nvSpPr>
          <p:cNvPr id="11" name="文本框 7"/>
          <p:cNvSpPr txBox="1">
            <a:spLocks noChangeArrowheads="1"/>
          </p:cNvSpPr>
          <p:nvPr/>
        </p:nvSpPr>
        <p:spPr bwMode="auto">
          <a:xfrm>
            <a:off x="5436096" y="2780584"/>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11624" t="3845" r="41118"/>
          <a:stretch>
            <a:fillRect/>
          </a:stretch>
        </p:blipFill>
        <p:spPr>
          <a:xfrm>
            <a:off x="-1152636" y="-55748"/>
            <a:ext cx="3889514" cy="5236926"/>
          </a:xfrm>
          <a:custGeom>
            <a:avLst/>
            <a:gdLst>
              <a:gd name="connsiteX0" fmla="*/ 1146189 w 3814327"/>
              <a:gd name="connsiteY0" fmla="*/ 0 h 5135694"/>
              <a:gd name="connsiteX1" fmla="*/ 3814327 w 3814327"/>
              <a:gd name="connsiteY1" fmla="*/ 0 h 5135694"/>
              <a:gd name="connsiteX2" fmla="*/ 2668138 w 3814327"/>
              <a:gd name="connsiteY2" fmla="*/ 5135694 h 5135694"/>
              <a:gd name="connsiteX3" fmla="*/ 0 w 3814327"/>
              <a:gd name="connsiteY3" fmla="*/ 5135694 h 5135694"/>
            </a:gdLst>
            <a:ahLst/>
            <a:cxnLst>
              <a:cxn ang="0">
                <a:pos x="connsiteX0" y="connsiteY0"/>
              </a:cxn>
              <a:cxn ang="0">
                <a:pos x="connsiteX1" y="connsiteY1"/>
              </a:cxn>
              <a:cxn ang="0">
                <a:pos x="connsiteX2" y="connsiteY2"/>
              </a:cxn>
              <a:cxn ang="0">
                <a:pos x="connsiteX3" y="connsiteY3"/>
              </a:cxn>
            </a:cxnLst>
            <a:rect l="l" t="t" r="r" b="b"/>
            <a:pathLst>
              <a:path w="3814327" h="5135694">
                <a:moveTo>
                  <a:pt x="1146189" y="0"/>
                </a:moveTo>
                <a:lnTo>
                  <a:pt x="3814327" y="0"/>
                </a:lnTo>
                <a:lnTo>
                  <a:pt x="2668138" y="5135694"/>
                </a:lnTo>
                <a:lnTo>
                  <a:pt x="0" y="513569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down)">
                                      <p:cBhvr>
                                        <p:cTn id="17" dur="500"/>
                                        <p:tgtEl>
                                          <p:spTgt spid="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_淘宝店chenying0907 5"/>
          <p:cNvSpPr/>
          <p:nvPr>
            <p:custDataLst>
              <p:tags r:id="rId1"/>
            </p:custDataLst>
          </p:nvPr>
        </p:nvSpPr>
        <p:spPr bwMode="auto">
          <a:xfrm>
            <a:off x="3233987" y="2062551"/>
            <a:ext cx="2874169" cy="2970336"/>
          </a:xfrm>
          <a:custGeom>
            <a:avLst/>
            <a:gdLst>
              <a:gd name="T0" fmla="*/ 1298 w 3198"/>
              <a:gd name="T1" fmla="*/ 2774 h 3305"/>
              <a:gd name="T2" fmla="*/ 1038 w 3198"/>
              <a:gd name="T3" fmla="*/ 3274 h 3305"/>
              <a:gd name="T4" fmla="*/ 1770 w 3198"/>
              <a:gd name="T5" fmla="*/ 3274 h 3305"/>
              <a:gd name="T6" fmla="*/ 1687 w 3198"/>
              <a:gd name="T7" fmla="*/ 2152 h 3305"/>
              <a:gd name="T8" fmla="*/ 3198 w 3198"/>
              <a:gd name="T9" fmla="*/ 1775 h 3305"/>
              <a:gd name="T10" fmla="*/ 1650 w 3198"/>
              <a:gd name="T11" fmla="*/ 1942 h 3305"/>
              <a:gd name="T12" fmla="*/ 2364 w 3198"/>
              <a:gd name="T13" fmla="*/ 1249 h 3305"/>
              <a:gd name="T14" fmla="*/ 1566 w 3198"/>
              <a:gd name="T15" fmla="*/ 1735 h 3305"/>
              <a:gd name="T16" fmla="*/ 2101 w 3198"/>
              <a:gd name="T17" fmla="*/ 866 h 3305"/>
              <a:gd name="T18" fmla="*/ 2583 w 3198"/>
              <a:gd name="T19" fmla="*/ 167 h 3305"/>
              <a:gd name="T20" fmla="*/ 2082 w 3198"/>
              <a:gd name="T21" fmla="*/ 798 h 3305"/>
              <a:gd name="T22" fmla="*/ 1665 w 3198"/>
              <a:gd name="T23" fmla="*/ 1064 h 3305"/>
              <a:gd name="T24" fmla="*/ 1832 w 3198"/>
              <a:gd name="T25" fmla="*/ 767 h 3305"/>
              <a:gd name="T26" fmla="*/ 2184 w 3198"/>
              <a:gd name="T27" fmla="*/ 0 h 3305"/>
              <a:gd name="T28" fmla="*/ 1696 w 3198"/>
              <a:gd name="T29" fmla="*/ 829 h 3305"/>
              <a:gd name="T30" fmla="*/ 1431 w 3198"/>
              <a:gd name="T31" fmla="*/ 1407 h 3305"/>
              <a:gd name="T32" fmla="*/ 1276 w 3198"/>
              <a:gd name="T33" fmla="*/ 894 h 3305"/>
              <a:gd name="T34" fmla="*/ 1576 w 3198"/>
              <a:gd name="T35" fmla="*/ 276 h 3305"/>
              <a:gd name="T36" fmla="*/ 1156 w 3198"/>
              <a:gd name="T37" fmla="*/ 656 h 3305"/>
              <a:gd name="T38" fmla="*/ 439 w 3198"/>
              <a:gd name="T39" fmla="*/ 325 h 3305"/>
              <a:gd name="T40" fmla="*/ 1193 w 3198"/>
              <a:gd name="T41" fmla="*/ 1064 h 3305"/>
              <a:gd name="T42" fmla="*/ 1397 w 3198"/>
              <a:gd name="T43" fmla="*/ 1636 h 3305"/>
              <a:gd name="T44" fmla="*/ 1397 w 3198"/>
              <a:gd name="T45" fmla="*/ 1855 h 3305"/>
              <a:gd name="T46" fmla="*/ 816 w 3198"/>
              <a:gd name="T47" fmla="*/ 1351 h 3305"/>
              <a:gd name="T48" fmla="*/ 0 w 3198"/>
              <a:gd name="T49" fmla="*/ 807 h 3305"/>
              <a:gd name="T50" fmla="*/ 683 w 3198"/>
              <a:gd name="T51" fmla="*/ 1398 h 3305"/>
              <a:gd name="T52" fmla="*/ 1072 w 3198"/>
              <a:gd name="T53" fmla="*/ 1889 h 3305"/>
              <a:gd name="T54" fmla="*/ 1298 w 3198"/>
              <a:gd name="T55" fmla="*/ 2774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8" h="3305">
                <a:moveTo>
                  <a:pt x="1298" y="2774"/>
                </a:moveTo>
                <a:cubicBezTo>
                  <a:pt x="1251" y="3305"/>
                  <a:pt x="1038" y="3274"/>
                  <a:pt x="1038" y="3274"/>
                </a:cubicBezTo>
                <a:cubicBezTo>
                  <a:pt x="1770" y="3274"/>
                  <a:pt x="1770" y="3274"/>
                  <a:pt x="1770" y="3274"/>
                </a:cubicBezTo>
                <a:cubicBezTo>
                  <a:pt x="1894" y="2783"/>
                  <a:pt x="1600" y="2375"/>
                  <a:pt x="1687" y="2152"/>
                </a:cubicBezTo>
                <a:cubicBezTo>
                  <a:pt x="1860" y="1729"/>
                  <a:pt x="2636" y="1608"/>
                  <a:pt x="3198" y="1775"/>
                </a:cubicBezTo>
                <a:cubicBezTo>
                  <a:pt x="2704" y="1441"/>
                  <a:pt x="1934" y="1633"/>
                  <a:pt x="1650" y="1942"/>
                </a:cubicBezTo>
                <a:cubicBezTo>
                  <a:pt x="1739" y="1317"/>
                  <a:pt x="2364" y="1249"/>
                  <a:pt x="2364" y="1249"/>
                </a:cubicBezTo>
                <a:cubicBezTo>
                  <a:pt x="1773" y="1095"/>
                  <a:pt x="1566" y="1735"/>
                  <a:pt x="1566" y="1735"/>
                </a:cubicBezTo>
                <a:cubicBezTo>
                  <a:pt x="1526" y="1389"/>
                  <a:pt x="1554" y="1160"/>
                  <a:pt x="2101" y="866"/>
                </a:cubicBezTo>
                <a:cubicBezTo>
                  <a:pt x="2676" y="551"/>
                  <a:pt x="2583" y="167"/>
                  <a:pt x="2583" y="167"/>
                </a:cubicBezTo>
                <a:cubicBezTo>
                  <a:pt x="2583" y="167"/>
                  <a:pt x="2503" y="671"/>
                  <a:pt x="2082" y="798"/>
                </a:cubicBezTo>
                <a:cubicBezTo>
                  <a:pt x="1662" y="925"/>
                  <a:pt x="1665" y="1064"/>
                  <a:pt x="1665" y="1064"/>
                </a:cubicBezTo>
                <a:cubicBezTo>
                  <a:pt x="1665" y="1064"/>
                  <a:pt x="1665" y="977"/>
                  <a:pt x="1832" y="767"/>
                </a:cubicBezTo>
                <a:cubicBezTo>
                  <a:pt x="2188" y="353"/>
                  <a:pt x="2184" y="0"/>
                  <a:pt x="2184" y="0"/>
                </a:cubicBezTo>
                <a:cubicBezTo>
                  <a:pt x="2082" y="359"/>
                  <a:pt x="1974" y="588"/>
                  <a:pt x="1696" y="829"/>
                </a:cubicBezTo>
                <a:cubicBezTo>
                  <a:pt x="1418" y="1070"/>
                  <a:pt x="1431" y="1407"/>
                  <a:pt x="1431" y="1407"/>
                </a:cubicBezTo>
                <a:cubicBezTo>
                  <a:pt x="1431" y="1407"/>
                  <a:pt x="1341" y="1373"/>
                  <a:pt x="1276" y="894"/>
                </a:cubicBezTo>
                <a:cubicBezTo>
                  <a:pt x="1220" y="412"/>
                  <a:pt x="1576" y="276"/>
                  <a:pt x="1576" y="276"/>
                </a:cubicBezTo>
                <a:cubicBezTo>
                  <a:pt x="1233" y="303"/>
                  <a:pt x="1156" y="656"/>
                  <a:pt x="1156" y="656"/>
                </a:cubicBezTo>
                <a:cubicBezTo>
                  <a:pt x="893" y="282"/>
                  <a:pt x="439" y="325"/>
                  <a:pt x="439" y="325"/>
                </a:cubicBezTo>
                <a:cubicBezTo>
                  <a:pt x="958" y="362"/>
                  <a:pt x="1180" y="724"/>
                  <a:pt x="1193" y="1064"/>
                </a:cubicBezTo>
                <a:cubicBezTo>
                  <a:pt x="1205" y="1404"/>
                  <a:pt x="1397" y="1636"/>
                  <a:pt x="1397" y="1636"/>
                </a:cubicBezTo>
                <a:cubicBezTo>
                  <a:pt x="1397" y="1855"/>
                  <a:pt x="1397" y="1855"/>
                  <a:pt x="1397" y="1855"/>
                </a:cubicBezTo>
                <a:cubicBezTo>
                  <a:pt x="1397" y="1855"/>
                  <a:pt x="1084" y="1858"/>
                  <a:pt x="816" y="1351"/>
                </a:cubicBezTo>
                <a:cubicBezTo>
                  <a:pt x="516" y="702"/>
                  <a:pt x="0" y="807"/>
                  <a:pt x="0" y="807"/>
                </a:cubicBezTo>
                <a:cubicBezTo>
                  <a:pt x="287" y="835"/>
                  <a:pt x="497" y="925"/>
                  <a:pt x="683" y="1398"/>
                </a:cubicBezTo>
                <a:cubicBezTo>
                  <a:pt x="683" y="1398"/>
                  <a:pt x="816" y="1688"/>
                  <a:pt x="1072" y="1889"/>
                </a:cubicBezTo>
                <a:cubicBezTo>
                  <a:pt x="1424" y="2161"/>
                  <a:pt x="1298" y="2774"/>
                  <a:pt x="1298" y="2774"/>
                </a:cubicBez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31" name="PA_淘宝店chenying0907 6"/>
          <p:cNvSpPr>
            <a:spLocks noChangeArrowheads="1"/>
          </p:cNvSpPr>
          <p:nvPr>
            <p:custDataLst>
              <p:tags r:id="rId2"/>
            </p:custDataLst>
          </p:nvPr>
        </p:nvSpPr>
        <p:spPr bwMode="auto">
          <a:xfrm>
            <a:off x="3398293" y="1874374"/>
            <a:ext cx="469106" cy="468060"/>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2" name="PA_淘宝店chenying0907 7"/>
          <p:cNvSpPr>
            <a:spLocks noChangeArrowheads="1"/>
          </p:cNvSpPr>
          <p:nvPr>
            <p:custDataLst>
              <p:tags r:id="rId3"/>
            </p:custDataLst>
          </p:nvPr>
        </p:nvSpPr>
        <p:spPr bwMode="auto">
          <a:xfrm>
            <a:off x="5734299" y="2307895"/>
            <a:ext cx="294085" cy="295366"/>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3" name="PA_淘宝店chenying0907 8"/>
          <p:cNvSpPr>
            <a:spLocks noChangeArrowheads="1"/>
          </p:cNvSpPr>
          <p:nvPr>
            <p:custDataLst>
              <p:tags r:id="rId4"/>
            </p:custDataLst>
          </p:nvPr>
        </p:nvSpPr>
        <p:spPr bwMode="auto">
          <a:xfrm>
            <a:off x="5539037" y="3679919"/>
            <a:ext cx="550069" cy="547857"/>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4" name="PA_淘宝店chenying0907 9"/>
          <p:cNvSpPr>
            <a:spLocks noChangeArrowheads="1"/>
          </p:cNvSpPr>
          <p:nvPr>
            <p:custDataLst>
              <p:tags r:id="rId5"/>
            </p:custDataLst>
          </p:nvPr>
        </p:nvSpPr>
        <p:spPr bwMode="auto">
          <a:xfrm>
            <a:off x="3144689" y="2883145"/>
            <a:ext cx="339329" cy="340624"/>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5" name="PA_淘宝店chenying0907 10"/>
          <p:cNvSpPr>
            <a:spLocks noChangeArrowheads="1"/>
          </p:cNvSpPr>
          <p:nvPr>
            <p:custDataLst>
              <p:tags r:id="rId6"/>
            </p:custDataLst>
          </p:nvPr>
        </p:nvSpPr>
        <p:spPr bwMode="auto">
          <a:xfrm>
            <a:off x="4722268" y="1244339"/>
            <a:ext cx="754856" cy="756281"/>
          </a:xfrm>
          <a:prstGeom prst="ellipse">
            <a:avLst/>
          </a:prstGeom>
          <a:solidFill>
            <a:schemeClr val="accent1"/>
          </a:solidFill>
          <a:ln>
            <a:noFill/>
          </a:ln>
        </p:spPr>
        <p:txBody>
          <a:bodyPr vert="horz" wrap="square" lIns="68580" tIns="34290" rIns="68580" bIns="34290" numCol="1" anchor="t" anchorCtr="0" compatLnSpc="1"/>
          <a:lstStyle/>
          <a:p>
            <a:endParaRPr lang="zh-CN" altLang="en-US"/>
          </a:p>
        </p:txBody>
      </p:sp>
      <p:sp>
        <p:nvSpPr>
          <p:cNvPr id="36" name="PA_淘宝店chenying0907 11"/>
          <p:cNvSpPr>
            <a:spLocks noEditPoints="1"/>
          </p:cNvSpPr>
          <p:nvPr>
            <p:custDataLst>
              <p:tags r:id="rId7"/>
            </p:custDataLst>
          </p:nvPr>
        </p:nvSpPr>
        <p:spPr bwMode="auto">
          <a:xfrm>
            <a:off x="4898480" y="1421797"/>
            <a:ext cx="429816" cy="401365"/>
          </a:xfrm>
          <a:custGeom>
            <a:avLst/>
            <a:gdLst>
              <a:gd name="T0" fmla="*/ 428 w 478"/>
              <a:gd name="T1" fmla="*/ 255 h 447"/>
              <a:gd name="T2" fmla="*/ 396 w 478"/>
              <a:gd name="T3" fmla="*/ 255 h 447"/>
              <a:gd name="T4" fmla="*/ 329 w 478"/>
              <a:gd name="T5" fmla="*/ 223 h 447"/>
              <a:gd name="T6" fmla="*/ 349 w 478"/>
              <a:gd name="T7" fmla="*/ 159 h 447"/>
              <a:gd name="T8" fmla="*/ 348 w 478"/>
              <a:gd name="T9" fmla="*/ 143 h 447"/>
              <a:gd name="T10" fmla="*/ 381 w 478"/>
              <a:gd name="T11" fmla="*/ 149 h 447"/>
              <a:gd name="T12" fmla="*/ 445 w 478"/>
              <a:gd name="T13" fmla="*/ 127 h 447"/>
              <a:gd name="T14" fmla="*/ 476 w 478"/>
              <a:gd name="T15" fmla="*/ 216 h 447"/>
              <a:gd name="T16" fmla="*/ 428 w 478"/>
              <a:gd name="T17" fmla="*/ 255 h 447"/>
              <a:gd name="T18" fmla="*/ 381 w 478"/>
              <a:gd name="T19" fmla="*/ 127 h 447"/>
              <a:gd name="T20" fmla="*/ 318 w 478"/>
              <a:gd name="T21" fmla="*/ 64 h 447"/>
              <a:gd name="T22" fmla="*/ 381 w 478"/>
              <a:gd name="T23" fmla="*/ 0 h 447"/>
              <a:gd name="T24" fmla="*/ 445 w 478"/>
              <a:gd name="T25" fmla="*/ 64 h 447"/>
              <a:gd name="T26" fmla="*/ 381 w 478"/>
              <a:gd name="T27" fmla="*/ 127 h 447"/>
              <a:gd name="T28" fmla="*/ 238 w 478"/>
              <a:gd name="T29" fmla="*/ 255 h 447"/>
              <a:gd name="T30" fmla="*/ 143 w 478"/>
              <a:gd name="T31" fmla="*/ 159 h 447"/>
              <a:gd name="T32" fmla="*/ 238 w 478"/>
              <a:gd name="T33" fmla="*/ 64 h 447"/>
              <a:gd name="T34" fmla="*/ 334 w 478"/>
              <a:gd name="T35" fmla="*/ 159 h 447"/>
              <a:gd name="T36" fmla="*/ 238 w 478"/>
              <a:gd name="T37" fmla="*/ 255 h 447"/>
              <a:gd name="T38" fmla="*/ 346 w 478"/>
              <a:gd name="T39" fmla="*/ 447 h 447"/>
              <a:gd name="T40" fmla="*/ 130 w 478"/>
              <a:gd name="T41" fmla="*/ 447 h 447"/>
              <a:gd name="T42" fmla="*/ 64 w 478"/>
              <a:gd name="T43" fmla="*/ 382 h 447"/>
              <a:gd name="T44" fmla="*/ 150 w 478"/>
              <a:gd name="T45" fmla="*/ 239 h 447"/>
              <a:gd name="T46" fmla="*/ 238 w 478"/>
              <a:gd name="T47" fmla="*/ 274 h 447"/>
              <a:gd name="T48" fmla="*/ 328 w 478"/>
              <a:gd name="T49" fmla="*/ 239 h 447"/>
              <a:gd name="T50" fmla="*/ 413 w 478"/>
              <a:gd name="T51" fmla="*/ 382 h 447"/>
              <a:gd name="T52" fmla="*/ 346 w 478"/>
              <a:gd name="T53" fmla="*/ 447 h 447"/>
              <a:gd name="T54" fmla="*/ 95 w 478"/>
              <a:gd name="T55" fmla="*/ 127 h 447"/>
              <a:gd name="T56" fmla="*/ 32 w 478"/>
              <a:gd name="T57" fmla="*/ 64 h 447"/>
              <a:gd name="T58" fmla="*/ 95 w 478"/>
              <a:gd name="T59" fmla="*/ 0 h 447"/>
              <a:gd name="T60" fmla="*/ 159 w 478"/>
              <a:gd name="T61" fmla="*/ 64 h 447"/>
              <a:gd name="T62" fmla="*/ 95 w 478"/>
              <a:gd name="T63" fmla="*/ 127 h 447"/>
              <a:gd name="T64" fmla="*/ 81 w 478"/>
              <a:gd name="T65" fmla="*/ 255 h 447"/>
              <a:gd name="T66" fmla="*/ 48 w 478"/>
              <a:gd name="T67" fmla="*/ 255 h 447"/>
              <a:gd name="T68" fmla="*/ 0 w 478"/>
              <a:gd name="T69" fmla="*/ 216 h 447"/>
              <a:gd name="T70" fmla="*/ 31 w 478"/>
              <a:gd name="T71" fmla="*/ 127 h 447"/>
              <a:gd name="T72" fmla="*/ 95 w 478"/>
              <a:gd name="T73" fmla="*/ 149 h 447"/>
              <a:gd name="T74" fmla="*/ 128 w 478"/>
              <a:gd name="T75" fmla="*/ 143 h 447"/>
              <a:gd name="T76" fmla="*/ 127 w 478"/>
              <a:gd name="T77" fmla="*/ 159 h 447"/>
              <a:gd name="T78" fmla="*/ 147 w 478"/>
              <a:gd name="T79" fmla="*/ 223 h 447"/>
              <a:gd name="T80" fmla="*/ 81 w 478"/>
              <a:gd name="T81" fmla="*/ 2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447">
                <a:moveTo>
                  <a:pt x="428" y="255"/>
                </a:moveTo>
                <a:cubicBezTo>
                  <a:pt x="396" y="255"/>
                  <a:pt x="396" y="255"/>
                  <a:pt x="396" y="255"/>
                </a:cubicBezTo>
                <a:cubicBezTo>
                  <a:pt x="378" y="235"/>
                  <a:pt x="356" y="224"/>
                  <a:pt x="329" y="223"/>
                </a:cubicBezTo>
                <a:cubicBezTo>
                  <a:pt x="342" y="204"/>
                  <a:pt x="349" y="182"/>
                  <a:pt x="349" y="159"/>
                </a:cubicBezTo>
                <a:cubicBezTo>
                  <a:pt x="349" y="154"/>
                  <a:pt x="349" y="149"/>
                  <a:pt x="348" y="143"/>
                </a:cubicBezTo>
                <a:cubicBezTo>
                  <a:pt x="358" y="146"/>
                  <a:pt x="370" y="149"/>
                  <a:pt x="381" y="149"/>
                </a:cubicBezTo>
                <a:cubicBezTo>
                  <a:pt x="415" y="149"/>
                  <a:pt x="441" y="127"/>
                  <a:pt x="445" y="127"/>
                </a:cubicBezTo>
                <a:cubicBezTo>
                  <a:pt x="478" y="127"/>
                  <a:pt x="476" y="196"/>
                  <a:pt x="476" y="216"/>
                </a:cubicBezTo>
                <a:cubicBezTo>
                  <a:pt x="476" y="243"/>
                  <a:pt x="453" y="255"/>
                  <a:pt x="428" y="255"/>
                </a:cubicBezTo>
                <a:close/>
                <a:moveTo>
                  <a:pt x="381" y="127"/>
                </a:moveTo>
                <a:cubicBezTo>
                  <a:pt x="346" y="127"/>
                  <a:pt x="318" y="99"/>
                  <a:pt x="318" y="64"/>
                </a:cubicBezTo>
                <a:cubicBezTo>
                  <a:pt x="318" y="29"/>
                  <a:pt x="346" y="0"/>
                  <a:pt x="381" y="0"/>
                </a:cubicBezTo>
                <a:cubicBezTo>
                  <a:pt x="416" y="0"/>
                  <a:pt x="445" y="29"/>
                  <a:pt x="445" y="64"/>
                </a:cubicBezTo>
                <a:cubicBezTo>
                  <a:pt x="445" y="99"/>
                  <a:pt x="416" y="127"/>
                  <a:pt x="381" y="127"/>
                </a:cubicBezTo>
                <a:close/>
                <a:moveTo>
                  <a:pt x="238" y="255"/>
                </a:moveTo>
                <a:cubicBezTo>
                  <a:pt x="186" y="255"/>
                  <a:pt x="143" y="212"/>
                  <a:pt x="143" y="159"/>
                </a:cubicBezTo>
                <a:cubicBezTo>
                  <a:pt x="143" y="107"/>
                  <a:pt x="186" y="64"/>
                  <a:pt x="238" y="64"/>
                </a:cubicBezTo>
                <a:cubicBezTo>
                  <a:pt x="291" y="64"/>
                  <a:pt x="334" y="107"/>
                  <a:pt x="334" y="159"/>
                </a:cubicBezTo>
                <a:cubicBezTo>
                  <a:pt x="334" y="212"/>
                  <a:pt x="291" y="255"/>
                  <a:pt x="238" y="255"/>
                </a:cubicBezTo>
                <a:close/>
                <a:moveTo>
                  <a:pt x="346" y="447"/>
                </a:moveTo>
                <a:cubicBezTo>
                  <a:pt x="130" y="447"/>
                  <a:pt x="130" y="447"/>
                  <a:pt x="130" y="447"/>
                </a:cubicBezTo>
                <a:cubicBezTo>
                  <a:pt x="91" y="447"/>
                  <a:pt x="64" y="423"/>
                  <a:pt x="64" y="382"/>
                </a:cubicBezTo>
                <a:cubicBezTo>
                  <a:pt x="64" y="326"/>
                  <a:pt x="77" y="239"/>
                  <a:pt x="150" y="239"/>
                </a:cubicBezTo>
                <a:cubicBezTo>
                  <a:pt x="158" y="239"/>
                  <a:pt x="188" y="274"/>
                  <a:pt x="238" y="274"/>
                </a:cubicBezTo>
                <a:cubicBezTo>
                  <a:pt x="287" y="274"/>
                  <a:pt x="318" y="239"/>
                  <a:pt x="328" y="239"/>
                </a:cubicBezTo>
                <a:cubicBezTo>
                  <a:pt x="400" y="239"/>
                  <a:pt x="413" y="326"/>
                  <a:pt x="413" y="382"/>
                </a:cubicBezTo>
                <a:cubicBezTo>
                  <a:pt x="413" y="423"/>
                  <a:pt x="387" y="447"/>
                  <a:pt x="346" y="447"/>
                </a:cubicBezTo>
                <a:close/>
                <a:moveTo>
                  <a:pt x="95" y="127"/>
                </a:moveTo>
                <a:cubicBezTo>
                  <a:pt x="60" y="127"/>
                  <a:pt x="32" y="99"/>
                  <a:pt x="32" y="64"/>
                </a:cubicBezTo>
                <a:cubicBezTo>
                  <a:pt x="32" y="29"/>
                  <a:pt x="60" y="0"/>
                  <a:pt x="95" y="0"/>
                </a:cubicBezTo>
                <a:cubicBezTo>
                  <a:pt x="131" y="0"/>
                  <a:pt x="159" y="29"/>
                  <a:pt x="159" y="64"/>
                </a:cubicBezTo>
                <a:cubicBezTo>
                  <a:pt x="159" y="99"/>
                  <a:pt x="131" y="127"/>
                  <a:pt x="95" y="127"/>
                </a:cubicBezTo>
                <a:close/>
                <a:moveTo>
                  <a:pt x="81" y="255"/>
                </a:moveTo>
                <a:cubicBezTo>
                  <a:pt x="48" y="255"/>
                  <a:pt x="48" y="255"/>
                  <a:pt x="48" y="255"/>
                </a:cubicBezTo>
                <a:cubicBezTo>
                  <a:pt x="24" y="255"/>
                  <a:pt x="0" y="243"/>
                  <a:pt x="0" y="216"/>
                </a:cubicBezTo>
                <a:cubicBezTo>
                  <a:pt x="0" y="196"/>
                  <a:pt x="0" y="127"/>
                  <a:pt x="31" y="127"/>
                </a:cubicBezTo>
                <a:cubicBezTo>
                  <a:pt x="36" y="127"/>
                  <a:pt x="61" y="149"/>
                  <a:pt x="95" y="149"/>
                </a:cubicBezTo>
                <a:cubicBezTo>
                  <a:pt x="107" y="149"/>
                  <a:pt x="118" y="146"/>
                  <a:pt x="128" y="143"/>
                </a:cubicBezTo>
                <a:cubicBezTo>
                  <a:pt x="128" y="149"/>
                  <a:pt x="127" y="154"/>
                  <a:pt x="127" y="159"/>
                </a:cubicBezTo>
                <a:cubicBezTo>
                  <a:pt x="127" y="182"/>
                  <a:pt x="135" y="204"/>
                  <a:pt x="147" y="223"/>
                </a:cubicBezTo>
                <a:cubicBezTo>
                  <a:pt x="122" y="224"/>
                  <a:pt x="97" y="235"/>
                  <a:pt x="81" y="2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7" name="PA_淘宝店chenying0907 12"/>
          <p:cNvSpPr>
            <a:spLocks noEditPoints="1"/>
          </p:cNvSpPr>
          <p:nvPr>
            <p:custDataLst>
              <p:tags r:id="rId8"/>
            </p:custDataLst>
          </p:nvPr>
        </p:nvSpPr>
        <p:spPr bwMode="auto">
          <a:xfrm>
            <a:off x="5655718" y="3753760"/>
            <a:ext cx="309563" cy="309658"/>
          </a:xfrm>
          <a:custGeom>
            <a:avLst/>
            <a:gdLst>
              <a:gd name="T0" fmla="*/ 317 w 344"/>
              <a:gd name="T1" fmla="*/ 260 h 345"/>
              <a:gd name="T2" fmla="*/ 317 w 344"/>
              <a:gd name="T3" fmla="*/ 218 h 345"/>
              <a:gd name="T4" fmla="*/ 254 w 344"/>
              <a:gd name="T5" fmla="*/ 155 h 345"/>
              <a:gd name="T6" fmla="*/ 218 w 344"/>
              <a:gd name="T7" fmla="*/ 155 h 345"/>
              <a:gd name="T8" fmla="*/ 189 w 344"/>
              <a:gd name="T9" fmla="*/ 135 h 345"/>
              <a:gd name="T10" fmla="*/ 189 w 344"/>
              <a:gd name="T11" fmla="*/ 84 h 345"/>
              <a:gd name="T12" fmla="*/ 216 w 344"/>
              <a:gd name="T13" fmla="*/ 44 h 345"/>
              <a:gd name="T14" fmla="*/ 172 w 344"/>
              <a:gd name="T15" fmla="*/ 0 h 345"/>
              <a:gd name="T16" fmla="*/ 128 w 344"/>
              <a:gd name="T17" fmla="*/ 44 h 345"/>
              <a:gd name="T18" fmla="*/ 154 w 344"/>
              <a:gd name="T19" fmla="*/ 84 h 345"/>
              <a:gd name="T20" fmla="*/ 154 w 344"/>
              <a:gd name="T21" fmla="*/ 135 h 345"/>
              <a:gd name="T22" fmla="*/ 126 w 344"/>
              <a:gd name="T23" fmla="*/ 155 h 345"/>
              <a:gd name="T24" fmla="*/ 89 w 344"/>
              <a:gd name="T25" fmla="*/ 155 h 345"/>
              <a:gd name="T26" fmla="*/ 26 w 344"/>
              <a:gd name="T27" fmla="*/ 218 h 345"/>
              <a:gd name="T28" fmla="*/ 26 w 344"/>
              <a:gd name="T29" fmla="*/ 260 h 345"/>
              <a:gd name="T30" fmla="*/ 0 w 344"/>
              <a:gd name="T31" fmla="*/ 301 h 345"/>
              <a:gd name="T32" fmla="*/ 44 w 344"/>
              <a:gd name="T33" fmla="*/ 345 h 345"/>
              <a:gd name="T34" fmla="*/ 88 w 344"/>
              <a:gd name="T35" fmla="*/ 301 h 345"/>
              <a:gd name="T36" fmla="*/ 61 w 344"/>
              <a:gd name="T37" fmla="*/ 260 h 345"/>
              <a:gd name="T38" fmla="*/ 61 w 344"/>
              <a:gd name="T39" fmla="*/ 218 h 345"/>
              <a:gd name="T40" fmla="*/ 89 w 344"/>
              <a:gd name="T41" fmla="*/ 190 h 345"/>
              <a:gd name="T42" fmla="*/ 126 w 344"/>
              <a:gd name="T43" fmla="*/ 190 h 345"/>
              <a:gd name="T44" fmla="*/ 154 w 344"/>
              <a:gd name="T45" fmla="*/ 185 h 345"/>
              <a:gd name="T46" fmla="*/ 154 w 344"/>
              <a:gd name="T47" fmla="*/ 260 h 345"/>
              <a:gd name="T48" fmla="*/ 128 w 344"/>
              <a:gd name="T49" fmla="*/ 301 h 345"/>
              <a:gd name="T50" fmla="*/ 172 w 344"/>
              <a:gd name="T51" fmla="*/ 345 h 345"/>
              <a:gd name="T52" fmla="*/ 216 w 344"/>
              <a:gd name="T53" fmla="*/ 301 h 345"/>
              <a:gd name="T54" fmla="*/ 189 w 344"/>
              <a:gd name="T55" fmla="*/ 260 h 345"/>
              <a:gd name="T56" fmla="*/ 189 w 344"/>
              <a:gd name="T57" fmla="*/ 185 h 345"/>
              <a:gd name="T58" fmla="*/ 218 w 344"/>
              <a:gd name="T59" fmla="*/ 190 h 345"/>
              <a:gd name="T60" fmla="*/ 254 w 344"/>
              <a:gd name="T61" fmla="*/ 190 h 345"/>
              <a:gd name="T62" fmla="*/ 282 w 344"/>
              <a:gd name="T63" fmla="*/ 218 h 345"/>
              <a:gd name="T64" fmla="*/ 282 w 344"/>
              <a:gd name="T65" fmla="*/ 260 h 345"/>
              <a:gd name="T66" fmla="*/ 256 w 344"/>
              <a:gd name="T67" fmla="*/ 301 h 345"/>
              <a:gd name="T68" fmla="*/ 300 w 344"/>
              <a:gd name="T69" fmla="*/ 345 h 345"/>
              <a:gd name="T70" fmla="*/ 344 w 344"/>
              <a:gd name="T71" fmla="*/ 301 h 345"/>
              <a:gd name="T72" fmla="*/ 317 w 344"/>
              <a:gd name="T73" fmla="*/ 260 h 345"/>
              <a:gd name="T74" fmla="*/ 68 w 344"/>
              <a:gd name="T75" fmla="*/ 301 h 345"/>
              <a:gd name="T76" fmla="*/ 44 w 344"/>
              <a:gd name="T77" fmla="*/ 326 h 345"/>
              <a:gd name="T78" fmla="*/ 18 w 344"/>
              <a:gd name="T79" fmla="*/ 301 h 345"/>
              <a:gd name="T80" fmla="*/ 44 w 344"/>
              <a:gd name="T81" fmla="*/ 275 h 345"/>
              <a:gd name="T82" fmla="*/ 68 w 344"/>
              <a:gd name="T83" fmla="*/ 301 h 345"/>
              <a:gd name="T84" fmla="*/ 146 w 344"/>
              <a:gd name="T85" fmla="*/ 44 h 345"/>
              <a:gd name="T86" fmla="*/ 172 w 344"/>
              <a:gd name="T87" fmla="*/ 18 h 345"/>
              <a:gd name="T88" fmla="*/ 196 w 344"/>
              <a:gd name="T89" fmla="*/ 44 h 345"/>
              <a:gd name="T90" fmla="*/ 172 w 344"/>
              <a:gd name="T91" fmla="*/ 69 h 345"/>
              <a:gd name="T92" fmla="*/ 146 w 344"/>
              <a:gd name="T93" fmla="*/ 44 h 345"/>
              <a:gd name="T94" fmla="*/ 196 w 344"/>
              <a:gd name="T95" fmla="*/ 301 h 345"/>
              <a:gd name="T96" fmla="*/ 172 w 344"/>
              <a:gd name="T97" fmla="*/ 326 h 345"/>
              <a:gd name="T98" fmla="*/ 146 w 344"/>
              <a:gd name="T99" fmla="*/ 301 h 345"/>
              <a:gd name="T100" fmla="*/ 172 w 344"/>
              <a:gd name="T101" fmla="*/ 275 h 345"/>
              <a:gd name="T102" fmla="*/ 196 w 344"/>
              <a:gd name="T103" fmla="*/ 301 h 345"/>
              <a:gd name="T104" fmla="*/ 300 w 344"/>
              <a:gd name="T105" fmla="*/ 326 h 345"/>
              <a:gd name="T106" fmla="*/ 274 w 344"/>
              <a:gd name="T107" fmla="*/ 301 h 345"/>
              <a:gd name="T108" fmla="*/ 300 w 344"/>
              <a:gd name="T109" fmla="*/ 275 h 345"/>
              <a:gd name="T110" fmla="*/ 325 w 344"/>
              <a:gd name="T111" fmla="*/ 301 h 345"/>
              <a:gd name="T112" fmla="*/ 300 w 344"/>
              <a:gd name="T113" fmla="*/ 32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5">
                <a:moveTo>
                  <a:pt x="317" y="260"/>
                </a:moveTo>
                <a:cubicBezTo>
                  <a:pt x="317" y="218"/>
                  <a:pt x="317" y="218"/>
                  <a:pt x="317" y="218"/>
                </a:cubicBezTo>
                <a:cubicBezTo>
                  <a:pt x="317" y="192"/>
                  <a:pt x="300" y="155"/>
                  <a:pt x="254" y="155"/>
                </a:cubicBezTo>
                <a:cubicBezTo>
                  <a:pt x="218" y="155"/>
                  <a:pt x="218" y="155"/>
                  <a:pt x="218" y="155"/>
                </a:cubicBezTo>
                <a:cubicBezTo>
                  <a:pt x="191" y="155"/>
                  <a:pt x="189" y="142"/>
                  <a:pt x="189" y="135"/>
                </a:cubicBezTo>
                <a:cubicBezTo>
                  <a:pt x="189" y="84"/>
                  <a:pt x="189" y="84"/>
                  <a:pt x="189" y="84"/>
                </a:cubicBezTo>
                <a:cubicBezTo>
                  <a:pt x="205" y="78"/>
                  <a:pt x="216" y="62"/>
                  <a:pt x="216" y="44"/>
                </a:cubicBezTo>
                <a:cubicBezTo>
                  <a:pt x="216" y="19"/>
                  <a:pt x="196" y="0"/>
                  <a:pt x="172" y="0"/>
                </a:cubicBezTo>
                <a:cubicBezTo>
                  <a:pt x="147" y="0"/>
                  <a:pt x="128" y="19"/>
                  <a:pt x="128" y="44"/>
                </a:cubicBezTo>
                <a:cubicBezTo>
                  <a:pt x="128" y="62"/>
                  <a:pt x="139" y="78"/>
                  <a:pt x="154" y="84"/>
                </a:cubicBezTo>
                <a:cubicBezTo>
                  <a:pt x="154" y="135"/>
                  <a:pt x="154" y="135"/>
                  <a:pt x="154" y="135"/>
                </a:cubicBezTo>
                <a:cubicBezTo>
                  <a:pt x="154" y="140"/>
                  <a:pt x="153" y="155"/>
                  <a:pt x="126" y="155"/>
                </a:cubicBezTo>
                <a:cubicBezTo>
                  <a:pt x="89" y="155"/>
                  <a:pt x="89" y="155"/>
                  <a:pt x="89" y="155"/>
                </a:cubicBezTo>
                <a:cubicBezTo>
                  <a:pt x="43" y="155"/>
                  <a:pt x="26" y="192"/>
                  <a:pt x="26" y="218"/>
                </a:cubicBezTo>
                <a:cubicBezTo>
                  <a:pt x="26" y="260"/>
                  <a:pt x="26" y="260"/>
                  <a:pt x="26" y="260"/>
                </a:cubicBezTo>
                <a:cubicBezTo>
                  <a:pt x="11" y="267"/>
                  <a:pt x="0" y="282"/>
                  <a:pt x="0" y="301"/>
                </a:cubicBezTo>
                <a:cubicBezTo>
                  <a:pt x="0" y="324"/>
                  <a:pt x="19" y="345"/>
                  <a:pt x="44" y="345"/>
                </a:cubicBezTo>
                <a:cubicBezTo>
                  <a:pt x="67" y="345"/>
                  <a:pt x="88" y="324"/>
                  <a:pt x="88" y="301"/>
                </a:cubicBezTo>
                <a:cubicBezTo>
                  <a:pt x="88" y="282"/>
                  <a:pt x="77" y="267"/>
                  <a:pt x="61" y="260"/>
                </a:cubicBezTo>
                <a:cubicBezTo>
                  <a:pt x="61" y="218"/>
                  <a:pt x="61" y="218"/>
                  <a:pt x="61" y="218"/>
                </a:cubicBezTo>
                <a:cubicBezTo>
                  <a:pt x="61" y="213"/>
                  <a:pt x="62" y="190"/>
                  <a:pt x="89" y="190"/>
                </a:cubicBezTo>
                <a:cubicBezTo>
                  <a:pt x="126" y="190"/>
                  <a:pt x="126" y="190"/>
                  <a:pt x="126" y="190"/>
                </a:cubicBezTo>
                <a:cubicBezTo>
                  <a:pt x="137" y="190"/>
                  <a:pt x="146" y="188"/>
                  <a:pt x="154" y="185"/>
                </a:cubicBezTo>
                <a:cubicBezTo>
                  <a:pt x="154" y="260"/>
                  <a:pt x="154" y="260"/>
                  <a:pt x="154" y="260"/>
                </a:cubicBezTo>
                <a:cubicBezTo>
                  <a:pt x="139" y="267"/>
                  <a:pt x="128" y="282"/>
                  <a:pt x="128" y="301"/>
                </a:cubicBezTo>
                <a:cubicBezTo>
                  <a:pt x="128" y="324"/>
                  <a:pt x="147" y="345"/>
                  <a:pt x="172" y="345"/>
                </a:cubicBezTo>
                <a:cubicBezTo>
                  <a:pt x="196" y="345"/>
                  <a:pt x="216" y="324"/>
                  <a:pt x="216" y="301"/>
                </a:cubicBezTo>
                <a:cubicBezTo>
                  <a:pt x="216" y="282"/>
                  <a:pt x="205" y="267"/>
                  <a:pt x="189" y="260"/>
                </a:cubicBezTo>
                <a:cubicBezTo>
                  <a:pt x="189" y="185"/>
                  <a:pt x="189" y="185"/>
                  <a:pt x="189" y="185"/>
                </a:cubicBezTo>
                <a:cubicBezTo>
                  <a:pt x="196" y="188"/>
                  <a:pt x="207" y="190"/>
                  <a:pt x="218" y="190"/>
                </a:cubicBezTo>
                <a:cubicBezTo>
                  <a:pt x="254" y="190"/>
                  <a:pt x="254" y="190"/>
                  <a:pt x="254" y="190"/>
                </a:cubicBezTo>
                <a:cubicBezTo>
                  <a:pt x="280" y="190"/>
                  <a:pt x="282" y="212"/>
                  <a:pt x="282" y="218"/>
                </a:cubicBezTo>
                <a:cubicBezTo>
                  <a:pt x="282" y="260"/>
                  <a:pt x="282" y="260"/>
                  <a:pt x="282" y="260"/>
                </a:cubicBezTo>
                <a:cubicBezTo>
                  <a:pt x="267" y="267"/>
                  <a:pt x="256" y="282"/>
                  <a:pt x="256" y="301"/>
                </a:cubicBezTo>
                <a:cubicBezTo>
                  <a:pt x="256" y="324"/>
                  <a:pt x="275" y="345"/>
                  <a:pt x="300" y="345"/>
                </a:cubicBezTo>
                <a:cubicBezTo>
                  <a:pt x="324" y="345"/>
                  <a:pt x="344" y="324"/>
                  <a:pt x="344" y="301"/>
                </a:cubicBezTo>
                <a:cubicBezTo>
                  <a:pt x="344" y="282"/>
                  <a:pt x="333" y="267"/>
                  <a:pt x="317" y="260"/>
                </a:cubicBezTo>
                <a:close/>
                <a:moveTo>
                  <a:pt x="68" y="301"/>
                </a:moveTo>
                <a:cubicBezTo>
                  <a:pt x="68" y="314"/>
                  <a:pt x="57" y="326"/>
                  <a:pt x="44" y="326"/>
                </a:cubicBezTo>
                <a:cubicBezTo>
                  <a:pt x="29" y="326"/>
                  <a:pt x="18" y="314"/>
                  <a:pt x="18" y="301"/>
                </a:cubicBezTo>
                <a:cubicBezTo>
                  <a:pt x="18" y="287"/>
                  <a:pt x="29" y="275"/>
                  <a:pt x="44" y="275"/>
                </a:cubicBezTo>
                <a:cubicBezTo>
                  <a:pt x="57" y="275"/>
                  <a:pt x="68" y="287"/>
                  <a:pt x="68" y="301"/>
                </a:cubicBezTo>
                <a:close/>
                <a:moveTo>
                  <a:pt x="146" y="44"/>
                </a:moveTo>
                <a:cubicBezTo>
                  <a:pt x="146" y="30"/>
                  <a:pt x="157" y="18"/>
                  <a:pt x="172" y="18"/>
                </a:cubicBezTo>
                <a:cubicBezTo>
                  <a:pt x="185" y="18"/>
                  <a:pt x="196" y="30"/>
                  <a:pt x="196" y="44"/>
                </a:cubicBezTo>
                <a:cubicBezTo>
                  <a:pt x="196" y="57"/>
                  <a:pt x="185" y="69"/>
                  <a:pt x="172" y="69"/>
                </a:cubicBezTo>
                <a:cubicBezTo>
                  <a:pt x="157" y="69"/>
                  <a:pt x="146" y="57"/>
                  <a:pt x="146" y="44"/>
                </a:cubicBezTo>
                <a:close/>
                <a:moveTo>
                  <a:pt x="196" y="301"/>
                </a:moveTo>
                <a:cubicBezTo>
                  <a:pt x="196" y="314"/>
                  <a:pt x="185" y="326"/>
                  <a:pt x="172" y="326"/>
                </a:cubicBezTo>
                <a:cubicBezTo>
                  <a:pt x="157" y="326"/>
                  <a:pt x="146" y="314"/>
                  <a:pt x="146" y="301"/>
                </a:cubicBezTo>
                <a:cubicBezTo>
                  <a:pt x="146" y="287"/>
                  <a:pt x="157" y="275"/>
                  <a:pt x="172" y="275"/>
                </a:cubicBezTo>
                <a:cubicBezTo>
                  <a:pt x="185" y="275"/>
                  <a:pt x="196" y="287"/>
                  <a:pt x="196" y="301"/>
                </a:cubicBezTo>
                <a:close/>
                <a:moveTo>
                  <a:pt x="300" y="326"/>
                </a:moveTo>
                <a:cubicBezTo>
                  <a:pt x="285" y="326"/>
                  <a:pt x="274" y="314"/>
                  <a:pt x="274" y="301"/>
                </a:cubicBezTo>
                <a:cubicBezTo>
                  <a:pt x="274" y="287"/>
                  <a:pt x="285" y="275"/>
                  <a:pt x="300" y="275"/>
                </a:cubicBezTo>
                <a:cubicBezTo>
                  <a:pt x="314" y="275"/>
                  <a:pt x="325" y="287"/>
                  <a:pt x="325" y="301"/>
                </a:cubicBezTo>
                <a:cubicBezTo>
                  <a:pt x="325" y="314"/>
                  <a:pt x="314" y="326"/>
                  <a:pt x="300" y="3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8" name="PA_淘宝店chenying0907 13"/>
          <p:cNvSpPr>
            <a:spLocks noEditPoints="1"/>
          </p:cNvSpPr>
          <p:nvPr>
            <p:custDataLst>
              <p:tags r:id="rId9"/>
            </p:custDataLst>
          </p:nvPr>
        </p:nvSpPr>
        <p:spPr bwMode="auto">
          <a:xfrm>
            <a:off x="5775970" y="2353153"/>
            <a:ext cx="205979" cy="206042"/>
          </a:xfrm>
          <a:custGeom>
            <a:avLst/>
            <a:gdLst>
              <a:gd name="T0" fmla="*/ 200 w 229"/>
              <a:gd name="T1" fmla="*/ 161 h 229"/>
              <a:gd name="T2" fmla="*/ 212 w 229"/>
              <a:gd name="T3" fmla="*/ 115 h 229"/>
              <a:gd name="T4" fmla="*/ 200 w 229"/>
              <a:gd name="T5" fmla="*/ 68 h 229"/>
              <a:gd name="T6" fmla="*/ 176 w 229"/>
              <a:gd name="T7" fmla="*/ 93 h 229"/>
              <a:gd name="T8" fmla="*/ 180 w 229"/>
              <a:gd name="T9" fmla="*/ 115 h 229"/>
              <a:gd name="T10" fmla="*/ 176 w 229"/>
              <a:gd name="T11" fmla="*/ 136 h 229"/>
              <a:gd name="T12" fmla="*/ 200 w 229"/>
              <a:gd name="T13" fmla="*/ 161 h 229"/>
              <a:gd name="T14" fmla="*/ 161 w 229"/>
              <a:gd name="T15" fmla="*/ 201 h 229"/>
              <a:gd name="T16" fmla="*/ 136 w 229"/>
              <a:gd name="T17" fmla="*/ 176 h 229"/>
              <a:gd name="T18" fmla="*/ 115 w 229"/>
              <a:gd name="T19" fmla="*/ 180 h 229"/>
              <a:gd name="T20" fmla="*/ 93 w 229"/>
              <a:gd name="T21" fmla="*/ 176 h 229"/>
              <a:gd name="T22" fmla="*/ 69 w 229"/>
              <a:gd name="T23" fmla="*/ 201 h 229"/>
              <a:gd name="T24" fmla="*/ 115 w 229"/>
              <a:gd name="T25" fmla="*/ 212 h 229"/>
              <a:gd name="T26" fmla="*/ 161 w 229"/>
              <a:gd name="T27" fmla="*/ 201 h 229"/>
              <a:gd name="T28" fmla="*/ 69 w 229"/>
              <a:gd name="T29" fmla="*/ 28 h 229"/>
              <a:gd name="T30" fmla="*/ 93 w 229"/>
              <a:gd name="T31" fmla="*/ 53 h 229"/>
              <a:gd name="T32" fmla="*/ 115 w 229"/>
              <a:gd name="T33" fmla="*/ 49 h 229"/>
              <a:gd name="T34" fmla="*/ 136 w 229"/>
              <a:gd name="T35" fmla="*/ 53 h 229"/>
              <a:gd name="T36" fmla="*/ 161 w 229"/>
              <a:gd name="T37" fmla="*/ 28 h 229"/>
              <a:gd name="T38" fmla="*/ 115 w 229"/>
              <a:gd name="T39" fmla="*/ 16 h 229"/>
              <a:gd name="T40" fmla="*/ 69 w 229"/>
              <a:gd name="T41" fmla="*/ 28 h 229"/>
              <a:gd name="T42" fmla="*/ 163 w 229"/>
              <a:gd name="T43" fmla="*/ 115 h 229"/>
              <a:gd name="T44" fmla="*/ 115 w 229"/>
              <a:gd name="T45" fmla="*/ 65 h 229"/>
              <a:gd name="T46" fmla="*/ 65 w 229"/>
              <a:gd name="T47" fmla="*/ 115 h 229"/>
              <a:gd name="T48" fmla="*/ 115 w 229"/>
              <a:gd name="T49" fmla="*/ 164 h 229"/>
              <a:gd name="T50" fmla="*/ 163 w 229"/>
              <a:gd name="T51" fmla="*/ 115 h 229"/>
              <a:gd name="T52" fmla="*/ 53 w 229"/>
              <a:gd name="T53" fmla="*/ 136 h 229"/>
              <a:gd name="T54" fmla="*/ 49 w 229"/>
              <a:gd name="T55" fmla="*/ 115 h 229"/>
              <a:gd name="T56" fmla="*/ 53 w 229"/>
              <a:gd name="T57" fmla="*/ 93 h 229"/>
              <a:gd name="T58" fmla="*/ 28 w 229"/>
              <a:gd name="T59" fmla="*/ 68 h 229"/>
              <a:gd name="T60" fmla="*/ 16 w 229"/>
              <a:gd name="T61" fmla="*/ 115 h 229"/>
              <a:gd name="T62" fmla="*/ 28 w 229"/>
              <a:gd name="T63" fmla="*/ 161 h 229"/>
              <a:gd name="T64" fmla="*/ 53 w 229"/>
              <a:gd name="T65" fmla="*/ 136 h 229"/>
              <a:gd name="T66" fmla="*/ 229 w 229"/>
              <a:gd name="T67" fmla="*/ 115 h 229"/>
              <a:gd name="T68" fmla="*/ 115 w 229"/>
              <a:gd name="T69" fmla="*/ 229 h 229"/>
              <a:gd name="T70" fmla="*/ 0 w 229"/>
              <a:gd name="T71" fmla="*/ 115 h 229"/>
              <a:gd name="T72" fmla="*/ 115 w 229"/>
              <a:gd name="T73" fmla="*/ 0 h 229"/>
              <a:gd name="T74" fmla="*/ 229 w 229"/>
              <a:gd name="T75"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9">
                <a:moveTo>
                  <a:pt x="200" y="161"/>
                </a:moveTo>
                <a:cubicBezTo>
                  <a:pt x="208" y="147"/>
                  <a:pt x="212" y="131"/>
                  <a:pt x="212" y="115"/>
                </a:cubicBezTo>
                <a:cubicBezTo>
                  <a:pt x="212" y="98"/>
                  <a:pt x="208" y="82"/>
                  <a:pt x="200" y="68"/>
                </a:cubicBezTo>
                <a:cubicBezTo>
                  <a:pt x="176" y="93"/>
                  <a:pt x="176" y="93"/>
                  <a:pt x="176" y="93"/>
                </a:cubicBezTo>
                <a:cubicBezTo>
                  <a:pt x="178" y="100"/>
                  <a:pt x="180" y="107"/>
                  <a:pt x="180" y="115"/>
                </a:cubicBezTo>
                <a:cubicBezTo>
                  <a:pt x="180" y="122"/>
                  <a:pt x="178" y="129"/>
                  <a:pt x="176" y="136"/>
                </a:cubicBezTo>
                <a:lnTo>
                  <a:pt x="200" y="161"/>
                </a:lnTo>
                <a:close/>
                <a:moveTo>
                  <a:pt x="161" y="201"/>
                </a:moveTo>
                <a:cubicBezTo>
                  <a:pt x="136" y="176"/>
                  <a:pt x="136" y="176"/>
                  <a:pt x="136" y="176"/>
                </a:cubicBezTo>
                <a:cubicBezTo>
                  <a:pt x="129" y="179"/>
                  <a:pt x="122" y="180"/>
                  <a:pt x="115" y="180"/>
                </a:cubicBezTo>
                <a:cubicBezTo>
                  <a:pt x="107" y="180"/>
                  <a:pt x="100" y="179"/>
                  <a:pt x="93" y="176"/>
                </a:cubicBezTo>
                <a:cubicBezTo>
                  <a:pt x="69" y="201"/>
                  <a:pt x="69" y="201"/>
                  <a:pt x="69" y="201"/>
                </a:cubicBezTo>
                <a:cubicBezTo>
                  <a:pt x="82" y="208"/>
                  <a:pt x="98" y="212"/>
                  <a:pt x="115" y="212"/>
                </a:cubicBezTo>
                <a:cubicBezTo>
                  <a:pt x="131" y="212"/>
                  <a:pt x="147" y="208"/>
                  <a:pt x="161" y="201"/>
                </a:cubicBezTo>
                <a:close/>
                <a:moveTo>
                  <a:pt x="69" y="28"/>
                </a:moveTo>
                <a:cubicBezTo>
                  <a:pt x="93" y="53"/>
                  <a:pt x="93" y="53"/>
                  <a:pt x="93" y="53"/>
                </a:cubicBezTo>
                <a:cubicBezTo>
                  <a:pt x="100" y="51"/>
                  <a:pt x="107" y="49"/>
                  <a:pt x="115" y="49"/>
                </a:cubicBezTo>
                <a:cubicBezTo>
                  <a:pt x="122" y="49"/>
                  <a:pt x="129" y="51"/>
                  <a:pt x="136" y="53"/>
                </a:cubicBezTo>
                <a:cubicBezTo>
                  <a:pt x="161" y="28"/>
                  <a:pt x="161" y="28"/>
                  <a:pt x="161" y="28"/>
                </a:cubicBezTo>
                <a:cubicBezTo>
                  <a:pt x="147" y="20"/>
                  <a:pt x="131" y="16"/>
                  <a:pt x="115" y="16"/>
                </a:cubicBezTo>
                <a:cubicBezTo>
                  <a:pt x="98" y="16"/>
                  <a:pt x="82" y="20"/>
                  <a:pt x="69" y="28"/>
                </a:cubicBezTo>
                <a:close/>
                <a:moveTo>
                  <a:pt x="163" y="115"/>
                </a:moveTo>
                <a:cubicBezTo>
                  <a:pt x="163" y="87"/>
                  <a:pt x="141" y="65"/>
                  <a:pt x="115" y="65"/>
                </a:cubicBezTo>
                <a:cubicBezTo>
                  <a:pt x="87" y="65"/>
                  <a:pt x="65" y="87"/>
                  <a:pt x="65" y="115"/>
                </a:cubicBezTo>
                <a:cubicBezTo>
                  <a:pt x="65" y="141"/>
                  <a:pt x="87" y="164"/>
                  <a:pt x="115" y="164"/>
                </a:cubicBezTo>
                <a:cubicBezTo>
                  <a:pt x="141" y="164"/>
                  <a:pt x="163" y="141"/>
                  <a:pt x="163" y="115"/>
                </a:cubicBezTo>
                <a:close/>
                <a:moveTo>
                  <a:pt x="53" y="136"/>
                </a:moveTo>
                <a:cubicBezTo>
                  <a:pt x="51" y="129"/>
                  <a:pt x="49" y="122"/>
                  <a:pt x="49" y="115"/>
                </a:cubicBezTo>
                <a:cubicBezTo>
                  <a:pt x="49" y="107"/>
                  <a:pt x="51" y="100"/>
                  <a:pt x="53" y="93"/>
                </a:cubicBezTo>
                <a:cubicBezTo>
                  <a:pt x="28" y="68"/>
                  <a:pt x="28" y="68"/>
                  <a:pt x="28" y="68"/>
                </a:cubicBezTo>
                <a:cubicBezTo>
                  <a:pt x="21" y="82"/>
                  <a:pt x="16" y="98"/>
                  <a:pt x="16" y="115"/>
                </a:cubicBezTo>
                <a:cubicBezTo>
                  <a:pt x="16" y="131"/>
                  <a:pt x="21" y="147"/>
                  <a:pt x="28" y="161"/>
                </a:cubicBezTo>
                <a:lnTo>
                  <a:pt x="53" y="136"/>
                </a:lnTo>
                <a:close/>
                <a:moveTo>
                  <a:pt x="229" y="115"/>
                </a:moveTo>
                <a:cubicBezTo>
                  <a:pt x="229" y="178"/>
                  <a:pt x="178" y="229"/>
                  <a:pt x="115" y="229"/>
                </a:cubicBezTo>
                <a:cubicBezTo>
                  <a:pt x="51" y="229"/>
                  <a:pt x="0" y="178"/>
                  <a:pt x="0" y="115"/>
                </a:cubicBezTo>
                <a:cubicBezTo>
                  <a:pt x="0" y="51"/>
                  <a:pt x="51" y="0"/>
                  <a:pt x="115" y="0"/>
                </a:cubicBezTo>
                <a:cubicBezTo>
                  <a:pt x="178" y="0"/>
                  <a:pt x="229" y="51"/>
                  <a:pt x="229"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9" name="PA_淘宝店chenying0907 14"/>
          <p:cNvSpPr>
            <a:spLocks noEditPoints="1"/>
          </p:cNvSpPr>
          <p:nvPr>
            <p:custDataLst>
              <p:tags r:id="rId10"/>
            </p:custDataLst>
          </p:nvPr>
        </p:nvSpPr>
        <p:spPr bwMode="auto">
          <a:xfrm>
            <a:off x="3207793" y="2984379"/>
            <a:ext cx="178594" cy="157211"/>
          </a:xfrm>
          <a:custGeom>
            <a:avLst/>
            <a:gdLst>
              <a:gd name="T0" fmla="*/ 166 w 199"/>
              <a:gd name="T1" fmla="*/ 110 h 174"/>
              <a:gd name="T2" fmla="*/ 152 w 199"/>
              <a:gd name="T3" fmla="*/ 97 h 174"/>
              <a:gd name="T4" fmla="*/ 170 w 199"/>
              <a:gd name="T5" fmla="*/ 108 h 174"/>
              <a:gd name="T6" fmla="*/ 91 w 199"/>
              <a:gd name="T7" fmla="*/ 40 h 174"/>
              <a:gd name="T8" fmla="*/ 55 w 199"/>
              <a:gd name="T9" fmla="*/ 55 h 174"/>
              <a:gd name="T10" fmla="*/ 91 w 199"/>
              <a:gd name="T11" fmla="*/ 40 h 174"/>
              <a:gd name="T12" fmla="*/ 103 w 199"/>
              <a:gd name="T13" fmla="*/ 40 h 174"/>
              <a:gd name="T14" fmla="*/ 139 w 199"/>
              <a:gd name="T15" fmla="*/ 55 h 174"/>
              <a:gd name="T16" fmla="*/ 103 w 199"/>
              <a:gd name="T17" fmla="*/ 84 h 174"/>
              <a:gd name="T18" fmla="*/ 139 w 199"/>
              <a:gd name="T19" fmla="*/ 68 h 174"/>
              <a:gd name="T20" fmla="*/ 103 w 199"/>
              <a:gd name="T21" fmla="*/ 84 h 174"/>
              <a:gd name="T22" fmla="*/ 139 w 199"/>
              <a:gd name="T23" fmla="*/ 97 h 174"/>
              <a:gd name="T24" fmla="*/ 103 w 199"/>
              <a:gd name="T25" fmla="*/ 110 h 174"/>
              <a:gd name="T26" fmla="*/ 59 w 199"/>
              <a:gd name="T27" fmla="*/ 68 h 174"/>
              <a:gd name="T28" fmla="*/ 91 w 199"/>
              <a:gd name="T29" fmla="*/ 84 h 174"/>
              <a:gd name="T30" fmla="*/ 59 w 199"/>
              <a:gd name="T31" fmla="*/ 68 h 174"/>
              <a:gd name="T32" fmla="*/ 68 w 199"/>
              <a:gd name="T33" fmla="*/ 97 h 174"/>
              <a:gd name="T34" fmla="*/ 91 w 199"/>
              <a:gd name="T35" fmla="*/ 110 h 174"/>
              <a:gd name="T36" fmla="*/ 176 w 199"/>
              <a:gd name="T37" fmla="*/ 84 h 174"/>
              <a:gd name="T38" fmla="*/ 152 w 199"/>
              <a:gd name="T39" fmla="*/ 68 h 174"/>
              <a:gd name="T40" fmla="*/ 176 w 199"/>
              <a:gd name="T41" fmla="*/ 84 h 174"/>
              <a:gd name="T42" fmla="*/ 152 w 199"/>
              <a:gd name="T43" fmla="*/ 55 h 174"/>
              <a:gd name="T44" fmla="*/ 187 w 199"/>
              <a:gd name="T45" fmla="*/ 40 h 174"/>
              <a:gd name="T46" fmla="*/ 82 w 199"/>
              <a:gd name="T47" fmla="*/ 145 h 174"/>
              <a:gd name="T48" fmla="*/ 82 w 199"/>
              <a:gd name="T49" fmla="*/ 162 h 174"/>
              <a:gd name="T50" fmla="*/ 82 w 199"/>
              <a:gd name="T51" fmla="*/ 145 h 174"/>
              <a:gd name="T52" fmla="*/ 160 w 199"/>
              <a:gd name="T53" fmla="*/ 153 h 174"/>
              <a:gd name="T54" fmla="*/ 144 w 199"/>
              <a:gd name="T55" fmla="*/ 153 h 174"/>
              <a:gd name="T56" fmla="*/ 199 w 199"/>
              <a:gd name="T57" fmla="*/ 40 h 174"/>
              <a:gd name="T58" fmla="*/ 187 w 199"/>
              <a:gd name="T59" fmla="*/ 28 h 174"/>
              <a:gd name="T60" fmla="*/ 42 w 199"/>
              <a:gd name="T61" fmla="*/ 12 h 174"/>
              <a:gd name="T62" fmla="*/ 35 w 199"/>
              <a:gd name="T63" fmla="*/ 3 h 174"/>
              <a:gd name="T64" fmla="*/ 6 w 199"/>
              <a:gd name="T65" fmla="*/ 0 h 174"/>
              <a:gd name="T66" fmla="*/ 6 w 199"/>
              <a:gd name="T67" fmla="*/ 12 h 174"/>
              <a:gd name="T68" fmla="*/ 28 w 199"/>
              <a:gd name="T69" fmla="*/ 13 h 174"/>
              <a:gd name="T70" fmla="*/ 59 w 199"/>
              <a:gd name="T71" fmla="*/ 111 h 174"/>
              <a:gd name="T72" fmla="*/ 45 w 199"/>
              <a:gd name="T73" fmla="*/ 121 h 174"/>
              <a:gd name="T74" fmla="*/ 43 w 199"/>
              <a:gd name="T75" fmla="*/ 146 h 174"/>
              <a:gd name="T76" fmla="*/ 61 w 199"/>
              <a:gd name="T77" fmla="*/ 159 h 174"/>
              <a:gd name="T78" fmla="*/ 82 w 199"/>
              <a:gd name="T79" fmla="*/ 174 h 174"/>
              <a:gd name="T80" fmla="*/ 132 w 199"/>
              <a:gd name="T81" fmla="*/ 160 h 174"/>
              <a:gd name="T82" fmla="*/ 172 w 199"/>
              <a:gd name="T83" fmla="*/ 160 h 174"/>
              <a:gd name="T84" fmla="*/ 193 w 199"/>
              <a:gd name="T85" fmla="*/ 153 h 174"/>
              <a:gd name="T86" fmla="*/ 172 w 199"/>
              <a:gd name="T87" fmla="*/ 147 h 174"/>
              <a:gd name="T88" fmla="*/ 133 w 199"/>
              <a:gd name="T89" fmla="*/ 147 h 174"/>
              <a:gd name="T90" fmla="*/ 82 w 199"/>
              <a:gd name="T91" fmla="*/ 133 h 174"/>
              <a:gd name="T92" fmla="*/ 61 w 199"/>
              <a:gd name="T93" fmla="*/ 146 h 174"/>
              <a:gd name="T94" fmla="*/ 54 w 199"/>
              <a:gd name="T95" fmla="*/ 140 h 174"/>
              <a:gd name="T96" fmla="*/ 54 w 199"/>
              <a:gd name="T97" fmla="*/ 131 h 174"/>
              <a:gd name="T98" fmla="*/ 64 w 199"/>
              <a:gd name="T99" fmla="*/ 123 h 174"/>
              <a:gd name="T100" fmla="*/ 97 w 199"/>
              <a:gd name="T101" fmla="*/ 123 h 174"/>
              <a:gd name="T102" fmla="*/ 145 w 199"/>
              <a:gd name="T103" fmla="*/ 123 h 174"/>
              <a:gd name="T104" fmla="*/ 176 w 199"/>
              <a:gd name="T105" fmla="*/ 120 h 174"/>
              <a:gd name="T106" fmla="*/ 186 w 199"/>
              <a:gd name="T107" fmla="*/ 94 h 174"/>
              <a:gd name="T108" fmla="*/ 187 w 199"/>
              <a:gd name="T109" fmla="*/ 91 h 174"/>
              <a:gd name="T110" fmla="*/ 199 w 199"/>
              <a:gd name="T111"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74">
                <a:moveTo>
                  <a:pt x="169" y="110"/>
                </a:moveTo>
                <a:cubicBezTo>
                  <a:pt x="168" y="110"/>
                  <a:pt x="167" y="110"/>
                  <a:pt x="166" y="110"/>
                </a:cubicBezTo>
                <a:cubicBezTo>
                  <a:pt x="166" y="110"/>
                  <a:pt x="160" y="110"/>
                  <a:pt x="152" y="110"/>
                </a:cubicBezTo>
                <a:cubicBezTo>
                  <a:pt x="152" y="97"/>
                  <a:pt x="152" y="97"/>
                  <a:pt x="152" y="97"/>
                </a:cubicBezTo>
                <a:cubicBezTo>
                  <a:pt x="173" y="97"/>
                  <a:pt x="173" y="97"/>
                  <a:pt x="173" y="97"/>
                </a:cubicBezTo>
                <a:cubicBezTo>
                  <a:pt x="170" y="108"/>
                  <a:pt x="170" y="108"/>
                  <a:pt x="170" y="108"/>
                </a:cubicBezTo>
                <a:cubicBezTo>
                  <a:pt x="170" y="108"/>
                  <a:pt x="169" y="109"/>
                  <a:pt x="169" y="110"/>
                </a:cubicBezTo>
                <a:close/>
                <a:moveTo>
                  <a:pt x="91" y="40"/>
                </a:moveTo>
                <a:cubicBezTo>
                  <a:pt x="91" y="55"/>
                  <a:pt x="91" y="55"/>
                  <a:pt x="91" y="55"/>
                </a:cubicBezTo>
                <a:cubicBezTo>
                  <a:pt x="55" y="55"/>
                  <a:pt x="55" y="55"/>
                  <a:pt x="55" y="55"/>
                </a:cubicBezTo>
                <a:cubicBezTo>
                  <a:pt x="50" y="40"/>
                  <a:pt x="50" y="40"/>
                  <a:pt x="50" y="40"/>
                </a:cubicBezTo>
                <a:lnTo>
                  <a:pt x="91" y="40"/>
                </a:lnTo>
                <a:close/>
                <a:moveTo>
                  <a:pt x="103" y="55"/>
                </a:moveTo>
                <a:cubicBezTo>
                  <a:pt x="103" y="40"/>
                  <a:pt x="103" y="40"/>
                  <a:pt x="103" y="40"/>
                </a:cubicBezTo>
                <a:cubicBezTo>
                  <a:pt x="139" y="40"/>
                  <a:pt x="139" y="40"/>
                  <a:pt x="139" y="40"/>
                </a:cubicBezTo>
                <a:cubicBezTo>
                  <a:pt x="139" y="55"/>
                  <a:pt x="139" y="55"/>
                  <a:pt x="139" y="55"/>
                </a:cubicBezTo>
                <a:lnTo>
                  <a:pt x="103" y="55"/>
                </a:lnTo>
                <a:close/>
                <a:moveTo>
                  <a:pt x="103" y="84"/>
                </a:moveTo>
                <a:cubicBezTo>
                  <a:pt x="103" y="68"/>
                  <a:pt x="103" y="68"/>
                  <a:pt x="103" y="68"/>
                </a:cubicBezTo>
                <a:cubicBezTo>
                  <a:pt x="139" y="68"/>
                  <a:pt x="139" y="68"/>
                  <a:pt x="139" y="68"/>
                </a:cubicBezTo>
                <a:cubicBezTo>
                  <a:pt x="139" y="84"/>
                  <a:pt x="139" y="84"/>
                  <a:pt x="139" y="84"/>
                </a:cubicBezTo>
                <a:lnTo>
                  <a:pt x="103" y="84"/>
                </a:lnTo>
                <a:close/>
                <a:moveTo>
                  <a:pt x="103" y="97"/>
                </a:moveTo>
                <a:cubicBezTo>
                  <a:pt x="139" y="97"/>
                  <a:pt x="139" y="97"/>
                  <a:pt x="139" y="97"/>
                </a:cubicBezTo>
                <a:cubicBezTo>
                  <a:pt x="139" y="110"/>
                  <a:pt x="139" y="110"/>
                  <a:pt x="139" y="110"/>
                </a:cubicBezTo>
                <a:cubicBezTo>
                  <a:pt x="103" y="110"/>
                  <a:pt x="103" y="110"/>
                  <a:pt x="103" y="110"/>
                </a:cubicBezTo>
                <a:lnTo>
                  <a:pt x="103" y="97"/>
                </a:lnTo>
                <a:close/>
                <a:moveTo>
                  <a:pt x="59" y="68"/>
                </a:moveTo>
                <a:cubicBezTo>
                  <a:pt x="91" y="68"/>
                  <a:pt x="91" y="68"/>
                  <a:pt x="91" y="68"/>
                </a:cubicBezTo>
                <a:cubicBezTo>
                  <a:pt x="91" y="84"/>
                  <a:pt x="91" y="84"/>
                  <a:pt x="91" y="84"/>
                </a:cubicBezTo>
                <a:cubicBezTo>
                  <a:pt x="64" y="84"/>
                  <a:pt x="64" y="84"/>
                  <a:pt x="64" y="84"/>
                </a:cubicBezTo>
                <a:lnTo>
                  <a:pt x="59" y="68"/>
                </a:lnTo>
                <a:close/>
                <a:moveTo>
                  <a:pt x="72" y="110"/>
                </a:moveTo>
                <a:cubicBezTo>
                  <a:pt x="68" y="97"/>
                  <a:pt x="68" y="97"/>
                  <a:pt x="68" y="97"/>
                </a:cubicBezTo>
                <a:cubicBezTo>
                  <a:pt x="91" y="97"/>
                  <a:pt x="91" y="97"/>
                  <a:pt x="91" y="97"/>
                </a:cubicBezTo>
                <a:cubicBezTo>
                  <a:pt x="91" y="110"/>
                  <a:pt x="91" y="110"/>
                  <a:pt x="91" y="110"/>
                </a:cubicBezTo>
                <a:lnTo>
                  <a:pt x="72" y="110"/>
                </a:lnTo>
                <a:close/>
                <a:moveTo>
                  <a:pt x="176" y="84"/>
                </a:moveTo>
                <a:cubicBezTo>
                  <a:pt x="152" y="84"/>
                  <a:pt x="152" y="84"/>
                  <a:pt x="152" y="84"/>
                </a:cubicBezTo>
                <a:cubicBezTo>
                  <a:pt x="152" y="68"/>
                  <a:pt x="152" y="68"/>
                  <a:pt x="152" y="68"/>
                </a:cubicBezTo>
                <a:cubicBezTo>
                  <a:pt x="179" y="68"/>
                  <a:pt x="179" y="68"/>
                  <a:pt x="179" y="68"/>
                </a:cubicBezTo>
                <a:lnTo>
                  <a:pt x="176" y="84"/>
                </a:lnTo>
                <a:close/>
                <a:moveTo>
                  <a:pt x="183" y="55"/>
                </a:moveTo>
                <a:cubicBezTo>
                  <a:pt x="152" y="55"/>
                  <a:pt x="152" y="55"/>
                  <a:pt x="152" y="55"/>
                </a:cubicBezTo>
                <a:cubicBezTo>
                  <a:pt x="152" y="40"/>
                  <a:pt x="152" y="40"/>
                  <a:pt x="152" y="40"/>
                </a:cubicBezTo>
                <a:cubicBezTo>
                  <a:pt x="187" y="40"/>
                  <a:pt x="187" y="40"/>
                  <a:pt x="187" y="40"/>
                </a:cubicBezTo>
                <a:lnTo>
                  <a:pt x="183" y="55"/>
                </a:lnTo>
                <a:close/>
                <a:moveTo>
                  <a:pt x="82" y="145"/>
                </a:moveTo>
                <a:cubicBezTo>
                  <a:pt x="86" y="145"/>
                  <a:pt x="90" y="149"/>
                  <a:pt x="90" y="153"/>
                </a:cubicBezTo>
                <a:cubicBezTo>
                  <a:pt x="90" y="158"/>
                  <a:pt x="86" y="162"/>
                  <a:pt x="82" y="162"/>
                </a:cubicBezTo>
                <a:cubicBezTo>
                  <a:pt x="77" y="162"/>
                  <a:pt x="74" y="158"/>
                  <a:pt x="74" y="153"/>
                </a:cubicBezTo>
                <a:cubicBezTo>
                  <a:pt x="74" y="149"/>
                  <a:pt x="77" y="145"/>
                  <a:pt x="82" y="145"/>
                </a:cubicBezTo>
                <a:close/>
                <a:moveTo>
                  <a:pt x="153" y="145"/>
                </a:moveTo>
                <a:cubicBezTo>
                  <a:pt x="157" y="145"/>
                  <a:pt x="160" y="149"/>
                  <a:pt x="160" y="153"/>
                </a:cubicBezTo>
                <a:cubicBezTo>
                  <a:pt x="160" y="158"/>
                  <a:pt x="157" y="162"/>
                  <a:pt x="153" y="162"/>
                </a:cubicBezTo>
                <a:cubicBezTo>
                  <a:pt x="148" y="162"/>
                  <a:pt x="144" y="158"/>
                  <a:pt x="144" y="153"/>
                </a:cubicBezTo>
                <a:cubicBezTo>
                  <a:pt x="144" y="149"/>
                  <a:pt x="148" y="145"/>
                  <a:pt x="153" y="145"/>
                </a:cubicBezTo>
                <a:close/>
                <a:moveTo>
                  <a:pt x="199" y="40"/>
                </a:moveTo>
                <a:cubicBezTo>
                  <a:pt x="199" y="37"/>
                  <a:pt x="198" y="34"/>
                  <a:pt x="195" y="31"/>
                </a:cubicBezTo>
                <a:cubicBezTo>
                  <a:pt x="193" y="29"/>
                  <a:pt x="190" y="28"/>
                  <a:pt x="187" y="28"/>
                </a:cubicBezTo>
                <a:cubicBezTo>
                  <a:pt x="47" y="28"/>
                  <a:pt x="47" y="28"/>
                  <a:pt x="47" y="28"/>
                </a:cubicBezTo>
                <a:cubicBezTo>
                  <a:pt x="42" y="12"/>
                  <a:pt x="42" y="12"/>
                  <a:pt x="42" y="12"/>
                </a:cubicBezTo>
                <a:cubicBezTo>
                  <a:pt x="42" y="12"/>
                  <a:pt x="42" y="12"/>
                  <a:pt x="42" y="12"/>
                </a:cubicBezTo>
                <a:cubicBezTo>
                  <a:pt x="40" y="8"/>
                  <a:pt x="38" y="5"/>
                  <a:pt x="35" y="3"/>
                </a:cubicBezTo>
                <a:cubicBezTo>
                  <a:pt x="32" y="1"/>
                  <a:pt x="29" y="0"/>
                  <a:pt x="25" y="0"/>
                </a:cubicBezTo>
                <a:cubicBezTo>
                  <a:pt x="6" y="0"/>
                  <a:pt x="6" y="0"/>
                  <a:pt x="6" y="0"/>
                </a:cubicBezTo>
                <a:cubicBezTo>
                  <a:pt x="2" y="0"/>
                  <a:pt x="0" y="2"/>
                  <a:pt x="0" y="6"/>
                </a:cubicBezTo>
                <a:cubicBezTo>
                  <a:pt x="0" y="10"/>
                  <a:pt x="2" y="12"/>
                  <a:pt x="6" y="12"/>
                </a:cubicBezTo>
                <a:cubicBezTo>
                  <a:pt x="25" y="12"/>
                  <a:pt x="25" y="12"/>
                  <a:pt x="25" y="12"/>
                </a:cubicBezTo>
                <a:cubicBezTo>
                  <a:pt x="26" y="12"/>
                  <a:pt x="27" y="13"/>
                  <a:pt x="28" y="13"/>
                </a:cubicBezTo>
                <a:cubicBezTo>
                  <a:pt x="29" y="14"/>
                  <a:pt x="29" y="15"/>
                  <a:pt x="29" y="15"/>
                </a:cubicBezTo>
                <a:cubicBezTo>
                  <a:pt x="59" y="111"/>
                  <a:pt x="59" y="111"/>
                  <a:pt x="59" y="111"/>
                </a:cubicBezTo>
                <a:cubicBezTo>
                  <a:pt x="58" y="111"/>
                  <a:pt x="57" y="112"/>
                  <a:pt x="56" y="112"/>
                </a:cubicBezTo>
                <a:cubicBezTo>
                  <a:pt x="52" y="114"/>
                  <a:pt x="48" y="117"/>
                  <a:pt x="45" y="121"/>
                </a:cubicBezTo>
                <a:cubicBezTo>
                  <a:pt x="43" y="124"/>
                  <a:pt x="40" y="130"/>
                  <a:pt x="40" y="135"/>
                </a:cubicBezTo>
                <a:cubicBezTo>
                  <a:pt x="40" y="138"/>
                  <a:pt x="41" y="142"/>
                  <a:pt x="43" y="146"/>
                </a:cubicBezTo>
                <a:cubicBezTo>
                  <a:pt x="44" y="149"/>
                  <a:pt x="46" y="151"/>
                  <a:pt x="49" y="153"/>
                </a:cubicBezTo>
                <a:cubicBezTo>
                  <a:pt x="52" y="157"/>
                  <a:pt x="57" y="158"/>
                  <a:pt x="61" y="159"/>
                </a:cubicBezTo>
                <a:cubicBezTo>
                  <a:pt x="61" y="159"/>
                  <a:pt x="61" y="159"/>
                  <a:pt x="62" y="159"/>
                </a:cubicBezTo>
                <a:cubicBezTo>
                  <a:pt x="64" y="167"/>
                  <a:pt x="72" y="174"/>
                  <a:pt x="82" y="174"/>
                </a:cubicBezTo>
                <a:cubicBezTo>
                  <a:pt x="91" y="174"/>
                  <a:pt x="99" y="168"/>
                  <a:pt x="101" y="160"/>
                </a:cubicBezTo>
                <a:cubicBezTo>
                  <a:pt x="110" y="160"/>
                  <a:pt x="122" y="160"/>
                  <a:pt x="132" y="160"/>
                </a:cubicBezTo>
                <a:cubicBezTo>
                  <a:pt x="135" y="168"/>
                  <a:pt x="143" y="174"/>
                  <a:pt x="153" y="174"/>
                </a:cubicBezTo>
                <a:cubicBezTo>
                  <a:pt x="162" y="174"/>
                  <a:pt x="170" y="168"/>
                  <a:pt x="172" y="160"/>
                </a:cubicBezTo>
                <a:cubicBezTo>
                  <a:pt x="186" y="160"/>
                  <a:pt x="186" y="160"/>
                  <a:pt x="186" y="160"/>
                </a:cubicBezTo>
                <a:cubicBezTo>
                  <a:pt x="190" y="160"/>
                  <a:pt x="193" y="157"/>
                  <a:pt x="193" y="153"/>
                </a:cubicBezTo>
                <a:cubicBezTo>
                  <a:pt x="193" y="150"/>
                  <a:pt x="190" y="147"/>
                  <a:pt x="186" y="147"/>
                </a:cubicBezTo>
                <a:cubicBezTo>
                  <a:pt x="186" y="147"/>
                  <a:pt x="180" y="147"/>
                  <a:pt x="172" y="147"/>
                </a:cubicBezTo>
                <a:cubicBezTo>
                  <a:pt x="170" y="138"/>
                  <a:pt x="161" y="133"/>
                  <a:pt x="153" y="133"/>
                </a:cubicBezTo>
                <a:cubicBezTo>
                  <a:pt x="143" y="133"/>
                  <a:pt x="136" y="138"/>
                  <a:pt x="133" y="147"/>
                </a:cubicBezTo>
                <a:cubicBezTo>
                  <a:pt x="101" y="147"/>
                  <a:pt x="101" y="147"/>
                  <a:pt x="101" y="147"/>
                </a:cubicBezTo>
                <a:cubicBezTo>
                  <a:pt x="98" y="138"/>
                  <a:pt x="91" y="133"/>
                  <a:pt x="82" y="133"/>
                </a:cubicBezTo>
                <a:cubicBezTo>
                  <a:pt x="73" y="133"/>
                  <a:pt x="65" y="138"/>
                  <a:pt x="62" y="146"/>
                </a:cubicBezTo>
                <a:cubicBezTo>
                  <a:pt x="62" y="146"/>
                  <a:pt x="61" y="146"/>
                  <a:pt x="61" y="146"/>
                </a:cubicBezTo>
                <a:cubicBezTo>
                  <a:pt x="59" y="145"/>
                  <a:pt x="58" y="145"/>
                  <a:pt x="57" y="144"/>
                </a:cubicBezTo>
                <a:cubicBezTo>
                  <a:pt x="56" y="143"/>
                  <a:pt x="55" y="142"/>
                  <a:pt x="54" y="140"/>
                </a:cubicBezTo>
                <a:cubicBezTo>
                  <a:pt x="53" y="138"/>
                  <a:pt x="53" y="136"/>
                  <a:pt x="53" y="135"/>
                </a:cubicBezTo>
                <a:cubicBezTo>
                  <a:pt x="53" y="133"/>
                  <a:pt x="53" y="132"/>
                  <a:pt x="54" y="131"/>
                </a:cubicBezTo>
                <a:cubicBezTo>
                  <a:pt x="55" y="129"/>
                  <a:pt x="57" y="126"/>
                  <a:pt x="59" y="125"/>
                </a:cubicBezTo>
                <a:cubicBezTo>
                  <a:pt x="61" y="124"/>
                  <a:pt x="63" y="123"/>
                  <a:pt x="64" y="123"/>
                </a:cubicBezTo>
                <a:cubicBezTo>
                  <a:pt x="67" y="123"/>
                  <a:pt x="80" y="123"/>
                  <a:pt x="97" y="123"/>
                </a:cubicBezTo>
                <a:cubicBezTo>
                  <a:pt x="97" y="123"/>
                  <a:pt x="97" y="123"/>
                  <a:pt x="97" y="123"/>
                </a:cubicBezTo>
                <a:cubicBezTo>
                  <a:pt x="113" y="123"/>
                  <a:pt x="131" y="123"/>
                  <a:pt x="145" y="123"/>
                </a:cubicBezTo>
                <a:cubicBezTo>
                  <a:pt x="145" y="123"/>
                  <a:pt x="145" y="123"/>
                  <a:pt x="145" y="123"/>
                </a:cubicBezTo>
                <a:cubicBezTo>
                  <a:pt x="157" y="123"/>
                  <a:pt x="166" y="123"/>
                  <a:pt x="166" y="123"/>
                </a:cubicBezTo>
                <a:cubicBezTo>
                  <a:pt x="170" y="123"/>
                  <a:pt x="173" y="122"/>
                  <a:pt x="176" y="120"/>
                </a:cubicBezTo>
                <a:cubicBezTo>
                  <a:pt x="179" y="118"/>
                  <a:pt x="181" y="115"/>
                  <a:pt x="182" y="111"/>
                </a:cubicBezTo>
                <a:cubicBezTo>
                  <a:pt x="186" y="94"/>
                  <a:pt x="186" y="94"/>
                  <a:pt x="186" y="94"/>
                </a:cubicBezTo>
                <a:cubicBezTo>
                  <a:pt x="187" y="93"/>
                  <a:pt x="187" y="92"/>
                  <a:pt x="187" y="91"/>
                </a:cubicBezTo>
                <a:cubicBezTo>
                  <a:pt x="187" y="91"/>
                  <a:pt x="187" y="91"/>
                  <a:pt x="187" y="91"/>
                </a:cubicBezTo>
                <a:cubicBezTo>
                  <a:pt x="199" y="43"/>
                  <a:pt x="199" y="43"/>
                  <a:pt x="199" y="43"/>
                </a:cubicBezTo>
                <a:cubicBezTo>
                  <a:pt x="199" y="42"/>
                  <a:pt x="199" y="41"/>
                  <a:pt x="199"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0" name="PA_淘宝店chenying0907 15"/>
          <p:cNvSpPr>
            <a:spLocks noEditPoints="1"/>
          </p:cNvSpPr>
          <p:nvPr>
            <p:custDataLst>
              <p:tags r:id="rId11"/>
            </p:custDataLst>
          </p:nvPr>
        </p:nvSpPr>
        <p:spPr bwMode="auto">
          <a:xfrm>
            <a:off x="3509021" y="1998238"/>
            <a:ext cx="241697" cy="208424"/>
          </a:xfrm>
          <a:custGeom>
            <a:avLst/>
            <a:gdLst>
              <a:gd name="T0" fmla="*/ 10 w 270"/>
              <a:gd name="T1" fmla="*/ 135 h 232"/>
              <a:gd name="T2" fmla="*/ 28 w 270"/>
              <a:gd name="T3" fmla="*/ 139 h 232"/>
              <a:gd name="T4" fmla="*/ 42 w 270"/>
              <a:gd name="T5" fmla="*/ 117 h 232"/>
              <a:gd name="T6" fmla="*/ 16 w 270"/>
              <a:gd name="T7" fmla="*/ 111 h 232"/>
              <a:gd name="T8" fmla="*/ 2 w 270"/>
              <a:gd name="T9" fmla="*/ 120 h 232"/>
              <a:gd name="T10" fmla="*/ 10 w 270"/>
              <a:gd name="T11" fmla="*/ 135 h 232"/>
              <a:gd name="T12" fmla="*/ 248 w 270"/>
              <a:gd name="T13" fmla="*/ 138 h 232"/>
              <a:gd name="T14" fmla="*/ 189 w 270"/>
              <a:gd name="T15" fmla="*/ 192 h 232"/>
              <a:gd name="T16" fmla="*/ 119 w 270"/>
              <a:gd name="T17" fmla="*/ 137 h 232"/>
              <a:gd name="T18" fmla="*/ 114 w 270"/>
              <a:gd name="T19" fmla="*/ 135 h 232"/>
              <a:gd name="T20" fmla="*/ 105 w 270"/>
              <a:gd name="T21" fmla="*/ 133 h 232"/>
              <a:gd name="T22" fmla="*/ 91 w 270"/>
              <a:gd name="T23" fmla="*/ 154 h 232"/>
              <a:gd name="T24" fmla="*/ 105 w 270"/>
              <a:gd name="T25" fmla="*/ 158 h 232"/>
              <a:gd name="T26" fmla="*/ 181 w 270"/>
              <a:gd name="T27" fmla="*/ 217 h 232"/>
              <a:gd name="T28" fmla="*/ 189 w 270"/>
              <a:gd name="T29" fmla="*/ 220 h 232"/>
              <a:gd name="T30" fmla="*/ 197 w 270"/>
              <a:gd name="T31" fmla="*/ 217 h 232"/>
              <a:gd name="T32" fmla="*/ 264 w 270"/>
              <a:gd name="T33" fmla="*/ 156 h 232"/>
              <a:gd name="T34" fmla="*/ 266 w 270"/>
              <a:gd name="T35" fmla="*/ 139 h 232"/>
              <a:gd name="T36" fmla="*/ 248 w 270"/>
              <a:gd name="T37" fmla="*/ 138 h 232"/>
              <a:gd name="T38" fmla="*/ 117 w 270"/>
              <a:gd name="T39" fmla="*/ 79 h 232"/>
              <a:gd name="T40" fmla="*/ 183 w 270"/>
              <a:gd name="T41" fmla="*/ 121 h 232"/>
              <a:gd name="T42" fmla="*/ 199 w 270"/>
              <a:gd name="T43" fmla="*/ 117 h 232"/>
              <a:gd name="T44" fmla="*/ 266 w 270"/>
              <a:gd name="T45" fmla="*/ 20 h 232"/>
              <a:gd name="T46" fmla="*/ 263 w 270"/>
              <a:gd name="T47" fmla="*/ 3 h 232"/>
              <a:gd name="T48" fmla="*/ 246 w 270"/>
              <a:gd name="T49" fmla="*/ 7 h 232"/>
              <a:gd name="T50" fmla="*/ 186 w 270"/>
              <a:gd name="T51" fmla="*/ 94 h 232"/>
              <a:gd name="T52" fmla="*/ 120 w 270"/>
              <a:gd name="T53" fmla="*/ 52 h 232"/>
              <a:gd name="T54" fmla="*/ 111 w 270"/>
              <a:gd name="T55" fmla="*/ 50 h 232"/>
              <a:gd name="T56" fmla="*/ 103 w 270"/>
              <a:gd name="T57" fmla="*/ 56 h 232"/>
              <a:gd name="T58" fmla="*/ 3 w 270"/>
              <a:gd name="T59" fmla="*/ 213 h 232"/>
              <a:gd name="T60" fmla="*/ 7 w 270"/>
              <a:gd name="T61" fmla="*/ 230 h 232"/>
              <a:gd name="T62" fmla="*/ 13 w 270"/>
              <a:gd name="T63" fmla="*/ 232 h 232"/>
              <a:gd name="T64" fmla="*/ 24 w 270"/>
              <a:gd name="T65" fmla="*/ 227 h 232"/>
              <a:gd name="T66" fmla="*/ 117 w 270"/>
              <a:gd name="T67" fmla="*/ 7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32">
                <a:moveTo>
                  <a:pt x="10" y="135"/>
                </a:moveTo>
                <a:cubicBezTo>
                  <a:pt x="28" y="139"/>
                  <a:pt x="28" y="139"/>
                  <a:pt x="28" y="139"/>
                </a:cubicBezTo>
                <a:cubicBezTo>
                  <a:pt x="42" y="117"/>
                  <a:pt x="42" y="117"/>
                  <a:pt x="42" y="117"/>
                </a:cubicBezTo>
                <a:cubicBezTo>
                  <a:pt x="16" y="111"/>
                  <a:pt x="16" y="111"/>
                  <a:pt x="16" y="111"/>
                </a:cubicBezTo>
                <a:cubicBezTo>
                  <a:pt x="10" y="109"/>
                  <a:pt x="3" y="113"/>
                  <a:pt x="2" y="120"/>
                </a:cubicBezTo>
                <a:cubicBezTo>
                  <a:pt x="0" y="126"/>
                  <a:pt x="4" y="133"/>
                  <a:pt x="10" y="135"/>
                </a:cubicBezTo>
                <a:close/>
                <a:moveTo>
                  <a:pt x="248" y="138"/>
                </a:moveTo>
                <a:cubicBezTo>
                  <a:pt x="189" y="192"/>
                  <a:pt x="189" y="192"/>
                  <a:pt x="189" y="192"/>
                </a:cubicBezTo>
                <a:cubicBezTo>
                  <a:pt x="119" y="137"/>
                  <a:pt x="119" y="137"/>
                  <a:pt x="119" y="137"/>
                </a:cubicBezTo>
                <a:cubicBezTo>
                  <a:pt x="117" y="136"/>
                  <a:pt x="115" y="135"/>
                  <a:pt x="114" y="135"/>
                </a:cubicBezTo>
                <a:cubicBezTo>
                  <a:pt x="105" y="133"/>
                  <a:pt x="105" y="133"/>
                  <a:pt x="105" y="133"/>
                </a:cubicBezTo>
                <a:cubicBezTo>
                  <a:pt x="91" y="154"/>
                  <a:pt x="91" y="154"/>
                  <a:pt x="91" y="154"/>
                </a:cubicBezTo>
                <a:cubicBezTo>
                  <a:pt x="105" y="158"/>
                  <a:pt x="105" y="158"/>
                  <a:pt x="105" y="158"/>
                </a:cubicBezTo>
                <a:cubicBezTo>
                  <a:pt x="181" y="217"/>
                  <a:pt x="181" y="217"/>
                  <a:pt x="181" y="217"/>
                </a:cubicBezTo>
                <a:cubicBezTo>
                  <a:pt x="184" y="219"/>
                  <a:pt x="187" y="220"/>
                  <a:pt x="189" y="220"/>
                </a:cubicBezTo>
                <a:cubicBezTo>
                  <a:pt x="192" y="220"/>
                  <a:pt x="195" y="219"/>
                  <a:pt x="197" y="217"/>
                </a:cubicBezTo>
                <a:cubicBezTo>
                  <a:pt x="264" y="156"/>
                  <a:pt x="264" y="156"/>
                  <a:pt x="264" y="156"/>
                </a:cubicBezTo>
                <a:cubicBezTo>
                  <a:pt x="270" y="152"/>
                  <a:pt x="270" y="144"/>
                  <a:pt x="266" y="139"/>
                </a:cubicBezTo>
                <a:cubicBezTo>
                  <a:pt x="261" y="134"/>
                  <a:pt x="253" y="133"/>
                  <a:pt x="248" y="138"/>
                </a:cubicBezTo>
                <a:close/>
                <a:moveTo>
                  <a:pt x="117" y="79"/>
                </a:moveTo>
                <a:cubicBezTo>
                  <a:pt x="183" y="121"/>
                  <a:pt x="183" y="121"/>
                  <a:pt x="183" y="121"/>
                </a:cubicBezTo>
                <a:cubicBezTo>
                  <a:pt x="188" y="124"/>
                  <a:pt x="195" y="123"/>
                  <a:pt x="199" y="117"/>
                </a:cubicBezTo>
                <a:cubicBezTo>
                  <a:pt x="266" y="20"/>
                  <a:pt x="266" y="20"/>
                  <a:pt x="266" y="20"/>
                </a:cubicBezTo>
                <a:cubicBezTo>
                  <a:pt x="270" y="15"/>
                  <a:pt x="269" y="7"/>
                  <a:pt x="263" y="3"/>
                </a:cubicBezTo>
                <a:cubicBezTo>
                  <a:pt x="258" y="0"/>
                  <a:pt x="250" y="1"/>
                  <a:pt x="246" y="7"/>
                </a:cubicBezTo>
                <a:cubicBezTo>
                  <a:pt x="186" y="94"/>
                  <a:pt x="186" y="94"/>
                  <a:pt x="186" y="94"/>
                </a:cubicBezTo>
                <a:cubicBezTo>
                  <a:pt x="120" y="52"/>
                  <a:pt x="120" y="52"/>
                  <a:pt x="120" y="52"/>
                </a:cubicBezTo>
                <a:cubicBezTo>
                  <a:pt x="117" y="50"/>
                  <a:pt x="114" y="50"/>
                  <a:pt x="111" y="50"/>
                </a:cubicBezTo>
                <a:cubicBezTo>
                  <a:pt x="108" y="51"/>
                  <a:pt x="105" y="53"/>
                  <a:pt x="103" y="56"/>
                </a:cubicBezTo>
                <a:cubicBezTo>
                  <a:pt x="3" y="213"/>
                  <a:pt x="3" y="213"/>
                  <a:pt x="3" y="213"/>
                </a:cubicBezTo>
                <a:cubicBezTo>
                  <a:pt x="0" y="219"/>
                  <a:pt x="1" y="227"/>
                  <a:pt x="7" y="230"/>
                </a:cubicBezTo>
                <a:cubicBezTo>
                  <a:pt x="9" y="231"/>
                  <a:pt x="11" y="232"/>
                  <a:pt x="13" y="232"/>
                </a:cubicBezTo>
                <a:cubicBezTo>
                  <a:pt x="18" y="232"/>
                  <a:pt x="21" y="230"/>
                  <a:pt x="24" y="227"/>
                </a:cubicBezTo>
                <a:cubicBezTo>
                  <a:pt x="117" y="79"/>
                  <a:pt x="117" y="79"/>
                  <a:pt x="11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1" name="PA_淘宝店chenying0907 40"/>
          <p:cNvSpPr txBox="1"/>
          <p:nvPr>
            <p:custDataLst>
              <p:tags r:id="rId12"/>
            </p:custDataLst>
          </p:nvPr>
        </p:nvSpPr>
        <p:spPr>
          <a:xfrm>
            <a:off x="6906801" y="3506741"/>
            <a:ext cx="1180577" cy="253916"/>
          </a:xfrm>
          <a:prstGeom prst="rect">
            <a:avLst/>
          </a:prstGeom>
          <a:noFill/>
        </p:spPr>
        <p:txBody>
          <a:bodyPr wrap="square" lIns="68580" tIns="34290" rIns="68580" bIns="34290" rtlCol="0">
            <a:spAutoFit/>
          </a:bodyPr>
          <a:lstStyle/>
          <a:p>
            <a:r>
              <a:rPr lang="zh-CN" altLang="en-US" sz="1200" dirty="0">
                <a:solidFill>
                  <a:schemeClr val="accent1"/>
                </a:solidFill>
                <a:latin typeface="方正清刻本悦宋简体" panose="02000000000000000000" pitchFamily="2" charset="-122"/>
                <a:ea typeface="方正清刻本悦宋简体" panose="02000000000000000000" pitchFamily="2" charset="-122"/>
              </a:rPr>
              <a:t>文艺标题</a:t>
            </a:r>
          </a:p>
        </p:txBody>
      </p:sp>
      <p:sp>
        <p:nvSpPr>
          <p:cNvPr id="42" name="PA_淘宝店chenying0907 41"/>
          <p:cNvSpPr txBox="1"/>
          <p:nvPr>
            <p:custDataLst>
              <p:tags r:id="rId13"/>
            </p:custDataLst>
          </p:nvPr>
        </p:nvSpPr>
        <p:spPr>
          <a:xfrm>
            <a:off x="6416790" y="3853097"/>
            <a:ext cx="22868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43" name="PA_淘宝店chenying0907 42"/>
          <p:cNvSpPr txBox="1"/>
          <p:nvPr>
            <p:custDataLst>
              <p:tags r:id="rId14"/>
            </p:custDataLst>
          </p:nvPr>
        </p:nvSpPr>
        <p:spPr>
          <a:xfrm>
            <a:off x="1262780" y="2749330"/>
            <a:ext cx="1172561" cy="253916"/>
          </a:xfrm>
          <a:prstGeom prst="rect">
            <a:avLst/>
          </a:prstGeom>
          <a:noFill/>
        </p:spPr>
        <p:txBody>
          <a:bodyPr wrap="square" lIns="68580" tIns="34290" rIns="68580" bIns="34290" rtlCol="0">
            <a:spAutoFit/>
          </a:bodyPr>
          <a:lstStyle/>
          <a:p>
            <a:r>
              <a:rPr lang="zh-CN" altLang="en-US" sz="1200" dirty="0">
                <a:solidFill>
                  <a:schemeClr val="accent1"/>
                </a:solidFill>
                <a:latin typeface="方正清刻本悦宋简体" panose="02000000000000000000" pitchFamily="2" charset="-122"/>
                <a:ea typeface="方正清刻本悦宋简体" panose="02000000000000000000" pitchFamily="2" charset="-122"/>
              </a:rPr>
              <a:t>文艺标题</a:t>
            </a:r>
          </a:p>
        </p:txBody>
      </p:sp>
      <p:sp>
        <p:nvSpPr>
          <p:cNvPr id="44" name="PA_淘宝店chenying0907 43"/>
          <p:cNvSpPr txBox="1"/>
          <p:nvPr>
            <p:custDataLst>
              <p:tags r:id="rId15"/>
            </p:custDataLst>
          </p:nvPr>
        </p:nvSpPr>
        <p:spPr>
          <a:xfrm>
            <a:off x="651802" y="3095685"/>
            <a:ext cx="22868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45" name="PA_淘宝店chenying0907 44"/>
          <p:cNvSpPr txBox="1"/>
          <p:nvPr>
            <p:custDataLst>
              <p:tags r:id="rId16"/>
            </p:custDataLst>
          </p:nvPr>
        </p:nvSpPr>
        <p:spPr>
          <a:xfrm>
            <a:off x="6451029" y="1145171"/>
            <a:ext cx="1172444" cy="253916"/>
          </a:xfrm>
          <a:prstGeom prst="rect">
            <a:avLst/>
          </a:prstGeom>
          <a:noFill/>
        </p:spPr>
        <p:txBody>
          <a:bodyPr wrap="square" lIns="68580" tIns="34290" rIns="68580" bIns="34290" rtlCol="0">
            <a:spAutoFit/>
          </a:bodyPr>
          <a:lstStyle/>
          <a:p>
            <a:r>
              <a:rPr lang="zh-CN" altLang="en-US" sz="1200" dirty="0">
                <a:solidFill>
                  <a:schemeClr val="accent1"/>
                </a:solidFill>
                <a:latin typeface="方正清刻本悦宋简体" panose="02000000000000000000" pitchFamily="2" charset="-122"/>
                <a:ea typeface="方正清刻本悦宋简体" panose="02000000000000000000" pitchFamily="2" charset="-122"/>
              </a:rPr>
              <a:t>文艺标题</a:t>
            </a:r>
          </a:p>
        </p:txBody>
      </p:sp>
      <p:sp>
        <p:nvSpPr>
          <p:cNvPr id="46" name="PA_淘宝店chenying0907 45"/>
          <p:cNvSpPr txBox="1"/>
          <p:nvPr>
            <p:custDataLst>
              <p:tags r:id="rId17"/>
            </p:custDataLst>
          </p:nvPr>
        </p:nvSpPr>
        <p:spPr>
          <a:xfrm>
            <a:off x="5894608" y="1491527"/>
            <a:ext cx="22868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21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27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autoUpdateAnimBg="0"/>
      <p:bldP spid="38" grpId="0" animBg="1" autoUpdateAnimBg="0"/>
      <p:bldP spid="39" grpId="0" animBg="1"/>
      <p:bldP spid="40" grpId="0" animBg="1"/>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p:nvPr/>
        </p:nvGrpSpPr>
        <p:grpSpPr>
          <a:xfrm>
            <a:off x="3561622" y="1533096"/>
            <a:ext cx="655207" cy="1094938"/>
            <a:chOff x="3744250" y="1133088"/>
            <a:chExt cx="804763" cy="1344451"/>
          </a:xfrm>
        </p:grpSpPr>
        <p:sp>
          <p:nvSpPr>
            <p:cNvPr id="32" name="矩形 14"/>
            <p:cNvSpPr/>
            <p:nvPr/>
          </p:nvSpPr>
          <p:spPr>
            <a:xfrm>
              <a:off x="3744250" y="1133088"/>
              <a:ext cx="786937" cy="1344451"/>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3778779" y="1520305"/>
              <a:ext cx="770234" cy="642649"/>
            </a:xfrm>
            <a:prstGeom prst="rect">
              <a:avLst/>
            </a:prstGeom>
            <a:noFill/>
          </p:spPr>
          <p:txBody>
            <a:bodyPr wrap="none" rtlCol="0">
              <a:spAutoFit/>
            </a:bodyPr>
            <a:lstStyle/>
            <a:p>
              <a:r>
                <a:rPr lang="en-US" altLang="zh-CN" sz="2800" b="0" dirty="0">
                  <a:solidFill>
                    <a:schemeClr val="bg1"/>
                  </a:solidFill>
                  <a:latin typeface="微软雅黑" panose="020B0503020204020204" pitchFamily="34" charset="-122"/>
                  <a:ea typeface="微软雅黑" panose="020B0503020204020204" pitchFamily="34" charset="-122"/>
                </a:rPr>
                <a:t>01</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431540" y="1608877"/>
            <a:ext cx="2916324" cy="274005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38" name="TextBox 37"/>
          <p:cNvSpPr txBox="1"/>
          <p:nvPr/>
        </p:nvSpPr>
        <p:spPr>
          <a:xfrm>
            <a:off x="4413392" y="1618069"/>
            <a:ext cx="4254568" cy="614912"/>
          </a:xfrm>
          <a:prstGeom prst="rect">
            <a:avLst/>
          </a:prstGeom>
          <a:noFill/>
        </p:spPr>
        <p:txBody>
          <a:bodyPr wrap="square" rtlCol="0">
            <a:spAutoFit/>
          </a:bodyPr>
          <a:lstStyle/>
          <a:p>
            <a:pPr algn="just">
              <a:lnSpc>
                <a:spcPct val="130000"/>
              </a:lnSpc>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38"/>
          <p:cNvGrpSpPr/>
          <p:nvPr/>
        </p:nvGrpSpPr>
        <p:grpSpPr>
          <a:xfrm>
            <a:off x="3561623" y="3133790"/>
            <a:ext cx="655208" cy="1094938"/>
            <a:chOff x="3744249" y="1133088"/>
            <a:chExt cx="804764" cy="1344451"/>
          </a:xfrm>
        </p:grpSpPr>
        <p:sp>
          <p:nvSpPr>
            <p:cNvPr id="42" name="矩形 14"/>
            <p:cNvSpPr/>
            <p:nvPr/>
          </p:nvSpPr>
          <p:spPr>
            <a:xfrm>
              <a:off x="3744249" y="1133088"/>
              <a:ext cx="786937" cy="1344451"/>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kern="0">
                <a:solidFill>
                  <a:sysClr val="window" lastClr="FFFFFF"/>
                </a:solidFill>
                <a:latin typeface="Calibri" panose="020F0502020204030204"/>
                <a:ea typeface="宋体" panose="02010600030101010101" pitchFamily="2" charset="-122"/>
              </a:endParaRPr>
            </a:p>
          </p:txBody>
        </p:sp>
        <p:sp>
          <p:nvSpPr>
            <p:cNvPr id="41" name="TextBox 40"/>
            <p:cNvSpPr txBox="1"/>
            <p:nvPr/>
          </p:nvSpPr>
          <p:spPr>
            <a:xfrm>
              <a:off x="3778779" y="1520305"/>
              <a:ext cx="770234" cy="642649"/>
            </a:xfrm>
            <a:prstGeom prst="rect">
              <a:avLst/>
            </a:prstGeom>
            <a:noFill/>
          </p:spPr>
          <p:txBody>
            <a:bodyPr wrap="none" rtlCol="0">
              <a:spAutoFit/>
            </a:bodyPr>
            <a:lstStyle/>
            <a:p>
              <a:r>
                <a:rPr lang="en-US" altLang="zh-CN" sz="2800" b="0" dirty="0">
                  <a:solidFill>
                    <a:schemeClr val="bg1"/>
                  </a:solidFill>
                  <a:latin typeface="微软雅黑" panose="020B0503020204020204" pitchFamily="34" charset="-122"/>
                  <a:ea typeface="微软雅黑" panose="020B0503020204020204" pitchFamily="34" charset="-122"/>
                </a:rPr>
                <a:t>02</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4413392" y="3218763"/>
            <a:ext cx="4254568" cy="614912"/>
          </a:xfrm>
          <a:prstGeom prst="rect">
            <a:avLst/>
          </a:prstGeom>
          <a:noFill/>
        </p:spPr>
        <p:txBody>
          <a:bodyPr wrap="square" rtlCol="0">
            <a:spAutoFit/>
          </a:bodyPr>
          <a:lstStyle/>
          <a:p>
            <a:pPr algn="just">
              <a:lnSpc>
                <a:spcPct val="130000"/>
              </a:lnSpc>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4953610" y="1474625"/>
            <a:ext cx="29084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5003122" y="2232612"/>
            <a:ext cx="29084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5012247" y="3022801"/>
            <a:ext cx="29084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5012246" y="3821459"/>
            <a:ext cx="29084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4225453" y="3807406"/>
            <a:ext cx="538113" cy="506112"/>
            <a:chOff x="5633937" y="5416673"/>
            <a:chExt cx="717484" cy="674608"/>
          </a:xfrm>
        </p:grpSpPr>
        <p:sp>
          <p:nvSpPr>
            <p:cNvPr id="14" name="椭圆 13"/>
            <p:cNvSpPr>
              <a:spLocks noChangeAspect="1"/>
            </p:cNvSpPr>
            <p:nvPr/>
          </p:nvSpPr>
          <p:spPr>
            <a:xfrm>
              <a:off x="5633937" y="5416673"/>
              <a:ext cx="674608" cy="674608"/>
            </a:xfrm>
            <a:prstGeom prst="ellipse">
              <a:avLst/>
            </a:pr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39260" y="5492367"/>
              <a:ext cx="712161" cy="553827"/>
            </a:xfrm>
            <a:prstGeom prst="rect">
              <a:avLst/>
            </a:prstGeom>
            <a:noFill/>
            <a:effectLst/>
          </p:spPr>
          <p:txBody>
            <a:bodyPr wrap="none" rtlCol="0">
              <a:spAutoFit/>
            </a:bodyPr>
            <a:lstStyle/>
            <a:p>
              <a:r>
                <a:rPr lang="en-US" altLang="zh-CN" sz="2100" b="1" dirty="0">
                  <a:solidFill>
                    <a:schemeClr val="bg1"/>
                  </a:solidFill>
                  <a:latin typeface="方正兰亭超细黑简体" panose="02000000000000000000" pitchFamily="2" charset="-122"/>
                  <a:ea typeface="方正兰亭超细黑简体" panose="02000000000000000000" pitchFamily="2" charset="-122"/>
                </a:rPr>
                <a:t>04</a:t>
              </a:r>
              <a:endParaRPr lang="zh-CN" altLang="en-US" sz="21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 name="组合 15"/>
          <p:cNvGrpSpPr/>
          <p:nvPr/>
        </p:nvGrpSpPr>
        <p:grpSpPr>
          <a:xfrm>
            <a:off x="4225451" y="3009724"/>
            <a:ext cx="541319" cy="506112"/>
            <a:chOff x="5633937" y="4353425"/>
            <a:chExt cx="721759" cy="674608"/>
          </a:xfrm>
        </p:grpSpPr>
        <p:sp>
          <p:nvSpPr>
            <p:cNvPr id="17" name="椭圆 16"/>
            <p:cNvSpPr>
              <a:spLocks noChangeAspect="1"/>
            </p:cNvSpPr>
            <p:nvPr/>
          </p:nvSpPr>
          <p:spPr>
            <a:xfrm>
              <a:off x="5633937" y="4353425"/>
              <a:ext cx="674608" cy="674608"/>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652084" y="4435508"/>
              <a:ext cx="703612" cy="553827"/>
            </a:xfrm>
            <a:prstGeom prst="rect">
              <a:avLst/>
            </a:prstGeom>
            <a:noFill/>
            <a:effectLst/>
          </p:spPr>
          <p:txBody>
            <a:bodyPr wrap="none" rtlCol="0">
              <a:spAutoFit/>
            </a:bodyPr>
            <a:lstStyle/>
            <a:p>
              <a:r>
                <a:rPr lang="en-US" altLang="zh-CN" sz="2100" b="1" dirty="0">
                  <a:solidFill>
                    <a:srgbClr val="FDFDFD"/>
                  </a:solidFill>
                  <a:latin typeface="方正兰亭超细黑简体" panose="02000000000000000000" pitchFamily="2" charset="-122"/>
                  <a:ea typeface="方正兰亭超细黑简体" panose="02000000000000000000" pitchFamily="2" charset="-122"/>
                </a:rPr>
                <a:t>03</a:t>
              </a:r>
              <a:endParaRPr lang="zh-CN" altLang="en-US" sz="2100" b="1" dirty="0">
                <a:solidFill>
                  <a:srgbClr val="FDFDFD"/>
                </a:solidFill>
                <a:latin typeface="方正兰亭超细黑简体" panose="02000000000000000000" pitchFamily="2" charset="-122"/>
                <a:ea typeface="方正兰亭超细黑简体" panose="02000000000000000000" pitchFamily="2" charset="-122"/>
              </a:endParaRPr>
            </a:p>
          </p:txBody>
        </p:sp>
      </p:grpSp>
      <p:grpSp>
        <p:nvGrpSpPr>
          <p:cNvPr id="4" name="组合 19"/>
          <p:cNvGrpSpPr/>
          <p:nvPr/>
        </p:nvGrpSpPr>
        <p:grpSpPr>
          <a:xfrm>
            <a:off x="4227426" y="2213376"/>
            <a:ext cx="536144" cy="506112"/>
            <a:chOff x="5636562" y="3291956"/>
            <a:chExt cx="714858" cy="674608"/>
          </a:xfrm>
        </p:grpSpPr>
        <p:sp>
          <p:nvSpPr>
            <p:cNvPr id="22" name="椭圆 21"/>
            <p:cNvSpPr>
              <a:spLocks noChangeAspect="1"/>
            </p:cNvSpPr>
            <p:nvPr/>
          </p:nvSpPr>
          <p:spPr>
            <a:xfrm>
              <a:off x="5636562" y="3291956"/>
              <a:ext cx="674608" cy="674608"/>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52083" y="3368178"/>
              <a:ext cx="699337" cy="553827"/>
            </a:xfrm>
            <a:prstGeom prst="rect">
              <a:avLst/>
            </a:prstGeom>
            <a:noFill/>
            <a:effectLst/>
          </p:spPr>
          <p:txBody>
            <a:bodyPr wrap="none" rtlCol="0">
              <a:spAutoFit/>
            </a:bodyPr>
            <a:lstStyle/>
            <a:p>
              <a:r>
                <a:rPr lang="en-US" altLang="zh-CN" sz="2100" b="1" dirty="0">
                  <a:solidFill>
                    <a:schemeClr val="bg1"/>
                  </a:solidFill>
                  <a:latin typeface="方正兰亭超细黑简体" panose="02000000000000000000" pitchFamily="2" charset="-122"/>
                  <a:ea typeface="方正兰亭超细黑简体" panose="02000000000000000000" pitchFamily="2" charset="-122"/>
                </a:rPr>
                <a:t>02</a:t>
              </a:r>
              <a:endParaRPr lang="zh-CN" altLang="en-US" sz="21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5" name="组合 23"/>
          <p:cNvGrpSpPr/>
          <p:nvPr/>
        </p:nvGrpSpPr>
        <p:grpSpPr>
          <a:xfrm>
            <a:off x="4225453" y="1456420"/>
            <a:ext cx="552924" cy="506112"/>
            <a:chOff x="5633937" y="2282993"/>
            <a:chExt cx="737232" cy="674608"/>
          </a:xfrm>
        </p:grpSpPr>
        <p:sp>
          <p:nvSpPr>
            <p:cNvPr id="25" name="椭圆 24"/>
            <p:cNvSpPr>
              <a:spLocks noChangeAspect="1"/>
            </p:cNvSpPr>
            <p:nvPr/>
          </p:nvSpPr>
          <p:spPr>
            <a:xfrm>
              <a:off x="5633937" y="2282993"/>
              <a:ext cx="674608" cy="67460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659008" y="2352157"/>
              <a:ext cx="712161" cy="553827"/>
            </a:xfrm>
            <a:prstGeom prst="rect">
              <a:avLst/>
            </a:prstGeom>
            <a:noFill/>
            <a:effectLst/>
          </p:spPr>
          <p:txBody>
            <a:bodyPr wrap="none" rtlCol="0">
              <a:spAutoFit/>
            </a:bodyPr>
            <a:lstStyle/>
            <a:p>
              <a:r>
                <a:rPr lang="en-US" altLang="zh-CN" sz="2100" b="1" dirty="0">
                  <a:solidFill>
                    <a:srgbClr val="FDFDFD"/>
                  </a:solidFill>
                  <a:latin typeface="方正兰亭超细黑简体" panose="02000000000000000000" pitchFamily="2" charset="-122"/>
                  <a:ea typeface="方正兰亭超细黑简体" panose="02000000000000000000" pitchFamily="2" charset="-122"/>
                </a:rPr>
                <a:t>01</a:t>
              </a:r>
              <a:endParaRPr lang="zh-CN" altLang="en-US" sz="2100" b="1" dirty="0">
                <a:solidFill>
                  <a:srgbClr val="FDFDFD"/>
                </a:solidFill>
                <a:latin typeface="方正兰亭超细黑简体" panose="02000000000000000000" pitchFamily="2" charset="-122"/>
                <a:ea typeface="方正兰亭超细黑简体" panose="02000000000000000000" pitchFamily="2" charset="-122"/>
              </a:endParaRPr>
            </a:p>
          </p:txBody>
        </p:sp>
      </p:grpSp>
      <p:grpSp>
        <p:nvGrpSpPr>
          <p:cNvPr id="13" name="组合 26"/>
          <p:cNvGrpSpPr/>
          <p:nvPr/>
        </p:nvGrpSpPr>
        <p:grpSpPr>
          <a:xfrm>
            <a:off x="270501" y="1862032"/>
            <a:ext cx="3521284" cy="870991"/>
            <a:chOff x="360667" y="2155840"/>
            <a:chExt cx="4695045" cy="1873220"/>
          </a:xfrm>
        </p:grpSpPr>
        <p:sp>
          <p:nvSpPr>
            <p:cNvPr id="28" name="任意多边形 27"/>
            <p:cNvSpPr/>
            <p:nvPr/>
          </p:nvSpPr>
          <p:spPr>
            <a:xfrm>
              <a:off x="360667" y="2155840"/>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29" name="TextBox 20"/>
            <p:cNvSpPr txBox="1"/>
            <p:nvPr/>
          </p:nvSpPr>
          <p:spPr>
            <a:xfrm>
              <a:off x="2773337" y="2344502"/>
              <a:ext cx="1272143" cy="695023"/>
            </a:xfrm>
            <a:prstGeom prst="rect">
              <a:avLst/>
            </a:prstGeom>
            <a:noFill/>
          </p:spPr>
          <p:txBody>
            <a:bodyPr wrap="none" rtlCol="0">
              <a:spAutoFit/>
            </a:bodyPr>
            <a:lstStyle/>
            <a:p>
              <a:r>
                <a:rPr lang="zh-CN" altLang="en-US" sz="1500" dirty="0">
                  <a:solidFill>
                    <a:srgbClr val="FDFDFD"/>
                  </a:solidFill>
                  <a:latin typeface="微软雅黑" panose="020B0503020204020204" pitchFamily="34" charset="-122"/>
                  <a:ea typeface="微软雅黑" panose="020B0503020204020204" pitchFamily="34" charset="-122"/>
                </a:rPr>
                <a:t>紧扣大纲</a:t>
              </a:r>
              <a:endParaRPr lang="en-US" altLang="zh-CN" sz="1500" dirty="0">
                <a:solidFill>
                  <a:srgbClr val="FDFDFD"/>
                </a:solidFill>
                <a:latin typeface="微软雅黑" panose="020B0503020204020204" pitchFamily="34" charset="-122"/>
                <a:ea typeface="微软雅黑" panose="020B0503020204020204" pitchFamily="34" charset="-122"/>
              </a:endParaRPr>
            </a:p>
          </p:txBody>
        </p:sp>
      </p:grpSp>
      <p:grpSp>
        <p:nvGrpSpPr>
          <p:cNvPr id="16" name="组合 29"/>
          <p:cNvGrpSpPr/>
          <p:nvPr/>
        </p:nvGrpSpPr>
        <p:grpSpPr>
          <a:xfrm>
            <a:off x="1252683" y="2309851"/>
            <a:ext cx="2563817" cy="490294"/>
            <a:chOff x="1670244" y="3109033"/>
            <a:chExt cx="3418422" cy="1054464"/>
          </a:xfrm>
          <a:solidFill>
            <a:schemeClr val="accent1"/>
          </a:solidFill>
        </p:grpSpPr>
        <p:sp>
          <p:nvSpPr>
            <p:cNvPr id="31" name="五边形 30"/>
            <p:cNvSpPr/>
            <p:nvPr/>
          </p:nvSpPr>
          <p:spPr>
            <a:xfrm>
              <a:off x="1670244" y="3109033"/>
              <a:ext cx="3418422" cy="1054464"/>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32" name="TextBox 20"/>
            <p:cNvSpPr txBox="1"/>
            <p:nvPr/>
          </p:nvSpPr>
          <p:spPr>
            <a:xfrm>
              <a:off x="2795581" y="3368179"/>
              <a:ext cx="1272142" cy="695024"/>
            </a:xfrm>
            <a:prstGeom prst="rect">
              <a:avLst/>
            </a:prstGeom>
            <a:grpFill/>
          </p:spPr>
          <p:txBody>
            <a:bodyPr wrap="none" rtlCol="0">
              <a:spAutoFit/>
            </a:bodyPr>
            <a:lstStyle/>
            <a:p>
              <a:r>
                <a:rPr lang="zh-CN" altLang="en-US" sz="1500" dirty="0">
                  <a:solidFill>
                    <a:srgbClr val="FDFDFD"/>
                  </a:solidFill>
                  <a:latin typeface="微软雅黑" panose="020B0503020204020204" pitchFamily="34" charset="-122"/>
                  <a:ea typeface="微软雅黑" panose="020B0503020204020204" pitchFamily="34" charset="-122"/>
                </a:rPr>
                <a:t>紧贴专业</a:t>
              </a:r>
              <a:endParaRPr lang="en-US" altLang="zh-CN" sz="1500" dirty="0">
                <a:solidFill>
                  <a:srgbClr val="FDFDFD"/>
                </a:solidFill>
                <a:latin typeface="微软雅黑" panose="020B0503020204020204" pitchFamily="34" charset="-122"/>
                <a:ea typeface="微软雅黑" panose="020B0503020204020204" pitchFamily="34" charset="-122"/>
              </a:endParaRPr>
            </a:p>
          </p:txBody>
        </p:sp>
      </p:grpSp>
      <p:grpSp>
        <p:nvGrpSpPr>
          <p:cNvPr id="20" name="组合 32"/>
          <p:cNvGrpSpPr/>
          <p:nvPr/>
        </p:nvGrpSpPr>
        <p:grpSpPr>
          <a:xfrm>
            <a:off x="1252683" y="2798038"/>
            <a:ext cx="2563817" cy="490294"/>
            <a:chOff x="1670244" y="4163497"/>
            <a:chExt cx="3418422" cy="1054464"/>
          </a:xfrm>
          <a:solidFill>
            <a:schemeClr val="accent2"/>
          </a:solidFill>
        </p:grpSpPr>
        <p:sp>
          <p:nvSpPr>
            <p:cNvPr id="34" name="五边形 33"/>
            <p:cNvSpPr/>
            <p:nvPr/>
          </p:nvSpPr>
          <p:spPr>
            <a:xfrm>
              <a:off x="1670244" y="4163497"/>
              <a:ext cx="3418422" cy="1054464"/>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35" name="TextBox 20"/>
            <p:cNvSpPr txBox="1"/>
            <p:nvPr/>
          </p:nvSpPr>
          <p:spPr>
            <a:xfrm>
              <a:off x="2773336" y="4443257"/>
              <a:ext cx="1272142" cy="695024"/>
            </a:xfrm>
            <a:prstGeom prst="rect">
              <a:avLst/>
            </a:prstGeom>
            <a:grpFill/>
          </p:spPr>
          <p:txBody>
            <a:bodyPr wrap="none" rtlCol="0">
              <a:spAutoFit/>
            </a:bodyPr>
            <a:lstStyle/>
            <a:p>
              <a:r>
                <a:rPr lang="zh-CN" altLang="en-US" sz="1500" dirty="0">
                  <a:solidFill>
                    <a:srgbClr val="FDFDFD"/>
                  </a:solidFill>
                  <a:latin typeface="微软雅黑" panose="020B0503020204020204" pitchFamily="34" charset="-122"/>
                  <a:ea typeface="微软雅黑" panose="020B0503020204020204" pitchFamily="34" charset="-122"/>
                </a:rPr>
                <a:t>灵活应用</a:t>
              </a:r>
              <a:endParaRPr lang="en-US" altLang="zh-CN" sz="1500" dirty="0">
                <a:solidFill>
                  <a:srgbClr val="FDFDFD"/>
                </a:solidFill>
                <a:latin typeface="微软雅黑" panose="020B0503020204020204" pitchFamily="34" charset="-122"/>
                <a:ea typeface="微软雅黑" panose="020B0503020204020204" pitchFamily="34" charset="-122"/>
              </a:endParaRPr>
            </a:p>
          </p:txBody>
        </p:sp>
      </p:grpSp>
      <p:grpSp>
        <p:nvGrpSpPr>
          <p:cNvPr id="24" name="组合 35"/>
          <p:cNvGrpSpPr/>
          <p:nvPr/>
        </p:nvGrpSpPr>
        <p:grpSpPr>
          <a:xfrm>
            <a:off x="267153" y="2861998"/>
            <a:ext cx="3524631" cy="870991"/>
            <a:chOff x="356204" y="4296217"/>
            <a:chExt cx="4699508" cy="1873220"/>
          </a:xfrm>
          <a:solidFill>
            <a:schemeClr val="accent4"/>
          </a:solidFill>
        </p:grpSpPr>
        <p:sp>
          <p:nvSpPr>
            <p:cNvPr id="37" name="任意多边形 36"/>
            <p:cNvSpPr/>
            <p:nvPr/>
          </p:nvSpPr>
          <p:spPr>
            <a:xfrm flipV="1">
              <a:off x="356204" y="4296217"/>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38" name="TextBox 20"/>
            <p:cNvSpPr txBox="1"/>
            <p:nvPr/>
          </p:nvSpPr>
          <p:spPr>
            <a:xfrm>
              <a:off x="2773335" y="5461589"/>
              <a:ext cx="1272143" cy="695023"/>
            </a:xfrm>
            <a:prstGeom prst="rect">
              <a:avLst/>
            </a:prstGeom>
            <a:solidFill>
              <a:schemeClr val="accent1"/>
            </a:solidFill>
          </p:spPr>
          <p:txBody>
            <a:bodyPr wrap="none" rtlCol="0">
              <a:spAutoFit/>
            </a:bodyPr>
            <a:lstStyle/>
            <a:p>
              <a:r>
                <a:rPr lang="zh-CN" altLang="en-US" sz="1500" dirty="0">
                  <a:solidFill>
                    <a:srgbClr val="FDFDFD"/>
                  </a:solidFill>
                  <a:latin typeface="微软雅黑" panose="020B0503020204020204" pitchFamily="34" charset="-122"/>
                  <a:ea typeface="微软雅黑" panose="020B0503020204020204" pitchFamily="34" charset="-122"/>
                </a:rPr>
                <a:t>因材施教</a:t>
              </a:r>
              <a:endParaRPr lang="en-US" altLang="zh-CN" sz="1500" dirty="0">
                <a:solidFill>
                  <a:srgbClr val="FDFDFD"/>
                </a:solidFill>
                <a:latin typeface="微软雅黑" panose="020B0503020204020204" pitchFamily="34" charset="-122"/>
                <a:ea typeface="微软雅黑" panose="020B0503020204020204" pitchFamily="34" charset="-122"/>
              </a:endParaRPr>
            </a:p>
          </p:txBody>
        </p:sp>
      </p:grpSp>
      <p:grpSp>
        <p:nvGrpSpPr>
          <p:cNvPr id="27" name="组合 38"/>
          <p:cNvGrpSpPr/>
          <p:nvPr/>
        </p:nvGrpSpPr>
        <p:grpSpPr>
          <a:xfrm>
            <a:off x="258290" y="2093674"/>
            <a:ext cx="1393866" cy="1394296"/>
            <a:chOff x="342034" y="3025096"/>
            <a:chExt cx="2276802" cy="2276802"/>
          </a:xfrm>
        </p:grpSpPr>
        <p:sp>
          <p:nvSpPr>
            <p:cNvPr id="40" name="椭圆 39"/>
            <p:cNvSpPr>
              <a:spLocks noChangeAspect="1"/>
            </p:cNvSpPr>
            <p:nvPr/>
          </p:nvSpPr>
          <p:spPr>
            <a:xfrm>
              <a:off x="342034" y="3025096"/>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56688" y="3777917"/>
              <a:ext cx="1385665" cy="653356"/>
            </a:xfrm>
            <a:prstGeom prst="rect">
              <a:avLst/>
            </a:prstGeom>
            <a:noFill/>
          </p:spPr>
          <p:txBody>
            <a:bodyPr wrap="non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特  点</a:t>
              </a:r>
              <a:endParaRPr lang="en-US" altLang="zh-CN" sz="2000" dirty="0">
                <a:solidFill>
                  <a:schemeClr val="accent4"/>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1250"/>
                                        <p:tgtEl>
                                          <p:spTgt spid="2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25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5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7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图表 27"/>
          <p:cNvGraphicFramePr/>
          <p:nvPr/>
        </p:nvGraphicFramePr>
        <p:xfrm>
          <a:off x="2028145" y="1043250"/>
          <a:ext cx="5072743" cy="3545518"/>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2900856" y="914956"/>
            <a:ext cx="3286498" cy="568645"/>
            <a:chOff x="3867808" y="1029955"/>
            <a:chExt cx="4381997" cy="757958"/>
          </a:xfrm>
        </p:grpSpPr>
        <p:sp>
          <p:nvSpPr>
            <p:cNvPr id="22" name="文本框 21"/>
            <p:cNvSpPr txBox="1"/>
            <p:nvPr/>
          </p:nvSpPr>
          <p:spPr>
            <a:xfrm>
              <a:off x="4984387" y="1029955"/>
              <a:ext cx="2148840" cy="410242"/>
            </a:xfrm>
            <a:prstGeom prst="rect">
              <a:avLst/>
            </a:prstGeom>
            <a:noFill/>
          </p:spPr>
          <p:txBody>
            <a:bodyPr wrap="square" rtlCol="0">
              <a:spAutoFit/>
            </a:bodyPr>
            <a:lstStyle/>
            <a:p>
              <a:pPr algn="ctr" defTabSz="913130"/>
              <a:r>
                <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24" name="Lorem Ipsum"/>
            <p:cNvSpPr/>
            <p:nvPr/>
          </p:nvSpPr>
          <p:spPr bwMode="auto">
            <a:xfrm>
              <a:off x="3867808" y="1475066"/>
              <a:ext cx="4381997" cy="31284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450"/>
                </a:spcAft>
              </a:pPr>
              <a:r>
                <a:rPr lang="en-US" sz="1050" b="1" dirty="0">
                  <a:solidFill>
                    <a:schemeClr val="bg1">
                      <a:lumMod val="65000"/>
                    </a:schemeClr>
                  </a:solidFill>
                  <a:latin typeface="Segoe UI" panose="020B0502040204020203" pitchFamily="34" charset="0"/>
                  <a:cs typeface="Segoe UI" panose="020B0502040204020203" pitchFamily="34" charset="0"/>
                </a:rPr>
                <a:t>Lorem ipsum </a:t>
              </a:r>
              <a:r>
                <a:rPr lang="en-US" sz="1050" dirty="0">
                  <a:solidFill>
                    <a:schemeClr val="bg1">
                      <a:lumMod val="65000"/>
                    </a:schemeClr>
                  </a:solidFill>
                  <a:latin typeface="Segoe UI" panose="020B0502040204020203" pitchFamily="34" charset="0"/>
                  <a:cs typeface="Segoe UI" panose="020B0502040204020203" pitchFamily="34" charset="0"/>
                </a:rPr>
                <a:t>dolor sit </a:t>
              </a:r>
              <a:r>
                <a:rPr lang="en-US" sz="1050" dirty="0" err="1">
                  <a:solidFill>
                    <a:schemeClr val="bg1">
                      <a:lumMod val="65000"/>
                    </a:schemeClr>
                  </a:solidFill>
                  <a:latin typeface="Segoe UI" panose="020B0502040204020203" pitchFamily="34" charset="0"/>
                  <a:cs typeface="Segoe UI" panose="020B0502040204020203" pitchFamily="34" charset="0"/>
                </a:rPr>
                <a:t>amet</a:t>
              </a:r>
              <a:r>
                <a:rPr lang="en-US" sz="1050" dirty="0">
                  <a:solidFill>
                    <a:schemeClr val="bg1">
                      <a:lumMod val="65000"/>
                    </a:schemeClr>
                  </a:solidFill>
                  <a:latin typeface="Segoe UI" panose="020B0502040204020203" pitchFamily="34" charset="0"/>
                  <a:cs typeface="Segoe UI" panose="020B0502040204020203" pitchFamily="34" charset="0"/>
                </a:rPr>
                <a:t>, </a:t>
              </a:r>
              <a:r>
                <a:rPr lang="en-US" altLang="zh-CN" sz="1050" dirty="0" err="1">
                  <a:solidFill>
                    <a:schemeClr val="bg1">
                      <a:lumMod val="65000"/>
                    </a:schemeClr>
                  </a:solidFill>
                  <a:latin typeface="Segoe UI" panose="020B0502040204020203" pitchFamily="34" charset="0"/>
                  <a:cs typeface="Segoe UI" panose="020B0502040204020203" pitchFamily="34" charset="0"/>
                </a:rPr>
                <a:t>amet</a:t>
              </a:r>
              <a:r>
                <a:rPr lang="en-US" altLang="zh-CN" sz="1050" dirty="0">
                  <a:solidFill>
                    <a:schemeClr val="bg1">
                      <a:lumMod val="65000"/>
                    </a:schemeClr>
                  </a:solidFill>
                  <a:latin typeface="Segoe UI" panose="020B0502040204020203" pitchFamily="34" charset="0"/>
                  <a:cs typeface="Segoe UI" panose="020B0502040204020203" pitchFamily="34" charset="0"/>
                </a:rPr>
                <a:t>, </a:t>
              </a:r>
              <a:r>
                <a:rPr lang="en-US" altLang="zh-CN" sz="1050" dirty="0" err="1">
                  <a:solidFill>
                    <a:schemeClr val="bg1">
                      <a:lumMod val="65000"/>
                    </a:schemeClr>
                  </a:solidFill>
                  <a:latin typeface="Segoe UI" panose="020B0502040204020203" pitchFamily="34" charset="0"/>
                  <a:cs typeface="Segoe UI" panose="020B0502040204020203" pitchFamily="34" charset="0"/>
                </a:rPr>
                <a:t>consectetur</a:t>
              </a:r>
              <a:endParaRPr lang="en-US" altLang="zh-CN" sz="1050" dirty="0">
                <a:solidFill>
                  <a:schemeClr val="bg1">
                    <a:lumMod val="65000"/>
                  </a:schemeClr>
                </a:solidFill>
                <a:latin typeface="Segoe UI" panose="020B0502040204020203" pitchFamily="34" charset="0"/>
                <a:cs typeface="Segoe UI" panose="020B0502040204020203" pitchFamily="34" charset="0"/>
              </a:endParaRPr>
            </a:p>
          </p:txBody>
        </p:sp>
      </p:grpSp>
      <p:sp>
        <p:nvSpPr>
          <p:cNvPr id="25" name="矩形 24"/>
          <p:cNvSpPr/>
          <p:nvPr/>
        </p:nvSpPr>
        <p:spPr>
          <a:xfrm>
            <a:off x="1914747" y="4082947"/>
            <a:ext cx="5357553" cy="346249"/>
          </a:xfrm>
          <a:prstGeom prst="rect">
            <a:avLst/>
          </a:prstGeom>
        </p:spPr>
        <p:txBody>
          <a:bodyPr wrap="square" lIns="68580" tIns="34290" rIns="68580" bIns="34290">
            <a:spAutoFit/>
          </a:bodyPr>
          <a:lstStyle/>
          <a:p>
            <a:pPr algn="ct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incididunt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ut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labore</a:t>
            </a:r>
            <a:r>
              <a:rPr lang="en-US" altLang="zh-CN" sz="900" dirty="0">
                <a:solidFill>
                  <a:schemeClr val="bg1">
                    <a:lumMod val="65000"/>
                  </a:schemeClr>
                </a:solidFill>
                <a:latin typeface="Segoe UI" panose="020B0502040204020203" pitchFamily="34" charset="0"/>
                <a:cs typeface="Segoe UI" panose="020B0502040204020203" pitchFamily="34" charset="0"/>
              </a:rPr>
              <a:t> et </a:t>
            </a:r>
            <a:r>
              <a:rPr lang="en-US" altLang="zh-CN" sz="900" dirty="0" err="1">
                <a:solidFill>
                  <a:schemeClr val="bg1">
                    <a:lumMod val="65000"/>
                  </a:schemeClr>
                </a:solidFill>
                <a:latin typeface="Segoe UI" panose="020B0502040204020203" pitchFamily="34" charset="0"/>
                <a:cs typeface="Segoe UI" panose="020B0502040204020203" pitchFamily="34" charset="0"/>
              </a:rPr>
              <a:t>dolore</a:t>
            </a:r>
            <a:r>
              <a:rPr lang="en-US" altLang="zh-CN" sz="900" dirty="0">
                <a:solidFill>
                  <a:schemeClr val="bg1">
                    <a:lumMod val="65000"/>
                  </a:schemeClr>
                </a:solidFill>
                <a:latin typeface="Segoe UI" panose="020B0502040204020203" pitchFamily="34" charset="0"/>
                <a:cs typeface="Segoe UI" panose="020B0502040204020203" pitchFamily="34" charset="0"/>
              </a:rPr>
              <a:t> magna </a:t>
            </a:r>
            <a:r>
              <a:rPr lang="en-US" altLang="zh-CN" sz="900" dirty="0" err="1">
                <a:solidFill>
                  <a:schemeClr val="bg1">
                    <a:lumMod val="65000"/>
                  </a:schemeClr>
                </a:solidFill>
                <a:latin typeface="Segoe UI" panose="020B0502040204020203" pitchFamily="34" charset="0"/>
                <a:cs typeface="Segoe UI" panose="020B0502040204020203" pitchFamily="34" charset="0"/>
              </a:rPr>
              <a:t>aliqua</a:t>
            </a:r>
            <a:r>
              <a:rPr lang="en-US" altLang="zh-CN" sz="900" dirty="0">
                <a:solidFill>
                  <a:schemeClr val="bg1">
                    <a:lumMod val="65000"/>
                  </a:schemeClr>
                </a:solidFill>
                <a:latin typeface="Segoe UI" panose="020B0502040204020203" pitchFamily="34" charset="0"/>
                <a:cs typeface="Segoe UI" panose="020B0502040204020203" pitchFamily="34" charset="0"/>
              </a:rPr>
              <a:t>. Lorem ipsum 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p>
        </p:txBody>
      </p:sp>
      <p:sp>
        <p:nvSpPr>
          <p:cNvPr id="2" name="文本框 1"/>
          <p:cNvSpPr txBox="1"/>
          <p:nvPr/>
        </p:nvSpPr>
        <p:spPr>
          <a:xfrm>
            <a:off x="2373087" y="2631655"/>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65%</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3533116" y="2477327"/>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25%</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5547301" y="2634335"/>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55%</a:t>
            </a:r>
            <a:endParaRPr lang="zh-CN" altLang="en-US" sz="2400" dirty="0">
              <a:solidFill>
                <a:schemeClr val="bg1"/>
              </a:solidFill>
              <a:latin typeface="Impact" panose="020B080603090205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8">
                                            <p:graphicEl>
                                              <a:chart seriesIdx="-3" categoryIdx="-3" bldStep="gridLegend"/>
                                            </p:graphicEl>
                                          </p:spTgt>
                                        </p:tgtEl>
                                        <p:attrNameLst>
                                          <p:attrName>style.visibility</p:attrName>
                                        </p:attrNameLst>
                                      </p:cBhvr>
                                      <p:to>
                                        <p:strVal val="visible"/>
                                      </p:to>
                                    </p:set>
                                    <p:anim calcmode="lin" valueType="num">
                                      <p:cBhvr>
                                        <p:cTn id="14" dur="500" fill="hold"/>
                                        <p:tgtEl>
                                          <p:spTgt spid="28">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28">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16" dur="500" fill="hold"/>
                                        <p:tgtEl>
                                          <p:spTgt spid="28">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17" dur="500"/>
                                        <p:tgtEl>
                                          <p:spTgt spid="28">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
                                            <p:graphicEl>
                                              <a:chart seriesIdx="-4" categoryIdx="0" bldStep="category"/>
                                            </p:graphicEl>
                                          </p:spTgt>
                                        </p:tgtEl>
                                        <p:attrNameLst>
                                          <p:attrName>style.visibility</p:attrName>
                                        </p:attrNameLst>
                                      </p:cBhvr>
                                      <p:to>
                                        <p:strVal val="visible"/>
                                      </p:to>
                                    </p:set>
                                    <p:anim calcmode="lin" valueType="num">
                                      <p:cBhvr>
                                        <p:cTn id="22" dur="500" fill="hold"/>
                                        <p:tgtEl>
                                          <p:spTgt spid="28">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3" dur="500" fill="hold"/>
                                        <p:tgtEl>
                                          <p:spTgt spid="28">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24" dur="500" fill="hold"/>
                                        <p:tgtEl>
                                          <p:spTgt spid="28">
                                            <p:graphicEl>
                                              <a:chart seriesIdx="-4" categoryIdx="0" bldStep="category"/>
                                            </p:graphicEl>
                                          </p:spTgt>
                                        </p:tgtEl>
                                        <p:attrNameLst>
                                          <p:attrName>style.rotation</p:attrName>
                                        </p:attrNameLst>
                                      </p:cBhvr>
                                      <p:tavLst>
                                        <p:tav tm="0">
                                          <p:val>
                                            <p:fltVal val="360"/>
                                          </p:val>
                                        </p:tav>
                                        <p:tav tm="100000">
                                          <p:val>
                                            <p:fltVal val="0"/>
                                          </p:val>
                                        </p:tav>
                                      </p:tavLst>
                                    </p:anim>
                                    <p:animEffect transition="in" filter="fade">
                                      <p:cBhvr>
                                        <p:cTn id="25" dur="500"/>
                                        <p:tgtEl>
                                          <p:spTgt spid="28">
                                            <p:graphicEl>
                                              <a:chart seriesIdx="-4" categoryIdx="0"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8">
                                            <p:graphicEl>
                                              <a:chart seriesIdx="-4" categoryIdx="1" bldStep="category"/>
                                            </p:graphicEl>
                                          </p:spTgt>
                                        </p:tgtEl>
                                        <p:attrNameLst>
                                          <p:attrName>style.visibility</p:attrName>
                                        </p:attrNameLst>
                                      </p:cBhvr>
                                      <p:to>
                                        <p:strVal val="visible"/>
                                      </p:to>
                                    </p:set>
                                    <p:anim calcmode="lin" valueType="num">
                                      <p:cBhvr>
                                        <p:cTn id="30" dur="500" fill="hold"/>
                                        <p:tgtEl>
                                          <p:spTgt spid="28">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31" dur="500" fill="hold"/>
                                        <p:tgtEl>
                                          <p:spTgt spid="28">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32" dur="500" fill="hold"/>
                                        <p:tgtEl>
                                          <p:spTgt spid="28">
                                            <p:graphicEl>
                                              <a:chart seriesIdx="-4" categoryIdx="1" bldStep="category"/>
                                            </p:graphicEl>
                                          </p:spTgt>
                                        </p:tgtEl>
                                        <p:attrNameLst>
                                          <p:attrName>style.rotation</p:attrName>
                                        </p:attrNameLst>
                                      </p:cBhvr>
                                      <p:tavLst>
                                        <p:tav tm="0">
                                          <p:val>
                                            <p:fltVal val="360"/>
                                          </p:val>
                                        </p:tav>
                                        <p:tav tm="100000">
                                          <p:val>
                                            <p:fltVal val="0"/>
                                          </p:val>
                                        </p:tav>
                                      </p:tavLst>
                                    </p:anim>
                                    <p:animEffect transition="in" filter="fade">
                                      <p:cBhvr>
                                        <p:cTn id="33" dur="500"/>
                                        <p:tgtEl>
                                          <p:spTgt spid="28">
                                            <p:graphicEl>
                                              <a:chart seriesIdx="-4" categoryIdx="1" bldStep="category"/>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8">
                                            <p:graphicEl>
                                              <a:chart seriesIdx="-4" categoryIdx="2" bldStep="category"/>
                                            </p:graphicEl>
                                          </p:spTgt>
                                        </p:tgtEl>
                                        <p:attrNameLst>
                                          <p:attrName>style.visibility</p:attrName>
                                        </p:attrNameLst>
                                      </p:cBhvr>
                                      <p:to>
                                        <p:strVal val="visible"/>
                                      </p:to>
                                    </p:set>
                                    <p:anim calcmode="lin" valueType="num">
                                      <p:cBhvr>
                                        <p:cTn id="38" dur="500" fill="hold"/>
                                        <p:tgtEl>
                                          <p:spTgt spid="28">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28">
                                            <p:graphicEl>
                                              <a:chart seriesIdx="-4" categoryIdx="2" bldStep="category"/>
                                            </p:graphicEl>
                                          </p:spTgt>
                                        </p:tgtEl>
                                        <p:attrNameLst>
                                          <p:attrName>ppt_h</p:attrName>
                                        </p:attrNameLst>
                                      </p:cBhvr>
                                      <p:tavLst>
                                        <p:tav tm="0">
                                          <p:val>
                                            <p:fltVal val="0"/>
                                          </p:val>
                                        </p:tav>
                                        <p:tav tm="100000">
                                          <p:val>
                                            <p:strVal val="#ppt_h"/>
                                          </p:val>
                                        </p:tav>
                                      </p:tavLst>
                                    </p:anim>
                                    <p:anim calcmode="lin" valueType="num">
                                      <p:cBhvr>
                                        <p:cTn id="40" dur="500" fill="hold"/>
                                        <p:tgtEl>
                                          <p:spTgt spid="28">
                                            <p:graphicEl>
                                              <a:chart seriesIdx="-4" categoryIdx="2" bldStep="category"/>
                                            </p:graphicEl>
                                          </p:spTgt>
                                        </p:tgtEl>
                                        <p:attrNameLst>
                                          <p:attrName>style.rotation</p:attrName>
                                        </p:attrNameLst>
                                      </p:cBhvr>
                                      <p:tavLst>
                                        <p:tav tm="0">
                                          <p:val>
                                            <p:fltVal val="360"/>
                                          </p:val>
                                        </p:tav>
                                        <p:tav tm="100000">
                                          <p:val>
                                            <p:fltVal val="0"/>
                                          </p:val>
                                        </p:tav>
                                      </p:tavLst>
                                    </p:anim>
                                    <p:animEffect transition="in" filter="fade">
                                      <p:cBhvr>
                                        <p:cTn id="41" dur="500"/>
                                        <p:tgtEl>
                                          <p:spTgt spid="28">
                                            <p:graphicEl>
                                              <a:chart seriesIdx="-4" categoryIdx="2"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28">
                                            <p:graphicEl>
                                              <a:chart seriesIdx="-4" categoryIdx="3" bldStep="category"/>
                                            </p:graphicEl>
                                          </p:spTgt>
                                        </p:tgtEl>
                                        <p:attrNameLst>
                                          <p:attrName>style.visibility</p:attrName>
                                        </p:attrNameLst>
                                      </p:cBhvr>
                                      <p:to>
                                        <p:strVal val="visible"/>
                                      </p:to>
                                    </p:set>
                                    <p:anim calcmode="lin" valueType="num">
                                      <p:cBhvr>
                                        <p:cTn id="46" dur="500" fill="hold"/>
                                        <p:tgtEl>
                                          <p:spTgt spid="28">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47" dur="500" fill="hold"/>
                                        <p:tgtEl>
                                          <p:spTgt spid="28">
                                            <p:graphicEl>
                                              <a:chart seriesIdx="-4" categoryIdx="3" bldStep="category"/>
                                            </p:graphicEl>
                                          </p:spTgt>
                                        </p:tgtEl>
                                        <p:attrNameLst>
                                          <p:attrName>ppt_h</p:attrName>
                                        </p:attrNameLst>
                                      </p:cBhvr>
                                      <p:tavLst>
                                        <p:tav tm="0">
                                          <p:val>
                                            <p:fltVal val="0"/>
                                          </p:val>
                                        </p:tav>
                                        <p:tav tm="100000">
                                          <p:val>
                                            <p:strVal val="#ppt_h"/>
                                          </p:val>
                                        </p:tav>
                                      </p:tavLst>
                                    </p:anim>
                                    <p:anim calcmode="lin" valueType="num">
                                      <p:cBhvr>
                                        <p:cTn id="48" dur="500" fill="hold"/>
                                        <p:tgtEl>
                                          <p:spTgt spid="28">
                                            <p:graphicEl>
                                              <a:chart seriesIdx="-4" categoryIdx="3" bldStep="category"/>
                                            </p:graphicEl>
                                          </p:spTgt>
                                        </p:tgtEl>
                                        <p:attrNameLst>
                                          <p:attrName>style.rotation</p:attrName>
                                        </p:attrNameLst>
                                      </p:cBhvr>
                                      <p:tavLst>
                                        <p:tav tm="0">
                                          <p:val>
                                            <p:fltVal val="360"/>
                                          </p:val>
                                        </p:tav>
                                        <p:tav tm="100000">
                                          <p:val>
                                            <p:fltVal val="0"/>
                                          </p:val>
                                        </p:tav>
                                      </p:tavLst>
                                    </p:anim>
                                    <p:animEffect transition="in" filter="fade">
                                      <p:cBhvr>
                                        <p:cTn id="49" dur="500"/>
                                        <p:tgtEl>
                                          <p:spTgt spid="28">
                                            <p:graphicEl>
                                              <a:chart seriesIdx="-4" categoryIdx="3" bldStep="category"/>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28">
                                            <p:graphicEl>
                                              <a:chart seriesIdx="-4" categoryIdx="4" bldStep="category"/>
                                            </p:graphicEl>
                                          </p:spTgt>
                                        </p:tgtEl>
                                        <p:attrNameLst>
                                          <p:attrName>style.visibility</p:attrName>
                                        </p:attrNameLst>
                                      </p:cBhvr>
                                      <p:to>
                                        <p:strVal val="visible"/>
                                      </p:to>
                                    </p:set>
                                    <p:anim calcmode="lin" valueType="num">
                                      <p:cBhvr>
                                        <p:cTn id="54" dur="500" fill="hold"/>
                                        <p:tgtEl>
                                          <p:spTgt spid="28">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55" dur="500" fill="hold"/>
                                        <p:tgtEl>
                                          <p:spTgt spid="28">
                                            <p:graphicEl>
                                              <a:chart seriesIdx="-4" categoryIdx="4" bldStep="category"/>
                                            </p:graphicEl>
                                          </p:spTgt>
                                        </p:tgtEl>
                                        <p:attrNameLst>
                                          <p:attrName>ppt_h</p:attrName>
                                        </p:attrNameLst>
                                      </p:cBhvr>
                                      <p:tavLst>
                                        <p:tav tm="0">
                                          <p:val>
                                            <p:fltVal val="0"/>
                                          </p:val>
                                        </p:tav>
                                        <p:tav tm="100000">
                                          <p:val>
                                            <p:strVal val="#ppt_h"/>
                                          </p:val>
                                        </p:tav>
                                      </p:tavLst>
                                    </p:anim>
                                    <p:anim calcmode="lin" valueType="num">
                                      <p:cBhvr>
                                        <p:cTn id="56" dur="500" fill="hold"/>
                                        <p:tgtEl>
                                          <p:spTgt spid="28">
                                            <p:graphicEl>
                                              <a:chart seriesIdx="-4" categoryIdx="4" bldStep="category"/>
                                            </p:graphicEl>
                                          </p:spTgt>
                                        </p:tgtEl>
                                        <p:attrNameLst>
                                          <p:attrName>style.rotation</p:attrName>
                                        </p:attrNameLst>
                                      </p:cBhvr>
                                      <p:tavLst>
                                        <p:tav tm="0">
                                          <p:val>
                                            <p:fltVal val="360"/>
                                          </p:val>
                                        </p:tav>
                                        <p:tav tm="100000">
                                          <p:val>
                                            <p:fltVal val="0"/>
                                          </p:val>
                                        </p:tav>
                                      </p:tavLst>
                                    </p:anim>
                                    <p:animEffect transition="in" filter="fade">
                                      <p:cBhvr>
                                        <p:cTn id="57" dur="500"/>
                                        <p:tgtEl>
                                          <p:spTgt spid="28">
                                            <p:graphicEl>
                                              <a:chart seriesIdx="-4" categoryIdx="4" bldStep="category"/>
                                            </p:graphicEl>
                                          </p:spTgt>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2"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Chart bld="category"/>
        </p:bldSub>
      </p:bldGraphic>
      <p:bldP spid="25" grpId="0"/>
      <p:bldP spid="2"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4028" y="1960476"/>
            <a:ext cx="830099" cy="346249"/>
          </a:xfrm>
          <a:prstGeom prst="rect">
            <a:avLst/>
          </a:prstGeom>
          <a:noFill/>
        </p:spPr>
        <p:txBody>
          <a:bodyPr wrap="none" lIns="68580" tIns="34290" rIns="68580" bIns="34290"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Part 2</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nvGrpSpPr>
          <p:cNvPr id="2" name="Group 14"/>
          <p:cNvGrpSpPr/>
          <p:nvPr/>
        </p:nvGrpSpPr>
        <p:grpSpPr>
          <a:xfrm>
            <a:off x="3887924" y="2342729"/>
            <a:ext cx="2664296" cy="366658"/>
            <a:chOff x="5349226" y="2010956"/>
            <a:chExt cx="4272984" cy="683231"/>
          </a:xfrm>
          <a:solidFill>
            <a:schemeClr val="accent1"/>
          </a:solidFill>
        </p:grpSpPr>
        <p:sp>
          <p:nvSpPr>
            <p:cNvPr id="6" name="燕尾形 18"/>
            <p:cNvSpPr/>
            <p:nvPr/>
          </p:nvSpPr>
          <p:spPr>
            <a:xfrm rot="10800000">
              <a:off x="5349226" y="2010956"/>
              <a:ext cx="4272984" cy="670899"/>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501290" y="2120675"/>
              <a:ext cx="2023803" cy="573512"/>
            </a:xfrm>
            <a:prstGeom prst="rect">
              <a:avLst/>
            </a:prstGeom>
            <a:grpFill/>
          </p:spPr>
          <p:txBody>
            <a:bodyPr wrap="none" rtlCol="0">
              <a:spAutoFit/>
            </a:bodyPr>
            <a:lstStyle/>
            <a:p>
              <a:pPr lvl="0"/>
              <a:r>
                <a:rPr lang="zh-CN" altLang="zh-CN" sz="1400" dirty="0">
                  <a:solidFill>
                    <a:schemeClr val="bg1"/>
                  </a:solidFill>
                  <a:latin typeface="微软雅黑" panose="020B0503020204020204" pitchFamily="34" charset="-122"/>
                  <a:ea typeface="微软雅黑" panose="020B0503020204020204" pitchFamily="34" charset="-122"/>
                </a:rPr>
                <a:t>工作完成情况</a:t>
              </a:r>
            </a:p>
          </p:txBody>
        </p:sp>
      </p:grpSp>
      <p:sp>
        <p:nvSpPr>
          <p:cNvPr id="9" name="文本框 7"/>
          <p:cNvSpPr txBox="1">
            <a:spLocks noChangeArrowheads="1"/>
          </p:cNvSpPr>
          <p:nvPr/>
        </p:nvSpPr>
        <p:spPr bwMode="auto">
          <a:xfrm>
            <a:off x="4031940" y="2816588"/>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sp>
        <p:nvSpPr>
          <p:cNvPr id="11" name="文本框 7"/>
          <p:cNvSpPr txBox="1">
            <a:spLocks noChangeArrowheads="1"/>
          </p:cNvSpPr>
          <p:nvPr/>
        </p:nvSpPr>
        <p:spPr bwMode="auto">
          <a:xfrm>
            <a:off x="5436096" y="2816588"/>
            <a:ext cx="1368152" cy="246221"/>
          </a:xfrm>
          <a:prstGeom prst="rect">
            <a:avLst/>
          </a:prstGeom>
          <a:noFill/>
          <a:ln w="9525">
            <a:noFill/>
            <a:miter lim="800000"/>
          </a:ln>
        </p:spPr>
        <p:txBody>
          <a:bodyPr wrap="square">
            <a:spAutoFit/>
          </a:bodyPr>
          <a:lstStyle/>
          <a:p>
            <a:pPr>
              <a:buFont typeface="Wingdings" panose="05000000000000000000" pitchFamily="2" charset="2"/>
              <a:buChar char="Ø"/>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添加小节标题</a:t>
            </a:r>
            <a:endParaRPr lang="zh-CN" altLang="en-US" sz="1000" dirty="0">
              <a:solidFill>
                <a:schemeClr val="tx1">
                  <a:lumMod val="65000"/>
                  <a:lumOff val="35000"/>
                </a:schemeClr>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1624" t="3845" r="41118"/>
          <a:stretch>
            <a:fillRect/>
          </a:stretch>
        </p:blipFill>
        <p:spPr>
          <a:xfrm>
            <a:off x="-1188640" y="-19744"/>
            <a:ext cx="3889514" cy="5236926"/>
          </a:xfrm>
          <a:custGeom>
            <a:avLst/>
            <a:gdLst>
              <a:gd name="connsiteX0" fmla="*/ 1146189 w 3814327"/>
              <a:gd name="connsiteY0" fmla="*/ 0 h 5135694"/>
              <a:gd name="connsiteX1" fmla="*/ 3814327 w 3814327"/>
              <a:gd name="connsiteY1" fmla="*/ 0 h 5135694"/>
              <a:gd name="connsiteX2" fmla="*/ 2668138 w 3814327"/>
              <a:gd name="connsiteY2" fmla="*/ 5135694 h 5135694"/>
              <a:gd name="connsiteX3" fmla="*/ 0 w 3814327"/>
              <a:gd name="connsiteY3" fmla="*/ 5135694 h 5135694"/>
            </a:gdLst>
            <a:ahLst/>
            <a:cxnLst>
              <a:cxn ang="0">
                <a:pos x="connsiteX0" y="connsiteY0"/>
              </a:cxn>
              <a:cxn ang="0">
                <a:pos x="connsiteX1" y="connsiteY1"/>
              </a:cxn>
              <a:cxn ang="0">
                <a:pos x="connsiteX2" y="connsiteY2"/>
              </a:cxn>
              <a:cxn ang="0">
                <a:pos x="connsiteX3" y="connsiteY3"/>
              </a:cxn>
            </a:cxnLst>
            <a:rect l="l" t="t" r="r" b="b"/>
            <a:pathLst>
              <a:path w="3814327" h="5135694">
                <a:moveTo>
                  <a:pt x="1146189" y="0"/>
                </a:moveTo>
                <a:lnTo>
                  <a:pt x="3814327" y="0"/>
                </a:lnTo>
                <a:lnTo>
                  <a:pt x="2668138" y="5135694"/>
                </a:lnTo>
                <a:lnTo>
                  <a:pt x="0" y="513569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down)">
                                      <p:cBhvr>
                                        <p:cTn id="17" dur="500"/>
                                        <p:tgtEl>
                                          <p:spTgt spid="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814"/>
          <a:stretch>
            <a:fillRect/>
          </a:stretch>
        </p:blipFill>
        <p:spPr>
          <a:xfrm>
            <a:off x="362276" y="1228829"/>
            <a:ext cx="4015983" cy="2814256"/>
          </a:xfrm>
          <a:prstGeom prst="rect">
            <a:avLst/>
          </a:prstGeom>
        </p:spPr>
      </p:pic>
      <p:sp>
        <p:nvSpPr>
          <p:cNvPr id="5" name="矩形 4"/>
          <p:cNvSpPr/>
          <p:nvPr/>
        </p:nvSpPr>
        <p:spPr>
          <a:xfrm>
            <a:off x="758975" y="1229090"/>
            <a:ext cx="2696901" cy="35635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ea typeface="华文细黑" panose="02010600040101010101" pitchFamily="2" charset="-122"/>
            </a:endParaRPr>
          </a:p>
        </p:txBody>
      </p:sp>
      <p:sp>
        <p:nvSpPr>
          <p:cNvPr id="19" name="文本框 6"/>
          <p:cNvSpPr txBox="1">
            <a:spLocks noChangeArrowheads="1"/>
          </p:cNvSpPr>
          <p:nvPr/>
        </p:nvSpPr>
        <p:spPr bwMode="auto">
          <a:xfrm>
            <a:off x="790857" y="2152292"/>
            <a:ext cx="2388404" cy="10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995" dirty="0" err="1">
                <a:solidFill>
                  <a:schemeClr val="bg1"/>
                </a:solidFill>
                <a:latin typeface="华文细黑" panose="02010600040101010101" pitchFamily="2" charset="-122"/>
                <a:ea typeface="华文细黑" panose="02010600040101010101" pitchFamily="2" charset="-122"/>
              </a:rPr>
              <a:t>Lorem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ipsum</a:t>
            </a:r>
            <a:r>
              <a:rPr lang="en-US" altLang="zh-CN" sz="995" dirty="0">
                <a:solidFill>
                  <a:schemeClr val="bg1"/>
                </a:solidFill>
                <a:latin typeface="华文细黑" panose="02010600040101010101" pitchFamily="2" charset="-122"/>
                <a:ea typeface="华文细黑" panose="02010600040101010101" pitchFamily="2" charset="-122"/>
              </a:rPr>
              <a:t> dolor sit </a:t>
            </a:r>
            <a:r>
              <a:rPr lang="en-US" altLang="zh-CN" sz="995" dirty="0" err="1">
                <a:solidFill>
                  <a:schemeClr val="bg1"/>
                </a:solidFill>
                <a:latin typeface="华文细黑" panose="02010600040101010101" pitchFamily="2" charset="-122"/>
                <a:ea typeface="华文细黑" panose="02010600040101010101" pitchFamily="2" charset="-122"/>
              </a:rPr>
              <a:t>amet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consectetur</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adipiscing</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elit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Donec</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luctus</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nibh</a:t>
            </a:r>
            <a:r>
              <a:rPr lang="en-US" altLang="zh-CN" sz="995" dirty="0">
                <a:solidFill>
                  <a:schemeClr val="bg1"/>
                </a:solidFill>
                <a:latin typeface="华文细黑" panose="02010600040101010101" pitchFamily="2" charset="-122"/>
                <a:ea typeface="华文细黑" panose="02010600040101010101" pitchFamily="2" charset="-122"/>
              </a:rPr>
              <a:t> sit </a:t>
            </a:r>
            <a:r>
              <a:rPr lang="en-US" altLang="zh-CN" sz="995" dirty="0" err="1">
                <a:solidFill>
                  <a:schemeClr val="bg1"/>
                </a:solidFill>
                <a:latin typeface="华文细黑" panose="02010600040101010101" pitchFamily="2" charset="-122"/>
                <a:ea typeface="华文细黑" panose="02010600040101010101" pitchFamily="2" charset="-122"/>
              </a:rPr>
              <a:t>amet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sem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vulputate</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venenatis</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bibendum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orci</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pulvinar</a:t>
            </a:r>
            <a:r>
              <a:rPr lang="en-US" altLang="zh-CN" sz="995" dirty="0">
                <a:solidFill>
                  <a:schemeClr val="bg1"/>
                </a:solidFill>
                <a:latin typeface="华文细黑" panose="02010600040101010101" pitchFamily="2" charset="-122"/>
                <a:ea typeface="华文细黑" panose="02010600040101010101" pitchFamily="2" charset="-122"/>
              </a:rPr>
              <a:t>. </a:t>
            </a:r>
          </a:p>
        </p:txBody>
      </p:sp>
      <p:sp>
        <p:nvSpPr>
          <p:cNvPr id="20" name="文本框 6"/>
          <p:cNvSpPr txBox="1">
            <a:spLocks noChangeArrowheads="1"/>
          </p:cNvSpPr>
          <p:nvPr/>
        </p:nvSpPr>
        <p:spPr bwMode="auto">
          <a:xfrm>
            <a:off x="790857" y="3116553"/>
            <a:ext cx="2388404" cy="10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995" dirty="0" err="1">
                <a:solidFill>
                  <a:schemeClr val="bg1"/>
                </a:solidFill>
                <a:latin typeface="华文细黑" panose="02010600040101010101" pitchFamily="2" charset="-122"/>
                <a:ea typeface="华文细黑" panose="02010600040101010101" pitchFamily="2" charset="-122"/>
              </a:rPr>
              <a:t>Lorem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ipsum</a:t>
            </a:r>
            <a:r>
              <a:rPr lang="en-US" altLang="zh-CN" sz="995" dirty="0">
                <a:solidFill>
                  <a:schemeClr val="bg1"/>
                </a:solidFill>
                <a:latin typeface="华文细黑" panose="02010600040101010101" pitchFamily="2" charset="-122"/>
                <a:ea typeface="华文细黑" panose="02010600040101010101" pitchFamily="2" charset="-122"/>
              </a:rPr>
              <a:t> dolor sit </a:t>
            </a:r>
            <a:r>
              <a:rPr lang="en-US" altLang="zh-CN" sz="995" dirty="0" err="1">
                <a:solidFill>
                  <a:schemeClr val="bg1"/>
                </a:solidFill>
                <a:latin typeface="华文细黑" panose="02010600040101010101" pitchFamily="2" charset="-122"/>
                <a:ea typeface="华文细黑" panose="02010600040101010101" pitchFamily="2" charset="-122"/>
              </a:rPr>
              <a:t>amet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consectetur</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adipiscing</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elit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Donec</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luctus</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nibh</a:t>
            </a:r>
            <a:r>
              <a:rPr lang="en-US" altLang="zh-CN" sz="995" dirty="0">
                <a:solidFill>
                  <a:schemeClr val="bg1"/>
                </a:solidFill>
                <a:latin typeface="华文细黑" panose="02010600040101010101" pitchFamily="2" charset="-122"/>
                <a:ea typeface="华文细黑" panose="02010600040101010101" pitchFamily="2" charset="-122"/>
              </a:rPr>
              <a:t> sit </a:t>
            </a:r>
            <a:r>
              <a:rPr lang="en-US" altLang="zh-CN" sz="995" dirty="0" err="1">
                <a:solidFill>
                  <a:schemeClr val="bg1"/>
                </a:solidFill>
                <a:latin typeface="华文细黑" panose="02010600040101010101" pitchFamily="2" charset="-122"/>
                <a:ea typeface="华文细黑" panose="02010600040101010101" pitchFamily="2" charset="-122"/>
              </a:rPr>
              <a:t>amet</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sem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vulputate</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venenatis</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bibendum</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orci</a:t>
            </a:r>
            <a:r>
              <a:rPr lang="en-US" altLang="zh-CN" sz="995" dirty="0">
                <a:solidFill>
                  <a:schemeClr val="bg1"/>
                </a:solidFill>
                <a:latin typeface="华文细黑" panose="02010600040101010101" pitchFamily="2" charset="-122"/>
                <a:ea typeface="华文细黑" panose="02010600040101010101" pitchFamily="2" charset="-122"/>
              </a:rPr>
              <a:t> </a:t>
            </a:r>
            <a:r>
              <a:rPr lang="en-US" altLang="zh-CN" sz="995" dirty="0" err="1">
                <a:solidFill>
                  <a:schemeClr val="bg1"/>
                </a:solidFill>
                <a:latin typeface="华文细黑" panose="02010600040101010101" pitchFamily="2" charset="-122"/>
                <a:ea typeface="华文细黑" panose="02010600040101010101" pitchFamily="2" charset="-122"/>
              </a:rPr>
              <a:t>pulvinar</a:t>
            </a:r>
            <a:r>
              <a:rPr lang="en-US" altLang="zh-CN" sz="995" dirty="0">
                <a:solidFill>
                  <a:schemeClr val="bg1"/>
                </a:solidFill>
                <a:latin typeface="华文细黑" panose="02010600040101010101" pitchFamily="2" charset="-122"/>
                <a:ea typeface="华文细黑" panose="02010600040101010101" pitchFamily="2" charset="-122"/>
              </a:rPr>
              <a:t>. </a:t>
            </a:r>
          </a:p>
        </p:txBody>
      </p:sp>
      <p:sp>
        <p:nvSpPr>
          <p:cNvPr id="21" name="文本框 5"/>
          <p:cNvSpPr txBox="1">
            <a:spLocks noChangeArrowheads="1"/>
          </p:cNvSpPr>
          <p:nvPr/>
        </p:nvSpPr>
        <p:spPr bwMode="auto">
          <a:xfrm>
            <a:off x="733214" y="1822211"/>
            <a:ext cx="915503" cy="31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20" dirty="0">
                <a:solidFill>
                  <a:schemeClr val="bg1"/>
                </a:solidFill>
                <a:latin typeface="华文细黑" panose="02010600040101010101" pitchFamily="2" charset="-122"/>
                <a:ea typeface="华文细黑" panose="02010600040101010101" pitchFamily="2" charset="-122"/>
              </a:rPr>
              <a:t>论文总结</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26" y="1231896"/>
            <a:ext cx="4044876" cy="2811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1164">
      <a:dk1>
        <a:sysClr val="windowText" lastClr="000000"/>
      </a:dk1>
      <a:lt1>
        <a:sysClr val="window" lastClr="FFFFFF"/>
      </a:lt1>
      <a:dk2>
        <a:srgbClr val="44546A"/>
      </a:dk2>
      <a:lt2>
        <a:srgbClr val="E7E6E6"/>
      </a:lt2>
      <a:accent1>
        <a:srgbClr val="CE472F"/>
      </a:accent1>
      <a:accent2>
        <a:srgbClr val="505946"/>
      </a:accent2>
      <a:accent3>
        <a:srgbClr val="CE472F"/>
      </a:accent3>
      <a:accent4>
        <a:srgbClr val="505946"/>
      </a:accent4>
      <a:accent5>
        <a:srgbClr val="CE4119"/>
      </a:accent5>
      <a:accent6>
        <a:srgbClr val="505946"/>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自定义</PresentationFormat>
  <Paragraphs>175</Paragraphs>
  <Slides>24</Slides>
  <Notes>10</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 Unicode MS</vt:lpstr>
      <vt:lpstr>方正兰亭超细黑简体</vt:lpstr>
      <vt:lpstr>方正兰亭黑_GBK</vt:lpstr>
      <vt:lpstr>方正清刻本悦宋简体</vt:lpstr>
      <vt:lpstr>华文细黑</vt:lpstr>
      <vt:lpstr>宋体</vt:lpstr>
      <vt:lpstr>微软雅黑</vt:lpstr>
      <vt:lpstr>Arial</vt:lpstr>
      <vt:lpstr>Calibri</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121</cp:revision>
  <dcterms:created xsi:type="dcterms:W3CDTF">2017-06-16T01:06:00Z</dcterms:created>
  <dcterms:modified xsi:type="dcterms:W3CDTF">2021-01-05T10:03:06Z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