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56" r:id="rId2"/>
    <p:sldId id="257" r:id="rId3"/>
    <p:sldId id="258" r:id="rId4"/>
    <p:sldId id="265" r:id="rId5"/>
    <p:sldId id="264" r:id="rId6"/>
    <p:sldId id="263" r:id="rId7"/>
    <p:sldId id="262" r:id="rId8"/>
    <p:sldId id="261" r:id="rId9"/>
    <p:sldId id="259"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3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108" y="6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tx1">
              <a:lumMod val="85000"/>
              <a:lumOff val="1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516743" y="2137571"/>
            <a:ext cx="9158514" cy="1015663"/>
          </a:xfrm>
          <a:prstGeom prst="rect">
            <a:avLst/>
          </a:prstGeom>
          <a:noFill/>
        </p:spPr>
        <p:txBody>
          <a:bodyPr wrap="square" rtlCol="0">
            <a:spAutoFit/>
          </a:bodyPr>
          <a:lstStyle/>
          <a:p>
            <a:pPr algn="ctr"/>
            <a:r>
              <a:rPr lang="en-US" altLang="zh-CN" sz="6000" spc="140" dirty="0">
                <a:solidFill>
                  <a:schemeClr val="bg1"/>
                </a:solidFill>
                <a:latin typeface="Kabos Gyula" panose="00000400000000000000" pitchFamily="2" charset="0"/>
              </a:rPr>
              <a:t>DELICIOUS FOOD</a:t>
            </a:r>
            <a:endParaRPr lang="zh-CN" altLang="en-US" sz="6000" spc="140" dirty="0">
              <a:solidFill>
                <a:schemeClr val="bg1"/>
              </a:solidFill>
              <a:latin typeface="Kabos Gyula" panose="00000400000000000000" pitchFamily="2" charset="0"/>
            </a:endParaRPr>
          </a:p>
        </p:txBody>
      </p:sp>
      <p:sp>
        <p:nvSpPr>
          <p:cNvPr id="8" name="文本框 7"/>
          <p:cNvSpPr txBox="1"/>
          <p:nvPr/>
        </p:nvSpPr>
        <p:spPr>
          <a:xfrm>
            <a:off x="2489199" y="3162119"/>
            <a:ext cx="7119257" cy="646331"/>
          </a:xfrm>
          <a:prstGeom prst="rect">
            <a:avLst/>
          </a:prstGeom>
          <a:noFill/>
        </p:spPr>
        <p:txBody>
          <a:bodyPr wrap="square" rtlCol="0">
            <a:spAutoFit/>
          </a:bodyPr>
          <a:lstStyle/>
          <a:p>
            <a:pPr algn="ctr"/>
            <a:r>
              <a:rPr lang="en-US" altLang="zh-CN" dirty="0">
                <a:solidFill>
                  <a:schemeClr val="bg1"/>
                </a:solidFill>
              </a:rPr>
              <a:t>The first wealth is health. He who has good health is young, and he is rich who owes nothing.</a:t>
            </a:r>
            <a:endParaRPr lang="zh-CN" altLang="en-US" dirty="0">
              <a:solidFill>
                <a:schemeClr val="bg1"/>
              </a:solidFill>
            </a:endParaRPr>
          </a:p>
        </p:txBody>
      </p:sp>
      <p:grpSp>
        <p:nvGrpSpPr>
          <p:cNvPr id="12" name="组合 11"/>
          <p:cNvGrpSpPr/>
          <p:nvPr/>
        </p:nvGrpSpPr>
        <p:grpSpPr>
          <a:xfrm>
            <a:off x="2888344" y="4148758"/>
            <a:ext cx="6574970" cy="489412"/>
            <a:chOff x="2888344" y="4136058"/>
            <a:chExt cx="6574970" cy="489412"/>
          </a:xfrm>
        </p:grpSpPr>
        <p:sp>
          <p:nvSpPr>
            <p:cNvPr id="6" name="圆角矩形 5"/>
            <p:cNvSpPr/>
            <p:nvPr/>
          </p:nvSpPr>
          <p:spPr>
            <a:xfrm>
              <a:off x="2888344" y="4140942"/>
              <a:ext cx="1843314" cy="484528"/>
            </a:xfrm>
            <a:prstGeom prst="roundRect">
              <a:avLst>
                <a:gd name="adj" fmla="val 50000"/>
              </a:avLst>
            </a:prstGeom>
            <a:solidFill>
              <a:srgbClr val="D134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7" name="圆角矩形 6"/>
            <p:cNvSpPr/>
            <p:nvPr/>
          </p:nvSpPr>
          <p:spPr>
            <a:xfrm>
              <a:off x="4913086" y="4140942"/>
              <a:ext cx="4550228" cy="484528"/>
            </a:xfrm>
            <a:prstGeom prst="roundRect">
              <a:avLst>
                <a:gd name="adj" fmla="val 50000"/>
              </a:avLst>
            </a:prstGeom>
            <a:no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953658" y="4140942"/>
              <a:ext cx="1712685" cy="461665"/>
            </a:xfrm>
            <a:prstGeom prst="rect">
              <a:avLst/>
            </a:prstGeom>
            <a:noFill/>
          </p:spPr>
          <p:txBody>
            <a:bodyPr wrap="square" rtlCol="0">
              <a:spAutoFit/>
            </a:bodyPr>
            <a:lstStyle/>
            <a:p>
              <a:pPr algn="ctr"/>
              <a:r>
                <a:rPr lang="en-US" altLang="zh-CN" sz="2400" dirty="0">
                  <a:solidFill>
                    <a:schemeClr val="bg1"/>
                  </a:solidFill>
                </a:rPr>
                <a:t>Designer</a:t>
              </a:r>
              <a:endParaRPr lang="zh-CN" altLang="en-US" sz="2400" dirty="0">
                <a:solidFill>
                  <a:schemeClr val="bg1"/>
                </a:solidFill>
              </a:endParaRPr>
            </a:p>
          </p:txBody>
        </p:sp>
        <p:sp>
          <p:nvSpPr>
            <p:cNvPr id="11" name="文本框 10"/>
            <p:cNvSpPr txBox="1"/>
            <p:nvPr/>
          </p:nvSpPr>
          <p:spPr>
            <a:xfrm>
              <a:off x="5417457" y="4136058"/>
              <a:ext cx="3541485" cy="460375"/>
            </a:xfrm>
            <a:prstGeom prst="rect">
              <a:avLst/>
            </a:prstGeom>
            <a:noFill/>
          </p:spPr>
          <p:txBody>
            <a:bodyPr wrap="square" rtlCol="0">
              <a:spAutoFit/>
            </a:bodyPr>
            <a:lstStyle/>
            <a:p>
              <a:pPr algn="ctr"/>
              <a:r>
                <a:rPr lang="en-US" altLang="zh-CN" sz="2400">
                  <a:solidFill>
                    <a:schemeClr val="bg1"/>
                  </a:solidFill>
                </a:rPr>
                <a:t> xiazaii</a:t>
              </a:r>
              <a:endParaRPr lang="zh-CN" altLang="en-US" sz="2400" dirty="0">
                <a:solidFill>
                  <a:schemeClr val="bg1"/>
                </a:solidFill>
              </a:endParaRPr>
            </a:p>
          </p:txBody>
        </p:sp>
      </p:grpSp>
      <p:grpSp>
        <p:nvGrpSpPr>
          <p:cNvPr id="15" name="组合 14"/>
          <p:cNvGrpSpPr/>
          <p:nvPr/>
        </p:nvGrpSpPr>
        <p:grpSpPr>
          <a:xfrm>
            <a:off x="11422741" y="232231"/>
            <a:ext cx="542932" cy="586153"/>
            <a:chOff x="1059542" y="388272"/>
            <a:chExt cx="653143" cy="705137"/>
          </a:xfrm>
        </p:grpSpPr>
        <p:sp>
          <p:nvSpPr>
            <p:cNvPr id="13" name="矩形 12"/>
            <p:cNvSpPr/>
            <p:nvPr/>
          </p:nvSpPr>
          <p:spPr>
            <a:xfrm>
              <a:off x="1059542" y="388272"/>
              <a:ext cx="653143" cy="6531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110342" y="389929"/>
              <a:ext cx="551542" cy="703480"/>
            </a:xfrm>
            <a:prstGeom prst="rect">
              <a:avLst/>
            </a:prstGeom>
            <a:noFill/>
          </p:spPr>
          <p:txBody>
            <a:bodyPr wrap="square" rtlCol="0">
              <a:spAutoFit/>
            </a:bodyPr>
            <a:lstStyle/>
            <a:p>
              <a:pPr algn="ctr"/>
              <a:r>
                <a:rPr lang="en-US" altLang="zh-CN" sz="3200" dirty="0">
                  <a:solidFill>
                    <a:schemeClr val="bg1"/>
                  </a:solidFill>
                  <a:latin typeface="方正粗宋简体" panose="03000509000000000000" pitchFamily="65" charset="-122"/>
                  <a:ea typeface="方正粗宋简体" panose="03000509000000000000" pitchFamily="65" charset="-122"/>
                </a:rPr>
                <a:t>Y</a:t>
              </a:r>
              <a:endParaRPr lang="zh-CN" altLang="en-US" sz="3200" dirty="0">
                <a:solidFill>
                  <a:schemeClr val="bg1"/>
                </a:solidFill>
                <a:latin typeface="方正粗宋简体" panose="03000509000000000000" pitchFamily="65" charset="-122"/>
                <a:ea typeface="方正粗宋简体" panose="03000509000000000000" pitchFamily="65"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8"/>
            <a:ext cx="5283200" cy="6855363"/>
          </a:xfrm>
          <a:prstGeom prst="rect">
            <a:avLst/>
          </a:prstGeom>
          <a:noFill/>
        </p:spPr>
      </p:pic>
      <p:sp>
        <p:nvSpPr>
          <p:cNvPr id="3" name="矩形 2"/>
          <p:cNvSpPr/>
          <p:nvPr/>
        </p:nvSpPr>
        <p:spPr>
          <a:xfrm>
            <a:off x="5878288" y="522514"/>
            <a:ext cx="5747656" cy="798286"/>
          </a:xfrm>
          <a:prstGeom prst="rect">
            <a:avLst/>
          </a:prstGeom>
          <a:noFill/>
          <a:ln w="28575">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878287" y="522514"/>
            <a:ext cx="805541" cy="798286"/>
          </a:xfrm>
          <a:prstGeom prst="rect">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683829" y="616412"/>
            <a:ext cx="4659086" cy="646331"/>
          </a:xfrm>
          <a:prstGeom prst="rect">
            <a:avLst/>
          </a:prstGeom>
          <a:noFill/>
        </p:spPr>
        <p:txBody>
          <a:bodyPr wrap="square" rtlCol="0">
            <a:spAutoFit/>
          </a:bodyPr>
          <a:lstStyle/>
          <a:p>
            <a:pPr algn="ctr"/>
            <a:r>
              <a:rPr lang="en-US" altLang="zh-CN" sz="3600" spc="130" dirty="0">
                <a:latin typeface="Kabos Gyula" panose="00000400000000000000" pitchFamily="2" charset="0"/>
              </a:rPr>
              <a:t>CONTENT</a:t>
            </a:r>
            <a:endParaRPr lang="zh-CN" altLang="en-US" sz="3600" spc="130" dirty="0">
              <a:latin typeface="Kabos Gyula" panose="00000400000000000000" pitchFamily="2" charset="0"/>
            </a:endParaRPr>
          </a:p>
        </p:txBody>
      </p:sp>
      <p:sp>
        <p:nvSpPr>
          <p:cNvPr id="12" name="文本框 11"/>
          <p:cNvSpPr txBox="1"/>
          <p:nvPr/>
        </p:nvSpPr>
        <p:spPr>
          <a:xfrm>
            <a:off x="5878287" y="1828800"/>
            <a:ext cx="4281714" cy="523220"/>
          </a:xfrm>
          <a:prstGeom prst="rect">
            <a:avLst/>
          </a:prstGeom>
          <a:noFill/>
        </p:spPr>
        <p:txBody>
          <a:bodyPr wrap="square" rtlCol="0">
            <a:spAutoFit/>
          </a:bodyPr>
          <a:lstStyle/>
          <a:p>
            <a:r>
              <a:rPr lang="en-US" altLang="zh-CN" sz="2800" dirty="0"/>
              <a:t>ADD YOUR TITLE</a:t>
            </a:r>
            <a:endParaRPr lang="zh-CN" altLang="en-US" sz="2800" dirty="0"/>
          </a:p>
        </p:txBody>
      </p:sp>
      <p:sp>
        <p:nvSpPr>
          <p:cNvPr id="13" name="文本框 12"/>
          <p:cNvSpPr txBox="1"/>
          <p:nvPr/>
        </p:nvSpPr>
        <p:spPr>
          <a:xfrm>
            <a:off x="5878287" y="3429000"/>
            <a:ext cx="4281714" cy="523220"/>
          </a:xfrm>
          <a:prstGeom prst="rect">
            <a:avLst/>
          </a:prstGeom>
          <a:noFill/>
        </p:spPr>
        <p:txBody>
          <a:bodyPr wrap="square" rtlCol="0">
            <a:spAutoFit/>
          </a:bodyPr>
          <a:lstStyle/>
          <a:p>
            <a:r>
              <a:rPr lang="en-US" altLang="zh-CN" sz="2800" dirty="0"/>
              <a:t>ADD YOUR TITLE</a:t>
            </a:r>
            <a:endParaRPr lang="zh-CN" altLang="en-US" sz="2800" dirty="0"/>
          </a:p>
        </p:txBody>
      </p:sp>
      <p:sp>
        <p:nvSpPr>
          <p:cNvPr id="14" name="文本框 13"/>
          <p:cNvSpPr txBox="1"/>
          <p:nvPr/>
        </p:nvSpPr>
        <p:spPr>
          <a:xfrm>
            <a:off x="5878287" y="5029200"/>
            <a:ext cx="4281714" cy="523220"/>
          </a:xfrm>
          <a:prstGeom prst="rect">
            <a:avLst/>
          </a:prstGeom>
          <a:noFill/>
        </p:spPr>
        <p:txBody>
          <a:bodyPr wrap="square" rtlCol="0">
            <a:spAutoFit/>
          </a:bodyPr>
          <a:lstStyle/>
          <a:p>
            <a:r>
              <a:rPr lang="en-US" altLang="zh-CN" sz="2800" dirty="0"/>
              <a:t>ADD YOUR TITLE</a:t>
            </a:r>
            <a:endParaRPr lang="zh-CN" altLang="en-US" sz="2800" dirty="0"/>
          </a:p>
        </p:txBody>
      </p:sp>
      <p:sp>
        <p:nvSpPr>
          <p:cNvPr id="15" name="文本框 14"/>
          <p:cNvSpPr txBox="1"/>
          <p:nvPr/>
        </p:nvSpPr>
        <p:spPr>
          <a:xfrm>
            <a:off x="5878287" y="2687310"/>
            <a:ext cx="4992913" cy="406400"/>
          </a:xfrm>
          <a:prstGeom prst="rect">
            <a:avLst/>
          </a:prstGeom>
          <a:noFill/>
        </p:spPr>
        <p:txBody>
          <a:bodyPr wrap="square" rtlCol="0">
            <a:spAutoFit/>
          </a:bodyPr>
          <a:lstStyle/>
          <a:p>
            <a:endParaRPr lang="zh-CN" altLang="en-US" dirty="0"/>
          </a:p>
        </p:txBody>
      </p:sp>
      <p:sp>
        <p:nvSpPr>
          <p:cNvPr id="16" name="文本框 15"/>
          <p:cNvSpPr txBox="1"/>
          <p:nvPr/>
        </p:nvSpPr>
        <p:spPr>
          <a:xfrm>
            <a:off x="5878287" y="2274670"/>
            <a:ext cx="5747657" cy="646331"/>
          </a:xfrm>
          <a:prstGeom prst="rect">
            <a:avLst/>
          </a:prstGeom>
          <a:noFill/>
        </p:spPr>
        <p:txBody>
          <a:bodyPr wrap="square" rtlCol="0">
            <a:spAutoFit/>
          </a:bodyPr>
          <a:lstStyle/>
          <a:p>
            <a:r>
              <a:rPr lang="en-US" altLang="zh-CN" dirty="0">
                <a:solidFill>
                  <a:schemeClr val="bg1">
                    <a:lumMod val="50000"/>
                  </a:schemeClr>
                </a:solidFill>
              </a:rPr>
              <a:t>Diet cures more than doctors. Diet cures more than doctors. Diet cures more than doctors. Diet cures more than doctors. </a:t>
            </a:r>
            <a:endParaRPr lang="zh-CN" altLang="en-US" dirty="0">
              <a:solidFill>
                <a:schemeClr val="bg1">
                  <a:lumMod val="50000"/>
                </a:schemeClr>
              </a:solidFill>
            </a:endParaRPr>
          </a:p>
        </p:txBody>
      </p:sp>
      <p:sp>
        <p:nvSpPr>
          <p:cNvPr id="18" name="文本框 17"/>
          <p:cNvSpPr txBox="1"/>
          <p:nvPr/>
        </p:nvSpPr>
        <p:spPr>
          <a:xfrm>
            <a:off x="5878287" y="3934872"/>
            <a:ext cx="5747657" cy="646331"/>
          </a:xfrm>
          <a:prstGeom prst="rect">
            <a:avLst/>
          </a:prstGeom>
          <a:noFill/>
        </p:spPr>
        <p:txBody>
          <a:bodyPr wrap="square" rtlCol="0">
            <a:spAutoFit/>
          </a:bodyPr>
          <a:lstStyle/>
          <a:p>
            <a:r>
              <a:rPr lang="en-US" altLang="zh-CN" dirty="0">
                <a:solidFill>
                  <a:schemeClr val="bg1">
                    <a:lumMod val="50000"/>
                  </a:schemeClr>
                </a:solidFill>
              </a:rPr>
              <a:t>Diet cures more than doctors. Diet cures more than doctors. Diet cures more than doctors. Diet cures more than doctors. </a:t>
            </a:r>
            <a:endParaRPr lang="zh-CN" altLang="en-US" dirty="0">
              <a:solidFill>
                <a:schemeClr val="bg1">
                  <a:lumMod val="50000"/>
                </a:schemeClr>
              </a:solidFill>
            </a:endParaRPr>
          </a:p>
        </p:txBody>
      </p:sp>
      <p:sp>
        <p:nvSpPr>
          <p:cNvPr id="19" name="文本框 18"/>
          <p:cNvSpPr txBox="1"/>
          <p:nvPr/>
        </p:nvSpPr>
        <p:spPr>
          <a:xfrm>
            <a:off x="5878286" y="5595074"/>
            <a:ext cx="5747657" cy="646331"/>
          </a:xfrm>
          <a:prstGeom prst="rect">
            <a:avLst/>
          </a:prstGeom>
          <a:noFill/>
        </p:spPr>
        <p:txBody>
          <a:bodyPr wrap="square" rtlCol="0">
            <a:spAutoFit/>
          </a:bodyPr>
          <a:lstStyle/>
          <a:p>
            <a:r>
              <a:rPr lang="en-US" altLang="zh-CN" dirty="0">
                <a:solidFill>
                  <a:schemeClr val="bg1">
                    <a:lumMod val="50000"/>
                  </a:schemeClr>
                </a:solidFill>
              </a:rPr>
              <a:t>Diet cures more than doctors. Diet cures more than doctors. Diet cures more than doctors. Diet cures more than doctors. </a:t>
            </a:r>
            <a:endParaRPr lang="zh-CN" altLang="en-US" dirty="0">
              <a:solidFill>
                <a:schemeClr val="bg1">
                  <a:lumMod val="50000"/>
                </a:schemeClr>
              </a:solidFill>
            </a:endParaRPr>
          </a:p>
        </p:txBody>
      </p:sp>
      <p:grpSp>
        <p:nvGrpSpPr>
          <p:cNvPr id="20" name="组合 19"/>
          <p:cNvGrpSpPr/>
          <p:nvPr/>
        </p:nvGrpSpPr>
        <p:grpSpPr>
          <a:xfrm>
            <a:off x="188684" y="6139546"/>
            <a:ext cx="542932" cy="586153"/>
            <a:chOff x="1059542" y="388272"/>
            <a:chExt cx="653143" cy="705137"/>
          </a:xfrm>
        </p:grpSpPr>
        <p:sp>
          <p:nvSpPr>
            <p:cNvPr id="21" name="矩形 20"/>
            <p:cNvSpPr/>
            <p:nvPr/>
          </p:nvSpPr>
          <p:spPr>
            <a:xfrm>
              <a:off x="1059542" y="388272"/>
              <a:ext cx="653143" cy="6531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110342" y="389929"/>
              <a:ext cx="551542" cy="703480"/>
            </a:xfrm>
            <a:prstGeom prst="rect">
              <a:avLst/>
            </a:prstGeom>
            <a:noFill/>
          </p:spPr>
          <p:txBody>
            <a:bodyPr wrap="square" rtlCol="0">
              <a:spAutoFit/>
            </a:bodyPr>
            <a:lstStyle/>
            <a:p>
              <a:pPr algn="ctr"/>
              <a:r>
                <a:rPr lang="en-US" altLang="zh-CN" sz="3200" dirty="0">
                  <a:solidFill>
                    <a:schemeClr val="bg1"/>
                  </a:solidFill>
                  <a:latin typeface="方正粗宋简体" panose="03000509000000000000" pitchFamily="65" charset="-122"/>
                  <a:ea typeface="方正粗宋简体" panose="03000509000000000000" pitchFamily="65" charset="-122"/>
                </a:rPr>
                <a:t>Y</a:t>
              </a:r>
              <a:endParaRPr lang="zh-CN" altLang="en-US" sz="3200" dirty="0">
                <a:solidFill>
                  <a:schemeClr val="bg1"/>
                </a:solidFill>
                <a:latin typeface="方正粗宋简体" panose="03000509000000000000" pitchFamily="65" charset="-122"/>
                <a:ea typeface="方正粗宋简体" panose="03000509000000000000" pitchFamily="65"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 y="-1"/>
            <a:ext cx="12192000" cy="6858000"/>
          </a:xfrm>
          <a:prstGeom prst="rect">
            <a:avLst/>
          </a:prstGeom>
          <a:solidFill>
            <a:schemeClr val="tx1">
              <a:lumMod val="85000"/>
              <a:lumOff val="1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071" y="0"/>
            <a:ext cx="5538205" cy="6857999"/>
          </a:xfrm>
          <a:prstGeom prst="rect">
            <a:avLst/>
          </a:prstGeom>
        </p:spPr>
      </p:pic>
      <p:sp>
        <p:nvSpPr>
          <p:cNvPr id="6" name="文本框 5"/>
          <p:cNvSpPr txBox="1"/>
          <p:nvPr/>
        </p:nvSpPr>
        <p:spPr>
          <a:xfrm>
            <a:off x="1367092" y="1527186"/>
            <a:ext cx="5312979" cy="923330"/>
          </a:xfrm>
          <a:prstGeom prst="rect">
            <a:avLst/>
          </a:prstGeom>
          <a:noFill/>
        </p:spPr>
        <p:txBody>
          <a:bodyPr wrap="square" rtlCol="0">
            <a:spAutoFit/>
          </a:bodyPr>
          <a:lstStyle/>
          <a:p>
            <a:r>
              <a:rPr lang="en-US" altLang="zh-CN" sz="5400" spc="130" dirty="0">
                <a:solidFill>
                  <a:schemeClr val="bg1"/>
                </a:solidFill>
                <a:latin typeface="Kabos Gyula" panose="00000400000000000000" pitchFamily="2" charset="0"/>
              </a:rPr>
              <a:t>PART ONE</a:t>
            </a:r>
            <a:endParaRPr lang="zh-CN" altLang="en-US" sz="5400" spc="130" dirty="0">
              <a:solidFill>
                <a:schemeClr val="bg1"/>
              </a:solidFill>
              <a:latin typeface="Kabos Gyula" panose="00000400000000000000" pitchFamily="2" charset="0"/>
            </a:endParaRPr>
          </a:p>
        </p:txBody>
      </p:sp>
      <p:sp>
        <p:nvSpPr>
          <p:cNvPr id="7" name="文本框 6"/>
          <p:cNvSpPr txBox="1"/>
          <p:nvPr/>
        </p:nvSpPr>
        <p:spPr>
          <a:xfrm>
            <a:off x="1367092" y="2569531"/>
            <a:ext cx="5774687" cy="1200329"/>
          </a:xfrm>
          <a:prstGeom prst="rect">
            <a:avLst/>
          </a:prstGeom>
          <a:noFill/>
        </p:spPr>
        <p:txBody>
          <a:bodyPr wrap="square" rtlCol="0">
            <a:spAutoFit/>
          </a:bodyPr>
          <a:lstStyle/>
          <a:p>
            <a:pPr algn="just"/>
            <a:r>
              <a:rPr lang="en-US" altLang="zh-CN" dirty="0">
                <a:solidFill>
                  <a:schemeClr val="bg1"/>
                </a:solidFill>
              </a:rPr>
              <a:t>Blessed is the person who is too busy to worry in the daytime, and too sleepy to worry at night. Blessed is the person who is too busy to worry in the daytime, and too sleepy to worry at night.</a:t>
            </a:r>
            <a:endParaRPr lang="zh-CN" altLang="en-US" dirty="0">
              <a:solidFill>
                <a:schemeClr val="bg1"/>
              </a:solidFill>
            </a:endParaRPr>
          </a:p>
        </p:txBody>
      </p:sp>
      <p:grpSp>
        <p:nvGrpSpPr>
          <p:cNvPr id="13" name="组合 12"/>
          <p:cNvGrpSpPr/>
          <p:nvPr/>
        </p:nvGrpSpPr>
        <p:grpSpPr>
          <a:xfrm>
            <a:off x="5174343" y="4210032"/>
            <a:ext cx="1843314" cy="484528"/>
            <a:chOff x="4810481" y="3716306"/>
            <a:chExt cx="1843314" cy="484528"/>
          </a:xfrm>
        </p:grpSpPr>
        <p:sp>
          <p:nvSpPr>
            <p:cNvPr id="9" name="圆角矩形 8"/>
            <p:cNvSpPr/>
            <p:nvPr/>
          </p:nvSpPr>
          <p:spPr>
            <a:xfrm>
              <a:off x="4810481" y="3716306"/>
              <a:ext cx="1843314" cy="484528"/>
            </a:xfrm>
            <a:prstGeom prst="roundRect">
              <a:avLst>
                <a:gd name="adj" fmla="val 50000"/>
              </a:avLst>
            </a:prstGeom>
            <a:solidFill>
              <a:srgbClr val="D134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11" name="文本框 10"/>
            <p:cNvSpPr txBox="1"/>
            <p:nvPr/>
          </p:nvSpPr>
          <p:spPr>
            <a:xfrm>
              <a:off x="4875795" y="3716306"/>
              <a:ext cx="1712685" cy="461665"/>
            </a:xfrm>
            <a:prstGeom prst="rect">
              <a:avLst/>
            </a:prstGeom>
            <a:noFill/>
          </p:spPr>
          <p:txBody>
            <a:bodyPr wrap="square" rtlCol="0">
              <a:spAutoFit/>
            </a:bodyPr>
            <a:lstStyle/>
            <a:p>
              <a:pPr algn="ctr"/>
              <a:r>
                <a:rPr lang="en-US" altLang="zh-CN" sz="2400" dirty="0">
                  <a:solidFill>
                    <a:schemeClr val="bg1"/>
                  </a:solidFill>
                </a:rPr>
                <a:t>Delicious</a:t>
              </a:r>
              <a:endParaRPr lang="zh-CN" altLang="en-US" sz="2400" dirty="0">
                <a:solidFill>
                  <a:schemeClr val="bg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rcRect l="7535" t="15315" r="26940" b="325"/>
          <a:stretch>
            <a:fillRect/>
          </a:stretch>
        </p:blipFill>
        <p:spPr>
          <a:xfrm>
            <a:off x="8190963" y="3419341"/>
            <a:ext cx="4001037" cy="3438659"/>
          </a:xfrm>
          <a:custGeom>
            <a:avLst/>
            <a:gdLst>
              <a:gd name="connsiteX0" fmla="*/ 0 w 4001037"/>
              <a:gd name="connsiteY0" fmla="*/ 0 h 3438659"/>
              <a:gd name="connsiteX1" fmla="*/ 4001037 w 4001037"/>
              <a:gd name="connsiteY1" fmla="*/ 0 h 3438659"/>
              <a:gd name="connsiteX2" fmla="*/ 4001037 w 4001037"/>
              <a:gd name="connsiteY2" fmla="*/ 3438659 h 3438659"/>
              <a:gd name="connsiteX3" fmla="*/ 0 w 4001037"/>
              <a:gd name="connsiteY3" fmla="*/ 3438659 h 3438659"/>
            </a:gdLst>
            <a:ahLst/>
            <a:cxnLst>
              <a:cxn ang="0">
                <a:pos x="connsiteX0" y="connsiteY0"/>
              </a:cxn>
              <a:cxn ang="0">
                <a:pos x="connsiteX1" y="connsiteY1"/>
              </a:cxn>
              <a:cxn ang="0">
                <a:pos x="connsiteX2" y="connsiteY2"/>
              </a:cxn>
              <a:cxn ang="0">
                <a:pos x="connsiteX3" y="connsiteY3"/>
              </a:cxn>
            </a:cxnLst>
            <a:rect l="l" t="t" r="r" b="b"/>
            <a:pathLst>
              <a:path w="4001037" h="3438659">
                <a:moveTo>
                  <a:pt x="0" y="0"/>
                </a:moveTo>
                <a:lnTo>
                  <a:pt x="4001037" y="0"/>
                </a:lnTo>
                <a:lnTo>
                  <a:pt x="4001037" y="3438659"/>
                </a:lnTo>
                <a:lnTo>
                  <a:pt x="0" y="3438659"/>
                </a:lnTo>
                <a:close/>
              </a:path>
            </a:pathLst>
          </a:cu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l="17422" t="17938" r="25220" b="6638"/>
          <a:stretch>
            <a:fillRect/>
          </a:stretch>
        </p:blipFill>
        <p:spPr>
          <a:xfrm>
            <a:off x="4276161" y="-19318"/>
            <a:ext cx="3940935" cy="3438659"/>
          </a:xfrm>
          <a:custGeom>
            <a:avLst/>
            <a:gdLst>
              <a:gd name="connsiteX0" fmla="*/ 0 w 3940935"/>
              <a:gd name="connsiteY0" fmla="*/ 0 h 3438659"/>
              <a:gd name="connsiteX1" fmla="*/ 3940935 w 3940935"/>
              <a:gd name="connsiteY1" fmla="*/ 0 h 3438659"/>
              <a:gd name="connsiteX2" fmla="*/ 3940935 w 3940935"/>
              <a:gd name="connsiteY2" fmla="*/ 3438659 h 3438659"/>
              <a:gd name="connsiteX3" fmla="*/ 0 w 3940935"/>
              <a:gd name="connsiteY3" fmla="*/ 3438659 h 3438659"/>
            </a:gdLst>
            <a:ahLst/>
            <a:cxnLst>
              <a:cxn ang="0">
                <a:pos x="connsiteX0" y="connsiteY0"/>
              </a:cxn>
              <a:cxn ang="0">
                <a:pos x="connsiteX1" y="connsiteY1"/>
              </a:cxn>
              <a:cxn ang="0">
                <a:pos x="connsiteX2" y="connsiteY2"/>
              </a:cxn>
              <a:cxn ang="0">
                <a:pos x="connsiteX3" y="connsiteY3"/>
              </a:cxn>
            </a:cxnLst>
            <a:rect l="l" t="t" r="r" b="b"/>
            <a:pathLst>
              <a:path w="3940935" h="3438659">
                <a:moveTo>
                  <a:pt x="0" y="0"/>
                </a:moveTo>
                <a:lnTo>
                  <a:pt x="3940935" y="0"/>
                </a:lnTo>
                <a:lnTo>
                  <a:pt x="3940935" y="3438659"/>
                </a:lnTo>
                <a:lnTo>
                  <a:pt x="0" y="3438659"/>
                </a:lnTo>
                <a:close/>
              </a:path>
            </a:pathLst>
          </a:cu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6" y="1"/>
            <a:ext cx="4261761" cy="6871252"/>
          </a:xfrm>
          <a:custGeom>
            <a:avLst/>
            <a:gdLst>
              <a:gd name="connsiteX0" fmla="*/ 0 w 4262907"/>
              <a:gd name="connsiteY0" fmla="*/ 0 h 6853173"/>
              <a:gd name="connsiteX1" fmla="*/ 4262907 w 4262907"/>
              <a:gd name="connsiteY1" fmla="*/ 0 h 6853173"/>
              <a:gd name="connsiteX2" fmla="*/ 4262907 w 4262907"/>
              <a:gd name="connsiteY2" fmla="*/ 6853173 h 6853173"/>
              <a:gd name="connsiteX3" fmla="*/ 0 w 4262907"/>
              <a:gd name="connsiteY3" fmla="*/ 6853173 h 6853173"/>
            </a:gdLst>
            <a:ahLst/>
            <a:cxnLst>
              <a:cxn ang="0">
                <a:pos x="connsiteX0" y="connsiteY0"/>
              </a:cxn>
              <a:cxn ang="0">
                <a:pos x="connsiteX1" y="connsiteY1"/>
              </a:cxn>
              <a:cxn ang="0">
                <a:pos x="connsiteX2" y="connsiteY2"/>
              </a:cxn>
              <a:cxn ang="0">
                <a:pos x="connsiteX3" y="connsiteY3"/>
              </a:cxn>
            </a:cxnLst>
            <a:rect l="l" t="t" r="r" b="b"/>
            <a:pathLst>
              <a:path w="4262907" h="6853173">
                <a:moveTo>
                  <a:pt x="0" y="0"/>
                </a:moveTo>
                <a:lnTo>
                  <a:pt x="4262907" y="0"/>
                </a:lnTo>
                <a:lnTo>
                  <a:pt x="4262907" y="6853173"/>
                </a:lnTo>
                <a:lnTo>
                  <a:pt x="0" y="6853173"/>
                </a:lnTo>
                <a:close/>
              </a:path>
            </a:pathLst>
          </a:custGeom>
        </p:spPr>
      </p:pic>
      <p:sp>
        <p:nvSpPr>
          <p:cNvPr id="13" name="文本框 12"/>
          <p:cNvSpPr txBox="1"/>
          <p:nvPr/>
        </p:nvSpPr>
        <p:spPr>
          <a:xfrm>
            <a:off x="4514232" y="4551426"/>
            <a:ext cx="3438659" cy="1754326"/>
          </a:xfrm>
          <a:prstGeom prst="rect">
            <a:avLst/>
          </a:prstGeom>
          <a:noFill/>
        </p:spPr>
        <p:txBody>
          <a:bodyPr wrap="square" rtlCol="0">
            <a:spAutoFit/>
          </a:bodyPr>
          <a:lstStyle/>
          <a:p>
            <a:pPr algn="just"/>
            <a:r>
              <a:rPr lang="en-US" altLang="zh-CN" dirty="0"/>
              <a:t>The first wealth is health. He who has good health is young, and he is rich who owes nothing. The first wealth is health. He who has good health is young, and he is rich who owes nothing.</a:t>
            </a:r>
            <a:endParaRPr lang="zh-CN" altLang="en-US" dirty="0"/>
          </a:p>
        </p:txBody>
      </p:sp>
      <p:sp>
        <p:nvSpPr>
          <p:cNvPr id="16" name="文本框 15"/>
          <p:cNvSpPr txBox="1"/>
          <p:nvPr/>
        </p:nvSpPr>
        <p:spPr>
          <a:xfrm>
            <a:off x="8485218" y="1144299"/>
            <a:ext cx="3438659" cy="1754326"/>
          </a:xfrm>
          <a:prstGeom prst="rect">
            <a:avLst/>
          </a:prstGeom>
          <a:noFill/>
        </p:spPr>
        <p:txBody>
          <a:bodyPr wrap="square" rtlCol="0">
            <a:spAutoFit/>
          </a:bodyPr>
          <a:lstStyle/>
          <a:p>
            <a:pPr algn="just"/>
            <a:r>
              <a:rPr lang="en-US" altLang="zh-CN" dirty="0"/>
              <a:t>The first wealth is health. He who has good health is young, and he is rich who owes nothing. The first wealth is health. He who has good health is young, and he is rich who owes nothing.</a:t>
            </a:r>
            <a:endParaRPr lang="zh-CN" altLang="en-US" dirty="0"/>
          </a:p>
        </p:txBody>
      </p:sp>
      <p:grpSp>
        <p:nvGrpSpPr>
          <p:cNvPr id="22" name="组合 21"/>
          <p:cNvGrpSpPr/>
          <p:nvPr/>
        </p:nvGrpSpPr>
        <p:grpSpPr>
          <a:xfrm>
            <a:off x="4765555" y="3973470"/>
            <a:ext cx="2897747" cy="460163"/>
            <a:chOff x="4765555" y="3973470"/>
            <a:chExt cx="2897747" cy="460163"/>
          </a:xfrm>
        </p:grpSpPr>
        <p:sp>
          <p:nvSpPr>
            <p:cNvPr id="11" name="文本框 10"/>
            <p:cNvSpPr txBox="1"/>
            <p:nvPr/>
          </p:nvSpPr>
          <p:spPr>
            <a:xfrm>
              <a:off x="4765555" y="4018886"/>
              <a:ext cx="2897747" cy="369332"/>
            </a:xfrm>
            <a:prstGeom prst="rect">
              <a:avLst/>
            </a:prstGeom>
            <a:noFill/>
          </p:spPr>
          <p:txBody>
            <a:bodyPr wrap="square" rtlCol="0">
              <a:spAutoFit/>
            </a:bodyPr>
            <a:lstStyle/>
            <a:p>
              <a:pPr algn="ctr"/>
              <a:r>
                <a:rPr lang="en-US" altLang="zh-CN" spc="150" dirty="0">
                  <a:latin typeface="Kabos Gyula" panose="00000400000000000000" pitchFamily="2" charset="0"/>
                </a:rPr>
                <a:t>ADD YOUR TITLE</a:t>
              </a:r>
              <a:endParaRPr lang="zh-CN" altLang="en-US" spc="150" dirty="0">
                <a:latin typeface="Kabos Gyula" panose="00000400000000000000" pitchFamily="2" charset="0"/>
              </a:endParaRPr>
            </a:p>
          </p:txBody>
        </p:sp>
        <p:sp>
          <p:nvSpPr>
            <p:cNvPr id="17" name="圆角矩形 16"/>
            <p:cNvSpPr/>
            <p:nvPr/>
          </p:nvSpPr>
          <p:spPr>
            <a:xfrm>
              <a:off x="4844532" y="3973470"/>
              <a:ext cx="2739792" cy="460163"/>
            </a:xfrm>
            <a:prstGeom prst="roundRect">
              <a:avLst>
                <a:gd name="adj" fmla="val 50000"/>
              </a:avLst>
            </a:prstGeom>
            <a:noFill/>
            <a:ln w="28575">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88684" y="6139546"/>
            <a:ext cx="542932" cy="586153"/>
            <a:chOff x="1059542" y="388272"/>
            <a:chExt cx="653143" cy="705137"/>
          </a:xfrm>
        </p:grpSpPr>
        <p:sp>
          <p:nvSpPr>
            <p:cNvPr id="20" name="矩形 19"/>
            <p:cNvSpPr/>
            <p:nvPr/>
          </p:nvSpPr>
          <p:spPr>
            <a:xfrm>
              <a:off x="1059542" y="388272"/>
              <a:ext cx="653143" cy="6531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110342" y="389929"/>
              <a:ext cx="551542" cy="703480"/>
            </a:xfrm>
            <a:prstGeom prst="rect">
              <a:avLst/>
            </a:prstGeom>
            <a:noFill/>
          </p:spPr>
          <p:txBody>
            <a:bodyPr wrap="square" rtlCol="0">
              <a:spAutoFit/>
            </a:bodyPr>
            <a:lstStyle/>
            <a:p>
              <a:pPr algn="ctr"/>
              <a:r>
                <a:rPr lang="en-US" altLang="zh-CN" sz="3200" dirty="0">
                  <a:solidFill>
                    <a:schemeClr val="bg1"/>
                  </a:solidFill>
                  <a:latin typeface="方正粗宋简体" panose="03000509000000000000" pitchFamily="65" charset="-122"/>
                  <a:ea typeface="方正粗宋简体" panose="03000509000000000000" pitchFamily="65" charset="-122"/>
                </a:rPr>
                <a:t>Y</a:t>
              </a:r>
              <a:endParaRPr lang="zh-CN" altLang="en-US" sz="3200" dirty="0">
                <a:solidFill>
                  <a:schemeClr val="bg1"/>
                </a:solidFill>
                <a:latin typeface="方正粗宋简体" panose="03000509000000000000" pitchFamily="65" charset="-122"/>
                <a:ea typeface="方正粗宋简体" panose="03000509000000000000" pitchFamily="65" charset="-122"/>
              </a:endParaRPr>
            </a:p>
          </p:txBody>
        </p:sp>
      </p:grpSp>
      <p:grpSp>
        <p:nvGrpSpPr>
          <p:cNvPr id="23" name="组合 22"/>
          <p:cNvGrpSpPr/>
          <p:nvPr/>
        </p:nvGrpSpPr>
        <p:grpSpPr>
          <a:xfrm>
            <a:off x="8742607" y="465923"/>
            <a:ext cx="2897747" cy="460163"/>
            <a:chOff x="4765555" y="3973470"/>
            <a:chExt cx="2897747" cy="460163"/>
          </a:xfrm>
        </p:grpSpPr>
        <p:sp>
          <p:nvSpPr>
            <p:cNvPr id="24" name="文本框 23"/>
            <p:cNvSpPr txBox="1"/>
            <p:nvPr/>
          </p:nvSpPr>
          <p:spPr>
            <a:xfrm>
              <a:off x="4765555" y="4018886"/>
              <a:ext cx="2897747" cy="369332"/>
            </a:xfrm>
            <a:prstGeom prst="rect">
              <a:avLst/>
            </a:prstGeom>
            <a:noFill/>
          </p:spPr>
          <p:txBody>
            <a:bodyPr wrap="square" rtlCol="0">
              <a:spAutoFit/>
            </a:bodyPr>
            <a:lstStyle/>
            <a:p>
              <a:pPr algn="ctr"/>
              <a:r>
                <a:rPr lang="en-US" altLang="zh-CN" spc="150" dirty="0">
                  <a:latin typeface="Kabos Gyula" panose="00000400000000000000" pitchFamily="2" charset="0"/>
                </a:rPr>
                <a:t>ADD YOUR TITLE</a:t>
              </a:r>
              <a:endParaRPr lang="zh-CN" altLang="en-US" spc="150" dirty="0">
                <a:latin typeface="Kabos Gyula" panose="00000400000000000000" pitchFamily="2" charset="0"/>
              </a:endParaRPr>
            </a:p>
          </p:txBody>
        </p:sp>
        <p:sp>
          <p:nvSpPr>
            <p:cNvPr id="25" name="圆角矩形 24"/>
            <p:cNvSpPr/>
            <p:nvPr/>
          </p:nvSpPr>
          <p:spPr>
            <a:xfrm>
              <a:off x="4844532" y="3973470"/>
              <a:ext cx="2739792" cy="460163"/>
            </a:xfrm>
            <a:prstGeom prst="roundRect">
              <a:avLst>
                <a:gd name="adj" fmla="val 50000"/>
              </a:avLst>
            </a:prstGeom>
            <a:noFill/>
            <a:ln w="28575">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6" name="矩形 5"/>
          <p:cNvSpPr/>
          <p:nvPr/>
        </p:nvSpPr>
        <p:spPr>
          <a:xfrm>
            <a:off x="0" y="0"/>
            <a:ext cx="12192000" cy="6858000"/>
          </a:xfrm>
          <a:prstGeom prst="rect">
            <a:avLst/>
          </a:prstGeom>
          <a:solidFill>
            <a:schemeClr val="tx1">
              <a:lumMod val="85000"/>
              <a:lumOff val="1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135116" y="604309"/>
            <a:ext cx="1411014" cy="1157555"/>
            <a:chOff x="1324303" y="777729"/>
            <a:chExt cx="1411014" cy="1157555"/>
          </a:xfrm>
        </p:grpSpPr>
        <p:sp>
          <p:nvSpPr>
            <p:cNvPr id="9" name="椭圆 8"/>
            <p:cNvSpPr/>
            <p:nvPr/>
          </p:nvSpPr>
          <p:spPr>
            <a:xfrm>
              <a:off x="1324303" y="1036649"/>
              <a:ext cx="898635" cy="898635"/>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584434" y="777729"/>
              <a:ext cx="1150883" cy="1107996"/>
            </a:xfrm>
            <a:prstGeom prst="rect">
              <a:avLst/>
            </a:prstGeom>
            <a:noFill/>
          </p:spPr>
          <p:txBody>
            <a:bodyPr wrap="square" rtlCol="0">
              <a:spAutoFit/>
            </a:bodyPr>
            <a:lstStyle/>
            <a:p>
              <a:r>
                <a:rPr lang="en-US" altLang="zh-CN" sz="6600" dirty="0">
                  <a:solidFill>
                    <a:schemeClr val="bg1"/>
                  </a:solidFill>
                  <a:effectLst>
                    <a:outerShdw blurRad="38100" dist="38100" dir="2700000" algn="tl">
                      <a:srgbClr val="000000">
                        <a:alpha val="43137"/>
                      </a:srgbClr>
                    </a:outerShdw>
                  </a:effectLst>
                  <a:latin typeface="Kabos Gyula" panose="00000400000000000000" pitchFamily="2" charset="0"/>
                </a:rPr>
                <a:t>A</a:t>
              </a:r>
              <a:endParaRPr lang="zh-CN" altLang="en-US" sz="6600" dirty="0">
                <a:solidFill>
                  <a:schemeClr val="bg1"/>
                </a:solidFill>
                <a:effectLst>
                  <a:outerShdw blurRad="38100" dist="38100" dir="2700000" algn="tl">
                    <a:srgbClr val="000000">
                      <a:alpha val="43137"/>
                    </a:srgbClr>
                  </a:outerShdw>
                </a:effectLst>
                <a:latin typeface="Kabos Gyula" panose="00000400000000000000" pitchFamily="2" charset="0"/>
              </a:endParaRPr>
            </a:p>
          </p:txBody>
        </p:sp>
      </p:grpSp>
      <p:grpSp>
        <p:nvGrpSpPr>
          <p:cNvPr id="11" name="组合 10"/>
          <p:cNvGrpSpPr/>
          <p:nvPr/>
        </p:nvGrpSpPr>
        <p:grpSpPr>
          <a:xfrm>
            <a:off x="1135116" y="2008491"/>
            <a:ext cx="1411014" cy="1157555"/>
            <a:chOff x="1324303" y="777729"/>
            <a:chExt cx="1411014" cy="1157555"/>
          </a:xfrm>
        </p:grpSpPr>
        <p:sp>
          <p:nvSpPr>
            <p:cNvPr id="12" name="椭圆 11"/>
            <p:cNvSpPr/>
            <p:nvPr/>
          </p:nvSpPr>
          <p:spPr>
            <a:xfrm>
              <a:off x="1324303" y="1036649"/>
              <a:ext cx="898635" cy="898635"/>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584434" y="777729"/>
              <a:ext cx="1150883" cy="1107996"/>
            </a:xfrm>
            <a:prstGeom prst="rect">
              <a:avLst/>
            </a:prstGeom>
            <a:noFill/>
          </p:spPr>
          <p:txBody>
            <a:bodyPr wrap="square" rtlCol="0">
              <a:spAutoFit/>
            </a:bodyPr>
            <a:lstStyle/>
            <a:p>
              <a:r>
                <a:rPr lang="en-US" altLang="zh-CN" sz="6600" dirty="0">
                  <a:solidFill>
                    <a:schemeClr val="bg1"/>
                  </a:solidFill>
                  <a:effectLst>
                    <a:outerShdw blurRad="38100" dist="38100" dir="2700000" algn="tl">
                      <a:srgbClr val="000000">
                        <a:alpha val="43137"/>
                      </a:srgbClr>
                    </a:outerShdw>
                  </a:effectLst>
                  <a:latin typeface="Kabos Gyula" panose="00000400000000000000" pitchFamily="2" charset="0"/>
                </a:rPr>
                <a:t>B</a:t>
              </a:r>
              <a:endParaRPr lang="zh-CN" altLang="en-US" sz="6600" dirty="0">
                <a:solidFill>
                  <a:schemeClr val="bg1"/>
                </a:solidFill>
                <a:effectLst>
                  <a:outerShdw blurRad="38100" dist="38100" dir="2700000" algn="tl">
                    <a:srgbClr val="000000">
                      <a:alpha val="43137"/>
                    </a:srgbClr>
                  </a:outerShdw>
                </a:effectLst>
                <a:latin typeface="Kabos Gyula" panose="00000400000000000000" pitchFamily="2" charset="0"/>
              </a:endParaRPr>
            </a:p>
          </p:txBody>
        </p:sp>
      </p:grpSp>
      <p:grpSp>
        <p:nvGrpSpPr>
          <p:cNvPr id="14" name="组合 13"/>
          <p:cNvGrpSpPr/>
          <p:nvPr/>
        </p:nvGrpSpPr>
        <p:grpSpPr>
          <a:xfrm>
            <a:off x="1135116" y="3424966"/>
            <a:ext cx="1411014" cy="1157555"/>
            <a:chOff x="1324303" y="777729"/>
            <a:chExt cx="1411014" cy="1157555"/>
          </a:xfrm>
        </p:grpSpPr>
        <p:sp>
          <p:nvSpPr>
            <p:cNvPr id="15" name="椭圆 14"/>
            <p:cNvSpPr/>
            <p:nvPr/>
          </p:nvSpPr>
          <p:spPr>
            <a:xfrm>
              <a:off x="1324303" y="1036649"/>
              <a:ext cx="898635" cy="898635"/>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584434" y="777729"/>
              <a:ext cx="1150883" cy="1107996"/>
            </a:xfrm>
            <a:prstGeom prst="rect">
              <a:avLst/>
            </a:prstGeom>
            <a:noFill/>
          </p:spPr>
          <p:txBody>
            <a:bodyPr wrap="square" rtlCol="0">
              <a:spAutoFit/>
            </a:bodyPr>
            <a:lstStyle/>
            <a:p>
              <a:r>
                <a:rPr lang="en-US" altLang="zh-CN" sz="6600" dirty="0">
                  <a:solidFill>
                    <a:schemeClr val="bg1"/>
                  </a:solidFill>
                  <a:effectLst>
                    <a:outerShdw blurRad="38100" dist="38100" dir="2700000" algn="tl">
                      <a:srgbClr val="000000">
                        <a:alpha val="43137"/>
                      </a:srgbClr>
                    </a:outerShdw>
                  </a:effectLst>
                  <a:latin typeface="Kabos Gyula" panose="00000400000000000000" pitchFamily="2" charset="0"/>
                </a:rPr>
                <a:t>C</a:t>
              </a:r>
              <a:endParaRPr lang="zh-CN" altLang="en-US" sz="6600" dirty="0">
                <a:solidFill>
                  <a:schemeClr val="bg1"/>
                </a:solidFill>
                <a:effectLst>
                  <a:outerShdw blurRad="38100" dist="38100" dir="2700000" algn="tl">
                    <a:srgbClr val="000000">
                      <a:alpha val="43137"/>
                    </a:srgbClr>
                  </a:outerShdw>
                </a:effectLst>
                <a:latin typeface="Kabos Gyula" panose="00000400000000000000" pitchFamily="2" charset="0"/>
              </a:endParaRPr>
            </a:p>
          </p:txBody>
        </p:sp>
      </p:grpSp>
      <p:grpSp>
        <p:nvGrpSpPr>
          <p:cNvPr id="17" name="组合 16"/>
          <p:cNvGrpSpPr/>
          <p:nvPr/>
        </p:nvGrpSpPr>
        <p:grpSpPr>
          <a:xfrm>
            <a:off x="1135116" y="4841441"/>
            <a:ext cx="1411014" cy="1157555"/>
            <a:chOff x="1324303" y="777729"/>
            <a:chExt cx="1411014" cy="1157555"/>
          </a:xfrm>
        </p:grpSpPr>
        <p:sp>
          <p:nvSpPr>
            <p:cNvPr id="18" name="椭圆 17"/>
            <p:cNvSpPr/>
            <p:nvPr/>
          </p:nvSpPr>
          <p:spPr>
            <a:xfrm>
              <a:off x="1324303" y="1036649"/>
              <a:ext cx="898635" cy="898635"/>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584434" y="777729"/>
              <a:ext cx="1150883" cy="1107996"/>
            </a:xfrm>
            <a:prstGeom prst="rect">
              <a:avLst/>
            </a:prstGeom>
            <a:noFill/>
          </p:spPr>
          <p:txBody>
            <a:bodyPr wrap="square" rtlCol="0">
              <a:spAutoFit/>
            </a:bodyPr>
            <a:lstStyle/>
            <a:p>
              <a:r>
                <a:rPr lang="en-US" altLang="zh-CN" sz="6600" dirty="0">
                  <a:solidFill>
                    <a:schemeClr val="bg1"/>
                  </a:solidFill>
                  <a:effectLst>
                    <a:outerShdw blurRad="38100" dist="38100" dir="2700000" algn="tl">
                      <a:srgbClr val="000000">
                        <a:alpha val="43137"/>
                      </a:srgbClr>
                    </a:outerShdw>
                  </a:effectLst>
                  <a:latin typeface="Kabos Gyula" panose="00000400000000000000" pitchFamily="2" charset="0"/>
                </a:rPr>
                <a:t>D</a:t>
              </a:r>
              <a:endParaRPr lang="zh-CN" altLang="en-US" sz="6600" dirty="0">
                <a:solidFill>
                  <a:schemeClr val="bg1"/>
                </a:solidFill>
                <a:effectLst>
                  <a:outerShdw blurRad="38100" dist="38100" dir="2700000" algn="tl">
                    <a:srgbClr val="000000">
                      <a:alpha val="43137"/>
                    </a:srgbClr>
                  </a:outerShdw>
                </a:effectLst>
                <a:latin typeface="Kabos Gyula" panose="00000400000000000000" pitchFamily="2" charset="0"/>
              </a:endParaRPr>
            </a:p>
          </p:txBody>
        </p:sp>
      </p:grpSp>
      <p:sp>
        <p:nvSpPr>
          <p:cNvPr id="20" name="文本框 19"/>
          <p:cNvSpPr txBox="1"/>
          <p:nvPr/>
        </p:nvSpPr>
        <p:spPr>
          <a:xfrm>
            <a:off x="2293882" y="850881"/>
            <a:ext cx="8773511" cy="923330"/>
          </a:xfrm>
          <a:prstGeom prst="rect">
            <a:avLst/>
          </a:prstGeom>
          <a:noFill/>
        </p:spPr>
        <p:txBody>
          <a:bodyPr wrap="square" rtlCol="0">
            <a:spAutoFit/>
          </a:bodyPr>
          <a:lstStyle/>
          <a:p>
            <a:pPr algn="just"/>
            <a:r>
              <a:rPr lang="en-US" altLang="zh-CN" dirty="0">
                <a:solidFill>
                  <a:schemeClr val="bg1"/>
                </a:solidFill>
              </a:rPr>
              <a:t>Early to bed and early to rise , makes a man healthy , wealthy and wise . Early to bed and early to rise , makes a man healthy , wealthy and wise . Early to bed and early to rise , makes a man healthy , wealthy and wise . </a:t>
            </a:r>
            <a:endParaRPr lang="zh-CN" altLang="en-US" dirty="0">
              <a:solidFill>
                <a:schemeClr val="bg1"/>
              </a:solidFill>
            </a:endParaRPr>
          </a:p>
        </p:txBody>
      </p:sp>
      <p:sp>
        <p:nvSpPr>
          <p:cNvPr id="23" name="文本框 22"/>
          <p:cNvSpPr txBox="1"/>
          <p:nvPr/>
        </p:nvSpPr>
        <p:spPr>
          <a:xfrm>
            <a:off x="2293882" y="2200583"/>
            <a:ext cx="8773511" cy="923330"/>
          </a:xfrm>
          <a:prstGeom prst="rect">
            <a:avLst/>
          </a:prstGeom>
          <a:noFill/>
        </p:spPr>
        <p:txBody>
          <a:bodyPr wrap="square" rtlCol="0">
            <a:spAutoFit/>
          </a:bodyPr>
          <a:lstStyle/>
          <a:p>
            <a:pPr algn="just"/>
            <a:r>
              <a:rPr lang="en-US" altLang="zh-CN" dirty="0">
                <a:solidFill>
                  <a:schemeClr val="bg1"/>
                </a:solidFill>
              </a:rPr>
              <a:t>Early to bed and early to rise , makes a man healthy , wealthy and wise . Early to bed and early to rise , makes a man healthy , wealthy and wise . Early to bed and early to rise , makes a man healthy , wealthy and wise . </a:t>
            </a:r>
            <a:endParaRPr lang="zh-CN" altLang="en-US" dirty="0">
              <a:solidFill>
                <a:schemeClr val="bg1"/>
              </a:solidFill>
            </a:endParaRPr>
          </a:p>
        </p:txBody>
      </p:sp>
      <p:sp>
        <p:nvSpPr>
          <p:cNvPr id="24" name="文本框 23"/>
          <p:cNvSpPr txBox="1"/>
          <p:nvPr/>
        </p:nvSpPr>
        <p:spPr>
          <a:xfrm>
            <a:off x="2293882" y="3659191"/>
            <a:ext cx="8773511" cy="923330"/>
          </a:xfrm>
          <a:prstGeom prst="rect">
            <a:avLst/>
          </a:prstGeom>
          <a:noFill/>
        </p:spPr>
        <p:txBody>
          <a:bodyPr wrap="square" rtlCol="0">
            <a:spAutoFit/>
          </a:bodyPr>
          <a:lstStyle/>
          <a:p>
            <a:pPr algn="just"/>
            <a:r>
              <a:rPr lang="en-US" altLang="zh-CN" dirty="0">
                <a:solidFill>
                  <a:schemeClr val="bg1"/>
                </a:solidFill>
              </a:rPr>
              <a:t>Early to bed and early to rise , makes a man healthy , wealthy and wise . Early to bed and early to rise , makes a man healthy , wealthy and wise . Early to bed and early to rise , makes a man healthy , wealthy and wise . </a:t>
            </a:r>
            <a:endParaRPr lang="zh-CN" altLang="en-US" dirty="0">
              <a:solidFill>
                <a:schemeClr val="bg1"/>
              </a:solidFill>
            </a:endParaRPr>
          </a:p>
        </p:txBody>
      </p:sp>
      <p:sp>
        <p:nvSpPr>
          <p:cNvPr id="25" name="文本框 24"/>
          <p:cNvSpPr txBox="1"/>
          <p:nvPr/>
        </p:nvSpPr>
        <p:spPr>
          <a:xfrm>
            <a:off x="2293882" y="5026107"/>
            <a:ext cx="8773511" cy="923330"/>
          </a:xfrm>
          <a:prstGeom prst="rect">
            <a:avLst/>
          </a:prstGeom>
          <a:noFill/>
        </p:spPr>
        <p:txBody>
          <a:bodyPr wrap="square" rtlCol="0">
            <a:spAutoFit/>
          </a:bodyPr>
          <a:lstStyle/>
          <a:p>
            <a:pPr algn="just"/>
            <a:r>
              <a:rPr lang="en-US" altLang="zh-CN" dirty="0">
                <a:solidFill>
                  <a:schemeClr val="bg1"/>
                </a:solidFill>
              </a:rPr>
              <a:t>Early to bed and early to rise , makes a man healthy , wealthy and wise . Early to bed and early to rise , makes a man healthy , wealthy and wise . Early to bed and early to rise , makes a man healthy , wealthy and wise . </a:t>
            </a:r>
            <a:endParaRPr lang="zh-CN" altLang="en-US" dirty="0">
              <a:solidFill>
                <a:schemeClr val="bg1"/>
              </a:solidFill>
            </a:endParaRPr>
          </a:p>
        </p:txBody>
      </p:sp>
      <p:grpSp>
        <p:nvGrpSpPr>
          <p:cNvPr id="26" name="组合 25"/>
          <p:cNvGrpSpPr/>
          <p:nvPr/>
        </p:nvGrpSpPr>
        <p:grpSpPr>
          <a:xfrm>
            <a:off x="11193015" y="5998996"/>
            <a:ext cx="542932" cy="586153"/>
            <a:chOff x="1059542" y="388272"/>
            <a:chExt cx="653143" cy="705137"/>
          </a:xfrm>
        </p:grpSpPr>
        <p:sp>
          <p:nvSpPr>
            <p:cNvPr id="27" name="矩形 26"/>
            <p:cNvSpPr/>
            <p:nvPr/>
          </p:nvSpPr>
          <p:spPr>
            <a:xfrm>
              <a:off x="1059542" y="388272"/>
              <a:ext cx="653143" cy="65314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110342" y="389929"/>
              <a:ext cx="551542" cy="703480"/>
            </a:xfrm>
            <a:prstGeom prst="rect">
              <a:avLst/>
            </a:prstGeom>
            <a:noFill/>
          </p:spPr>
          <p:txBody>
            <a:bodyPr wrap="square" rtlCol="0">
              <a:spAutoFit/>
            </a:bodyPr>
            <a:lstStyle/>
            <a:p>
              <a:pPr algn="ctr"/>
              <a:r>
                <a:rPr lang="en-US" altLang="zh-CN" sz="3200" dirty="0">
                  <a:solidFill>
                    <a:schemeClr val="bg1"/>
                  </a:solidFill>
                  <a:latin typeface="方正粗宋简体" panose="03000509000000000000" pitchFamily="65" charset="-122"/>
                  <a:ea typeface="方正粗宋简体" panose="03000509000000000000" pitchFamily="65" charset="-122"/>
                </a:rPr>
                <a:t>Y</a:t>
              </a:r>
              <a:endParaRPr lang="zh-CN" altLang="en-US" sz="3200" dirty="0">
                <a:solidFill>
                  <a:schemeClr val="bg1"/>
                </a:solidFill>
                <a:latin typeface="方正粗宋简体" panose="03000509000000000000" pitchFamily="65" charset="-122"/>
                <a:ea typeface="方正粗宋简体" panose="03000509000000000000" pitchFamily="65"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82053" t="75078" r="6664" b="8018"/>
          <a:stretch>
            <a:fillRect/>
          </a:stretch>
        </p:blipFill>
        <p:spPr>
          <a:xfrm>
            <a:off x="9616966" y="5722882"/>
            <a:ext cx="820800" cy="819806"/>
          </a:xfrm>
          <a:custGeom>
            <a:avLst/>
            <a:gdLst>
              <a:gd name="connsiteX0" fmla="*/ 0 w 820800"/>
              <a:gd name="connsiteY0" fmla="*/ 0 h 819806"/>
              <a:gd name="connsiteX1" fmla="*/ 820800 w 820800"/>
              <a:gd name="connsiteY1" fmla="*/ 0 h 819806"/>
              <a:gd name="connsiteX2" fmla="*/ 820800 w 820800"/>
              <a:gd name="connsiteY2" fmla="*/ 819806 h 819806"/>
              <a:gd name="connsiteX3" fmla="*/ 0 w 820800"/>
              <a:gd name="connsiteY3" fmla="*/ 819806 h 819806"/>
            </a:gdLst>
            <a:ahLst/>
            <a:cxnLst>
              <a:cxn ang="0">
                <a:pos x="connsiteX0" y="connsiteY0"/>
              </a:cxn>
              <a:cxn ang="0">
                <a:pos x="connsiteX1" y="connsiteY1"/>
              </a:cxn>
              <a:cxn ang="0">
                <a:pos x="connsiteX2" y="connsiteY2"/>
              </a:cxn>
              <a:cxn ang="0">
                <a:pos x="connsiteX3" y="connsiteY3"/>
              </a:cxn>
            </a:cxnLst>
            <a:rect l="l" t="t" r="r" b="b"/>
            <a:pathLst>
              <a:path w="820800" h="819806">
                <a:moveTo>
                  <a:pt x="0" y="0"/>
                </a:moveTo>
                <a:lnTo>
                  <a:pt x="820800" y="0"/>
                </a:lnTo>
                <a:lnTo>
                  <a:pt x="820800" y="819806"/>
                </a:lnTo>
                <a:lnTo>
                  <a:pt x="0" y="819806"/>
                </a:lnTo>
                <a:close/>
              </a:path>
            </a:pathLst>
          </a:cu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rcRect l="2100" t="75078" r="9482" b="8018"/>
          <a:stretch>
            <a:fillRect/>
          </a:stretch>
        </p:blipFill>
        <p:spPr>
          <a:xfrm>
            <a:off x="2979684" y="5722882"/>
            <a:ext cx="6432331" cy="819807"/>
          </a:xfrm>
          <a:custGeom>
            <a:avLst/>
            <a:gdLst>
              <a:gd name="connsiteX0" fmla="*/ 0 w 6432331"/>
              <a:gd name="connsiteY0" fmla="*/ 0 h 819807"/>
              <a:gd name="connsiteX1" fmla="*/ 6432331 w 6432331"/>
              <a:gd name="connsiteY1" fmla="*/ 0 h 819807"/>
              <a:gd name="connsiteX2" fmla="*/ 6432331 w 6432331"/>
              <a:gd name="connsiteY2" fmla="*/ 819807 h 819807"/>
              <a:gd name="connsiteX3" fmla="*/ 0 w 6432331"/>
              <a:gd name="connsiteY3" fmla="*/ 819807 h 819807"/>
            </a:gdLst>
            <a:ahLst/>
            <a:cxnLst>
              <a:cxn ang="0">
                <a:pos x="connsiteX0" y="connsiteY0"/>
              </a:cxn>
              <a:cxn ang="0">
                <a:pos x="connsiteX1" y="connsiteY1"/>
              </a:cxn>
              <a:cxn ang="0">
                <a:pos x="connsiteX2" y="connsiteY2"/>
              </a:cxn>
              <a:cxn ang="0">
                <a:pos x="connsiteX3" y="connsiteY3"/>
              </a:cxn>
            </a:cxnLst>
            <a:rect l="l" t="t" r="r" b="b"/>
            <a:pathLst>
              <a:path w="6432331" h="819807">
                <a:moveTo>
                  <a:pt x="0" y="0"/>
                </a:moveTo>
                <a:lnTo>
                  <a:pt x="6432331" y="0"/>
                </a:lnTo>
                <a:lnTo>
                  <a:pt x="6432331" y="819807"/>
                </a:lnTo>
                <a:lnTo>
                  <a:pt x="0" y="819807"/>
                </a:lnTo>
                <a:close/>
              </a:path>
            </a:pathLst>
          </a:cu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l="1023" t="9630" r="1023" b="4876"/>
          <a:stretch>
            <a:fillRect/>
          </a:stretch>
        </p:blipFill>
        <p:spPr>
          <a:xfrm>
            <a:off x="551793" y="1340069"/>
            <a:ext cx="7126014" cy="4146331"/>
          </a:xfrm>
          <a:custGeom>
            <a:avLst/>
            <a:gdLst>
              <a:gd name="connsiteX0" fmla="*/ 0 w 7126014"/>
              <a:gd name="connsiteY0" fmla="*/ 0 h 4146331"/>
              <a:gd name="connsiteX1" fmla="*/ 7126014 w 7126014"/>
              <a:gd name="connsiteY1" fmla="*/ 0 h 4146331"/>
              <a:gd name="connsiteX2" fmla="*/ 7126014 w 7126014"/>
              <a:gd name="connsiteY2" fmla="*/ 4146331 h 4146331"/>
              <a:gd name="connsiteX3" fmla="*/ 0 w 7126014"/>
              <a:gd name="connsiteY3" fmla="*/ 4146331 h 4146331"/>
            </a:gdLst>
            <a:ahLst/>
            <a:cxnLst>
              <a:cxn ang="0">
                <a:pos x="connsiteX0" y="connsiteY0"/>
              </a:cxn>
              <a:cxn ang="0">
                <a:pos x="connsiteX1" y="connsiteY1"/>
              </a:cxn>
              <a:cxn ang="0">
                <a:pos x="connsiteX2" y="connsiteY2"/>
              </a:cxn>
              <a:cxn ang="0">
                <a:pos x="connsiteX3" y="connsiteY3"/>
              </a:cxn>
            </a:cxnLst>
            <a:rect l="l" t="t" r="r" b="b"/>
            <a:pathLst>
              <a:path w="7126014" h="4146331">
                <a:moveTo>
                  <a:pt x="0" y="0"/>
                </a:moveTo>
                <a:lnTo>
                  <a:pt x="7126014" y="0"/>
                </a:lnTo>
                <a:lnTo>
                  <a:pt x="7126014" y="4146331"/>
                </a:lnTo>
                <a:lnTo>
                  <a:pt x="0" y="4146331"/>
                </a:lnTo>
                <a:close/>
              </a:path>
            </a:pathLst>
          </a:custGeom>
        </p:spPr>
      </p:pic>
      <p:sp>
        <p:nvSpPr>
          <p:cNvPr id="7" name="圆角矩形 6"/>
          <p:cNvSpPr/>
          <p:nvPr/>
        </p:nvSpPr>
        <p:spPr>
          <a:xfrm>
            <a:off x="551794" y="388419"/>
            <a:ext cx="4903076" cy="715166"/>
          </a:xfrm>
          <a:prstGeom prst="roundRect">
            <a:avLst>
              <a:gd name="adj" fmla="val 50000"/>
            </a:avLst>
          </a:prstGeom>
          <a:solidFill>
            <a:srgbClr val="D13400"/>
          </a:solidFill>
          <a:ln w="28575">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42718" y="5722882"/>
            <a:ext cx="820800" cy="819807"/>
          </a:xfrm>
          <a:prstGeom prst="rect">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33250" y="453614"/>
            <a:ext cx="4492868" cy="584775"/>
          </a:xfrm>
          <a:prstGeom prst="rect">
            <a:avLst/>
          </a:prstGeom>
          <a:noFill/>
        </p:spPr>
        <p:txBody>
          <a:bodyPr wrap="square" rtlCol="0">
            <a:spAutoFit/>
          </a:bodyPr>
          <a:lstStyle/>
          <a:p>
            <a:pPr algn="ctr"/>
            <a:r>
              <a:rPr lang="en-US" altLang="zh-CN" sz="3200" spc="140" dirty="0">
                <a:solidFill>
                  <a:schemeClr val="bg1"/>
                </a:solidFill>
                <a:latin typeface="Kabos Gyula" panose="00000400000000000000" pitchFamily="2" charset="0"/>
              </a:rPr>
              <a:t>ADD YOUR TITLE</a:t>
            </a:r>
            <a:endParaRPr lang="zh-CN" altLang="en-US" sz="3200" spc="140" dirty="0">
              <a:solidFill>
                <a:schemeClr val="bg1"/>
              </a:solidFill>
              <a:latin typeface="Kabos Gyula" panose="00000400000000000000" pitchFamily="2" charset="0"/>
            </a:endParaRPr>
          </a:p>
        </p:txBody>
      </p:sp>
      <p:sp>
        <p:nvSpPr>
          <p:cNvPr id="15" name="文本框 14"/>
          <p:cNvSpPr txBox="1"/>
          <p:nvPr/>
        </p:nvSpPr>
        <p:spPr>
          <a:xfrm>
            <a:off x="7961586" y="2596956"/>
            <a:ext cx="3689131" cy="1754326"/>
          </a:xfrm>
          <a:prstGeom prst="rect">
            <a:avLst/>
          </a:prstGeom>
          <a:noFill/>
        </p:spPr>
        <p:txBody>
          <a:bodyPr wrap="square" rtlCol="0">
            <a:spAutoFit/>
          </a:bodyPr>
          <a:lstStyle/>
          <a:p>
            <a:pPr algn="just"/>
            <a:r>
              <a:rPr lang="en-US" altLang="zh-CN" dirty="0"/>
              <a:t>Blessed is the person who is too busy to worry in the daytime, and too sleepy to worry at night.</a:t>
            </a:r>
          </a:p>
          <a:p>
            <a:pPr algn="just"/>
            <a:endParaRPr lang="en-US" altLang="zh-CN" dirty="0"/>
          </a:p>
          <a:p>
            <a:pPr algn="just"/>
            <a:r>
              <a:rPr lang="en-US" altLang="zh-CN" dirty="0"/>
              <a:t>Early to bed and early to rise , makes a man healthy , wealthy and wise. </a:t>
            </a:r>
            <a:endParaRPr lang="zh-CN" altLang="en-US" dirty="0"/>
          </a:p>
        </p:txBody>
      </p:sp>
      <p:sp>
        <p:nvSpPr>
          <p:cNvPr id="16" name="文本框 15"/>
          <p:cNvSpPr txBox="1"/>
          <p:nvPr/>
        </p:nvSpPr>
        <p:spPr>
          <a:xfrm>
            <a:off x="7961586" y="2135291"/>
            <a:ext cx="3941380" cy="461665"/>
          </a:xfrm>
          <a:prstGeom prst="rect">
            <a:avLst/>
          </a:prstGeom>
          <a:noFill/>
        </p:spPr>
        <p:txBody>
          <a:bodyPr wrap="square" rtlCol="0">
            <a:spAutoFit/>
          </a:bodyPr>
          <a:lstStyle/>
          <a:p>
            <a:r>
              <a:rPr lang="en-US" altLang="zh-CN" sz="2400" spc="140" dirty="0">
                <a:latin typeface="Kabos Gyula" panose="00000400000000000000" pitchFamily="2" charset="0"/>
              </a:rPr>
              <a:t>YOUR CONCLUSION</a:t>
            </a:r>
            <a:endParaRPr lang="zh-CN" altLang="en-US" sz="2400" spc="140" dirty="0">
              <a:latin typeface="Kabos Gyula" panose="000004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p:nvSpPr>
        <p:spPr>
          <a:xfrm>
            <a:off x="0" y="0"/>
            <a:ext cx="12192000" cy="6858000"/>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rcRect t="19310" b="37701"/>
          <a:stretch>
            <a:fillRect/>
          </a:stretch>
        </p:blipFill>
        <p:spPr>
          <a:xfrm>
            <a:off x="0" y="1371602"/>
            <a:ext cx="12192000" cy="2948151"/>
          </a:xfrm>
          <a:custGeom>
            <a:avLst/>
            <a:gdLst>
              <a:gd name="connsiteX0" fmla="*/ 0 w 12192000"/>
              <a:gd name="connsiteY0" fmla="*/ 0 h 2948151"/>
              <a:gd name="connsiteX1" fmla="*/ 12192000 w 12192000"/>
              <a:gd name="connsiteY1" fmla="*/ 0 h 2948151"/>
              <a:gd name="connsiteX2" fmla="*/ 12192000 w 12192000"/>
              <a:gd name="connsiteY2" fmla="*/ 2948151 h 2948151"/>
              <a:gd name="connsiteX3" fmla="*/ 0 w 12192000"/>
              <a:gd name="connsiteY3" fmla="*/ 2948151 h 2948151"/>
            </a:gdLst>
            <a:ahLst/>
            <a:cxnLst>
              <a:cxn ang="0">
                <a:pos x="connsiteX0" y="connsiteY0"/>
              </a:cxn>
              <a:cxn ang="0">
                <a:pos x="connsiteX1" y="connsiteY1"/>
              </a:cxn>
              <a:cxn ang="0">
                <a:pos x="connsiteX2" y="connsiteY2"/>
              </a:cxn>
              <a:cxn ang="0">
                <a:pos x="connsiteX3" y="connsiteY3"/>
              </a:cxn>
            </a:cxnLst>
            <a:rect l="l" t="t" r="r" b="b"/>
            <a:pathLst>
              <a:path w="12192000" h="2948151">
                <a:moveTo>
                  <a:pt x="0" y="0"/>
                </a:moveTo>
                <a:lnTo>
                  <a:pt x="12192000" y="0"/>
                </a:lnTo>
                <a:lnTo>
                  <a:pt x="12192000" y="2948151"/>
                </a:lnTo>
                <a:lnTo>
                  <a:pt x="0" y="2948151"/>
                </a:lnTo>
                <a:close/>
              </a:path>
            </a:pathLst>
          </a:custGeom>
        </p:spPr>
      </p:pic>
      <p:sp>
        <p:nvSpPr>
          <p:cNvPr id="12" name="椭圆 11"/>
          <p:cNvSpPr/>
          <p:nvPr/>
        </p:nvSpPr>
        <p:spPr>
          <a:xfrm>
            <a:off x="2262360" y="294998"/>
            <a:ext cx="898635" cy="898635"/>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569788" y="177970"/>
            <a:ext cx="8560676" cy="1015663"/>
          </a:xfrm>
          <a:prstGeom prst="rect">
            <a:avLst/>
          </a:prstGeom>
          <a:noFill/>
        </p:spPr>
        <p:txBody>
          <a:bodyPr wrap="square" rtlCol="0">
            <a:spAutoFit/>
          </a:bodyPr>
          <a:lstStyle/>
          <a:p>
            <a:r>
              <a:rPr lang="en-US" altLang="zh-CN" sz="6000" spc="140" dirty="0">
                <a:solidFill>
                  <a:schemeClr val="bg1"/>
                </a:solidFill>
                <a:effectLst>
                  <a:outerShdw blurRad="38100" dist="38100" dir="2700000" algn="tl">
                    <a:srgbClr val="000000">
                      <a:alpha val="43137"/>
                    </a:srgbClr>
                  </a:outerShdw>
                </a:effectLst>
                <a:latin typeface="Kabos Gyula" panose="00000400000000000000" pitchFamily="2" charset="0"/>
              </a:rPr>
              <a:t>A</a:t>
            </a:r>
            <a:r>
              <a:rPr lang="en-US" altLang="zh-CN" sz="4000" spc="140" dirty="0">
                <a:solidFill>
                  <a:schemeClr val="bg1"/>
                </a:solidFill>
                <a:latin typeface="Kabos Gyula" panose="00000400000000000000" pitchFamily="2" charset="0"/>
              </a:rPr>
              <a:t>DD YOUR KEYWORDS</a:t>
            </a:r>
            <a:endParaRPr lang="zh-CN" altLang="en-US" sz="4000" spc="140" dirty="0">
              <a:solidFill>
                <a:schemeClr val="bg1"/>
              </a:solidFill>
              <a:latin typeface="Kabos Gyula" panose="00000400000000000000" pitchFamily="2" charset="0"/>
            </a:endParaRPr>
          </a:p>
        </p:txBody>
      </p:sp>
      <p:grpSp>
        <p:nvGrpSpPr>
          <p:cNvPr id="20" name="组合 19"/>
          <p:cNvGrpSpPr/>
          <p:nvPr/>
        </p:nvGrpSpPr>
        <p:grpSpPr>
          <a:xfrm>
            <a:off x="779755" y="4790076"/>
            <a:ext cx="2965210" cy="1437939"/>
            <a:chOff x="523578" y="4666596"/>
            <a:chExt cx="2965210" cy="1437939"/>
          </a:xfrm>
        </p:grpSpPr>
        <p:sp>
          <p:nvSpPr>
            <p:cNvPr id="21" name="矩形 20"/>
            <p:cNvSpPr/>
            <p:nvPr/>
          </p:nvSpPr>
          <p:spPr>
            <a:xfrm flipV="1">
              <a:off x="1284923" y="4666596"/>
              <a:ext cx="1442520" cy="47296"/>
            </a:xfrm>
            <a:prstGeom prst="rect">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97372" y="4719540"/>
              <a:ext cx="1617622" cy="461665"/>
            </a:xfrm>
            <a:prstGeom prst="rect">
              <a:avLst/>
            </a:prstGeom>
          </p:spPr>
          <p:txBody>
            <a:bodyPr wrap="none">
              <a:spAutoFit/>
            </a:bodyPr>
            <a:lstStyle/>
            <a:p>
              <a:pPr algn="ctr"/>
              <a:r>
                <a:rPr lang="zh-CN" altLang="en-US" sz="2400" dirty="0">
                  <a:solidFill>
                    <a:schemeClr val="bg1"/>
                  </a:solidFill>
                  <a:effectLst>
                    <a:outerShdw blurRad="38100" dist="38100" dir="2700000" algn="tl">
                      <a:srgbClr val="000000">
                        <a:alpha val="43137"/>
                      </a:srgbClr>
                    </a:outerShdw>
                  </a:effectLst>
                </a:rPr>
                <a:t>KEYWORDS</a:t>
              </a:r>
            </a:p>
          </p:txBody>
        </p:sp>
        <p:sp>
          <p:nvSpPr>
            <p:cNvPr id="23" name="文本框 22"/>
            <p:cNvSpPr txBox="1"/>
            <p:nvPr/>
          </p:nvSpPr>
          <p:spPr>
            <a:xfrm>
              <a:off x="523578" y="5181205"/>
              <a:ext cx="2965210" cy="923330"/>
            </a:xfrm>
            <a:prstGeom prst="rect">
              <a:avLst/>
            </a:prstGeom>
            <a:noFill/>
          </p:spPr>
          <p:txBody>
            <a:bodyPr wrap="square" rtlCol="0">
              <a:spAutoFit/>
            </a:bodyPr>
            <a:lstStyle/>
            <a:p>
              <a:pPr algn="just"/>
              <a:r>
                <a:rPr lang="en-US" altLang="zh-CN" dirty="0">
                  <a:solidFill>
                    <a:schemeClr val="bg1"/>
                  </a:solidFill>
                </a:rPr>
                <a:t>Diet cures more than doctors. Diet cures more than doctors. Diet cures more than doctors. </a:t>
              </a:r>
              <a:endParaRPr lang="zh-CN" altLang="en-US" dirty="0">
                <a:solidFill>
                  <a:schemeClr val="bg1"/>
                </a:solidFill>
              </a:endParaRPr>
            </a:p>
          </p:txBody>
        </p:sp>
      </p:grpSp>
      <p:grpSp>
        <p:nvGrpSpPr>
          <p:cNvPr id="28" name="组合 27"/>
          <p:cNvGrpSpPr/>
          <p:nvPr/>
        </p:nvGrpSpPr>
        <p:grpSpPr>
          <a:xfrm>
            <a:off x="4612271" y="4790076"/>
            <a:ext cx="2965210" cy="1437939"/>
            <a:chOff x="523578" y="4666596"/>
            <a:chExt cx="2965210" cy="1437939"/>
          </a:xfrm>
        </p:grpSpPr>
        <p:sp>
          <p:nvSpPr>
            <p:cNvPr id="29" name="矩形 28"/>
            <p:cNvSpPr/>
            <p:nvPr/>
          </p:nvSpPr>
          <p:spPr>
            <a:xfrm flipV="1">
              <a:off x="1284923" y="4666596"/>
              <a:ext cx="1442520" cy="47296"/>
            </a:xfrm>
            <a:prstGeom prst="rect">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97372" y="4719540"/>
              <a:ext cx="1617622" cy="461665"/>
            </a:xfrm>
            <a:prstGeom prst="rect">
              <a:avLst/>
            </a:prstGeom>
          </p:spPr>
          <p:txBody>
            <a:bodyPr wrap="none">
              <a:spAutoFit/>
            </a:bodyPr>
            <a:lstStyle/>
            <a:p>
              <a:pPr algn="ctr"/>
              <a:r>
                <a:rPr lang="zh-CN" altLang="en-US" sz="2400" dirty="0">
                  <a:solidFill>
                    <a:schemeClr val="bg1"/>
                  </a:solidFill>
                  <a:effectLst>
                    <a:outerShdw blurRad="38100" dist="38100" dir="2700000" algn="tl">
                      <a:srgbClr val="000000">
                        <a:alpha val="43137"/>
                      </a:srgbClr>
                    </a:outerShdw>
                  </a:effectLst>
                </a:rPr>
                <a:t>KEYWORDS</a:t>
              </a:r>
            </a:p>
          </p:txBody>
        </p:sp>
        <p:sp>
          <p:nvSpPr>
            <p:cNvPr id="31" name="文本框 30"/>
            <p:cNvSpPr txBox="1"/>
            <p:nvPr/>
          </p:nvSpPr>
          <p:spPr>
            <a:xfrm>
              <a:off x="523578" y="5181205"/>
              <a:ext cx="2965210" cy="923330"/>
            </a:xfrm>
            <a:prstGeom prst="rect">
              <a:avLst/>
            </a:prstGeom>
            <a:noFill/>
          </p:spPr>
          <p:txBody>
            <a:bodyPr wrap="square" rtlCol="0">
              <a:spAutoFit/>
            </a:bodyPr>
            <a:lstStyle/>
            <a:p>
              <a:pPr algn="just"/>
              <a:r>
                <a:rPr lang="en-US" altLang="zh-CN" dirty="0">
                  <a:solidFill>
                    <a:schemeClr val="bg1"/>
                  </a:solidFill>
                </a:rPr>
                <a:t>Diet cures more than doctors. Diet cures more than doctors. Diet cures more than doctors. </a:t>
              </a:r>
              <a:endParaRPr lang="zh-CN" altLang="en-US" dirty="0">
                <a:solidFill>
                  <a:schemeClr val="bg1"/>
                </a:solidFill>
              </a:endParaRPr>
            </a:p>
          </p:txBody>
        </p:sp>
      </p:grpSp>
      <p:grpSp>
        <p:nvGrpSpPr>
          <p:cNvPr id="32" name="组合 31"/>
          <p:cNvGrpSpPr/>
          <p:nvPr/>
        </p:nvGrpSpPr>
        <p:grpSpPr>
          <a:xfrm>
            <a:off x="8251275" y="4790076"/>
            <a:ext cx="2965210" cy="1437939"/>
            <a:chOff x="523578" y="4666596"/>
            <a:chExt cx="2965210" cy="1437939"/>
          </a:xfrm>
        </p:grpSpPr>
        <p:sp>
          <p:nvSpPr>
            <p:cNvPr id="33" name="矩形 32"/>
            <p:cNvSpPr/>
            <p:nvPr/>
          </p:nvSpPr>
          <p:spPr>
            <a:xfrm flipV="1">
              <a:off x="1284923" y="4666596"/>
              <a:ext cx="1442520" cy="47296"/>
            </a:xfrm>
            <a:prstGeom prst="rect">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197372" y="4719540"/>
              <a:ext cx="1617622" cy="461665"/>
            </a:xfrm>
            <a:prstGeom prst="rect">
              <a:avLst/>
            </a:prstGeom>
          </p:spPr>
          <p:txBody>
            <a:bodyPr wrap="none">
              <a:spAutoFit/>
            </a:bodyPr>
            <a:lstStyle/>
            <a:p>
              <a:pPr algn="ctr"/>
              <a:r>
                <a:rPr lang="zh-CN" altLang="en-US" sz="2400" dirty="0">
                  <a:solidFill>
                    <a:schemeClr val="bg1"/>
                  </a:solidFill>
                  <a:effectLst>
                    <a:outerShdw blurRad="38100" dist="38100" dir="2700000" algn="tl">
                      <a:srgbClr val="000000">
                        <a:alpha val="43137"/>
                      </a:srgbClr>
                    </a:outerShdw>
                  </a:effectLst>
                </a:rPr>
                <a:t>KEYWORDS</a:t>
              </a:r>
            </a:p>
          </p:txBody>
        </p:sp>
        <p:sp>
          <p:nvSpPr>
            <p:cNvPr id="35" name="文本框 34"/>
            <p:cNvSpPr txBox="1"/>
            <p:nvPr/>
          </p:nvSpPr>
          <p:spPr>
            <a:xfrm>
              <a:off x="523578" y="5181205"/>
              <a:ext cx="2965210" cy="923330"/>
            </a:xfrm>
            <a:prstGeom prst="rect">
              <a:avLst/>
            </a:prstGeom>
            <a:noFill/>
          </p:spPr>
          <p:txBody>
            <a:bodyPr wrap="square" rtlCol="0">
              <a:spAutoFit/>
            </a:bodyPr>
            <a:lstStyle/>
            <a:p>
              <a:pPr algn="just"/>
              <a:r>
                <a:rPr lang="en-US" altLang="zh-CN" dirty="0">
                  <a:solidFill>
                    <a:schemeClr val="bg1"/>
                  </a:solidFill>
                </a:rPr>
                <a:t>Diet cures more than doctors. Diet cures more than doctors. Diet cures more than doctors. </a:t>
              </a:r>
              <a:endParaRPr lang="zh-CN" altLang="en-US" dirty="0">
                <a:solidFill>
                  <a:schemeClr val="bg1"/>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759" y="0"/>
            <a:ext cx="5919216" cy="6858000"/>
          </a:xfrm>
          <a:prstGeom prst="rect">
            <a:avLst/>
          </a:prstGeom>
        </p:spPr>
      </p:pic>
      <p:sp>
        <p:nvSpPr>
          <p:cNvPr id="12" name="任意多边形 11"/>
          <p:cNvSpPr/>
          <p:nvPr/>
        </p:nvSpPr>
        <p:spPr>
          <a:xfrm>
            <a:off x="1978264" y="1315689"/>
            <a:ext cx="2254644" cy="2254644"/>
          </a:xfrm>
          <a:custGeom>
            <a:avLst/>
            <a:gdLst>
              <a:gd name="connsiteX0" fmla="*/ 0 w 2254644"/>
              <a:gd name="connsiteY0" fmla="*/ 1127322 h 2254644"/>
              <a:gd name="connsiteX1" fmla="*/ 1127322 w 2254644"/>
              <a:gd name="connsiteY1" fmla="*/ 0 h 2254644"/>
              <a:gd name="connsiteX2" fmla="*/ 2254644 w 2254644"/>
              <a:gd name="connsiteY2" fmla="*/ 1127322 h 2254644"/>
              <a:gd name="connsiteX3" fmla="*/ 1127322 w 2254644"/>
              <a:gd name="connsiteY3" fmla="*/ 2254644 h 2254644"/>
              <a:gd name="connsiteX4" fmla="*/ 0 w 2254644"/>
              <a:gd name="connsiteY4" fmla="*/ 1127322 h 2254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44" h="2254644">
                <a:moveTo>
                  <a:pt x="0" y="1127322"/>
                </a:moveTo>
                <a:cubicBezTo>
                  <a:pt x="0" y="504719"/>
                  <a:pt x="504719" y="0"/>
                  <a:pt x="1127322" y="0"/>
                </a:cubicBezTo>
                <a:cubicBezTo>
                  <a:pt x="1749925" y="0"/>
                  <a:pt x="2254644" y="504719"/>
                  <a:pt x="2254644" y="1127322"/>
                </a:cubicBezTo>
                <a:cubicBezTo>
                  <a:pt x="2254644" y="1749925"/>
                  <a:pt x="1749925" y="2254644"/>
                  <a:pt x="1127322" y="2254644"/>
                </a:cubicBezTo>
                <a:cubicBezTo>
                  <a:pt x="504719" y="2254644"/>
                  <a:pt x="0" y="1749925"/>
                  <a:pt x="0" y="1127322"/>
                </a:cubicBezTo>
                <a:close/>
              </a:path>
            </a:pathLst>
          </a:custGeom>
          <a:solidFill>
            <a:srgbClr val="FF00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0620" tIns="394563" rIns="300619" bIns="845492" numCol="1" spcCol="1270" anchor="ctr" anchorCtr="0">
            <a:noAutofit/>
          </a:bodyPr>
          <a:lstStyle/>
          <a:p>
            <a:pPr lvl="0" algn="ctr" defTabSz="2489200">
              <a:lnSpc>
                <a:spcPct val="90000"/>
              </a:lnSpc>
              <a:spcBef>
                <a:spcPct val="0"/>
              </a:spcBef>
              <a:spcAft>
                <a:spcPct val="35000"/>
              </a:spcAft>
            </a:pPr>
            <a:endParaRPr lang="zh-CN" altLang="en-US" sz="5600" kern="1200">
              <a:solidFill>
                <a:srgbClr val="D13400"/>
              </a:solidFill>
            </a:endParaRPr>
          </a:p>
        </p:txBody>
      </p:sp>
      <p:sp>
        <p:nvSpPr>
          <p:cNvPr id="13" name="任意多边形 12"/>
          <p:cNvSpPr/>
          <p:nvPr/>
        </p:nvSpPr>
        <p:spPr>
          <a:xfrm>
            <a:off x="2791815" y="2724842"/>
            <a:ext cx="2254644" cy="2254644"/>
          </a:xfrm>
          <a:custGeom>
            <a:avLst/>
            <a:gdLst>
              <a:gd name="connsiteX0" fmla="*/ 0 w 2254644"/>
              <a:gd name="connsiteY0" fmla="*/ 1127322 h 2254644"/>
              <a:gd name="connsiteX1" fmla="*/ 1127322 w 2254644"/>
              <a:gd name="connsiteY1" fmla="*/ 0 h 2254644"/>
              <a:gd name="connsiteX2" fmla="*/ 2254644 w 2254644"/>
              <a:gd name="connsiteY2" fmla="*/ 1127322 h 2254644"/>
              <a:gd name="connsiteX3" fmla="*/ 1127322 w 2254644"/>
              <a:gd name="connsiteY3" fmla="*/ 2254644 h 2254644"/>
              <a:gd name="connsiteX4" fmla="*/ 0 w 2254644"/>
              <a:gd name="connsiteY4" fmla="*/ 1127322 h 2254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44" h="2254644">
                <a:moveTo>
                  <a:pt x="0" y="1127322"/>
                </a:moveTo>
                <a:cubicBezTo>
                  <a:pt x="0" y="504719"/>
                  <a:pt x="504719" y="0"/>
                  <a:pt x="1127322" y="0"/>
                </a:cubicBezTo>
                <a:cubicBezTo>
                  <a:pt x="1749925" y="0"/>
                  <a:pt x="2254644" y="504719"/>
                  <a:pt x="2254644" y="1127322"/>
                </a:cubicBezTo>
                <a:cubicBezTo>
                  <a:pt x="2254644" y="1749925"/>
                  <a:pt x="1749925" y="2254644"/>
                  <a:pt x="1127322" y="2254644"/>
                </a:cubicBezTo>
                <a:cubicBezTo>
                  <a:pt x="504719" y="2254644"/>
                  <a:pt x="0" y="1749925"/>
                  <a:pt x="0" y="1127322"/>
                </a:cubicBezTo>
                <a:close/>
              </a:path>
            </a:pathLst>
          </a:custGeom>
          <a:solidFill>
            <a:srgbClr val="C000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89545" tIns="582449" rIns="212313" bIns="432141" numCol="1" spcCol="1270" anchor="ctr" anchorCtr="0">
            <a:noAutofit/>
          </a:bodyPr>
          <a:lstStyle/>
          <a:p>
            <a:pPr lvl="0" algn="ctr" defTabSz="2044700">
              <a:lnSpc>
                <a:spcPct val="90000"/>
              </a:lnSpc>
              <a:spcBef>
                <a:spcPct val="0"/>
              </a:spcBef>
              <a:spcAft>
                <a:spcPct val="35000"/>
              </a:spcAft>
            </a:pPr>
            <a:endParaRPr lang="zh-CN" altLang="en-US" sz="4600" kern="1200"/>
          </a:p>
        </p:txBody>
      </p:sp>
      <p:sp>
        <p:nvSpPr>
          <p:cNvPr id="14" name="任意多边形 13"/>
          <p:cNvSpPr/>
          <p:nvPr/>
        </p:nvSpPr>
        <p:spPr>
          <a:xfrm>
            <a:off x="1164714" y="2724842"/>
            <a:ext cx="2254644" cy="2254644"/>
          </a:xfrm>
          <a:custGeom>
            <a:avLst/>
            <a:gdLst>
              <a:gd name="connsiteX0" fmla="*/ 0 w 2254644"/>
              <a:gd name="connsiteY0" fmla="*/ 1127322 h 2254644"/>
              <a:gd name="connsiteX1" fmla="*/ 1127322 w 2254644"/>
              <a:gd name="connsiteY1" fmla="*/ 0 h 2254644"/>
              <a:gd name="connsiteX2" fmla="*/ 2254644 w 2254644"/>
              <a:gd name="connsiteY2" fmla="*/ 1127322 h 2254644"/>
              <a:gd name="connsiteX3" fmla="*/ 1127322 w 2254644"/>
              <a:gd name="connsiteY3" fmla="*/ 2254644 h 2254644"/>
              <a:gd name="connsiteX4" fmla="*/ 0 w 2254644"/>
              <a:gd name="connsiteY4" fmla="*/ 1127322 h 2254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644" h="2254644">
                <a:moveTo>
                  <a:pt x="0" y="1127322"/>
                </a:moveTo>
                <a:cubicBezTo>
                  <a:pt x="0" y="504719"/>
                  <a:pt x="504719" y="0"/>
                  <a:pt x="1127322" y="0"/>
                </a:cubicBezTo>
                <a:cubicBezTo>
                  <a:pt x="1749925" y="0"/>
                  <a:pt x="2254644" y="504719"/>
                  <a:pt x="2254644" y="1127322"/>
                </a:cubicBezTo>
                <a:cubicBezTo>
                  <a:pt x="2254644" y="1749925"/>
                  <a:pt x="1749925" y="2254644"/>
                  <a:pt x="1127322" y="2254644"/>
                </a:cubicBezTo>
                <a:cubicBezTo>
                  <a:pt x="504719" y="2254644"/>
                  <a:pt x="0" y="1749925"/>
                  <a:pt x="0" y="1127322"/>
                </a:cubicBezTo>
                <a:close/>
              </a:path>
            </a:pathLst>
          </a:custGeom>
          <a:solidFill>
            <a:srgbClr val="D134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2312" tIns="582449" rIns="689546" bIns="432141" numCol="1" spcCol="1270" anchor="ctr" anchorCtr="0">
            <a:noAutofit/>
          </a:bodyPr>
          <a:lstStyle/>
          <a:p>
            <a:pPr lvl="0" algn="ctr" defTabSz="2044700">
              <a:lnSpc>
                <a:spcPct val="90000"/>
              </a:lnSpc>
              <a:spcBef>
                <a:spcPct val="0"/>
              </a:spcBef>
              <a:spcAft>
                <a:spcPct val="35000"/>
              </a:spcAft>
            </a:pPr>
            <a:endParaRPr lang="zh-CN" altLang="en-US" sz="4600" kern="1200"/>
          </a:p>
        </p:txBody>
      </p:sp>
      <p:sp>
        <p:nvSpPr>
          <p:cNvPr id="8" name="椭圆 7"/>
          <p:cNvSpPr/>
          <p:nvPr/>
        </p:nvSpPr>
        <p:spPr>
          <a:xfrm>
            <a:off x="704210" y="368209"/>
            <a:ext cx="620093" cy="620093"/>
          </a:xfrm>
          <a:prstGeom prst="ellipse">
            <a:avLst/>
          </a:prstGeom>
          <a:solidFill>
            <a:srgbClr val="D13400"/>
          </a:solid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01279" y="280416"/>
            <a:ext cx="8560676" cy="707886"/>
          </a:xfrm>
          <a:prstGeom prst="rect">
            <a:avLst/>
          </a:prstGeom>
          <a:noFill/>
        </p:spPr>
        <p:txBody>
          <a:bodyPr wrap="square" rtlCol="0">
            <a:spAutoFit/>
          </a:bodyPr>
          <a:lstStyle/>
          <a:p>
            <a:r>
              <a:rPr lang="en-US" altLang="zh-CN" sz="4000" spc="140" dirty="0">
                <a:solidFill>
                  <a:schemeClr val="bg1"/>
                </a:solidFill>
                <a:effectLst>
                  <a:outerShdw blurRad="38100" dist="38100" dir="2700000" algn="tl">
                    <a:srgbClr val="000000">
                      <a:alpha val="43137"/>
                    </a:srgbClr>
                  </a:outerShdw>
                </a:effectLst>
                <a:latin typeface="Kabos Gyula" panose="00000400000000000000" pitchFamily="2" charset="0"/>
              </a:rPr>
              <a:t>A</a:t>
            </a:r>
            <a:r>
              <a:rPr lang="en-US" altLang="zh-CN" sz="2400" spc="140" dirty="0">
                <a:latin typeface="Kabos Gyula" panose="00000400000000000000" pitchFamily="2" charset="0"/>
              </a:rPr>
              <a:t>DD YOUR CONCLUSION</a:t>
            </a:r>
            <a:endParaRPr lang="zh-CN" altLang="en-US" sz="2400" spc="140" dirty="0">
              <a:latin typeface="Kabos Gyula" panose="00000400000000000000" pitchFamily="2" charset="0"/>
            </a:endParaRPr>
          </a:p>
        </p:txBody>
      </p:sp>
      <p:sp>
        <p:nvSpPr>
          <p:cNvPr id="10" name="文本框 9"/>
          <p:cNvSpPr txBox="1"/>
          <p:nvPr/>
        </p:nvSpPr>
        <p:spPr>
          <a:xfrm>
            <a:off x="457200" y="5292859"/>
            <a:ext cx="5439104" cy="1200329"/>
          </a:xfrm>
          <a:prstGeom prst="rect">
            <a:avLst/>
          </a:prstGeom>
          <a:noFill/>
        </p:spPr>
        <p:txBody>
          <a:bodyPr wrap="square" rtlCol="0">
            <a:spAutoFit/>
          </a:bodyPr>
          <a:lstStyle/>
          <a:p>
            <a:pPr algn="just"/>
            <a:r>
              <a:rPr lang="en-US" altLang="zh-CN" dirty="0"/>
              <a:t>Blessed is the person who is too busy to worry in the daytime, and too sleepy to worry at night. Blessed is the person who is too busy to worry in the daytime, and too sleepy to worry at night.</a:t>
            </a:r>
          </a:p>
        </p:txBody>
      </p:sp>
      <p:sp>
        <p:nvSpPr>
          <p:cNvPr id="15" name="文本框 14"/>
          <p:cNvSpPr txBox="1"/>
          <p:nvPr/>
        </p:nvSpPr>
        <p:spPr>
          <a:xfrm>
            <a:off x="2222497" y="2037929"/>
            <a:ext cx="1696640" cy="461665"/>
          </a:xfrm>
          <a:prstGeom prst="rect">
            <a:avLst/>
          </a:prstGeom>
          <a:noFill/>
        </p:spPr>
        <p:txBody>
          <a:bodyPr wrap="square" rtlCol="0">
            <a:spAutoFit/>
          </a:bodyPr>
          <a:lstStyle/>
          <a:p>
            <a:pPr algn="ctr"/>
            <a:r>
              <a:rPr lang="en-US" altLang="zh-CN" sz="2400" dirty="0">
                <a:solidFill>
                  <a:schemeClr val="bg1"/>
                </a:solidFill>
              </a:rPr>
              <a:t>Keywords </a:t>
            </a:r>
            <a:endParaRPr lang="zh-CN" altLang="en-US" sz="2400" dirty="0">
              <a:solidFill>
                <a:schemeClr val="bg1"/>
              </a:solidFill>
            </a:endParaRPr>
          </a:p>
        </p:txBody>
      </p:sp>
      <p:sp>
        <p:nvSpPr>
          <p:cNvPr id="16" name="文本框 15"/>
          <p:cNvSpPr txBox="1"/>
          <p:nvPr/>
        </p:nvSpPr>
        <p:spPr>
          <a:xfrm>
            <a:off x="1266469" y="3621331"/>
            <a:ext cx="1696640" cy="461665"/>
          </a:xfrm>
          <a:prstGeom prst="rect">
            <a:avLst/>
          </a:prstGeom>
          <a:noFill/>
        </p:spPr>
        <p:txBody>
          <a:bodyPr wrap="square" rtlCol="0">
            <a:spAutoFit/>
          </a:bodyPr>
          <a:lstStyle/>
          <a:p>
            <a:pPr algn="ctr"/>
            <a:r>
              <a:rPr lang="en-US" altLang="zh-CN" sz="2400" dirty="0">
                <a:solidFill>
                  <a:schemeClr val="bg1"/>
                </a:solidFill>
              </a:rPr>
              <a:t>Keywords </a:t>
            </a:r>
            <a:endParaRPr lang="zh-CN" altLang="en-US" sz="2400" dirty="0">
              <a:solidFill>
                <a:schemeClr val="bg1"/>
              </a:solidFill>
            </a:endParaRPr>
          </a:p>
        </p:txBody>
      </p:sp>
      <p:sp>
        <p:nvSpPr>
          <p:cNvPr id="17" name="文本框 16"/>
          <p:cNvSpPr txBox="1"/>
          <p:nvPr/>
        </p:nvSpPr>
        <p:spPr>
          <a:xfrm>
            <a:off x="3248064" y="3644423"/>
            <a:ext cx="1696640" cy="461665"/>
          </a:xfrm>
          <a:prstGeom prst="rect">
            <a:avLst/>
          </a:prstGeom>
          <a:noFill/>
        </p:spPr>
        <p:txBody>
          <a:bodyPr wrap="square" rtlCol="0">
            <a:spAutoFit/>
          </a:bodyPr>
          <a:lstStyle/>
          <a:p>
            <a:pPr algn="ctr"/>
            <a:r>
              <a:rPr lang="en-US" altLang="zh-CN" sz="2400" dirty="0">
                <a:solidFill>
                  <a:schemeClr val="bg1"/>
                </a:solidFill>
              </a:rPr>
              <a:t>Keywords </a:t>
            </a:r>
            <a:endParaRPr lang="zh-CN" alt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5" name="矩形 4"/>
          <p:cNvSpPr/>
          <p:nvPr/>
        </p:nvSpPr>
        <p:spPr>
          <a:xfrm>
            <a:off x="0" y="0"/>
            <a:ext cx="12192000" cy="6858000"/>
          </a:xfrm>
          <a:prstGeom prst="rect">
            <a:avLst/>
          </a:prstGeom>
          <a:solidFill>
            <a:schemeClr val="tx1">
              <a:lumMod val="85000"/>
              <a:lumOff val="1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264495" y="1774605"/>
            <a:ext cx="9158514" cy="1446550"/>
          </a:xfrm>
          <a:prstGeom prst="rect">
            <a:avLst/>
          </a:prstGeom>
          <a:noFill/>
        </p:spPr>
        <p:txBody>
          <a:bodyPr wrap="square" rtlCol="0">
            <a:spAutoFit/>
          </a:bodyPr>
          <a:lstStyle/>
          <a:p>
            <a:pPr algn="ctr"/>
            <a:r>
              <a:rPr lang="en-US" altLang="zh-CN" sz="8800" spc="140" dirty="0">
                <a:solidFill>
                  <a:schemeClr val="bg1"/>
                </a:solidFill>
                <a:latin typeface="Kabos Gyula" panose="00000400000000000000" pitchFamily="2" charset="0"/>
              </a:rPr>
              <a:t>Thank you</a:t>
            </a:r>
            <a:endParaRPr lang="zh-CN" altLang="en-US" sz="8800" spc="140" dirty="0">
              <a:solidFill>
                <a:schemeClr val="bg1"/>
              </a:solidFill>
              <a:latin typeface="Kabos Gyula" panose="00000400000000000000" pitchFamily="2" charset="0"/>
            </a:endParaRPr>
          </a:p>
        </p:txBody>
      </p:sp>
      <p:grpSp>
        <p:nvGrpSpPr>
          <p:cNvPr id="7" name="组合 6"/>
          <p:cNvGrpSpPr/>
          <p:nvPr/>
        </p:nvGrpSpPr>
        <p:grpSpPr>
          <a:xfrm>
            <a:off x="2808515" y="3631561"/>
            <a:ext cx="6574970" cy="489412"/>
            <a:chOff x="2888344" y="4136058"/>
            <a:chExt cx="6574970" cy="489412"/>
          </a:xfrm>
        </p:grpSpPr>
        <p:sp>
          <p:nvSpPr>
            <p:cNvPr id="8" name="圆角矩形 7"/>
            <p:cNvSpPr/>
            <p:nvPr/>
          </p:nvSpPr>
          <p:spPr>
            <a:xfrm>
              <a:off x="2888344" y="4140942"/>
              <a:ext cx="1843314" cy="484528"/>
            </a:xfrm>
            <a:prstGeom prst="roundRect">
              <a:avLst>
                <a:gd name="adj" fmla="val 50000"/>
              </a:avLst>
            </a:prstGeom>
            <a:solidFill>
              <a:srgbClr val="D134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9" name="圆角矩形 8"/>
            <p:cNvSpPr/>
            <p:nvPr/>
          </p:nvSpPr>
          <p:spPr>
            <a:xfrm>
              <a:off x="4913086" y="4140942"/>
              <a:ext cx="4550228" cy="484528"/>
            </a:xfrm>
            <a:prstGeom prst="roundRect">
              <a:avLst>
                <a:gd name="adj" fmla="val 50000"/>
              </a:avLst>
            </a:prstGeom>
            <a:noFill/>
            <a:ln>
              <a:solidFill>
                <a:srgbClr val="D13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953658" y="4140942"/>
              <a:ext cx="1712685" cy="461665"/>
            </a:xfrm>
            <a:prstGeom prst="rect">
              <a:avLst/>
            </a:prstGeom>
            <a:noFill/>
          </p:spPr>
          <p:txBody>
            <a:bodyPr wrap="square" rtlCol="0">
              <a:spAutoFit/>
            </a:bodyPr>
            <a:lstStyle/>
            <a:p>
              <a:pPr algn="ctr"/>
              <a:r>
                <a:rPr lang="en-US" altLang="zh-CN" sz="2400" dirty="0">
                  <a:solidFill>
                    <a:schemeClr val="bg1"/>
                  </a:solidFill>
                </a:rPr>
                <a:t>Designer</a:t>
              </a:r>
              <a:endParaRPr lang="zh-CN" altLang="en-US" sz="2400" dirty="0">
                <a:solidFill>
                  <a:schemeClr val="bg1"/>
                </a:solidFill>
              </a:endParaRPr>
            </a:p>
          </p:txBody>
        </p:sp>
        <p:sp>
          <p:nvSpPr>
            <p:cNvPr id="11" name="文本框 10"/>
            <p:cNvSpPr txBox="1"/>
            <p:nvPr/>
          </p:nvSpPr>
          <p:spPr>
            <a:xfrm>
              <a:off x="5417457" y="4136058"/>
              <a:ext cx="3541485" cy="460375"/>
            </a:xfrm>
            <a:prstGeom prst="rect">
              <a:avLst/>
            </a:prstGeom>
            <a:noFill/>
          </p:spPr>
          <p:txBody>
            <a:bodyPr wrap="square" rtlCol="0">
              <a:spAutoFit/>
            </a:bodyPr>
            <a:lstStyle/>
            <a:p>
              <a:pPr algn="ctr"/>
              <a:r>
                <a:rPr lang="en-US" altLang="zh-CN" sz="2400">
                  <a:solidFill>
                    <a:schemeClr val="bg1"/>
                  </a:solidFill>
                </a:rPr>
                <a:t> xiazaii</a:t>
              </a:r>
              <a:endParaRPr lang="zh-CN" altLang="en-US" sz="2400" dirty="0">
                <a:solidFill>
                  <a:schemeClr val="bg1"/>
                </a:solidFill>
              </a:endParaRPr>
            </a:p>
          </p:txBody>
        </p:sp>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621</Words>
  <Application>Microsoft Office PowerPoint</Application>
  <PresentationFormat>宽屏</PresentationFormat>
  <Paragraphs>50</Paragraphs>
  <Slides>9</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9</vt:i4>
      </vt:variant>
    </vt:vector>
  </HeadingPairs>
  <TitlesOfParts>
    <vt:vector size="15" baseType="lpstr">
      <vt:lpstr>Kabos Gyula</vt:lpstr>
      <vt:lpstr>方正粗宋简体</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39</cp:revision>
  <dcterms:created xsi:type="dcterms:W3CDTF">2015-05-05T08:02:00Z</dcterms:created>
  <dcterms:modified xsi:type="dcterms:W3CDTF">2021-01-05T10:03:21Z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