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724" r:id="rId2"/>
    <p:sldId id="2718" r:id="rId3"/>
    <p:sldId id="2725" r:id="rId4"/>
    <p:sldId id="2806" r:id="rId5"/>
    <p:sldId id="2803" r:id="rId6"/>
    <p:sldId id="2805" r:id="rId7"/>
    <p:sldId id="2802" r:id="rId8"/>
    <p:sldId id="2808" r:id="rId9"/>
    <p:sldId id="2814" r:id="rId10"/>
    <p:sldId id="2797" r:id="rId11"/>
    <p:sldId id="2800" r:id="rId12"/>
    <p:sldId id="2794" r:id="rId13"/>
    <p:sldId id="2798" r:id="rId14"/>
    <p:sldId id="2811" r:id="rId15"/>
    <p:sldId id="2815" r:id="rId16"/>
    <p:sldId id="2810" r:id="rId17"/>
    <p:sldId id="2792" r:id="rId18"/>
    <p:sldId id="2804" r:id="rId19"/>
    <p:sldId id="2801" r:id="rId20"/>
    <p:sldId id="2795" r:id="rId21"/>
    <p:sldId id="2816" r:id="rId22"/>
    <p:sldId id="2793" r:id="rId23"/>
    <p:sldId id="2799" r:id="rId24"/>
    <p:sldId id="2809" r:id="rId25"/>
    <p:sldId id="2796" r:id="rId26"/>
    <p:sldId id="2813" r:id="rId27"/>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orient="horz" pos="265">
          <p15:clr>
            <a:srgbClr val="A4A3A4"/>
          </p15:clr>
        </p15:guide>
        <p15:guide id="7" orient="horz" pos="2976">
          <p15:clr>
            <a:srgbClr val="A4A3A4"/>
          </p15:clr>
        </p15:guide>
        <p15:guide id="8" pos="2881">
          <p15:clr>
            <a:srgbClr val="A4A3A4"/>
          </p15:clr>
        </p15:guide>
        <p15:guide id="9" pos="396">
          <p15:clr>
            <a:srgbClr val="A4A3A4"/>
          </p15:clr>
        </p15:guide>
        <p15:guide id="10" pos="5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019"/>
    <a:srgbClr val="334859"/>
    <a:srgbClr val="008C8A"/>
    <a:srgbClr val="005D40"/>
    <a:srgbClr val="F29548"/>
    <a:srgbClr val="F18D3B"/>
    <a:srgbClr val="EE7919"/>
    <a:srgbClr val="F8B566"/>
    <a:srgbClr val="EB6300"/>
    <a:srgbClr val="EA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66" autoAdjust="0"/>
  </p:normalViewPr>
  <p:slideViewPr>
    <p:cSldViewPr>
      <p:cViewPr varScale="1">
        <p:scale>
          <a:sx n="145" d="100"/>
          <a:sy n="145" d="100"/>
        </p:scale>
        <p:origin x="606" y="138"/>
      </p:cViewPr>
      <p:guideLst>
        <p:guide orient="horz" pos="373"/>
        <p:guide pos="4050"/>
        <p:guide pos="557"/>
        <p:guide orient="horz" pos="4183"/>
        <p:guide pos="7588"/>
        <p:guide orient="horz" pos="265"/>
        <p:guide orient="horz" pos="2976"/>
        <p:guide pos="2881"/>
        <p:guide pos="396"/>
        <p:guide pos="5397"/>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bwMode="auto">
          <a:noFill/>
          <a:ln>
            <a:miter lim="800000"/>
          </a:ln>
        </p:spPr>
        <p:txBody>
          <a:bodyPr/>
          <a:lstStyle/>
          <a:p>
            <a:fld id="{FF03DB1A-9145-4287-A659-651BC6517FC6}" type="slidenum">
              <a:rPr lang="zh-CN" altLang="en-US"/>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ln>
            <a:miter lim="800000"/>
          </a:ln>
        </p:spPr>
        <p:txBody>
          <a:bodyPr/>
          <a:lstStyle/>
          <a:p>
            <a:fld id="{BE0B49EE-328A-488A-A184-AC6E2B47896C}" type="slidenum">
              <a:rPr lang="zh-CN" altLang="en-US"/>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bwMode="auto">
          <a:noFill/>
          <a:ln>
            <a:miter lim="800000"/>
          </a:ln>
        </p:spPr>
        <p:txBody>
          <a:bodyPr/>
          <a:lstStyle/>
          <a:p>
            <a:fld id="{17848CDF-EB1D-4858-A234-8C0CEBAE6142}" type="slidenum">
              <a:rPr lang="zh-CN" altLang="en-US"/>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ln>
            <a:miter lim="800000"/>
          </a:ln>
        </p:spPr>
        <p:txBody>
          <a:bodyPr/>
          <a:lstStyle/>
          <a:p>
            <a:fld id="{5FBCFC28-453C-43C9-BC65-1187D5867D25}" type="slidenum">
              <a:rPr lang="zh-CN" altLang="en-US"/>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bwMode="auto">
          <a:noFill/>
          <a:ln>
            <a:miter lim="800000"/>
          </a:ln>
        </p:spPr>
        <p:txBody>
          <a:bodyPr/>
          <a:lstStyle/>
          <a:p>
            <a:fld id="{12BBFC42-F3A4-446A-A888-9EF763704B8B}" type="slidenum">
              <a:rPr lang="zh-CN" altLang="en-US"/>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984" y="4769039"/>
            <a:ext cx="2057447" cy="273290"/>
          </a:xfrm>
          <a:prstGeom prst="rect">
            <a:avLst/>
          </a:prstGeom>
        </p:spPr>
        <p:txBody>
          <a:bodyPr lIns="65032" tIns="32516" rIns="65032" bIns="32516"/>
          <a:lstStyle/>
          <a:p>
            <a:fld id="{3BED4874-415F-4462-8CBD-90FA9588F106}" type="datetimeFigureOut">
              <a:rPr lang="zh-CN" altLang="en-US" smtClean="0"/>
              <a:t>2021/1/5</a:t>
            </a:fld>
            <a:endParaRPr lang="zh-CN" altLang="en-US"/>
          </a:p>
        </p:txBody>
      </p:sp>
      <p:sp>
        <p:nvSpPr>
          <p:cNvPr id="3" name="页脚占位符 2"/>
          <p:cNvSpPr>
            <a:spLocks noGrp="1"/>
          </p:cNvSpPr>
          <p:nvPr>
            <p:ph type="ftr" sz="quarter" idx="11"/>
          </p:nvPr>
        </p:nvSpPr>
        <p:spPr>
          <a:xfrm>
            <a:off x="3029710" y="4769039"/>
            <a:ext cx="3086170" cy="273290"/>
          </a:xfrm>
          <a:prstGeom prst="rect">
            <a:avLst/>
          </a:prstGeom>
        </p:spPr>
        <p:txBody>
          <a:bodyPr lIns="65032" tIns="32516" rIns="65032" bIns="32516"/>
          <a:lstStyle/>
          <a:p>
            <a:endParaRPr lang="zh-CN" altLang="en-US"/>
          </a:p>
        </p:txBody>
      </p:sp>
      <p:sp>
        <p:nvSpPr>
          <p:cNvPr id="4" name="灯片编号占位符 3"/>
          <p:cNvSpPr>
            <a:spLocks noGrp="1"/>
          </p:cNvSpPr>
          <p:nvPr>
            <p:ph type="sldNum" sz="quarter" idx="12"/>
          </p:nvPr>
        </p:nvSpPr>
        <p:spPr>
          <a:xfrm>
            <a:off x="6459168" y="4769039"/>
            <a:ext cx="2057447" cy="273290"/>
          </a:xfrm>
          <a:prstGeom prst="rect">
            <a:avLst/>
          </a:prstGeom>
        </p:spPr>
        <p:txBody>
          <a:bodyPr lIns="65032" tIns="32516" rIns="65032" bIns="32516"/>
          <a:lstStyle/>
          <a:p>
            <a:fld id="{8C92ADDF-ABC6-4EEC-846D-A1AE2D410679}" type="slidenum">
              <a:rPr lang="zh-CN" altLang="en-US" smtClean="0"/>
              <a:t>‹#›</a:t>
            </a:fld>
            <a:endParaRPr lang="zh-CN" altLang="en-US"/>
          </a:p>
        </p:txBody>
      </p:sp>
      <p:sp>
        <p:nvSpPr>
          <p:cNvPr id="6" name="文本框 32"/>
          <p:cNvSpPr txBox="1"/>
          <p:nvPr userDrawn="1"/>
        </p:nvSpPr>
        <p:spPr>
          <a:xfrm>
            <a:off x="3415235" y="257676"/>
            <a:ext cx="1805631" cy="269309"/>
          </a:xfrm>
          <a:prstGeom prst="rect">
            <a:avLst/>
          </a:prstGeom>
          <a:noFill/>
        </p:spPr>
        <p:txBody>
          <a:bodyPr wrap="none" lIns="68584" tIns="34292" rIns="68584" bIns="34292" rtlCol="0">
            <a:spAutoFit/>
          </a:bodyPr>
          <a:lstStyle/>
          <a:p>
            <a:pPr defTabSz="685800"/>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3"/>
          <p:cNvSpPr txBox="1"/>
          <p:nvPr userDrawn="1"/>
        </p:nvSpPr>
        <p:spPr>
          <a:xfrm>
            <a:off x="3559251" y="465917"/>
            <a:ext cx="1451367" cy="207753"/>
          </a:xfrm>
          <a:prstGeom prst="rect">
            <a:avLst/>
          </a:prstGeom>
          <a:noFill/>
        </p:spPr>
        <p:txBody>
          <a:bodyPr wrap="none" lIns="68584" tIns="34292" rIns="68584" bIns="34292" rtlCol="0">
            <a:spAutoFit/>
          </a:bodyPr>
          <a:lstStyle/>
          <a:p>
            <a:pPr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79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91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903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6235" algn="l" defTabSz="650240" rtl="0" eaLnBrk="1" latinLnBrk="0" hangingPunct="1">
        <a:defRPr sz="1300" kern="1200">
          <a:solidFill>
            <a:schemeClr val="tx1"/>
          </a:solidFill>
          <a:latin typeface="+mn-lt"/>
          <a:ea typeface="+mn-ea"/>
          <a:cs typeface="+mn-cs"/>
        </a:defRPr>
      </a:lvl6pPr>
      <a:lvl7pPr marL="1951355" algn="l" defTabSz="650240" rtl="0" eaLnBrk="1" latinLnBrk="0" hangingPunct="1">
        <a:defRPr sz="1300" kern="1200">
          <a:solidFill>
            <a:schemeClr val="tx1"/>
          </a:solidFill>
          <a:latin typeface="+mn-lt"/>
          <a:ea typeface="+mn-ea"/>
          <a:cs typeface="+mn-cs"/>
        </a:defRPr>
      </a:lvl7pPr>
      <a:lvl8pPr marL="2276475"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 y="7652"/>
            <a:ext cx="9144000" cy="5129784"/>
          </a:xfrm>
          <a:prstGeom prst="rect">
            <a:avLst/>
          </a:prstGeom>
        </p:spPr>
      </p:pic>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356010" y="-792286"/>
            <a:ext cx="433569" cy="433651"/>
          </a:xfrm>
          <a:prstGeom prst="rect">
            <a:avLst/>
          </a:prstGeom>
        </p:spPr>
      </p:pic>
      <p:sp>
        <p:nvSpPr>
          <p:cNvPr id="11" name="TextBox 7"/>
          <p:cNvSpPr>
            <a:spLocks noChangeArrowheads="1"/>
          </p:cNvSpPr>
          <p:nvPr/>
        </p:nvSpPr>
        <p:spPr bwMode="auto">
          <a:xfrm>
            <a:off x="-84075" y="3267054"/>
            <a:ext cx="46348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000" b="1" spc="427"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高档红酒</a:t>
            </a:r>
            <a:r>
              <a:rPr lang="en-US" altLang="zh-CN" sz="4000" b="1" spc="427"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4000" b="1" spc="427"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
          <p:cNvSpPr>
            <a:spLocks noChangeArrowheads="1"/>
          </p:cNvSpPr>
          <p:nvPr/>
        </p:nvSpPr>
        <p:spPr bwMode="auto">
          <a:xfrm>
            <a:off x="-324340" y="2752994"/>
            <a:ext cx="4969142"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4000" dirty="0">
                <a:solidFill>
                  <a:schemeClr val="tx1">
                    <a:lumMod val="85000"/>
                    <a:lumOff val="15000"/>
                  </a:schemeClr>
                </a:solidFill>
                <a:latin typeface="LilyUPC" pitchFamily="34" charset="-34"/>
                <a:ea typeface="微软雅黑" panose="020B0503020204020204" pitchFamily="34" charset="-122"/>
                <a:cs typeface="LilyUPC" pitchFamily="34" charset="-34"/>
                <a:sym typeface="微软雅黑" panose="020B0503020204020204" pitchFamily="34" charset="-122"/>
              </a:rPr>
              <a:t>IMPLEMENTATION</a:t>
            </a:r>
            <a:endParaRPr lang="zh-CN" altLang="en-US" sz="4000" dirty="0">
              <a:solidFill>
                <a:schemeClr val="tx1">
                  <a:lumMod val="85000"/>
                  <a:lumOff val="15000"/>
                </a:schemeClr>
              </a:solidFill>
              <a:latin typeface="LilyUPC" pitchFamily="34" charset="-34"/>
              <a:ea typeface="微软雅黑" panose="020B0503020204020204" pitchFamily="34" charset="-122"/>
              <a:cs typeface="LilyUPC" pitchFamily="34" charset="-34"/>
              <a:sym typeface="微软雅黑" panose="020B0503020204020204" pitchFamily="34" charset="-122"/>
            </a:endParaRPr>
          </a:p>
        </p:txBody>
      </p:sp>
      <p:sp>
        <p:nvSpPr>
          <p:cNvPr id="13" name="TextBox 7"/>
          <p:cNvSpPr>
            <a:spLocks noChangeArrowheads="1"/>
          </p:cNvSpPr>
          <p:nvPr/>
        </p:nvSpPr>
        <p:spPr bwMode="auto">
          <a:xfrm>
            <a:off x="722586" y="3914093"/>
            <a:ext cx="30215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900" spc="427"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Presentation/speech/debate</a:t>
            </a:r>
          </a:p>
        </p:txBody>
      </p:sp>
      <p:grpSp>
        <p:nvGrpSpPr>
          <p:cNvPr id="14" name="组合 17"/>
          <p:cNvGrpSpPr/>
          <p:nvPr/>
        </p:nvGrpSpPr>
        <p:grpSpPr>
          <a:xfrm>
            <a:off x="1414128" y="4321610"/>
            <a:ext cx="409510" cy="409587"/>
            <a:chOff x="6141453" y="5704667"/>
            <a:chExt cx="575844" cy="575844"/>
          </a:xfrm>
        </p:grpSpPr>
        <p:sp>
          <p:nvSpPr>
            <p:cNvPr id="15" name="椭圆 14"/>
            <p:cNvSpPr/>
            <p:nvPr/>
          </p:nvSpPr>
          <p:spPr>
            <a:xfrm>
              <a:off x="6141453" y="5704667"/>
              <a:ext cx="575844" cy="57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稻壳儿小白白(http://dwz.cn/Wu2UP)"/>
            <p:cNvSpPr/>
            <p:nvPr/>
          </p:nvSpPr>
          <p:spPr bwMode="auto">
            <a:xfrm>
              <a:off x="6242699" y="5735210"/>
              <a:ext cx="373352" cy="537427"/>
            </a:xfrm>
            <a:custGeom>
              <a:avLst/>
              <a:gdLst>
                <a:gd name="T0" fmla="*/ 282261040 w 443"/>
                <a:gd name="T1" fmla="*/ 237742896 h 634"/>
                <a:gd name="T2" fmla="*/ 282261040 w 443"/>
                <a:gd name="T3" fmla="*/ 237742896 h 634"/>
                <a:gd name="T4" fmla="*/ 254162236 w 443"/>
                <a:gd name="T5" fmla="*/ 237742896 h 634"/>
                <a:gd name="T6" fmla="*/ 141130120 w 443"/>
                <a:gd name="T7" fmla="*/ 332711130 h 634"/>
                <a:gd name="T8" fmla="*/ 28098004 w 443"/>
                <a:gd name="T9" fmla="*/ 237742896 h 634"/>
                <a:gd name="T10" fmla="*/ 0 w 443"/>
                <a:gd name="T11" fmla="*/ 237742896 h 634"/>
                <a:gd name="T12" fmla="*/ 131551818 w 443"/>
                <a:gd name="T13" fmla="*/ 352092354 h 634"/>
                <a:gd name="T14" fmla="*/ 131551818 w 443"/>
                <a:gd name="T15" fmla="*/ 380518362 h 634"/>
                <a:gd name="T16" fmla="*/ 113032116 w 443"/>
                <a:gd name="T17" fmla="*/ 380518362 h 634"/>
                <a:gd name="T18" fmla="*/ 103453015 w 443"/>
                <a:gd name="T19" fmla="*/ 390208571 h 634"/>
                <a:gd name="T20" fmla="*/ 113032116 w 443"/>
                <a:gd name="T21" fmla="*/ 408943566 h 634"/>
                <a:gd name="T22" fmla="*/ 169228924 w 443"/>
                <a:gd name="T23" fmla="*/ 408943566 h 634"/>
                <a:gd name="T24" fmla="*/ 178808025 w 443"/>
                <a:gd name="T25" fmla="*/ 390208571 h 634"/>
                <a:gd name="T26" fmla="*/ 169228924 w 443"/>
                <a:gd name="T27" fmla="*/ 380518362 h 634"/>
                <a:gd name="T28" fmla="*/ 150709221 w 443"/>
                <a:gd name="T29" fmla="*/ 380518362 h 634"/>
                <a:gd name="T30" fmla="*/ 150709221 w 443"/>
                <a:gd name="T31" fmla="*/ 352092354 h 634"/>
                <a:gd name="T32" fmla="*/ 282261040 w 443"/>
                <a:gd name="T33" fmla="*/ 237742896 h 634"/>
                <a:gd name="T34" fmla="*/ 141130120 w 443"/>
                <a:gd name="T35" fmla="*/ 304285122 h 634"/>
                <a:gd name="T36" fmla="*/ 141130120 w 443"/>
                <a:gd name="T37" fmla="*/ 304285122 h 634"/>
                <a:gd name="T38" fmla="*/ 225425732 w 443"/>
                <a:gd name="T39" fmla="*/ 219007901 h 634"/>
                <a:gd name="T40" fmla="*/ 225425732 w 443"/>
                <a:gd name="T41" fmla="*/ 85277221 h 634"/>
                <a:gd name="T42" fmla="*/ 141130120 w 443"/>
                <a:gd name="T43" fmla="*/ 0 h 634"/>
                <a:gd name="T44" fmla="*/ 56835308 w 443"/>
                <a:gd name="T45" fmla="*/ 85277221 h 634"/>
                <a:gd name="T46" fmla="*/ 56835308 w 443"/>
                <a:gd name="T47" fmla="*/ 219007901 h 634"/>
                <a:gd name="T48" fmla="*/ 141130120 w 443"/>
                <a:gd name="T49" fmla="*/ 304285122 h 634"/>
                <a:gd name="T50" fmla="*/ 75355010 w 443"/>
                <a:gd name="T51" fmla="*/ 85277221 h 634"/>
                <a:gd name="T52" fmla="*/ 75355010 w 443"/>
                <a:gd name="T53" fmla="*/ 85277221 h 634"/>
                <a:gd name="T54" fmla="*/ 141130120 w 443"/>
                <a:gd name="T55" fmla="*/ 28426008 h 634"/>
                <a:gd name="T56" fmla="*/ 206906029 w 443"/>
                <a:gd name="T57" fmla="*/ 85277221 h 634"/>
                <a:gd name="T58" fmla="*/ 206906029 w 443"/>
                <a:gd name="T59" fmla="*/ 219007901 h 634"/>
                <a:gd name="T60" fmla="*/ 141130120 w 443"/>
                <a:gd name="T61" fmla="*/ 275859114 h 634"/>
                <a:gd name="T62" fmla="*/ 75355010 w 443"/>
                <a:gd name="T63" fmla="*/ 219007901 h 634"/>
                <a:gd name="T64" fmla="*/ 75355010 w 443"/>
                <a:gd name="T65" fmla="*/ 85277221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bg1"/>
            </a:solidFill>
            <a:ln>
              <a:noFill/>
            </a:ln>
          </p:spPr>
          <p:txBody>
            <a:bodyPr wrap="none" lIns="128552" tIns="64277" rIns="128552" bIns="64277" anchor="ctr"/>
            <a:lstStyle/>
            <a:p>
              <a:pPr>
                <a:lnSpc>
                  <a:spcPct val="130000"/>
                </a:lnSpc>
              </a:pP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259"/>
          <p:cNvSpPr>
            <a:spLocks noChangeArrowheads="1"/>
          </p:cNvSpPr>
          <p:nvPr/>
        </p:nvSpPr>
        <p:spPr bwMode="auto">
          <a:xfrm>
            <a:off x="1823638" y="4251812"/>
            <a:ext cx="1468625" cy="47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ts val="3770"/>
              </a:lnSpc>
              <a:spcBef>
                <a:spcPts val="0"/>
              </a:spcBef>
              <a:spcAft>
                <a:spcPts val="0"/>
              </a:spcAft>
              <a:buNone/>
              <a:defRPr/>
            </a:pPr>
            <a:r>
              <a:rPr lang="zh-CN" altLang="en-US" sz="1400">
                <a:solidFill>
                  <a:schemeClr val="tx1">
                    <a:lumMod val="65000"/>
                    <a:lumOff val="35000"/>
                  </a:schemeClr>
                </a:solidFill>
                <a:latin typeface="Arial" panose="020B0604020202020204" pitchFamily="34" charset="0"/>
                <a:sym typeface="Arial" panose="020B0604020202020204" pitchFamily="34" charset="0"/>
              </a:rPr>
              <a:t>汇报人：</a:t>
            </a:r>
            <a:r>
              <a:rPr lang="en-US" altLang="zh-CN" sz="1400">
                <a:solidFill>
                  <a:schemeClr val="tx1">
                    <a:lumMod val="65000"/>
                    <a:lumOff val="35000"/>
                  </a:schemeClr>
                </a:solidFill>
                <a:latin typeface="Arial" panose="020B0604020202020204" pitchFamily="34" charset="0"/>
                <a:sym typeface="Arial" panose="020B0604020202020204" pitchFamily="34" charset="0"/>
              </a:rPr>
              <a:t>xiazaii</a:t>
            </a:r>
            <a:endParaRPr lang="zh-CN" altLang="en-US" sz="1400" dirty="0">
              <a:solidFill>
                <a:schemeClr val="tx1">
                  <a:lumMod val="65000"/>
                  <a:lumOff val="35000"/>
                </a:schemeClr>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114" fill="hold">
                                          <p:stCondLst>
                                            <p:cond delay="0"/>
                                          </p:stCondLst>
                                        </p:cTn>
                                        <p:tgtEl>
                                          <p:spTgt spid="12"/>
                                        </p:tgtEl>
                                        <p:attrNameLst>
                                          <p:attrName>style.rotation</p:attrName>
                                        </p:attrNameLst>
                                      </p:cBhvr>
                                      <p:to>
                                        <p:strVal val="-45.0"/>
                                      </p:to>
                                    </p:set>
                                    <p:anim calcmode="lin" valueType="num">
                                      <p:cBhvr>
                                        <p:cTn id="8" dur="114" fill="hold">
                                          <p:stCondLst>
                                            <p:cond delay="114"/>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2"/>
                                        </p:tgtEl>
                                        <p:attrNameLst>
                                          <p:attrName>ppt_y</p:attrName>
                                        </p:attrNameLst>
                                      </p:cBhvr>
                                      <p:tavLst>
                                        <p:tav tm="0">
                                          <p:val>
                                            <p:strVal val="#ppt_y-(0.354*#ppt_w-0.172*#ppt_h)"/>
                                          </p:val>
                                        </p:tav>
                                        <p:tav tm="100000">
                                          <p:val>
                                            <p:strVal val="#ppt_y"/>
                                          </p:val>
                                        </p:tav>
                                      </p:tavLst>
                                    </p:anim>
                                  </p:childTnLst>
                                </p:cTn>
                              </p:par>
                              <p:par>
                                <p:cTn id="12" presetID="52" presetClass="entr" presetSubtype="0" fill="hold" grpId="0" nodeType="withEffect">
                                  <p:stCondLst>
                                    <p:cond delay="2200"/>
                                  </p:stCondLst>
                                  <p:iterate type="lt">
                                    <p:tmPct val="10000"/>
                                  </p:iterate>
                                  <p:childTnLst>
                                    <p:set>
                                      <p:cBhvr>
                                        <p:cTn id="13" dur="1" fill="hold">
                                          <p:stCondLst>
                                            <p:cond delay="0"/>
                                          </p:stCondLst>
                                        </p:cTn>
                                        <p:tgtEl>
                                          <p:spTgt spid="11"/>
                                        </p:tgtEl>
                                        <p:attrNameLst>
                                          <p:attrName>style.visibility</p:attrName>
                                        </p:attrNameLst>
                                      </p:cBhvr>
                                      <p:to>
                                        <p:strVal val="visible"/>
                                      </p:to>
                                    </p:set>
                                    <p:animScale>
                                      <p:cBhvr>
                                        <p:cTn id="1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gtEl>
                                        <p:attrNameLst>
                                          <p:attrName>ppt_x</p:attrName>
                                          <p:attrName>ppt_y</p:attrName>
                                        </p:attrNameLst>
                                      </p:cBhvr>
                                    </p:animMotion>
                                    <p:animEffect transition="in" filter="fade">
                                      <p:cBhvr>
                                        <p:cTn id="16" dur="1000"/>
                                        <p:tgtEl>
                                          <p:spTgt spid="11"/>
                                        </p:tgtEl>
                                      </p:cBhvr>
                                    </p:animEffect>
                                  </p:childTnLst>
                                </p:cTn>
                              </p:par>
                              <p:par>
                                <p:cTn id="17" presetID="22" presetClass="entr" presetSubtype="8" fill="hold" grpId="0" nodeType="withEffect">
                                  <p:stCondLst>
                                    <p:cond delay="9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800"/>
                                        <p:tgtEl>
                                          <p:spTgt spid="13"/>
                                        </p:tgtEl>
                                      </p:cBhvr>
                                    </p:animEffect>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iterate type="lt">
                                    <p:tmPct val="0"/>
                                  </p:iterate>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502" y="2817889"/>
            <a:ext cx="267893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012" y="2817889"/>
            <a:ext cx="267893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514" y="1478419"/>
            <a:ext cx="1976780" cy="787643"/>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85" tIns="34292" rIns="68585" bIns="34292"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20"/>
          <p:cNvGrpSpPr/>
          <p:nvPr/>
        </p:nvGrpSpPr>
        <p:grpSpPr bwMode="auto">
          <a:xfrm>
            <a:off x="868514" y="2732932"/>
            <a:ext cx="1833880" cy="819281"/>
            <a:chOff x="503238" y="2548494"/>
            <a:chExt cx="2191599" cy="818840"/>
          </a:xfrm>
        </p:grpSpPr>
        <p:sp>
          <p:nvSpPr>
            <p:cNvPr id="36871" name="矩形 21"/>
            <p:cNvSpPr>
              <a:spLocks noChangeArrowheads="1"/>
            </p:cNvSpPr>
            <p:nvPr/>
          </p:nvSpPr>
          <p:spPr bwMode="auto">
            <a:xfrm>
              <a:off x="503238"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72" name="矩形 22"/>
            <p:cNvSpPr>
              <a:spLocks noChangeArrowheads="1"/>
            </p:cNvSpPr>
            <p:nvPr/>
          </p:nvSpPr>
          <p:spPr bwMode="auto">
            <a:xfrm>
              <a:off x="503238" y="2905918"/>
              <a:ext cx="2191599" cy="461416"/>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078" y="1478419"/>
            <a:ext cx="1976780" cy="787643"/>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85" tIns="34292" rIns="68585" bIns="34292" anchor="ctr"/>
          <a:lstStyle/>
          <a:p>
            <a:pPr algn="ctr" eaLnBrk="0" hangingPunct="0">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4"/>
          <p:cNvGrpSpPr/>
          <p:nvPr/>
        </p:nvGrpSpPr>
        <p:grpSpPr bwMode="auto">
          <a:xfrm>
            <a:off x="3393077" y="2732932"/>
            <a:ext cx="1833880" cy="819282"/>
            <a:chOff x="471218" y="2548494"/>
            <a:chExt cx="2191599" cy="818842"/>
          </a:xfrm>
        </p:grpSpPr>
        <p:sp>
          <p:nvSpPr>
            <p:cNvPr id="36875" name="矩形 25"/>
            <p:cNvSpPr>
              <a:spLocks noChangeArrowheads="1"/>
            </p:cNvSpPr>
            <p:nvPr/>
          </p:nvSpPr>
          <p:spPr bwMode="auto">
            <a:xfrm>
              <a:off x="471218"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76" name="矩形 26"/>
            <p:cNvSpPr>
              <a:spLocks noChangeArrowheads="1"/>
            </p:cNvSpPr>
            <p:nvPr/>
          </p:nvSpPr>
          <p:spPr bwMode="auto">
            <a:xfrm>
              <a:off x="471218" y="2905919"/>
              <a:ext cx="2191599" cy="461417"/>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8114" y="1478419"/>
            <a:ext cx="1978369" cy="787643"/>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lIns="68585" tIns="34292" rIns="68585" bIns="34292" anchor="ctr"/>
          <a:lstStyle/>
          <a:p>
            <a:pPr algn="ctr" eaLnBrk="0" hangingPunct="0">
              <a:defRPr/>
            </a:pPr>
            <a:r>
              <a:rPr lang="zh-CN" altLang="en-US" sz="1200" b="1" kern="0" noProof="1">
                <a:solidFill>
                  <a:schemeClr val="bg1"/>
                </a:solidFill>
                <a:latin typeface="微软雅黑" panose="020B0503020204020204" pitchFamily="34" charset="-122"/>
                <a:ea typeface="微软雅黑" panose="020B0503020204020204" pitchFamily="34" charset="-122"/>
              </a:rPr>
              <a:t>添加标题</a:t>
            </a:r>
            <a:endParaRPr lang="en-US" altLang="zh-CN" sz="1200"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8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8"/>
          <p:cNvGrpSpPr/>
          <p:nvPr/>
        </p:nvGrpSpPr>
        <p:grpSpPr bwMode="auto">
          <a:xfrm>
            <a:off x="5908114" y="2732932"/>
            <a:ext cx="1833880" cy="819282"/>
            <a:chOff x="467746" y="2548494"/>
            <a:chExt cx="2191599" cy="818842"/>
          </a:xfrm>
        </p:grpSpPr>
        <p:sp>
          <p:nvSpPr>
            <p:cNvPr id="36879" name="矩形 29"/>
            <p:cNvSpPr>
              <a:spLocks noChangeArrowheads="1"/>
            </p:cNvSpPr>
            <p:nvPr/>
          </p:nvSpPr>
          <p:spPr bwMode="auto">
            <a:xfrm>
              <a:off x="467746" y="2548494"/>
              <a:ext cx="956311" cy="276850"/>
            </a:xfrm>
            <a:prstGeom prst="rect">
              <a:avLst/>
            </a:prstGeom>
            <a:noFill/>
            <a:ln w="9525">
              <a:noFill/>
              <a:miter lim="800000"/>
            </a:ln>
          </p:spPr>
          <p:txBody>
            <a:bodyPr wrap="none">
              <a:spAutoFit/>
            </a:bodyPr>
            <a:lstStyle/>
            <a:p>
              <a:pP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880" name="矩形 30"/>
            <p:cNvSpPr>
              <a:spLocks noChangeArrowheads="1"/>
            </p:cNvSpPr>
            <p:nvPr/>
          </p:nvSpPr>
          <p:spPr bwMode="auto">
            <a:xfrm>
              <a:off x="467746" y="2905919"/>
              <a:ext cx="2191599" cy="461417"/>
            </a:xfrm>
            <a:prstGeom prst="rect">
              <a:avLst/>
            </a:prstGeom>
            <a:noFill/>
            <a:ln w="9525">
              <a:noFill/>
              <a:miter lim="800000"/>
            </a:ln>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755781" y="1424428"/>
            <a:ext cx="2349908" cy="2804391"/>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9525">
            <a:noFill/>
            <a:round/>
          </a:ln>
        </p:spPr>
        <p:txBody>
          <a:bodyPr lIns="68576" tIns="34288" rIns="68576" bIns="34288"/>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noChangeArrowheads="1"/>
          </p:cNvSpPr>
          <p:nvPr/>
        </p:nvSpPr>
        <p:spPr bwMode="auto">
          <a:xfrm>
            <a:off x="2831005" y="2475677"/>
            <a:ext cx="1495685" cy="1783312"/>
          </a:xfrm>
          <a:custGeom>
            <a:avLst/>
            <a:gdLst/>
            <a:ahLst/>
            <a:cxnLst>
              <a:cxn ang="0">
                <a:pos x="2932" y="0"/>
              </a:cxn>
              <a:cxn ang="0">
                <a:pos x="5863" y="2932"/>
              </a:cxn>
              <a:cxn ang="0">
                <a:pos x="5450" y="4434"/>
              </a:cxn>
              <a:cxn ang="0">
                <a:pos x="2932" y="6999"/>
              </a:cxn>
              <a:cxn ang="0">
                <a:pos x="414" y="4434"/>
              </a:cxn>
              <a:cxn ang="0">
                <a:pos x="0" y="2932"/>
              </a:cxn>
              <a:cxn ang="0">
                <a:pos x="2932" y="0"/>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3"/>
          </a:solidFill>
          <a:ln w="9525">
            <a:noFill/>
            <a:round/>
          </a:ln>
        </p:spPr>
        <p:txBody>
          <a:bodyPr lIns="68576" tIns="34288" rIns="68576" bIns="34288"/>
          <a:lstStyle/>
          <a:p>
            <a:endParaRPr lang="zh-CN" altLang="en-US">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2435648" y="1419664"/>
            <a:ext cx="701797" cy="703480"/>
          </a:xfrm>
          <a:prstGeom prst="ellipse">
            <a:avLst/>
          </a:prstGeom>
          <a:solidFill>
            <a:schemeClr val="accent2"/>
          </a:solidFill>
          <a:ln w="9525">
            <a:solidFill>
              <a:srgbClr val="F8F8F8"/>
            </a:solidFill>
            <a:round/>
          </a:ln>
        </p:spPr>
        <p:txBody>
          <a:bodyPr lIns="68576" tIns="34288" rIns="68576" bIns="34288"/>
          <a:lstStyle/>
          <a:p>
            <a:pPr defTabSz="685800"/>
            <a:endParaRPr lang="zh-CN" altLang="en-US" sz="1300" dirty="0">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4032950" y="2639240"/>
            <a:ext cx="585890" cy="585969"/>
          </a:xfrm>
          <a:prstGeom prst="ellipse">
            <a:avLst/>
          </a:prstGeom>
          <a:solidFill>
            <a:schemeClr val="accent4"/>
          </a:solidFill>
          <a:ln w="9525">
            <a:solidFill>
              <a:srgbClr val="F8F8F8"/>
            </a:solidFill>
            <a:round/>
          </a:ln>
        </p:spPr>
        <p:txBody>
          <a:bodyPr lIns="68576" tIns="34288" rIns="68576" bIns="34288"/>
          <a:lstStyle/>
          <a:p>
            <a:pPr defTabSz="685800"/>
            <a:endParaRPr lang="zh-CN" altLang="en-US" sz="1300" dirty="0">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2484869" y="1564171"/>
            <a:ext cx="666866" cy="376353"/>
          </a:xfrm>
          <a:prstGeom prst="rect">
            <a:avLst/>
          </a:prstGeom>
          <a:noFill/>
          <a:ln w="9525">
            <a:noFill/>
            <a:miter lim="800000"/>
          </a:ln>
        </p:spPr>
        <p:txBody>
          <a:bodyPr wrap="none" lIns="68576" tIns="34288" rIns="68576" bIns="34288">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4031364" y="2758340"/>
            <a:ext cx="612881" cy="347769"/>
          </a:xfrm>
          <a:prstGeom prst="rect">
            <a:avLst/>
          </a:prstGeom>
          <a:noFill/>
          <a:ln w="9525">
            <a:noFill/>
            <a:miter lim="800000"/>
          </a:ln>
        </p:spPr>
        <p:txBody>
          <a:bodyPr wrap="none" lIns="68576" tIns="34288" rIns="68576" bIns="34288">
            <a:spAutoFit/>
          </a:bodyPr>
          <a:lstStyle/>
          <a:p>
            <a:r>
              <a:rPr lang="en-US" altLang="zh-CN">
                <a:solidFill>
                  <a:srgbClr val="F8F8F8"/>
                </a:solidFill>
                <a:latin typeface="微软雅黑" panose="020B0503020204020204" pitchFamily="34" charset="-122"/>
                <a:ea typeface="微软雅黑" panose="020B0503020204020204" pitchFamily="34" charset="-122"/>
              </a:rPr>
              <a:t>34%</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1678254" y="2102608"/>
            <a:ext cx="497564" cy="284689"/>
          </a:xfrm>
          <a:prstGeom prst="rect">
            <a:avLst/>
          </a:prstGeom>
          <a:noFill/>
          <a:ln w="9525">
            <a:noFill/>
            <a:miter lim="800000"/>
          </a:ln>
        </p:spPr>
        <p:txBody>
          <a:bodyPr wrap="none" lIns="68576" tIns="34288" rIns="68576" bIns="34288">
            <a:spAutoFit/>
          </a:bodyPr>
          <a:lstStyle/>
          <a:p>
            <a:r>
              <a:rPr lang="zh-CN" altLang="en-US" sz="1400" b="1"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a:spLocks noChangeArrowheads="1"/>
          </p:cNvSpPr>
          <p:nvPr/>
        </p:nvSpPr>
        <p:spPr bwMode="auto">
          <a:xfrm>
            <a:off x="941552" y="2420097"/>
            <a:ext cx="1957727" cy="623244"/>
          </a:xfrm>
          <a:prstGeom prst="rect">
            <a:avLst/>
          </a:prstGeom>
          <a:noFill/>
          <a:ln w="9525">
            <a:noFill/>
            <a:miter lim="800000"/>
          </a:ln>
        </p:spPr>
        <p:txBody>
          <a:bodyPr lIns="68576" tIns="34288" rIns="68576" bIns="34288">
            <a:spAutoFit/>
          </a:bodyPr>
          <a:lstStyle/>
          <a:p>
            <a:pPr algn="ctr"/>
            <a:r>
              <a:rPr lang="zh-CN" altLang="en-US" sz="8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3406446" y="2932584"/>
            <a:ext cx="446268" cy="253912"/>
          </a:xfrm>
          <a:prstGeom prst="rect">
            <a:avLst/>
          </a:prstGeom>
          <a:noFill/>
          <a:ln w="9525">
            <a:noFill/>
            <a:miter lim="800000"/>
          </a:ln>
        </p:spPr>
        <p:txBody>
          <a:bodyPr wrap="none" lIns="68576" tIns="34288" rIns="68576" bIns="34288">
            <a:spAutoFit/>
          </a:bodyPr>
          <a:lstStyle/>
          <a:p>
            <a:r>
              <a:rPr lang="zh-CN" altLang="en-US" sz="1200" b="1"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a:spLocks noChangeArrowheads="1"/>
          </p:cNvSpPr>
          <p:nvPr/>
        </p:nvSpPr>
        <p:spPr bwMode="auto">
          <a:xfrm>
            <a:off x="2926272" y="3220444"/>
            <a:ext cx="1400418" cy="315467"/>
          </a:xfrm>
          <a:prstGeom prst="rect">
            <a:avLst/>
          </a:prstGeom>
          <a:noFill/>
          <a:ln w="9525">
            <a:noFill/>
            <a:miter lim="800000"/>
          </a:ln>
        </p:spPr>
        <p:txBody>
          <a:bodyPr lIns="68576" tIns="34288" rIns="68576" bIns="34288">
            <a:spAutoFit/>
          </a:bodyPr>
          <a:lstStyle/>
          <a:p>
            <a:pPr algn="ctr"/>
            <a:r>
              <a:rPr lang="zh-CN" altLang="en-US" sz="800" dirty="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14" name="TextBox 13"/>
          <p:cNvSpPr txBox="1">
            <a:spLocks noChangeArrowheads="1"/>
          </p:cNvSpPr>
          <p:nvPr/>
        </p:nvSpPr>
        <p:spPr bwMode="auto">
          <a:xfrm>
            <a:off x="3462939" y="1476831"/>
            <a:ext cx="4299697" cy="438578"/>
          </a:xfrm>
          <a:prstGeom prst="rect">
            <a:avLst/>
          </a:prstGeom>
          <a:noFill/>
          <a:ln w="9525">
            <a:noFill/>
            <a:miter lim="800000"/>
          </a:ln>
        </p:spPr>
        <p:txBody>
          <a:bodyPr lIns="68576" tIns="34288" rIns="68576" bIns="3428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4788732" y="2948899"/>
            <a:ext cx="3601075" cy="438578"/>
          </a:xfrm>
          <a:prstGeom prst="rect">
            <a:avLst/>
          </a:prstGeom>
          <a:noFill/>
          <a:ln w="9525">
            <a:noFill/>
            <a:miter lim="800000"/>
          </a:ln>
        </p:spPr>
        <p:txBody>
          <a:bodyPr lIns="68576" tIns="34288" rIns="68576" bIns="3428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396003" y="2029664"/>
            <a:ext cx="517434" cy="1721260"/>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accent1">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7" name="Freeform 9"/>
          <p:cNvSpPr/>
          <p:nvPr/>
        </p:nvSpPr>
        <p:spPr bwMode="auto">
          <a:xfrm>
            <a:off x="2009555" y="2029664"/>
            <a:ext cx="515250" cy="1721260"/>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accent2">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1" name="Freeform 12"/>
          <p:cNvSpPr/>
          <p:nvPr/>
        </p:nvSpPr>
        <p:spPr bwMode="auto">
          <a:xfrm>
            <a:off x="2623101" y="2029664"/>
            <a:ext cx="521443" cy="1721260"/>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accent3">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3" name="Freeform 15"/>
          <p:cNvSpPr/>
          <p:nvPr/>
        </p:nvSpPr>
        <p:spPr bwMode="auto">
          <a:xfrm>
            <a:off x="3236650" y="2029664"/>
            <a:ext cx="519654" cy="1721260"/>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accent4">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4" name="Freeform 18"/>
          <p:cNvSpPr/>
          <p:nvPr/>
        </p:nvSpPr>
        <p:spPr bwMode="auto">
          <a:xfrm>
            <a:off x="3854596" y="2029664"/>
            <a:ext cx="515250" cy="1721260"/>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accent1">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5" name="Freeform 21"/>
          <p:cNvSpPr/>
          <p:nvPr/>
        </p:nvSpPr>
        <p:spPr bwMode="auto">
          <a:xfrm>
            <a:off x="4468146" y="2029664"/>
            <a:ext cx="515250" cy="1721260"/>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accent2">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6" name="Freeform 24"/>
          <p:cNvSpPr/>
          <p:nvPr/>
        </p:nvSpPr>
        <p:spPr bwMode="auto">
          <a:xfrm>
            <a:off x="5079493" y="2029664"/>
            <a:ext cx="517434" cy="1721260"/>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accent3">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7" name="Freeform 27"/>
          <p:cNvSpPr/>
          <p:nvPr/>
        </p:nvSpPr>
        <p:spPr bwMode="auto">
          <a:xfrm>
            <a:off x="5693041" y="2029664"/>
            <a:ext cx="521443" cy="1721260"/>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accent4">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8" name="Freeform 30"/>
          <p:cNvSpPr/>
          <p:nvPr/>
        </p:nvSpPr>
        <p:spPr bwMode="auto">
          <a:xfrm>
            <a:off x="6306591" y="2029664"/>
            <a:ext cx="521838" cy="1721260"/>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accent1">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19" name="Freeform 33"/>
          <p:cNvSpPr/>
          <p:nvPr/>
        </p:nvSpPr>
        <p:spPr bwMode="auto">
          <a:xfrm>
            <a:off x="6924537" y="2029664"/>
            <a:ext cx="515250" cy="1721260"/>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accent2">
              <a:alpha val="60000"/>
            </a:schemeClr>
          </a:solidFill>
          <a:ln>
            <a:noFill/>
          </a:ln>
          <a:effectLst/>
        </p:spPr>
        <p:txBody>
          <a:bodyPr vert="horz" wrap="square" lIns="68594" tIns="34297" rIns="68594" bIns="34297" numCol="1" anchor="t" anchorCtr="0" compatLnSpc="1"/>
          <a:lstStyle/>
          <a:p>
            <a:endParaRPr lang="zh-CN" altLang="en-US" sz="1000" dirty="0"/>
          </a:p>
        </p:txBody>
      </p:sp>
      <p:sp>
        <p:nvSpPr>
          <p:cNvPr id="20" name="矩形 19"/>
          <p:cNvSpPr/>
          <p:nvPr/>
        </p:nvSpPr>
        <p:spPr>
          <a:xfrm>
            <a:off x="6306591" y="3923111"/>
            <a:ext cx="1133196" cy="378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27005" rIns="91458" bIns="27005" rtlCol="0" anchor="ctr"/>
          <a:lstStyle/>
          <a:p>
            <a:pPr algn="ctr"/>
            <a:r>
              <a:rPr lang="en-US" altLang="zh-CN" sz="2400" dirty="0">
                <a:latin typeface="AvantGarde Md BT" pitchFamily="34" charset="0"/>
                <a:ea typeface="UKIJ Qolyazma" pitchFamily="18" charset="0"/>
                <a:cs typeface="UKIJ Qolyazma" pitchFamily="18" charset="0"/>
              </a:rPr>
              <a:t>20</a:t>
            </a:r>
            <a:endParaRPr lang="zh-CN" altLang="en-US" sz="2400" dirty="0">
              <a:latin typeface="AvantGarde Md BT" pitchFamily="34" charset="0"/>
              <a:cs typeface="UKIJ Qolyazma" pitchFamily="18" charset="0"/>
            </a:endParaRPr>
          </a:p>
        </p:txBody>
      </p:sp>
      <p:sp>
        <p:nvSpPr>
          <p:cNvPr id="21" name="矩形 20"/>
          <p:cNvSpPr/>
          <p:nvPr/>
        </p:nvSpPr>
        <p:spPr>
          <a:xfrm>
            <a:off x="1396005" y="3923111"/>
            <a:ext cx="4767521" cy="378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27005" rIns="91458" bIns="27005" rtlCol="0" anchor="ctr"/>
          <a:lstStyle/>
          <a:p>
            <a:pPr algn="ctr"/>
            <a:r>
              <a:rPr lang="en-US" altLang="zh-CN" sz="2400" dirty="0">
                <a:latin typeface="AvantGarde Md BT" pitchFamily="34" charset="0"/>
                <a:ea typeface="UKIJ Qolyazma" pitchFamily="18" charset="0"/>
                <a:cs typeface="UKIJ Qolyazma" pitchFamily="18" charset="0"/>
              </a:rPr>
              <a:t>80</a:t>
            </a:r>
            <a:endParaRPr lang="zh-CN" altLang="en-US" sz="2400" dirty="0">
              <a:latin typeface="AvantGarde Md BT" pitchFamily="34" charset="0"/>
              <a:cs typeface="UKIJ Qolyazma" pitchFamily="18" charset="0"/>
            </a:endParaRPr>
          </a:p>
        </p:txBody>
      </p:sp>
      <p:sp>
        <p:nvSpPr>
          <p:cNvPr id="22" name="TextBox 21"/>
          <p:cNvSpPr txBox="1"/>
          <p:nvPr/>
        </p:nvSpPr>
        <p:spPr>
          <a:xfrm>
            <a:off x="1439826" y="1116589"/>
            <a:ext cx="5887753" cy="556902"/>
          </a:xfrm>
          <a:prstGeom prst="rect">
            <a:avLst/>
          </a:prstGeom>
          <a:noFill/>
        </p:spPr>
        <p:txBody>
          <a:bodyPr wrap="square" lIns="91458" tIns="45729" rIns="91458" bIns="45729"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35" presetClass="path" presetSubtype="0" decel="100000" fill="hold" grpId="1" nodeType="withEffect">
                                  <p:stCondLst>
                                    <p:cond delay="0"/>
                                  </p:stCondLst>
                                  <p:childTnLst>
                                    <p:animMotion origin="layout" path="M 8.23024E-7 3.33333E-6 L -0.06707 3.33333E-6 " pathEditMode="relative" rAng="0" ptsTypes="AA">
                                      <p:cBhvr>
                                        <p:cTn id="10" dur="500" spd="-100000" fill="hold"/>
                                        <p:tgtEl>
                                          <p:spTgt spid="7"/>
                                        </p:tgtEl>
                                        <p:attrNameLst>
                                          <p:attrName>ppt_x</p:attrName>
                                          <p:attrName>ppt_y</p:attrName>
                                        </p:attrNameLst>
                                      </p:cBhvr>
                                      <p:rCtr x="-3360" y="0"/>
                                    </p:animMotion>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35" presetClass="path" presetSubtype="0" decel="100000" fill="hold" grpId="1" nodeType="withEffect">
                                  <p:stCondLst>
                                    <p:cond delay="0"/>
                                  </p:stCondLst>
                                  <p:childTnLst>
                                    <p:animMotion origin="layout" path="M -4.79167E-6 3.33333E-6 L -0.1345 3.33333E-6 " pathEditMode="relative" rAng="0" ptsTypes="AA">
                                      <p:cBhvr>
                                        <p:cTn id="14" dur="500" spd="-100000" fill="hold"/>
                                        <p:tgtEl>
                                          <p:spTgt spid="11"/>
                                        </p:tgtEl>
                                        <p:attrNameLst>
                                          <p:attrName>ppt_x</p:attrName>
                                          <p:attrName>ppt_y</p:attrName>
                                        </p:attrNameLst>
                                      </p:cBhvr>
                                      <p:rCtr x="-6732" y="0"/>
                                    </p:animMotion>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35" presetClass="path" presetSubtype="0" decel="100000" fill="hold" grpId="1" nodeType="withEffect">
                                  <p:stCondLst>
                                    <p:cond delay="0"/>
                                  </p:stCondLst>
                                  <p:childTnLst>
                                    <p:animMotion origin="layout" path="M -1.875E-6 3.33333E-6 L -0.20143 3.33333E-6 " pathEditMode="relative" rAng="0" ptsTypes="AA">
                                      <p:cBhvr>
                                        <p:cTn id="18" dur="500" spd="-100000" fill="hold"/>
                                        <p:tgtEl>
                                          <p:spTgt spid="13"/>
                                        </p:tgtEl>
                                        <p:attrNameLst>
                                          <p:attrName>ppt_x</p:attrName>
                                          <p:attrName>ppt_y</p:attrName>
                                        </p:attrNameLst>
                                      </p:cBhvr>
                                      <p:rCtr x="-10078" y="0"/>
                                    </p:animMotion>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35" presetClass="path" presetSubtype="0" decel="100000" fill="hold" grpId="1" nodeType="withEffect">
                                  <p:stCondLst>
                                    <p:cond delay="0"/>
                                  </p:stCondLst>
                                  <p:childTnLst>
                                    <p:animMotion origin="layout" path="M 4.16667E-7 3.33333E-6 L -0.26875 3.33333E-6 " pathEditMode="relative" rAng="0" ptsTypes="AA">
                                      <p:cBhvr>
                                        <p:cTn id="22" dur="500" spd="-100000" fill="hold"/>
                                        <p:tgtEl>
                                          <p:spTgt spid="14"/>
                                        </p:tgtEl>
                                        <p:attrNameLst>
                                          <p:attrName>ppt_x</p:attrName>
                                          <p:attrName>ppt_y</p:attrName>
                                        </p:attrNameLst>
                                      </p:cBhvr>
                                      <p:rCtr x="-13438" y="0"/>
                                    </p:animMotion>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35" presetClass="path" presetSubtype="0" decel="100000" fill="hold" grpId="1" nodeType="withEffect">
                                  <p:stCondLst>
                                    <p:cond delay="0"/>
                                  </p:stCondLst>
                                  <p:childTnLst>
                                    <p:animMotion origin="layout" path="M 3.125E-6 3.33333E-6 L -0.33581 3.33333E-6 " pathEditMode="relative" rAng="0" ptsTypes="AA">
                                      <p:cBhvr>
                                        <p:cTn id="26" dur="500" spd="-100000" fill="hold"/>
                                        <p:tgtEl>
                                          <p:spTgt spid="15"/>
                                        </p:tgtEl>
                                        <p:attrNameLst>
                                          <p:attrName>ppt_x</p:attrName>
                                          <p:attrName>ppt_y</p:attrName>
                                        </p:attrNameLst>
                                      </p:cBhvr>
                                      <p:rCtr x="-16797" y="0"/>
                                    </p:animMotion>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35" presetClass="path" presetSubtype="0" decel="100000" fill="hold" grpId="1" nodeType="withEffect">
                                  <p:stCondLst>
                                    <p:cond delay="0"/>
                                  </p:stCondLst>
                                  <p:childTnLst>
                                    <p:animMotion origin="layout" path="M -4.16667E-6 3.33333E-6 L -0.40286 3.33333E-6 " pathEditMode="relative" rAng="0" ptsTypes="AA">
                                      <p:cBhvr>
                                        <p:cTn id="30" dur="500" spd="-100000" fill="hold"/>
                                        <p:tgtEl>
                                          <p:spTgt spid="16"/>
                                        </p:tgtEl>
                                        <p:attrNameLst>
                                          <p:attrName>ppt_x</p:attrName>
                                          <p:attrName>ppt_y</p:attrName>
                                        </p:attrNameLst>
                                      </p:cBhvr>
                                      <p:rCtr x="-20143" y="0"/>
                                    </p:animMotion>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35" presetClass="path" presetSubtype="0" decel="100000" fill="hold" grpId="1" nodeType="withEffect">
                                  <p:stCondLst>
                                    <p:cond delay="0"/>
                                  </p:stCondLst>
                                  <p:childTnLst>
                                    <p:animMotion origin="layout" path="M -1.875E-6 3.33333E-6 L -0.47018 3.33333E-6 " pathEditMode="relative" rAng="0" ptsTypes="AA">
                                      <p:cBhvr>
                                        <p:cTn id="34" dur="500" spd="-100000" fill="hold"/>
                                        <p:tgtEl>
                                          <p:spTgt spid="17"/>
                                        </p:tgtEl>
                                        <p:attrNameLst>
                                          <p:attrName>ppt_x</p:attrName>
                                          <p:attrName>ppt_y</p:attrName>
                                        </p:attrNameLst>
                                      </p:cBhvr>
                                      <p:rCtr x="-23516" y="0"/>
                                    </p:animMotion>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35" presetClass="path" presetSubtype="0" decel="100000" fill="hold" grpId="1" nodeType="withEffect">
                                  <p:stCondLst>
                                    <p:cond delay="0"/>
                                  </p:stCondLst>
                                  <p:childTnLst>
                                    <p:animMotion origin="layout" path="M 8.33333E-7 3.33333E-6 L -0.53724 3.33333E-6 " pathEditMode="relative" rAng="0" ptsTypes="AA">
                                      <p:cBhvr>
                                        <p:cTn id="38" dur="500" spd="-100000" fill="hold"/>
                                        <p:tgtEl>
                                          <p:spTgt spid="18"/>
                                        </p:tgtEl>
                                        <p:attrNameLst>
                                          <p:attrName>ppt_x</p:attrName>
                                          <p:attrName>ppt_y</p:attrName>
                                        </p:attrNameLst>
                                      </p:cBhvr>
                                      <p:rCtr x="-26862" y="0"/>
                                    </p:animMotion>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35" presetClass="path" presetSubtype="0" decel="100000" fill="hold" grpId="1" nodeType="withEffect">
                                  <p:stCondLst>
                                    <p:cond delay="0"/>
                                  </p:stCondLst>
                                  <p:childTnLst>
                                    <p:animMotion origin="layout" path="M 3.33333E-6 3.33333E-6 L -0.60443 3.33333E-6 " pathEditMode="relative" rAng="0" ptsTypes="AA">
                                      <p:cBhvr>
                                        <p:cTn id="42" dur="500" spd="-100000" fill="hold"/>
                                        <p:tgtEl>
                                          <p:spTgt spid="19"/>
                                        </p:tgtEl>
                                        <p:attrNameLst>
                                          <p:attrName>ppt_x</p:attrName>
                                          <p:attrName>ppt_y</p:attrName>
                                        </p:attrNameLst>
                                      </p:cBhvr>
                                      <p:rCtr x="-30221" y="0"/>
                                    </p:animMotion>
                                  </p:childTnLst>
                                </p:cTn>
                              </p:par>
                            </p:childTnLst>
                          </p:cTn>
                        </p:par>
                        <p:par>
                          <p:cTn id="43" fill="hold">
                            <p:stCondLst>
                              <p:cond delay="0"/>
                            </p:stCondLst>
                            <p:childTnLst>
                              <p:par>
                                <p:cTn id="44" presetID="19" presetClass="emph" presetSubtype="0" fill="hold" grpId="2" nodeType="afterEffect">
                                  <p:stCondLst>
                                    <p:cond delay="0"/>
                                  </p:stCondLst>
                                  <p:childTnLst>
                                    <p:animClr clrSpc="rgb" dir="cw">
                                      <p:cBhvr override="childStyle">
                                        <p:cTn id="45" dur="500" fill="hold"/>
                                        <p:tgtEl>
                                          <p:spTgt spid="18"/>
                                        </p:tgtEl>
                                        <p:attrNameLst>
                                          <p:attrName>style.color</p:attrName>
                                        </p:attrNameLst>
                                      </p:cBhvr>
                                      <p:to>
                                        <a:srgbClr val="53D2FF"/>
                                      </p:to>
                                    </p:animClr>
                                    <p:animClr clrSpc="rgb" dir="cw">
                                      <p:cBhvr>
                                        <p:cTn id="46" dur="500" fill="hold"/>
                                        <p:tgtEl>
                                          <p:spTgt spid="18"/>
                                        </p:tgtEl>
                                        <p:attrNameLst>
                                          <p:attrName>fillcolor</p:attrName>
                                        </p:attrNameLst>
                                      </p:cBhvr>
                                      <p:to>
                                        <a:srgbClr val="53D2FF"/>
                                      </p:to>
                                    </p:animClr>
                                    <p:set>
                                      <p:cBhvr>
                                        <p:cTn id="47" dur="500" fill="hold"/>
                                        <p:tgtEl>
                                          <p:spTgt spid="18"/>
                                        </p:tgtEl>
                                        <p:attrNameLst>
                                          <p:attrName>fill.type</p:attrName>
                                        </p:attrNameLst>
                                      </p:cBhvr>
                                      <p:to>
                                        <p:strVal val="solid"/>
                                      </p:to>
                                    </p:set>
                                    <p:set>
                                      <p:cBhvr>
                                        <p:cTn id="48" dur="500" fill="hold"/>
                                        <p:tgtEl>
                                          <p:spTgt spid="18"/>
                                        </p:tgtEl>
                                        <p:attrNameLst>
                                          <p:attrName>fill.on</p:attrName>
                                        </p:attrNameLst>
                                      </p:cBhvr>
                                      <p:to>
                                        <p:strVal val="true"/>
                                      </p:to>
                                    </p:set>
                                  </p:childTnLst>
                                </p:cTn>
                              </p:par>
                              <p:par>
                                <p:cTn id="49" presetID="19" presetClass="emph" presetSubtype="0" fill="hold" grpId="2" nodeType="withEffect">
                                  <p:stCondLst>
                                    <p:cond delay="0"/>
                                  </p:stCondLst>
                                  <p:childTnLst>
                                    <p:animClr clrSpc="rgb" dir="cw">
                                      <p:cBhvr override="childStyle">
                                        <p:cTn id="50" dur="500" fill="hold"/>
                                        <p:tgtEl>
                                          <p:spTgt spid="19"/>
                                        </p:tgtEl>
                                        <p:attrNameLst>
                                          <p:attrName>style.color</p:attrName>
                                        </p:attrNameLst>
                                      </p:cBhvr>
                                      <p:to>
                                        <a:srgbClr val="53D2FF"/>
                                      </p:to>
                                    </p:animClr>
                                    <p:animClr clrSpc="rgb" dir="cw">
                                      <p:cBhvr>
                                        <p:cTn id="51" dur="500" fill="hold"/>
                                        <p:tgtEl>
                                          <p:spTgt spid="19"/>
                                        </p:tgtEl>
                                        <p:attrNameLst>
                                          <p:attrName>fillcolor</p:attrName>
                                        </p:attrNameLst>
                                      </p:cBhvr>
                                      <p:to>
                                        <a:srgbClr val="53D2FF"/>
                                      </p:to>
                                    </p:animClr>
                                    <p:set>
                                      <p:cBhvr>
                                        <p:cTn id="52" dur="500" fill="hold"/>
                                        <p:tgtEl>
                                          <p:spTgt spid="19"/>
                                        </p:tgtEl>
                                        <p:attrNameLst>
                                          <p:attrName>fill.type</p:attrName>
                                        </p:attrNameLst>
                                      </p:cBhvr>
                                      <p:to>
                                        <p:strVal val="solid"/>
                                      </p:to>
                                    </p:set>
                                    <p:set>
                                      <p:cBhvr>
                                        <p:cTn id="53" dur="500" fill="hold"/>
                                        <p:tgtEl>
                                          <p:spTgt spid="19"/>
                                        </p:tgtEl>
                                        <p:attrNameLst>
                                          <p:attrName>fill.on</p:attrName>
                                        </p:attrNameLst>
                                      </p:cBhvr>
                                      <p:to>
                                        <p:strVal val="true"/>
                                      </p:to>
                                    </p:set>
                                  </p:childTnLst>
                                </p:cTn>
                              </p:par>
                              <p:par>
                                <p:cTn id="54" presetID="1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p:tgtEl>
                                          <p:spTgt spid="21"/>
                                        </p:tgtEl>
                                        <p:attrNameLst>
                                          <p:attrName>ppt_x</p:attrName>
                                        </p:attrNameLst>
                                      </p:cBhvr>
                                      <p:tavLst>
                                        <p:tav tm="0">
                                          <p:val>
                                            <p:strVal val="#ppt_x+#ppt_w*1.125000"/>
                                          </p:val>
                                        </p:tav>
                                        <p:tav tm="100000">
                                          <p:val>
                                            <p:strVal val="#ppt_x"/>
                                          </p:val>
                                        </p:tav>
                                      </p:tavLst>
                                    </p:anim>
                                    <p:animEffect transition="in" filter="wipe(left)">
                                      <p:cBhvr>
                                        <p:cTn id="57" dur="500"/>
                                        <p:tgtEl>
                                          <p:spTgt spid="21"/>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p:tgtEl>
                                          <p:spTgt spid="20"/>
                                        </p:tgtEl>
                                        <p:attrNameLst>
                                          <p:attrName>ppt_x</p:attrName>
                                        </p:attrNameLst>
                                      </p:cBhvr>
                                      <p:tavLst>
                                        <p:tav tm="0">
                                          <p:val>
                                            <p:strVal val="#ppt_x-#ppt_w*1.125000"/>
                                          </p:val>
                                        </p:tav>
                                        <p:tav tm="100000">
                                          <p:val>
                                            <p:strVal val="#ppt_x"/>
                                          </p:val>
                                        </p:tav>
                                      </p:tavLst>
                                    </p:anim>
                                    <p:animEffect transition="in" filter="wipe(right)">
                                      <p:cBhvr>
                                        <p:cTn id="61" dur="500"/>
                                        <p:tgtEl>
                                          <p:spTgt spid="20"/>
                                        </p:tgtEl>
                                      </p:cBhvr>
                                    </p:animEffect>
                                  </p:childTnLst>
                                </p:cTn>
                              </p:par>
                              <p:par>
                                <p:cTn id="62" presetID="10" presetClass="entr" presetSubtype="0" fill="hold" grpId="0" nodeType="with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Effect transition="in" filter="fade">
                                      <p:cBhvr>
                                        <p:cTn id="64" dur="1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8" grpId="2" animBg="1"/>
      <p:bldP spid="19" grpId="0" animBg="1"/>
      <p:bldP spid="19" grpId="1" animBg="1"/>
      <p:bldP spid="19" grpId="2" animBg="1"/>
      <p:bldP spid="20" grpId="0" animBg="1"/>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1020940" y="1526060"/>
            <a:ext cx="1675103" cy="2631299"/>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35" name="椭圆 34"/>
            <p:cNvSpPr/>
            <p:nvPr/>
          </p:nvSpPr>
          <p:spPr>
            <a:xfrm>
              <a:off x="1402412" y="1648209"/>
              <a:ext cx="601529"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17" name="文本框 11"/>
            <p:cNvSpPr txBox="1">
              <a:spLocks noChangeArrowheads="1"/>
            </p:cNvSpPr>
            <p:nvPr/>
          </p:nvSpPr>
          <p:spPr bwMode="auto">
            <a:xfrm>
              <a:off x="1304926" y="1222952"/>
              <a:ext cx="839367"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01</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18" name="文本框 64"/>
            <p:cNvSpPr txBox="1">
              <a:spLocks noChangeArrowheads="1"/>
            </p:cNvSpPr>
            <p:nvPr/>
          </p:nvSpPr>
          <p:spPr bwMode="auto">
            <a:xfrm>
              <a:off x="1148007"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19" name="文本框 65"/>
            <p:cNvSpPr txBox="1">
              <a:spLocks noChangeArrowheads="1"/>
            </p:cNvSpPr>
            <p:nvPr/>
          </p:nvSpPr>
          <p:spPr bwMode="auto">
            <a:xfrm>
              <a:off x="1139623" y="2788385"/>
              <a:ext cx="1127111" cy="619252"/>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完成模高和</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图高的作业</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争取尽快做</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好不能再拖</a:t>
              </a:r>
              <a:endParaRPr lang="zh-HK"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38"/>
          <p:cNvGrpSpPr/>
          <p:nvPr/>
        </p:nvGrpSpPr>
        <p:grpSpPr bwMode="auto">
          <a:xfrm>
            <a:off x="2824654" y="1526060"/>
            <a:ext cx="1676691" cy="2631299"/>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2" name="椭圆 41"/>
            <p:cNvSpPr/>
            <p:nvPr/>
          </p:nvSpPr>
          <p:spPr>
            <a:xfrm>
              <a:off x="3316121" y="1648209"/>
              <a:ext cx="599208"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24" name="文本框 48"/>
            <p:cNvSpPr txBox="1">
              <a:spLocks noChangeArrowheads="1"/>
            </p:cNvSpPr>
            <p:nvPr/>
          </p:nvSpPr>
          <p:spPr bwMode="auto">
            <a:xfrm>
              <a:off x="3185327" y="1222952"/>
              <a:ext cx="89494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02</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25" name="文本框 66"/>
            <p:cNvSpPr txBox="1">
              <a:spLocks noChangeArrowheads="1"/>
            </p:cNvSpPr>
            <p:nvPr/>
          </p:nvSpPr>
          <p:spPr bwMode="auto">
            <a:xfrm>
              <a:off x="3060555"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26" name="文本框 67"/>
            <p:cNvSpPr txBox="1">
              <a:spLocks noChangeArrowheads="1"/>
            </p:cNvSpPr>
            <p:nvPr/>
          </p:nvSpPr>
          <p:spPr bwMode="auto">
            <a:xfrm>
              <a:off x="2955048" y="2788385"/>
              <a:ext cx="1321356" cy="619252"/>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辅助软件可以</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为幻灯片提供</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很好的辅助等</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有必要去学习</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45"/>
          <p:cNvGrpSpPr/>
          <p:nvPr/>
        </p:nvGrpSpPr>
        <p:grpSpPr bwMode="auto">
          <a:xfrm>
            <a:off x="4622015" y="1526060"/>
            <a:ext cx="1675103" cy="2631299"/>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9" name="椭圆 48"/>
            <p:cNvSpPr/>
            <p:nvPr/>
          </p:nvSpPr>
          <p:spPr>
            <a:xfrm>
              <a:off x="5227510" y="1648209"/>
              <a:ext cx="601529" cy="60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1" name="文本框 54"/>
            <p:cNvSpPr txBox="1">
              <a:spLocks noChangeArrowheads="1"/>
            </p:cNvSpPr>
            <p:nvPr/>
          </p:nvSpPr>
          <p:spPr bwMode="auto">
            <a:xfrm>
              <a:off x="5044295" y="1222952"/>
              <a:ext cx="97858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03</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32" name="文本框 68"/>
            <p:cNvSpPr txBox="1">
              <a:spLocks noChangeArrowheads="1"/>
            </p:cNvSpPr>
            <p:nvPr/>
          </p:nvSpPr>
          <p:spPr bwMode="auto">
            <a:xfrm>
              <a:off x="4973104"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33" name="文本框 69"/>
            <p:cNvSpPr txBox="1">
              <a:spLocks noChangeArrowheads="1"/>
            </p:cNvSpPr>
            <p:nvPr/>
          </p:nvSpPr>
          <p:spPr bwMode="auto">
            <a:xfrm>
              <a:off x="4833160" y="2788385"/>
              <a:ext cx="1390229" cy="483526"/>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形成思路风格</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仔细考量细节 </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把每一步做好</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52"/>
          <p:cNvGrpSpPr/>
          <p:nvPr/>
        </p:nvGrpSpPr>
        <p:grpSpPr bwMode="auto">
          <a:xfrm>
            <a:off x="6425729" y="1526060"/>
            <a:ext cx="1676691" cy="2631299"/>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56" name="椭圆 55"/>
            <p:cNvSpPr/>
            <p:nvPr/>
          </p:nvSpPr>
          <p:spPr>
            <a:xfrm>
              <a:off x="7141219" y="1648209"/>
              <a:ext cx="599208" cy="60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8" name="文本框 60"/>
            <p:cNvSpPr txBox="1">
              <a:spLocks noChangeArrowheads="1"/>
            </p:cNvSpPr>
            <p:nvPr/>
          </p:nvSpPr>
          <p:spPr bwMode="auto">
            <a:xfrm>
              <a:off x="6988992" y="1222952"/>
              <a:ext cx="876274" cy="641613"/>
            </a:xfrm>
            <a:prstGeom prst="rect">
              <a:avLst/>
            </a:prstGeom>
            <a:noFill/>
            <a:ln w="9525">
              <a:noFill/>
              <a:miter lim="800000"/>
            </a:ln>
          </p:spPr>
          <p:txBody>
            <a:bodyPr lIns="68580" tIns="34290" rIns="68580" bIns="34290">
              <a:spAutoFit/>
            </a:bodyPr>
            <a:lstStyle/>
            <a:p>
              <a:pPr algn="ctr"/>
              <a:r>
                <a:rPr lang="en-US" altLang="zh-HK" sz="3300" dirty="0">
                  <a:solidFill>
                    <a:schemeClr val="bg1"/>
                  </a:solidFill>
                  <a:latin typeface="Impact" panose="020B0806030902050204" pitchFamily="34" charset="0"/>
                  <a:ea typeface="张海山锐谐体2.0-授权联系：Samtype@QQ.com" pitchFamily="2" charset="-122"/>
                </a:rPr>
                <a:t>04</a:t>
              </a:r>
              <a:endParaRPr lang="zh-HK" altLang="en-US" sz="3300" dirty="0">
                <a:solidFill>
                  <a:schemeClr val="bg1"/>
                </a:solidFill>
                <a:latin typeface="Impact" panose="020B0806030902050204" pitchFamily="34" charset="0"/>
                <a:ea typeface="张海山锐谐体2.0-授权联系：Samtype@QQ.com" pitchFamily="2" charset="-122"/>
              </a:endParaRPr>
            </a:p>
          </p:txBody>
        </p:sp>
        <p:sp>
          <p:nvSpPr>
            <p:cNvPr id="38939" name="文本框 70"/>
            <p:cNvSpPr txBox="1">
              <a:spLocks noChangeArrowheads="1"/>
            </p:cNvSpPr>
            <p:nvPr/>
          </p:nvSpPr>
          <p:spPr bwMode="auto">
            <a:xfrm>
              <a:off x="6885653" y="2434566"/>
              <a:ext cx="1110344" cy="279936"/>
            </a:xfrm>
            <a:prstGeom prst="rect">
              <a:avLst/>
            </a:prstGeom>
            <a:noFill/>
            <a:ln w="9525">
              <a:noFill/>
              <a:miter lim="800000"/>
            </a:ln>
          </p:spPr>
          <p:txBody>
            <a:bodyPr lIns="68580" tIns="34290" rIns="68580" bIns="3429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HK"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940" name="文本框 71"/>
            <p:cNvSpPr txBox="1">
              <a:spLocks noChangeArrowheads="1"/>
            </p:cNvSpPr>
            <p:nvPr/>
          </p:nvSpPr>
          <p:spPr bwMode="auto">
            <a:xfrm>
              <a:off x="6770752" y="2788385"/>
              <a:ext cx="1340145" cy="636218"/>
            </a:xfrm>
            <a:prstGeom prst="rect">
              <a:avLst/>
            </a:prstGeom>
            <a:noFill/>
            <a:ln w="9525">
              <a:noFill/>
              <a:miter lim="800000"/>
            </a:ln>
          </p:spPr>
          <p:txBody>
            <a:bodyPr lIns="68580" tIns="34290" rIns="68580" bIns="34290">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这是并列关系</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的表达方式之</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你可以输入其</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他的内容代替</a:t>
              </a:r>
              <a:endParaRPr lang="zh-HK"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ufeils\ppt\PIC\image 1753.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5653" y="1476468"/>
            <a:ext cx="2998808" cy="3049495"/>
          </a:xfrm>
          <a:prstGeom prst="rect">
            <a:avLst/>
          </a:prstGeom>
          <a:blipFill dpi="0" rotWithShape="1">
            <a:blip r:embed="rId4" cstate="print"/>
            <a:srcRect/>
            <a:tile tx="0" ty="0" sx="100000" sy="100000" flip="none" algn="tl"/>
          </a:blipFill>
        </p:spPr>
      </p:pic>
      <p:grpSp>
        <p:nvGrpSpPr>
          <p:cNvPr id="2" name="8"/>
          <p:cNvGrpSpPr/>
          <p:nvPr/>
        </p:nvGrpSpPr>
        <p:grpSpPr>
          <a:xfrm>
            <a:off x="4190883" y="1476468"/>
            <a:ext cx="4237218" cy="3049495"/>
            <a:chOff x="4943871" y="1701800"/>
            <a:chExt cx="6552804" cy="4390504"/>
          </a:xfrm>
        </p:grpSpPr>
        <p:sp>
          <p:nvSpPr>
            <p:cNvPr id="9" name="3"/>
            <p:cNvSpPr/>
            <p:nvPr/>
          </p:nvSpPr>
          <p:spPr>
            <a:xfrm>
              <a:off x="5447928" y="1701800"/>
              <a:ext cx="6048747" cy="439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9"/>
          <p:cNvSpPr txBox="1"/>
          <p:nvPr/>
        </p:nvSpPr>
        <p:spPr>
          <a:xfrm>
            <a:off x="4913369" y="1871260"/>
            <a:ext cx="2735892" cy="277020"/>
          </a:xfrm>
          <a:prstGeom prst="rect">
            <a:avLst/>
          </a:prstGeom>
          <a:noFill/>
        </p:spPr>
        <p:txBody>
          <a:bodyPr wrap="square" lIns="0" tIns="0" rIns="0" bIns="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基本情况简介</a:t>
            </a:r>
          </a:p>
        </p:txBody>
      </p:sp>
      <p:sp>
        <p:nvSpPr>
          <p:cNvPr id="12" name="TextBox 106"/>
          <p:cNvSpPr txBox="1"/>
          <p:nvPr/>
        </p:nvSpPr>
        <p:spPr>
          <a:xfrm>
            <a:off x="4888118" y="2362879"/>
            <a:ext cx="3124854" cy="564257"/>
          </a:xfrm>
          <a:prstGeom prst="rect">
            <a:avLst/>
          </a:prstGeom>
          <a:noFill/>
        </p:spPr>
        <p:txBody>
          <a:bodyPr wrap="square" lIns="0" tIns="0" rIns="0" bIns="0" rtlCol="0">
            <a:spAutoFit/>
          </a:bodyPr>
          <a:lstStyle/>
          <a:p>
            <a:pPr algn="just">
              <a:lnSpc>
                <a:spcPts val="1125"/>
              </a:lnSpc>
            </a:pPr>
            <a:r>
              <a:rPr lang="zh-CN" altLang="en-US" sz="11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4913369" y="3166422"/>
            <a:ext cx="2735892" cy="276999"/>
          </a:xfrm>
          <a:prstGeom prst="rect">
            <a:avLst/>
          </a:prstGeom>
          <a:noFill/>
        </p:spPr>
        <p:txBody>
          <a:bodyPr wrap="square" lIns="0" tIns="0" rIns="0" bIns="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加入你的标题</a:t>
            </a:r>
          </a:p>
        </p:txBody>
      </p:sp>
      <p:sp>
        <p:nvSpPr>
          <p:cNvPr id="14" name="TextBox 106"/>
          <p:cNvSpPr txBox="1"/>
          <p:nvPr/>
        </p:nvSpPr>
        <p:spPr>
          <a:xfrm>
            <a:off x="4888118" y="3615344"/>
            <a:ext cx="3124854" cy="564257"/>
          </a:xfrm>
          <a:prstGeom prst="rect">
            <a:avLst/>
          </a:prstGeom>
          <a:noFill/>
        </p:spPr>
        <p:txBody>
          <a:bodyPr wrap="square" lIns="0" tIns="0" rIns="0" bIns="0" rtlCol="0">
            <a:spAutoFit/>
          </a:bodyPr>
          <a:lstStyle/>
          <a:p>
            <a:pPr algn="just">
              <a:lnSpc>
                <a:spcPts val="1125"/>
              </a:lnSpc>
            </a:pPr>
            <a:r>
              <a:rPr lang="zh-CN" altLang="en-US" sz="11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cxnSp>
        <p:nvCxnSpPr>
          <p:cNvPr id="15" name="30"/>
          <p:cNvCxnSpPr/>
          <p:nvPr/>
        </p:nvCxnSpPr>
        <p:spPr>
          <a:xfrm>
            <a:off x="4938535" y="2226729"/>
            <a:ext cx="2917149"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31"/>
          <p:cNvCxnSpPr/>
          <p:nvPr/>
        </p:nvCxnSpPr>
        <p:spPr>
          <a:xfrm>
            <a:off x="4938535" y="3517174"/>
            <a:ext cx="2917149"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anim calcmode="lin" valueType="num">
                                      <p:cBhvr>
                                        <p:cTn id="8" dur="800" fill="hold"/>
                                        <p:tgtEl>
                                          <p:spTgt spid="7"/>
                                        </p:tgtEl>
                                        <p:attrNameLst>
                                          <p:attrName>ppt_x</p:attrName>
                                        </p:attrNameLst>
                                      </p:cBhvr>
                                      <p:tavLst>
                                        <p:tav tm="0">
                                          <p:val>
                                            <p:strVal val="#ppt_x"/>
                                          </p:val>
                                        </p:tav>
                                        <p:tav tm="100000">
                                          <p:val>
                                            <p:strVal val="#ppt_x"/>
                                          </p:val>
                                        </p:tav>
                                      </p:tavLst>
                                    </p:anim>
                                    <p:anim calcmode="lin" valueType="num">
                                      <p:cBhvr>
                                        <p:cTn id="9" dur="8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827"/>
            <a:ext cx="9144000" cy="5129784"/>
          </a:xfrm>
          <a:prstGeom prst="rect">
            <a:avLst/>
          </a:prstGeom>
          <a:noFill/>
        </p:spPr>
      </p:pic>
      <p:sp>
        <p:nvSpPr>
          <p:cNvPr id="2" name="TextBox 1"/>
          <p:cNvSpPr txBox="1"/>
          <p:nvPr/>
        </p:nvSpPr>
        <p:spPr>
          <a:xfrm>
            <a:off x="892009" y="2905380"/>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97282" y="3755485"/>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997282" y="4081003"/>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700584" y="3758744"/>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700586" y="4084712"/>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1021534" y="1191709"/>
            <a:ext cx="27003" cy="1773908"/>
            <a:chOff x="1331651" y="1597980"/>
            <a:chExt cx="36000" cy="2364481"/>
          </a:xfrm>
          <a:solidFill>
            <a:schemeClr val="accent1"/>
          </a:solidFill>
        </p:grpSpPr>
        <p:cxnSp>
          <p:nvCxnSpPr>
            <p:cNvPr id="13" name="直接连接符 12"/>
            <p:cNvCxnSpPr/>
            <p:nvPr/>
          </p:nvCxnSpPr>
          <p:spPr>
            <a:xfrm>
              <a:off x="1331651" y="1597980"/>
              <a:ext cx="0" cy="236448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1651" y="1597980"/>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3"/>
          <p:cNvGrpSpPr/>
          <p:nvPr/>
        </p:nvGrpSpPr>
        <p:grpSpPr>
          <a:xfrm flipV="1">
            <a:off x="2829740" y="2209558"/>
            <a:ext cx="27003" cy="1793299"/>
            <a:chOff x="1331651" y="1572132"/>
            <a:chExt cx="36000" cy="2390327"/>
          </a:xfrm>
          <a:solidFill>
            <a:srgbClr val="008C8A"/>
          </a:solidFill>
        </p:grpSpPr>
        <p:cxnSp>
          <p:nvCxnSpPr>
            <p:cNvPr id="25" name="直接连接符 24"/>
            <p:cNvCxnSpPr/>
            <p:nvPr/>
          </p:nvCxnSpPr>
          <p:spPr>
            <a:xfrm>
              <a:off x="1331651" y="1576008"/>
              <a:ext cx="0" cy="238645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72132"/>
              <a:ext cx="36000" cy="108000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28"/>
          <p:cNvGrpSpPr/>
          <p:nvPr/>
        </p:nvGrpSpPr>
        <p:grpSpPr>
          <a:xfrm>
            <a:off x="4637947" y="1191709"/>
            <a:ext cx="27003" cy="1773908"/>
            <a:chOff x="1331651" y="1597980"/>
            <a:chExt cx="36000" cy="2364481"/>
          </a:xfrm>
          <a:solidFill>
            <a:srgbClr val="F29548"/>
          </a:solidFill>
        </p:grpSpPr>
        <p:cxnSp>
          <p:nvCxnSpPr>
            <p:cNvPr id="30" name="直接连接符 29"/>
            <p:cNvCxnSpPr/>
            <p:nvPr/>
          </p:nvCxnSpPr>
          <p:spPr>
            <a:xfrm>
              <a:off x="1331651" y="1597980"/>
              <a:ext cx="0" cy="236448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33"/>
          <p:cNvGrpSpPr/>
          <p:nvPr/>
        </p:nvGrpSpPr>
        <p:grpSpPr>
          <a:xfrm flipV="1">
            <a:off x="6446152" y="2209557"/>
            <a:ext cx="27003" cy="1793300"/>
            <a:chOff x="1331651" y="1572132"/>
            <a:chExt cx="36000" cy="2390328"/>
          </a:xfrm>
          <a:solidFill>
            <a:schemeClr val="accent4"/>
          </a:solidFill>
        </p:grpSpPr>
        <p:cxnSp>
          <p:nvCxnSpPr>
            <p:cNvPr id="35" name="直接连接符 34"/>
            <p:cNvCxnSpPr/>
            <p:nvPr/>
          </p:nvCxnSpPr>
          <p:spPr>
            <a:xfrm>
              <a:off x="1331651" y="1576008"/>
              <a:ext cx="0" cy="2386452"/>
            </a:xfrm>
            <a:prstGeom prst="line">
              <a:avLst/>
            </a:prstGeom>
            <a:grp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31651" y="1572132"/>
              <a:ext cx="36000" cy="1080000"/>
            </a:xfrm>
            <a:prstGeom prst="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2"/>
          <p:cNvGrpSpPr/>
          <p:nvPr/>
        </p:nvGrpSpPr>
        <p:grpSpPr>
          <a:xfrm>
            <a:off x="1021534" y="2209558"/>
            <a:ext cx="1575128" cy="763206"/>
            <a:chOff x="1331651" y="2945166"/>
            <a:chExt cx="2099921" cy="1017295"/>
          </a:xfrm>
        </p:grpSpPr>
        <p:sp>
          <p:nvSpPr>
            <p:cNvPr id="7" name="矩形 6"/>
            <p:cNvSpPr/>
            <p:nvPr/>
          </p:nvSpPr>
          <p:spPr>
            <a:xfrm>
              <a:off x="1331651" y="2945166"/>
              <a:ext cx="2099921" cy="1017295"/>
            </a:xfrm>
            <a:prstGeom prst="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68" name="文本框 67"/>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1</a:t>
              </a:r>
              <a:endParaRPr lang="zh-CN" altLang="en-US" sz="3000" dirty="0">
                <a:sym typeface="Arial" panose="020B0604020202020204" pitchFamily="34" charset="0"/>
              </a:endParaRPr>
            </a:p>
          </p:txBody>
        </p:sp>
      </p:grpSp>
      <p:grpSp>
        <p:nvGrpSpPr>
          <p:cNvPr id="8" name="组合 3"/>
          <p:cNvGrpSpPr/>
          <p:nvPr/>
        </p:nvGrpSpPr>
        <p:grpSpPr>
          <a:xfrm>
            <a:off x="2829740" y="2209558"/>
            <a:ext cx="1575128" cy="763206"/>
            <a:chOff x="3742306" y="2945166"/>
            <a:chExt cx="2099921" cy="1017295"/>
          </a:xfrm>
        </p:grpSpPr>
        <p:sp>
          <p:nvSpPr>
            <p:cNvPr id="23" name="矩形 22"/>
            <p:cNvSpPr/>
            <p:nvPr/>
          </p:nvSpPr>
          <p:spPr>
            <a:xfrm flipV="1">
              <a:off x="3742306" y="2945166"/>
              <a:ext cx="2099921" cy="1017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3830598" y="3543681"/>
              <a:ext cx="1923330" cy="369218"/>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nvSpPr>
          <p:spPr>
            <a:xfrm>
              <a:off x="4270418" y="3042092"/>
              <a:ext cx="1075605" cy="738437"/>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4"/>
          <p:cNvGrpSpPr/>
          <p:nvPr/>
        </p:nvGrpSpPr>
        <p:grpSpPr>
          <a:xfrm>
            <a:off x="4637946" y="2209558"/>
            <a:ext cx="1575128" cy="763206"/>
            <a:chOff x="6152961" y="2945166"/>
            <a:chExt cx="2099921" cy="1017295"/>
          </a:xfrm>
        </p:grpSpPr>
        <p:sp>
          <p:nvSpPr>
            <p:cNvPr id="28" name="矩形 27"/>
            <p:cNvSpPr/>
            <p:nvPr/>
          </p:nvSpPr>
          <p:spPr>
            <a:xfrm>
              <a:off x="6152961" y="2945166"/>
              <a:ext cx="2099921" cy="1017295"/>
            </a:xfrm>
            <a:prstGeom prst="rect">
              <a:avLst/>
            </a:prstGeom>
            <a:solidFill>
              <a:schemeClr val="accent3"/>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200" dirty="0">
                  <a:sym typeface="Arial" panose="020B0604020202020204" pitchFamily="34" charset="0"/>
                </a:rPr>
                <a:t>YOUR TITLE</a:t>
              </a:r>
              <a:endParaRPr lang="zh-CN" altLang="en-US" sz="1200" dirty="0">
                <a:sym typeface="Arial" panose="020B0604020202020204" pitchFamily="34" charset="0"/>
              </a:endParaRPr>
            </a:p>
          </p:txBody>
        </p:sp>
        <p:sp>
          <p:nvSpPr>
            <p:cNvPr id="70" name="文本框 69"/>
            <p:cNvSpPr txBox="1"/>
            <p:nvPr/>
          </p:nvSpPr>
          <p:spPr>
            <a:xfrm>
              <a:off x="6665116" y="3042093"/>
              <a:ext cx="1075605" cy="703016"/>
            </a:xfrm>
            <a:prstGeom prst="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000" dirty="0">
                  <a:sym typeface="Arial" panose="020B0604020202020204" pitchFamily="34" charset="0"/>
                </a:rPr>
                <a:t>3</a:t>
              </a:r>
              <a:endParaRPr lang="zh-CN" altLang="en-US" sz="3000" dirty="0">
                <a:sym typeface="Arial" panose="020B0604020202020204" pitchFamily="34" charset="0"/>
              </a:endParaRPr>
            </a:p>
          </p:txBody>
        </p:sp>
      </p:grpSp>
      <p:grpSp>
        <p:nvGrpSpPr>
          <p:cNvPr id="10" name="组合 5"/>
          <p:cNvGrpSpPr/>
          <p:nvPr/>
        </p:nvGrpSpPr>
        <p:grpSpPr>
          <a:xfrm>
            <a:off x="6446151" y="2209558"/>
            <a:ext cx="1575128" cy="763206"/>
            <a:chOff x="8563615" y="2945166"/>
            <a:chExt cx="2099921" cy="1017295"/>
          </a:xfrm>
        </p:grpSpPr>
        <p:sp>
          <p:nvSpPr>
            <p:cNvPr id="33" name="矩形 32"/>
            <p:cNvSpPr/>
            <p:nvPr/>
          </p:nvSpPr>
          <p:spPr>
            <a:xfrm flipV="1">
              <a:off x="8563615" y="2945166"/>
              <a:ext cx="2099921" cy="1017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8651906" y="3543681"/>
              <a:ext cx="1923330" cy="369218"/>
            </a:xfrm>
            <a:prstGeom prst="rect">
              <a:avLst/>
            </a:prstGeom>
            <a:noFill/>
          </p:spPr>
          <p:txBody>
            <a:bodyPr wrap="square" rtlCol="0">
              <a:spAutoFit/>
            </a:bodyPr>
            <a:lstStyle/>
            <a:p>
              <a:pPr algn="ctr">
                <a:spcBef>
                  <a:spcPts val="750"/>
                </a:spcBef>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YOUR TITLE</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文本框 70"/>
            <p:cNvSpPr txBox="1"/>
            <p:nvPr/>
          </p:nvSpPr>
          <p:spPr>
            <a:xfrm>
              <a:off x="9087650" y="3042092"/>
              <a:ext cx="1075605" cy="738437"/>
            </a:xfrm>
            <a:prstGeom prst="rect">
              <a:avLst/>
            </a:prstGeom>
            <a:noFill/>
          </p:spPr>
          <p:txBody>
            <a:bodyPr wrap="square" rtlCol="0">
              <a:spAutoFit/>
            </a:bodyPr>
            <a:lstStyle/>
            <a:p>
              <a:pPr algn="ctr">
                <a:spcBef>
                  <a:spcPts val="750"/>
                </a:spcBef>
              </a:pPr>
              <a:r>
                <a:rPr lang="en-US" altLang="zh-CN" sz="3000" dirty="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 Placeholder 7"/>
          <p:cNvSpPr txBox="1"/>
          <p:nvPr/>
        </p:nvSpPr>
        <p:spPr>
          <a:xfrm>
            <a:off x="1208966" y="1189753"/>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3" name="Text Placeholder 2"/>
          <p:cNvSpPr txBox="1"/>
          <p:nvPr/>
        </p:nvSpPr>
        <p:spPr>
          <a:xfrm>
            <a:off x="1208966" y="1463520"/>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4" name="Text Placeholder 7"/>
          <p:cNvSpPr txBox="1"/>
          <p:nvPr/>
        </p:nvSpPr>
        <p:spPr>
          <a:xfrm>
            <a:off x="2970338" y="3263146"/>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5" name="Text Placeholder 2"/>
          <p:cNvSpPr txBox="1"/>
          <p:nvPr/>
        </p:nvSpPr>
        <p:spPr>
          <a:xfrm>
            <a:off x="2970338" y="3536914"/>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6" name="Text Placeholder 7"/>
          <p:cNvSpPr txBox="1"/>
          <p:nvPr/>
        </p:nvSpPr>
        <p:spPr>
          <a:xfrm>
            <a:off x="4826554" y="1257511"/>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7" name="Text Placeholder 2"/>
          <p:cNvSpPr txBox="1"/>
          <p:nvPr/>
        </p:nvSpPr>
        <p:spPr>
          <a:xfrm>
            <a:off x="4826554" y="1531278"/>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58" name="Text Placeholder 7"/>
          <p:cNvSpPr txBox="1"/>
          <p:nvPr/>
        </p:nvSpPr>
        <p:spPr>
          <a:xfrm>
            <a:off x="6601475" y="3344456"/>
            <a:ext cx="1890082" cy="253847"/>
          </a:xfrm>
          <a:prstGeom prst="rect">
            <a:avLst/>
          </a:prstGeom>
        </p:spPr>
        <p:txBody>
          <a:bodyPr vert="horz" lIns="0" tIns="73869" rIns="0" bIns="73869"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200" dirty="0">
                <a:solidFill>
                  <a:schemeClr val="bg1">
                    <a:lumMod val="50000"/>
                  </a:schemeClr>
                </a:solidFill>
                <a:ea typeface="微软雅黑" panose="020B0503020204020204" pitchFamily="34" charset="-122"/>
              </a:rPr>
              <a:t>请替换文字内容</a:t>
            </a:r>
          </a:p>
        </p:txBody>
      </p:sp>
      <p:sp>
        <p:nvSpPr>
          <p:cNvPr id="59" name="Text Placeholder 2"/>
          <p:cNvSpPr txBox="1"/>
          <p:nvPr/>
        </p:nvSpPr>
        <p:spPr>
          <a:xfrm>
            <a:off x="6601475" y="3618223"/>
            <a:ext cx="1630318" cy="41147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8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50"/>
                                        <p:tgtEl>
                                          <p:spTgt spid="2"/>
                                        </p:tgtEl>
                                      </p:cBhvr>
                                    </p:animEffect>
                                  </p:childTnLst>
                                </p:cTn>
                              </p:par>
                              <p:par>
                                <p:cTn id="24" presetID="22" presetClass="entr" presetSubtype="1" fill="hold" nodeType="withEffect">
                                  <p:stCondLst>
                                    <p:cond delay="75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250"/>
                                        <p:tgtEl>
                                          <p:spTgt spid="3"/>
                                        </p:tgtEl>
                                      </p:cBhvr>
                                    </p:animEffect>
                                  </p:childTnLst>
                                </p:cTn>
                              </p:par>
                              <p:par>
                                <p:cTn id="27" presetID="22" presetClass="entr" presetSubtype="4" fill="hold" nodeType="with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50"/>
                                        <p:tgtEl>
                                          <p:spTgt spid="4"/>
                                        </p:tgtEl>
                                      </p:cBhvr>
                                    </p:animEffect>
                                  </p:childTnLst>
                                </p:cTn>
                              </p:par>
                              <p:par>
                                <p:cTn id="30" presetID="22" presetClass="entr" presetSubtype="1" fill="hold" nodeType="withEffect">
                                  <p:stCondLst>
                                    <p:cond delay="125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250"/>
                                        <p:tgtEl>
                                          <p:spTgt spid="5"/>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4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4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400"/>
                                        <p:tgtEl>
                                          <p:spTgt spid="52">
                                            <p:txEl>
                                              <p:pRg st="0" end="0"/>
                                            </p:txEl>
                                          </p:spTgt>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3">
                                            <p:txEl>
                                              <p:pRg st="0" end="0"/>
                                            </p:txEl>
                                          </p:spTgt>
                                        </p:tgtEl>
                                        <p:attrNameLst>
                                          <p:attrName>style.visibility</p:attrName>
                                        </p:attrNameLst>
                                      </p:cBhvr>
                                      <p:to>
                                        <p:strVal val="visible"/>
                                      </p:to>
                                    </p:set>
                                    <p:anim calcmode="lin" valueType="num">
                                      <p:cBhvr>
                                        <p:cTn id="42"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3"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4" dur="400"/>
                                        <p:tgtEl>
                                          <p:spTgt spid="53">
                                            <p:txEl>
                                              <p:pRg st="0" end="0"/>
                                            </p:txEl>
                                          </p:spTgt>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54">
                                            <p:txEl>
                                              <p:pRg st="0" end="0"/>
                                            </p:txEl>
                                          </p:spTgt>
                                        </p:tgtEl>
                                        <p:attrNameLst>
                                          <p:attrName>style.visibility</p:attrName>
                                        </p:attrNameLst>
                                      </p:cBhvr>
                                      <p:to>
                                        <p:strVal val="visible"/>
                                      </p:to>
                                    </p:set>
                                    <p:anim calcmode="lin" valueType="num">
                                      <p:cBhvr>
                                        <p:cTn id="48"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4">
                                            <p:txEl>
                                              <p:pRg st="0" end="0"/>
                                            </p:txEl>
                                          </p:spTgt>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 calcmode="lin" valueType="num">
                                      <p:cBhvr>
                                        <p:cTn id="54"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5">
                                            <p:txEl>
                                              <p:pRg st="0" end="0"/>
                                            </p:txEl>
                                          </p:spTgt>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 calcmode="lin" valueType="num">
                                      <p:cBhvr>
                                        <p:cTn id="60"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56">
                                            <p:txEl>
                                              <p:pRg st="0" end="0"/>
                                            </p:txEl>
                                          </p:spTgt>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57">
                                            <p:txEl>
                                              <p:pRg st="0" end="0"/>
                                            </p:txEl>
                                          </p:spTgt>
                                        </p:tgtEl>
                                        <p:attrNameLst>
                                          <p:attrName>style.visibility</p:attrName>
                                        </p:attrNameLst>
                                      </p:cBhvr>
                                      <p:to>
                                        <p:strVal val="visible"/>
                                      </p:to>
                                    </p:set>
                                    <p:anim calcmode="lin" valueType="num">
                                      <p:cBhvr>
                                        <p:cTn id="66"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57">
                                            <p:txEl>
                                              <p:pRg st="0" end="0"/>
                                            </p:txEl>
                                          </p:spTgt>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58">
                                            <p:txEl>
                                              <p:pRg st="0" end="0"/>
                                            </p:txEl>
                                          </p:spTgt>
                                        </p:tgtEl>
                                        <p:attrNameLst>
                                          <p:attrName>style.visibility</p:attrName>
                                        </p:attrNameLst>
                                      </p:cBhvr>
                                      <p:to>
                                        <p:strVal val="visible"/>
                                      </p:to>
                                    </p:set>
                                    <p:anim calcmode="lin" valueType="num">
                                      <p:cBhvr>
                                        <p:cTn id="72" dur="4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74" dur="400"/>
                                        <p:tgtEl>
                                          <p:spTgt spid="58">
                                            <p:txEl>
                                              <p:pRg st="0" end="0"/>
                                            </p:txEl>
                                          </p:spTgt>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59">
                                            <p:txEl>
                                              <p:pRg st="0" end="0"/>
                                            </p:txEl>
                                          </p:spTgt>
                                        </p:tgtEl>
                                        <p:attrNameLst>
                                          <p:attrName>style.visibility</p:attrName>
                                        </p:attrNameLst>
                                      </p:cBhvr>
                                      <p:to>
                                        <p:strVal val="visible"/>
                                      </p:to>
                                    </p:set>
                                    <p:anim calcmode="lin" valueType="num">
                                      <p:cBhvr>
                                        <p:cTn id="78" dur="4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9" dur="4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80" dur="4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400" fill="hold"/>
                        <p:tgtEl>
                          <p:spTgt spid="52"/>
                        </p:tgtEl>
                        <p:attrNameLst>
                          <p:attrName>ppt_w</p:attrName>
                        </p:attrNameLst>
                      </p:cBhvr>
                      <p:tavLst>
                        <p:tav tm="0">
                          <p:val>
                            <p:fltVal val="0"/>
                          </p:val>
                        </p:tav>
                        <p:tav tm="100000">
                          <p:val>
                            <p:strVal val="#ppt_w"/>
                          </p:val>
                        </p:tav>
                      </p:tavLst>
                    </p:anim>
                    <p:anim calcmode="lin" valueType="num">
                      <p:cBhvr>
                        <p:cTn dur="400" fill="hold"/>
                        <p:tgtEl>
                          <p:spTgt spid="52"/>
                        </p:tgtEl>
                        <p:attrNameLst>
                          <p:attrName>ppt_h</p:attrName>
                        </p:attrNameLst>
                      </p:cBhvr>
                      <p:tavLst>
                        <p:tav tm="0">
                          <p:val>
                            <p:fltVal val="0"/>
                          </p:val>
                        </p:tav>
                        <p:tav tm="100000">
                          <p:val>
                            <p:strVal val="#ppt_h"/>
                          </p:val>
                        </p:tav>
                      </p:tavLst>
                    </p:anim>
                    <p:animEffect transition="in" filter="fade">
                      <p:cBhvr>
                        <p:cTn dur="400"/>
                        <p:tgtEl>
                          <p:spTgt spid="52"/>
                        </p:tgtEl>
                      </p:cBhvr>
                    </p:animEffect>
                  </p:childTnLst>
                </p:cTn>
              </p:par>
            </p:tnLst>
          </p:tmpl>
        </p:tmplLst>
      </p:bldP>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400" fill="hold"/>
                        <p:tgtEl>
                          <p:spTgt spid="58"/>
                        </p:tgtEl>
                        <p:attrNameLst>
                          <p:attrName>ppt_w</p:attrName>
                        </p:attrNameLst>
                      </p:cBhvr>
                      <p:tavLst>
                        <p:tav tm="0">
                          <p:val>
                            <p:fltVal val="0"/>
                          </p:val>
                        </p:tav>
                        <p:tav tm="100000">
                          <p:val>
                            <p:strVal val="#ppt_w"/>
                          </p:val>
                        </p:tav>
                      </p:tavLst>
                    </p:anim>
                    <p:anim calcmode="lin" valueType="num">
                      <p:cBhvr>
                        <p:cTn dur="400" fill="hold"/>
                        <p:tgtEl>
                          <p:spTgt spid="58"/>
                        </p:tgtEl>
                        <p:attrNameLst>
                          <p:attrName>ppt_h</p:attrName>
                        </p:attrNameLst>
                      </p:cBhvr>
                      <p:tavLst>
                        <p:tav tm="0">
                          <p:val>
                            <p:fltVal val="0"/>
                          </p:val>
                        </p:tav>
                        <p:tav tm="100000">
                          <p:val>
                            <p:strVal val="#ppt_h"/>
                          </p:val>
                        </p:tav>
                      </p:tavLst>
                    </p:anim>
                    <p:animEffect transition="in" filter="fade">
                      <p:cBhvr>
                        <p:cTn dur="4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400" fill="hold"/>
                        <p:tgtEl>
                          <p:spTgt spid="59"/>
                        </p:tgtEl>
                        <p:attrNameLst>
                          <p:attrName>ppt_w</p:attrName>
                        </p:attrNameLst>
                      </p:cBhvr>
                      <p:tavLst>
                        <p:tav tm="0">
                          <p:val>
                            <p:fltVal val="0"/>
                          </p:val>
                        </p:tav>
                        <p:tav tm="100000">
                          <p:val>
                            <p:strVal val="#ppt_w"/>
                          </p:val>
                        </p:tav>
                      </p:tavLst>
                    </p:anim>
                    <p:anim calcmode="lin" valueType="num">
                      <p:cBhvr>
                        <p:cTn dur="400" fill="hold"/>
                        <p:tgtEl>
                          <p:spTgt spid="59"/>
                        </p:tgtEl>
                        <p:attrNameLst>
                          <p:attrName>ppt_h</p:attrName>
                        </p:attrNameLst>
                      </p:cBhvr>
                      <p:tavLst>
                        <p:tav tm="0">
                          <p:val>
                            <p:fltVal val="0"/>
                          </p:val>
                        </p:tav>
                        <p:tav tm="100000">
                          <p:val>
                            <p:strVal val="#ppt_h"/>
                          </p:val>
                        </p:tav>
                      </p:tavLst>
                    </p:anim>
                    <p:animEffect transition="in" filter="fade">
                      <p:cBhvr>
                        <p:cTn dur="400"/>
                        <p:tgtEl>
                          <p:spTgt spid="59"/>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9002" y="2676571"/>
            <a:ext cx="9127585" cy="46449"/>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168" tIns="38584" rIns="77168" bIns="38584" anchor="ctr"/>
          <a:lstStyle/>
          <a:p>
            <a:pPr algn="ctr">
              <a:defRPr/>
            </a:pPr>
            <a:endParaRPr lang="zh-CN" altLang="en-US" sz="1000" dirty="0"/>
          </a:p>
        </p:txBody>
      </p:sp>
      <p:sp>
        <p:nvSpPr>
          <p:cNvPr id="7" name="椭圆 6"/>
          <p:cNvSpPr/>
          <p:nvPr/>
        </p:nvSpPr>
        <p:spPr>
          <a:xfrm>
            <a:off x="2448703" y="2416934"/>
            <a:ext cx="519203" cy="51927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1" name="椭圆 10"/>
          <p:cNvSpPr/>
          <p:nvPr/>
        </p:nvSpPr>
        <p:spPr>
          <a:xfrm>
            <a:off x="3554986" y="2416934"/>
            <a:ext cx="519203" cy="519273"/>
          </a:xfrm>
          <a:prstGeom prst="ellipse">
            <a:avLst/>
          </a:prstGeom>
          <a:solidFill>
            <a:srgbClr val="FFFFFF">
              <a:alpha val="60000"/>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3" name="椭圆 12"/>
          <p:cNvSpPr/>
          <p:nvPr/>
        </p:nvSpPr>
        <p:spPr>
          <a:xfrm>
            <a:off x="4660078" y="2416934"/>
            <a:ext cx="519203" cy="519273"/>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4" name="椭圆 13"/>
          <p:cNvSpPr/>
          <p:nvPr/>
        </p:nvSpPr>
        <p:spPr>
          <a:xfrm>
            <a:off x="5765169" y="2416934"/>
            <a:ext cx="520394" cy="51927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5" name="椭圆 14"/>
          <p:cNvSpPr/>
          <p:nvPr/>
        </p:nvSpPr>
        <p:spPr>
          <a:xfrm>
            <a:off x="6871453" y="2416934"/>
            <a:ext cx="519203" cy="51927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16" name="椭圆 15"/>
          <p:cNvSpPr/>
          <p:nvPr/>
        </p:nvSpPr>
        <p:spPr>
          <a:xfrm>
            <a:off x="2505863" y="2474101"/>
            <a:ext cx="404883" cy="40493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2</a:t>
            </a:r>
            <a:endParaRPr lang="zh-CN" altLang="en-US" sz="1000" dirty="0">
              <a:latin typeface="AvantGarde Md BT" pitchFamily="34" charset="0"/>
            </a:endParaRPr>
          </a:p>
        </p:txBody>
      </p:sp>
      <p:sp>
        <p:nvSpPr>
          <p:cNvPr id="17" name="椭圆 16"/>
          <p:cNvSpPr/>
          <p:nvPr/>
        </p:nvSpPr>
        <p:spPr>
          <a:xfrm>
            <a:off x="3612146" y="2474101"/>
            <a:ext cx="404883" cy="404938"/>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3</a:t>
            </a:r>
            <a:endParaRPr lang="zh-CN" altLang="en-US" sz="1000" dirty="0">
              <a:latin typeface="AvantGarde Md BT" pitchFamily="34" charset="0"/>
            </a:endParaRPr>
          </a:p>
        </p:txBody>
      </p:sp>
      <p:sp>
        <p:nvSpPr>
          <p:cNvPr id="18" name="椭圆 17"/>
          <p:cNvSpPr/>
          <p:nvPr/>
        </p:nvSpPr>
        <p:spPr>
          <a:xfrm>
            <a:off x="4716047" y="2474101"/>
            <a:ext cx="404883" cy="404938"/>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4</a:t>
            </a:r>
            <a:endParaRPr lang="zh-CN" altLang="en-US" sz="1000" dirty="0">
              <a:latin typeface="AvantGarde Md BT" pitchFamily="34" charset="0"/>
            </a:endParaRPr>
          </a:p>
        </p:txBody>
      </p:sp>
      <p:sp>
        <p:nvSpPr>
          <p:cNvPr id="19" name="椭圆 18"/>
          <p:cNvSpPr/>
          <p:nvPr/>
        </p:nvSpPr>
        <p:spPr>
          <a:xfrm>
            <a:off x="5821138" y="2474101"/>
            <a:ext cx="404883" cy="404938"/>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5</a:t>
            </a:r>
            <a:endParaRPr lang="zh-CN" altLang="en-US" sz="1000" dirty="0">
              <a:latin typeface="AvantGarde Md BT" pitchFamily="34" charset="0"/>
            </a:endParaRPr>
          </a:p>
        </p:txBody>
      </p:sp>
      <p:sp>
        <p:nvSpPr>
          <p:cNvPr id="20" name="椭圆 19"/>
          <p:cNvSpPr/>
          <p:nvPr/>
        </p:nvSpPr>
        <p:spPr>
          <a:xfrm>
            <a:off x="6927421" y="2474101"/>
            <a:ext cx="404883" cy="40493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6</a:t>
            </a:r>
            <a:endParaRPr lang="zh-CN" altLang="en-US" sz="1000" dirty="0">
              <a:latin typeface="AvantGarde Md BT" pitchFamily="34" charset="0"/>
            </a:endParaRPr>
          </a:p>
        </p:txBody>
      </p:sp>
      <p:sp>
        <p:nvSpPr>
          <p:cNvPr id="21" name="任意多边形 20"/>
          <p:cNvSpPr/>
          <p:nvPr/>
        </p:nvSpPr>
        <p:spPr>
          <a:xfrm flipH="1" flipV="1">
            <a:off x="2925035" y="2888567"/>
            <a:ext cx="251266"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22" name="矩形 24"/>
          <p:cNvSpPr>
            <a:spLocks noChangeArrowheads="1"/>
          </p:cNvSpPr>
          <p:nvPr/>
        </p:nvSpPr>
        <p:spPr bwMode="auto">
          <a:xfrm>
            <a:off x="1331872" y="3310178"/>
            <a:ext cx="1851575" cy="556902"/>
          </a:xfrm>
          <a:prstGeom prst="rect">
            <a:avLst/>
          </a:prstGeom>
          <a:noFill/>
          <a:ln w="9525">
            <a:noFill/>
            <a:miter lim="800000"/>
          </a:ln>
        </p:spPr>
        <p:txBody>
          <a:bodyPr wrap="square" lIns="91458" tIns="45729" rIns="91458" bIns="45729">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任意多边形 22"/>
          <p:cNvSpPr/>
          <p:nvPr/>
        </p:nvSpPr>
        <p:spPr>
          <a:xfrm flipH="1" flipV="1">
            <a:off x="5101878" y="2888567"/>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24" name="任意多边形 23"/>
          <p:cNvSpPr/>
          <p:nvPr/>
        </p:nvSpPr>
        <p:spPr>
          <a:xfrm flipH="1" flipV="1">
            <a:off x="7363265" y="2888567"/>
            <a:ext cx="251266"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25" name="任意多边形 24"/>
          <p:cNvSpPr/>
          <p:nvPr/>
        </p:nvSpPr>
        <p:spPr>
          <a:xfrm>
            <a:off x="3462102" y="1299784"/>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262626"/>
              </a:solidFill>
            </a:endParaRPr>
          </a:p>
        </p:txBody>
      </p:sp>
      <p:sp>
        <p:nvSpPr>
          <p:cNvPr id="26" name="任意多边形 25"/>
          <p:cNvSpPr/>
          <p:nvPr/>
        </p:nvSpPr>
        <p:spPr>
          <a:xfrm>
            <a:off x="5640133" y="1299784"/>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262626"/>
              </a:solidFill>
            </a:endParaRPr>
          </a:p>
        </p:txBody>
      </p:sp>
      <p:sp>
        <p:nvSpPr>
          <p:cNvPr id="27" name="矩形 30"/>
          <p:cNvSpPr>
            <a:spLocks noChangeArrowheads="1"/>
          </p:cNvSpPr>
          <p:nvPr/>
        </p:nvSpPr>
        <p:spPr bwMode="auto">
          <a:xfrm>
            <a:off x="3483535" y="1300973"/>
            <a:ext cx="2025606" cy="716946"/>
          </a:xfrm>
          <a:prstGeom prst="rect">
            <a:avLst/>
          </a:prstGeom>
          <a:noFill/>
          <a:ln w="9525">
            <a:noFill/>
            <a:miter lim="800000"/>
          </a:ln>
        </p:spPr>
        <p:txBody>
          <a:bodyPr lIns="91458" tIns="45729" rIns="91458" bIns="45729">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8" name="矩形 31"/>
          <p:cNvSpPr>
            <a:spLocks noChangeArrowheads="1"/>
          </p:cNvSpPr>
          <p:nvPr/>
        </p:nvSpPr>
        <p:spPr bwMode="auto">
          <a:xfrm>
            <a:off x="3462100" y="3310178"/>
            <a:ext cx="1816019" cy="556902"/>
          </a:xfrm>
          <a:prstGeom prst="rect">
            <a:avLst/>
          </a:prstGeom>
          <a:noFill/>
          <a:ln w="9525">
            <a:noFill/>
            <a:miter lim="800000"/>
          </a:ln>
        </p:spPr>
        <p:txBody>
          <a:bodyPr wrap="square" lIns="91458" tIns="45729" rIns="91458" bIns="45729">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矩形 32"/>
          <p:cNvSpPr>
            <a:spLocks noChangeArrowheads="1"/>
          </p:cNvSpPr>
          <p:nvPr/>
        </p:nvSpPr>
        <p:spPr bwMode="auto">
          <a:xfrm>
            <a:off x="5718728" y="1300973"/>
            <a:ext cx="2086337" cy="716946"/>
          </a:xfrm>
          <a:prstGeom prst="rect">
            <a:avLst/>
          </a:prstGeom>
          <a:noFill/>
          <a:ln w="9525">
            <a:noFill/>
            <a:miter lim="800000"/>
          </a:ln>
        </p:spPr>
        <p:txBody>
          <a:bodyPr lIns="91458" tIns="45729" rIns="91458" bIns="45729">
            <a:spAutoFit/>
          </a:bodyPr>
          <a:lstStyle/>
          <a:p>
            <a:pPr lvl="0"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0" name="矩形 33"/>
          <p:cNvSpPr>
            <a:spLocks noChangeArrowheads="1"/>
          </p:cNvSpPr>
          <p:nvPr/>
        </p:nvSpPr>
        <p:spPr bwMode="auto">
          <a:xfrm>
            <a:off x="5640133" y="3310178"/>
            <a:ext cx="1926766" cy="556902"/>
          </a:xfrm>
          <a:prstGeom prst="rect">
            <a:avLst/>
          </a:prstGeom>
          <a:noFill/>
          <a:ln w="9525">
            <a:noFill/>
            <a:miter lim="800000"/>
          </a:ln>
        </p:spPr>
        <p:txBody>
          <a:bodyPr wrap="square" lIns="91458" tIns="45729" rIns="91458" bIns="45729">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8" name="椭圆 37"/>
          <p:cNvSpPr/>
          <p:nvPr/>
        </p:nvSpPr>
        <p:spPr>
          <a:xfrm>
            <a:off x="1424757" y="2416934"/>
            <a:ext cx="519203" cy="51927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latin typeface="AvantGarde Md BT" pitchFamily="34" charset="0"/>
            </a:endParaRPr>
          </a:p>
        </p:txBody>
      </p:sp>
      <p:sp>
        <p:nvSpPr>
          <p:cNvPr id="39" name="椭圆 38"/>
          <p:cNvSpPr/>
          <p:nvPr/>
        </p:nvSpPr>
        <p:spPr>
          <a:xfrm>
            <a:off x="1481917" y="2474101"/>
            <a:ext cx="404883" cy="404938"/>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r>
              <a:rPr lang="en-US" altLang="zh-CN" sz="1000" dirty="0">
                <a:latin typeface="AvantGarde Md BT" pitchFamily="34" charset="0"/>
              </a:rPr>
              <a:t>1</a:t>
            </a:r>
            <a:endParaRPr lang="zh-CN" altLang="en-US" sz="1000" dirty="0">
              <a:latin typeface="AvantGarde Md BT" pitchFamily="34" charset="0"/>
            </a:endParaRPr>
          </a:p>
        </p:txBody>
      </p:sp>
      <p:sp>
        <p:nvSpPr>
          <p:cNvPr id="40" name="任意多边形 39"/>
          <p:cNvSpPr/>
          <p:nvPr/>
        </p:nvSpPr>
        <p:spPr>
          <a:xfrm>
            <a:off x="1331873" y="1299784"/>
            <a:ext cx="250074" cy="108856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262626"/>
              </a:solidFill>
            </a:endParaRPr>
          </a:p>
        </p:txBody>
      </p:sp>
      <p:sp>
        <p:nvSpPr>
          <p:cNvPr id="41" name="矩形 30"/>
          <p:cNvSpPr>
            <a:spLocks noChangeArrowheads="1"/>
          </p:cNvSpPr>
          <p:nvPr/>
        </p:nvSpPr>
        <p:spPr bwMode="auto">
          <a:xfrm>
            <a:off x="1353306" y="1300973"/>
            <a:ext cx="2025606" cy="716946"/>
          </a:xfrm>
          <a:prstGeom prst="rect">
            <a:avLst/>
          </a:prstGeom>
          <a:noFill/>
          <a:ln w="9525">
            <a:noFill/>
            <a:miter lim="800000"/>
          </a:ln>
        </p:spPr>
        <p:txBody>
          <a:bodyPr lIns="91458" tIns="45729" rIns="91458" bIns="45729">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8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288" fill="hold" grpId="0" nodeType="withEffect">
                                  <p:stCondLst>
                                    <p:cond delay="8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4/3*#ppt_w"/>
                                          </p:val>
                                        </p:tav>
                                        <p:tav tm="100000">
                                          <p:val>
                                            <p:strVal val="#ppt_w"/>
                                          </p:val>
                                        </p:tav>
                                      </p:tavLst>
                                    </p:anim>
                                    <p:anim calcmode="lin" valueType="num">
                                      <p:cBhvr>
                                        <p:cTn id="36" dur="500" fill="hold"/>
                                        <p:tgtEl>
                                          <p:spTgt spid="39"/>
                                        </p:tgtEl>
                                        <p:attrNameLst>
                                          <p:attrName>ppt_h</p:attrName>
                                        </p:attrNameLst>
                                      </p:cBhvr>
                                      <p:tavLst>
                                        <p:tav tm="0">
                                          <p:val>
                                            <p:strVal val="4/3*#ppt_h"/>
                                          </p:val>
                                        </p:tav>
                                        <p:tav tm="100000">
                                          <p:val>
                                            <p:strVal val="#ppt_h"/>
                                          </p:val>
                                        </p:tav>
                                      </p:tavLst>
                                    </p:anim>
                                  </p:childTnLst>
                                </p:cTn>
                              </p:par>
                            </p:childTnLst>
                          </p:cTn>
                        </p:par>
                        <p:par>
                          <p:cTn id="37" fill="hold">
                            <p:stCondLst>
                              <p:cond delay="1000"/>
                            </p:stCondLst>
                            <p:childTnLst>
                              <p:par>
                                <p:cTn id="38" presetID="23" presetClass="entr" presetSubtype="28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3*#ppt_w"/>
                                          </p:val>
                                        </p:tav>
                                        <p:tav tm="100000">
                                          <p:val>
                                            <p:strVal val="#ppt_w"/>
                                          </p:val>
                                        </p:tav>
                                      </p:tavLst>
                                    </p:anim>
                                    <p:anim calcmode="lin" valueType="num">
                                      <p:cBhvr>
                                        <p:cTn id="41" dur="500" fill="hold"/>
                                        <p:tgtEl>
                                          <p:spTgt spid="16"/>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3*#ppt_w"/>
                                          </p:val>
                                        </p:tav>
                                        <p:tav tm="100000">
                                          <p:val>
                                            <p:strVal val="#ppt_w"/>
                                          </p:val>
                                        </p:tav>
                                      </p:tavLst>
                                    </p:anim>
                                    <p:anim calcmode="lin" valueType="num">
                                      <p:cBhvr>
                                        <p:cTn id="45" dur="500" fill="hold"/>
                                        <p:tgtEl>
                                          <p:spTgt spid="17"/>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strVal val="4/3*#ppt_w"/>
                                          </p:val>
                                        </p:tav>
                                        <p:tav tm="100000">
                                          <p:val>
                                            <p:strVal val="#ppt_w"/>
                                          </p:val>
                                        </p:tav>
                                      </p:tavLst>
                                    </p:anim>
                                    <p:anim calcmode="lin" valueType="num">
                                      <p:cBhvr>
                                        <p:cTn id="49" dur="500" fill="hold"/>
                                        <p:tgtEl>
                                          <p:spTgt spid="18"/>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strVal val="4/3*#ppt_w"/>
                                          </p:val>
                                        </p:tav>
                                        <p:tav tm="100000">
                                          <p:val>
                                            <p:strVal val="#ppt_w"/>
                                          </p:val>
                                        </p:tav>
                                      </p:tavLst>
                                    </p:anim>
                                    <p:anim calcmode="lin" valueType="num">
                                      <p:cBhvr>
                                        <p:cTn id="53" dur="500" fill="hold"/>
                                        <p:tgtEl>
                                          <p:spTgt spid="19"/>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strVal val="4/3*#ppt_w"/>
                                          </p:val>
                                        </p:tav>
                                        <p:tav tm="100000">
                                          <p:val>
                                            <p:strVal val="#ppt_w"/>
                                          </p:val>
                                        </p:tav>
                                      </p:tavLst>
                                    </p:anim>
                                    <p:anim calcmode="lin" valueType="num">
                                      <p:cBhvr>
                                        <p:cTn id="57" dur="500" fill="hold"/>
                                        <p:tgtEl>
                                          <p:spTgt spid="20"/>
                                        </p:tgtEl>
                                        <p:attrNameLst>
                                          <p:attrName>ppt_h</p:attrName>
                                        </p:attrNameLst>
                                      </p:cBhvr>
                                      <p:tavLst>
                                        <p:tav tm="0">
                                          <p:val>
                                            <p:strVal val="4/3*#ppt_h"/>
                                          </p:val>
                                        </p:tav>
                                        <p:tav tm="100000">
                                          <p:val>
                                            <p:strVal val="#ppt_h"/>
                                          </p:val>
                                        </p:tav>
                                      </p:tavLst>
                                    </p:anim>
                                  </p:childTnLst>
                                </p:cTn>
                              </p:par>
                              <p:par>
                                <p:cTn id="58" presetID="22" presetClass="entr" presetSubtype="4" fill="hold" grpId="0" nodeType="withEffect">
                                  <p:stCondLst>
                                    <p:cond delay="80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childTnLst>
                          </p:cTn>
                        </p:par>
                        <p:par>
                          <p:cTn id="61" fill="hold">
                            <p:stCondLst>
                              <p:cond delay="1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500"/>
                                        <p:tgtEl>
                                          <p:spTgt spid="24"/>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p:bldP spid="28" grpId="0"/>
      <p:bldP spid="29" grpId="0"/>
      <p:bldP spid="30" grpId="0"/>
      <p:bldP spid="38" grpId="0" animBg="1"/>
      <p:bldP spid="39" grpId="0" animBg="1"/>
      <p:bldP spid="40" grpId="0" animBg="1"/>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728" y="1447524"/>
            <a:ext cx="3384964" cy="2665941"/>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3" name="矩形 2"/>
          <p:cNvSpPr/>
          <p:nvPr/>
        </p:nvSpPr>
        <p:spPr>
          <a:xfrm>
            <a:off x="4572794" y="3684364"/>
            <a:ext cx="432123" cy="4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4" name="矩形 3"/>
          <p:cNvSpPr/>
          <p:nvPr/>
        </p:nvSpPr>
        <p:spPr>
          <a:xfrm>
            <a:off x="5004918" y="3684364"/>
            <a:ext cx="3312942" cy="43231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5" name="Rectangle 24"/>
          <p:cNvSpPr>
            <a:spLocks noChangeArrowheads="1"/>
          </p:cNvSpPr>
          <p:nvPr/>
        </p:nvSpPr>
        <p:spPr bwMode="auto">
          <a:xfrm>
            <a:off x="4572794" y="1447524"/>
            <a:ext cx="3745066"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992610" y="2171259"/>
            <a:ext cx="3325250" cy="17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spcBef>
                <a:spcPts val="1800"/>
              </a:spcBef>
            </a:pPr>
            <a:r>
              <a:rPr lang="en-US" altLang="zh-CN" sz="800" dirty="0">
                <a:solidFill>
                  <a:schemeClr val="bg1">
                    <a:lumMod val="50000"/>
                  </a:schemeClr>
                </a:solidFill>
              </a:rPr>
              <a:t>.  </a:t>
            </a:r>
          </a:p>
        </p:txBody>
      </p:sp>
      <p:sp>
        <p:nvSpPr>
          <p:cNvPr id="7" name="Rectangle 24"/>
          <p:cNvSpPr>
            <a:spLocks noChangeArrowheads="1"/>
          </p:cNvSpPr>
          <p:nvPr/>
        </p:nvSpPr>
        <p:spPr bwMode="auto">
          <a:xfrm>
            <a:off x="5148958" y="3752698"/>
            <a:ext cx="3024862" cy="2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4653772" y="2266690"/>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9" name="任意多边形 8"/>
          <p:cNvSpPr/>
          <p:nvPr/>
        </p:nvSpPr>
        <p:spPr>
          <a:xfrm>
            <a:off x="4653772" y="2786124"/>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0" name="任意多边形 9"/>
          <p:cNvSpPr/>
          <p:nvPr/>
        </p:nvSpPr>
        <p:spPr>
          <a:xfrm>
            <a:off x="4653772" y="3300792"/>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1" name="Freeform 10"/>
          <p:cNvSpPr>
            <a:spLocks noEditPoints="1"/>
          </p:cNvSpPr>
          <p:nvPr/>
        </p:nvSpPr>
        <p:spPr bwMode="auto">
          <a:xfrm>
            <a:off x="4700064" y="3781165"/>
            <a:ext cx="177583" cy="238713"/>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67" tIns="45734" rIns="91467" bIns="45734" numCol="1" anchor="t" anchorCtr="0" compatLnSpc="1"/>
          <a:lstStyle/>
          <a:p>
            <a:endParaRPr lang="zh-CN" altLang="en-US"/>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818" y="2812345"/>
            <a:ext cx="185794" cy="19212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3" cstate="print"/>
          <a:srcRect/>
          <a:stretch>
            <a:fillRect/>
          </a:stretch>
        </p:blipFill>
        <p:spPr bwMode="auto">
          <a:xfrm>
            <a:off x="2567434" y="2880614"/>
            <a:ext cx="1278159" cy="58756"/>
          </a:xfrm>
          <a:prstGeom prst="rect">
            <a:avLst/>
          </a:prstGeom>
          <a:noFill/>
        </p:spPr>
      </p:pic>
      <p:pic>
        <p:nvPicPr>
          <p:cNvPr id="50" name="Group 2"/>
          <p:cNvPicPr>
            <a:picLocks noGrp="1" noChangeAspect="1" noChangeArrowheads="1"/>
          </p:cNvPicPr>
          <p:nvPr/>
        </p:nvPicPr>
        <p:blipFill>
          <a:blip r:embed="rId4" cstate="print"/>
          <a:srcRect/>
          <a:stretch>
            <a:fillRect/>
          </a:stretch>
        </p:blipFill>
        <p:spPr bwMode="auto">
          <a:xfrm>
            <a:off x="4029775" y="2885379"/>
            <a:ext cx="1128909" cy="60344"/>
          </a:xfrm>
          <a:prstGeom prst="rect">
            <a:avLst/>
          </a:prstGeom>
          <a:noFill/>
        </p:spPr>
      </p:pic>
      <p:pic>
        <p:nvPicPr>
          <p:cNvPr id="53" name="Group 3"/>
          <p:cNvPicPr>
            <a:picLocks noGrp="1" noChangeAspect="1" noChangeArrowheads="1"/>
          </p:cNvPicPr>
          <p:nvPr/>
        </p:nvPicPr>
        <p:blipFill>
          <a:blip r:embed="rId5" cstate="print"/>
          <a:srcRect/>
          <a:stretch>
            <a:fillRect/>
          </a:stretch>
        </p:blipFill>
        <p:spPr bwMode="auto">
          <a:xfrm>
            <a:off x="5368271" y="2886966"/>
            <a:ext cx="1279747" cy="60344"/>
          </a:xfrm>
          <a:prstGeom prst="rect">
            <a:avLst/>
          </a:prstGeom>
          <a:noFill/>
        </p:spPr>
      </p:pic>
      <p:sp>
        <p:nvSpPr>
          <p:cNvPr id="56" name="Oval 40"/>
          <p:cNvSpPr/>
          <p:nvPr/>
        </p:nvSpPr>
        <p:spPr>
          <a:xfrm rot="16200000">
            <a:off x="2368949" y="2799640"/>
            <a:ext cx="185794"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3435" y="2813932"/>
            <a:ext cx="184207" cy="193709"/>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58" name="Isosceles Triangle 45"/>
          <p:cNvSpPr/>
          <p:nvPr/>
        </p:nvSpPr>
        <p:spPr>
          <a:xfrm>
            <a:off x="2421358" y="2604305"/>
            <a:ext cx="95267"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3227" y="3041002"/>
            <a:ext cx="93679"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6317" y="2623360"/>
            <a:ext cx="93678"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1" name="Rectangle 70"/>
          <p:cNvSpPr/>
          <p:nvPr/>
        </p:nvSpPr>
        <p:spPr>
          <a:xfrm>
            <a:off x="1332145" y="1387904"/>
            <a:ext cx="2295924" cy="1063953"/>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2145"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a:spLocks noChangeArrowheads="1"/>
          </p:cNvSpPr>
          <p:nvPr/>
        </p:nvSpPr>
        <p:spPr bwMode="auto">
          <a:xfrm>
            <a:off x="1332145" y="1402196"/>
            <a:ext cx="2295924" cy="254078"/>
          </a:xfrm>
          <a:prstGeom prst="rect">
            <a:avLst/>
          </a:prstGeom>
          <a:solidFill>
            <a:schemeClr val="accent1"/>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项目一完成情况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6737" y="2817902"/>
            <a:ext cx="184207"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5" name="Isosceles Triangle 45"/>
          <p:cNvSpPr/>
          <p:nvPr/>
        </p:nvSpPr>
        <p:spPr>
          <a:xfrm rot="10800000">
            <a:off x="6708353" y="3056881"/>
            <a:ext cx="93678"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pic>
        <p:nvPicPr>
          <p:cNvPr id="66" name="Group 1"/>
          <p:cNvPicPr>
            <a:picLocks noGrp="1" noChangeAspect="1" noChangeArrowheads="1"/>
          </p:cNvPicPr>
          <p:nvPr/>
        </p:nvPicPr>
        <p:blipFill>
          <a:blip r:embed="rId6" cstate="print"/>
          <a:srcRect/>
          <a:stretch>
            <a:fillRect/>
          </a:stretch>
        </p:blipFill>
        <p:spPr bwMode="auto">
          <a:xfrm>
            <a:off x="6844902" y="2885379"/>
            <a:ext cx="1760843" cy="60344"/>
          </a:xfrm>
          <a:prstGeom prst="rect">
            <a:avLst/>
          </a:prstGeom>
          <a:noFill/>
        </p:spPr>
      </p:pic>
      <p:pic>
        <p:nvPicPr>
          <p:cNvPr id="69" name="Group 1"/>
          <p:cNvPicPr>
            <a:picLocks noGrp="1" noChangeAspect="1" noChangeArrowheads="1"/>
          </p:cNvPicPr>
          <p:nvPr/>
        </p:nvPicPr>
        <p:blipFill>
          <a:blip r:embed="rId7" cstate="print"/>
          <a:srcRect/>
          <a:stretch>
            <a:fillRect/>
          </a:stretch>
        </p:blipFill>
        <p:spPr bwMode="auto">
          <a:xfrm>
            <a:off x="452517" y="2880614"/>
            <a:ext cx="1927560" cy="60344"/>
          </a:xfrm>
          <a:prstGeom prst="rect">
            <a:avLst/>
          </a:prstGeom>
          <a:noFill/>
        </p:spPr>
      </p:pic>
      <p:sp>
        <p:nvSpPr>
          <p:cNvPr id="72" name="Oval 71"/>
          <p:cNvSpPr/>
          <p:nvPr/>
        </p:nvSpPr>
        <p:spPr>
          <a:xfrm>
            <a:off x="3347032" y="1132238"/>
            <a:ext cx="479508" cy="47957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1</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rot="-5400000">
            <a:off x="5202316" y="1879403"/>
            <a:ext cx="473221" cy="239755"/>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7577" y="1387904"/>
            <a:ext cx="2295924" cy="1063953"/>
          </a:xfrm>
          <a:prstGeom prst="rect">
            <a:avLst/>
          </a:prstGeom>
          <a:noFill/>
          <a:ln w="38100">
            <a:solidFill>
              <a:schemeClr val="accent2"/>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7577"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75"/>
          <p:cNvSpPr txBox="1">
            <a:spLocks noChangeArrowheads="1"/>
          </p:cNvSpPr>
          <p:nvPr/>
        </p:nvSpPr>
        <p:spPr bwMode="auto">
          <a:xfrm>
            <a:off x="4107577" y="1400607"/>
            <a:ext cx="2295924" cy="254078"/>
          </a:xfrm>
          <a:prstGeom prst="rect">
            <a:avLst/>
          </a:prstGeom>
          <a:solidFill>
            <a:schemeClr val="accent2"/>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项目三完成情况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2464" y="1132238"/>
            <a:ext cx="479508" cy="479573"/>
          </a:xfrm>
          <a:prstGeom prst="ellipse">
            <a:avLst/>
          </a:prstGeom>
          <a:solidFill>
            <a:schemeClr val="bg1">
              <a:lumMod val="95000"/>
            </a:schemeClr>
          </a:solid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2"/>
                </a:solidFill>
                <a:latin typeface="微软雅黑" panose="020B0503020204020204" pitchFamily="34" charset="-122"/>
                <a:ea typeface="微软雅黑" panose="020B0503020204020204" pitchFamily="34" charset="-122"/>
              </a:rPr>
              <a:t>3</a:t>
            </a:r>
            <a:endParaRPr lang="id-ID" sz="2300" b="1" noProof="1">
              <a:solidFill>
                <a:schemeClr val="accent2"/>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661" y="3453880"/>
            <a:ext cx="2295924" cy="1063953"/>
          </a:xfrm>
          <a:prstGeom prst="rect">
            <a:avLst/>
          </a:prstGeom>
          <a:noFill/>
          <a:ln w="38100">
            <a:solidFill>
              <a:schemeClr val="accent3"/>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661" y="3776241"/>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TextBox 79"/>
          <p:cNvSpPr txBox="1">
            <a:spLocks noChangeArrowheads="1"/>
          </p:cNvSpPr>
          <p:nvPr/>
        </p:nvSpPr>
        <p:spPr bwMode="auto">
          <a:xfrm>
            <a:off x="2797661" y="3466583"/>
            <a:ext cx="2295924" cy="254078"/>
          </a:xfrm>
          <a:prstGeom prst="rect">
            <a:avLst/>
          </a:prstGeom>
          <a:solidFill>
            <a:schemeClr val="accent3"/>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项目二完成情况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2549" y="3198212"/>
            <a:ext cx="479508" cy="477986"/>
          </a:xfrm>
          <a:prstGeom prst="ellipse">
            <a:avLst/>
          </a:prstGeom>
          <a:solidFill>
            <a:schemeClr val="bg1">
              <a:lumMod val="95000"/>
            </a:schemeClr>
          </a:solidFill>
          <a:ln w="730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3"/>
                </a:solidFill>
                <a:latin typeface="微软雅黑" panose="020B0503020204020204" pitchFamily="34" charset="-122"/>
                <a:ea typeface="微软雅黑" panose="020B0503020204020204" pitchFamily="34" charset="-122"/>
              </a:rPr>
              <a:t>2</a:t>
            </a:r>
            <a:endParaRPr lang="id-ID" sz="2300" b="1" noProof="1">
              <a:solidFill>
                <a:schemeClr val="accent3"/>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rot="-5400000">
            <a:off x="6709909" y="3944584"/>
            <a:ext cx="471633" cy="239754"/>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4375" y="3452291"/>
            <a:ext cx="2295924" cy="1063953"/>
          </a:xfrm>
          <a:prstGeom prst="rect">
            <a:avLst/>
          </a:prstGeom>
          <a:noFill/>
          <a:ln w="38100">
            <a:solidFill>
              <a:schemeClr val="accent4"/>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614375" y="3774653"/>
            <a:ext cx="2295924" cy="361652"/>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dirty="0">
                <a:solidFill>
                  <a:srgbClr val="404040"/>
                </a:solidFill>
                <a:latin typeface="微软雅黑" panose="020B0503020204020204" pitchFamily="34" charset="-122"/>
                <a:ea typeface="微软雅黑" panose="020B0503020204020204" pitchFamily="34" charset="-122"/>
              </a:rPr>
              <a:t>。</a:t>
            </a:r>
            <a:endParaRPr lang="id-ID" altLang="en-US" sz="11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a:spLocks noChangeArrowheads="1"/>
          </p:cNvSpPr>
          <p:nvPr/>
        </p:nvSpPr>
        <p:spPr bwMode="auto">
          <a:xfrm>
            <a:off x="5614375" y="3466583"/>
            <a:ext cx="2295924" cy="254078"/>
          </a:xfrm>
          <a:prstGeom prst="rect">
            <a:avLst/>
          </a:prstGeom>
          <a:solidFill>
            <a:schemeClr val="accent4"/>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项目四完成情况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9263" y="3196625"/>
            <a:ext cx="479508" cy="479573"/>
          </a:xfrm>
          <a:prstGeom prst="ellipse">
            <a:avLst/>
          </a:prstGeom>
          <a:solidFill>
            <a:schemeClr val="bg1">
              <a:lumMod val="95000"/>
            </a:schemeClr>
          </a:solidFill>
          <a:ln w="730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4"/>
                </a:solidFill>
                <a:latin typeface="微软雅黑" panose="020B0503020204020204" pitchFamily="34" charset="-122"/>
                <a:ea typeface="微软雅黑" panose="020B0503020204020204" pitchFamily="34" charset="-122"/>
              </a:rPr>
              <a:t>4</a:t>
            </a:r>
            <a:endParaRPr lang="id-ID" sz="2300" b="1" noProof="1">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483108" y="1059263"/>
            <a:ext cx="1261884" cy="2699358"/>
          </a:xfrm>
          <a:prstGeom prst="rect">
            <a:avLst/>
          </a:prstGeom>
          <a:noFill/>
        </p:spPr>
        <p:txBody>
          <a:bodyPr vert="eaVert" wrap="square" lIns="0" tIns="0" rIns="0" bIns="0" rtlCol="0" anchor="ctr" anchorCtr="0">
            <a:spAutoFit/>
          </a:bodyPr>
          <a:lstStyle/>
          <a:p>
            <a:pPr algn="ctr"/>
            <a:r>
              <a:rPr lang="zh-CN" altLang="en-US" sz="82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2"/>
            </p:custDataLst>
          </p:nvPr>
        </p:nvSpPr>
        <p:spPr>
          <a:xfrm rot="5400000">
            <a:off x="1170279" y="2168150"/>
            <a:ext cx="2347019" cy="481583"/>
          </a:xfrm>
          <a:prstGeom prst="rect">
            <a:avLst/>
          </a:prstGeom>
          <a:noFill/>
        </p:spPr>
        <p:txBody>
          <a:bodyPr wrap="square" lIns="0" tIns="0" rIns="0" bIns="0">
            <a:spAutoFit/>
          </a:bodyPr>
          <a:lstStyle/>
          <a:p>
            <a:pPr algn="ctr">
              <a:defRPr/>
            </a:pPr>
            <a:r>
              <a:rPr lang="en-US" altLang="zh-CN"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3"/>
            </p:custDataLst>
          </p:nvPr>
        </p:nvSpPr>
        <p:spPr>
          <a:xfrm>
            <a:off x="4061386" y="1439520"/>
            <a:ext cx="270032" cy="27008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4"/>
            </p:custDataLst>
          </p:nvPr>
        </p:nvSpPr>
        <p:spPr>
          <a:xfrm>
            <a:off x="4438927" y="1377363"/>
            <a:ext cx="2369155"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2" name="MH_Number_2"/>
          <p:cNvSpPr/>
          <p:nvPr>
            <p:custDataLst>
              <p:tags r:id="rId5"/>
            </p:custDataLst>
          </p:nvPr>
        </p:nvSpPr>
        <p:spPr>
          <a:xfrm>
            <a:off x="4061386" y="2058067"/>
            <a:ext cx="270032" cy="270084"/>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6"/>
            </p:custDataLst>
          </p:nvPr>
        </p:nvSpPr>
        <p:spPr>
          <a:xfrm>
            <a:off x="4438927" y="1995911"/>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4" name="MH_Number_3"/>
          <p:cNvSpPr/>
          <p:nvPr>
            <p:custDataLst>
              <p:tags r:id="rId7"/>
            </p:custDataLst>
          </p:nvPr>
        </p:nvSpPr>
        <p:spPr>
          <a:xfrm>
            <a:off x="4061386" y="2676615"/>
            <a:ext cx="270032" cy="27008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8"/>
            </p:custDataLst>
          </p:nvPr>
        </p:nvSpPr>
        <p:spPr>
          <a:xfrm>
            <a:off x="4438927" y="2614459"/>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6" name="MH_Number_4"/>
          <p:cNvSpPr/>
          <p:nvPr>
            <p:custDataLst>
              <p:tags r:id="rId9"/>
            </p:custDataLst>
          </p:nvPr>
        </p:nvSpPr>
        <p:spPr>
          <a:xfrm>
            <a:off x="4061386" y="3295162"/>
            <a:ext cx="270032" cy="270084"/>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10"/>
            </p:custDataLst>
          </p:nvPr>
        </p:nvSpPr>
        <p:spPr>
          <a:xfrm>
            <a:off x="4438927" y="3233005"/>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9748" y="1276001"/>
            <a:ext cx="2664759" cy="313331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3912224" y="2783871"/>
            <a:ext cx="4225587" cy="305966"/>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9D9D9">
              <a:alpha val="40000"/>
            </a:srgbClr>
          </a:solidFill>
          <a:ln>
            <a:noFill/>
          </a:ln>
        </p:spPr>
        <p:txBody>
          <a:bodyPr vert="horz" wrap="square" lIns="68594" tIns="34297" rIns="68594" bIns="34297" numCol="1" anchor="t" anchorCtr="0" compatLnSpc="1"/>
          <a:lstStyle/>
          <a:p>
            <a:endParaRPr lang="zh-CN" altLang="en-US" sz="1000" dirty="0"/>
          </a:p>
        </p:txBody>
      </p:sp>
      <p:sp>
        <p:nvSpPr>
          <p:cNvPr id="11" name="Freeform 7"/>
          <p:cNvSpPr/>
          <p:nvPr/>
        </p:nvSpPr>
        <p:spPr bwMode="auto">
          <a:xfrm>
            <a:off x="3912223" y="2783871"/>
            <a:ext cx="1730387" cy="305966"/>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accent1"/>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28743.76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Freeform 8"/>
          <p:cNvSpPr/>
          <p:nvPr/>
        </p:nvSpPr>
        <p:spPr bwMode="auto">
          <a:xfrm>
            <a:off x="3912224" y="3438830"/>
            <a:ext cx="4225587" cy="315527"/>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68594" tIns="34297" rIns="68594" bIns="34297" numCol="1" anchor="t" anchorCtr="0" compatLnSpc="1"/>
          <a:lstStyle/>
          <a:p>
            <a:endParaRPr lang="zh-CN" altLang="en-US" sz="1000" dirty="0"/>
          </a:p>
        </p:txBody>
      </p:sp>
      <p:sp>
        <p:nvSpPr>
          <p:cNvPr id="14" name="Freeform 9"/>
          <p:cNvSpPr/>
          <p:nvPr/>
        </p:nvSpPr>
        <p:spPr bwMode="auto">
          <a:xfrm>
            <a:off x="3912224" y="4093789"/>
            <a:ext cx="4225587" cy="315527"/>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68594" tIns="34297" rIns="68594" bIns="34297" numCol="1" anchor="t" anchorCtr="0" compatLnSpc="1"/>
          <a:lstStyle/>
          <a:p>
            <a:endParaRPr lang="zh-CN" altLang="en-US" sz="1000" dirty="0"/>
          </a:p>
        </p:txBody>
      </p:sp>
      <p:sp>
        <p:nvSpPr>
          <p:cNvPr id="15" name="Freeform 10"/>
          <p:cNvSpPr/>
          <p:nvPr/>
        </p:nvSpPr>
        <p:spPr bwMode="auto">
          <a:xfrm>
            <a:off x="3912223" y="3438830"/>
            <a:ext cx="3188311" cy="315527"/>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chemeClr val="accent2"/>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51443.98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Freeform 11"/>
          <p:cNvSpPr/>
          <p:nvPr/>
        </p:nvSpPr>
        <p:spPr bwMode="auto">
          <a:xfrm>
            <a:off x="3912224" y="4093789"/>
            <a:ext cx="2351797" cy="315527"/>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accent3"/>
          </a:solidFill>
          <a:ln>
            <a:noFill/>
          </a:ln>
        </p:spPr>
        <p:txBody>
          <a:bodyPr vert="horz" wrap="square" lIns="68594" tIns="34297" rIns="68594" bIns="34297" numCol="1" anchor="ctr" anchorCtr="0" compatLnSpc="1"/>
          <a:lstStyle/>
          <a:p>
            <a:pPr algn="r"/>
            <a:r>
              <a:rPr lang="en-US" altLang="zh-CN" sz="1200" dirty="0">
                <a:solidFill>
                  <a:schemeClr val="bg1"/>
                </a:solidFill>
                <a:latin typeface="微软雅黑" panose="020B0503020204020204" pitchFamily="34" charset="-122"/>
                <a:ea typeface="微软雅黑" panose="020B0503020204020204" pitchFamily="34" charset="-122"/>
              </a:rPr>
              <a:t>36618.46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853573" y="1166385"/>
            <a:ext cx="2221186" cy="244362"/>
          </a:xfrm>
          <a:prstGeom prst="rect">
            <a:avLst/>
          </a:prstGeom>
          <a:noFill/>
        </p:spPr>
        <p:txBody>
          <a:bodyPr wrap="square" lIns="91458" tIns="0" rIns="91458" bIns="0" rtlCol="0" anchor="t">
            <a:spAutoFit/>
          </a:bodyPr>
          <a:lstStyle/>
          <a:p>
            <a:pP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8" name="TextBox 17"/>
          <p:cNvSpPr txBox="1"/>
          <p:nvPr/>
        </p:nvSpPr>
        <p:spPr>
          <a:xfrm>
            <a:off x="3854275" y="1512740"/>
            <a:ext cx="4283535" cy="716946"/>
          </a:xfrm>
          <a:prstGeom prst="rect">
            <a:avLst/>
          </a:prstGeom>
          <a:noFill/>
        </p:spPr>
        <p:txBody>
          <a:bodyPr wrap="square" lIns="91458" tIns="45729" rIns="91458" bIns="45729"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p:txBody>
      </p:sp>
      <p:sp>
        <p:nvSpPr>
          <p:cNvPr id="19" name="TextBox 18"/>
          <p:cNvSpPr txBox="1"/>
          <p:nvPr/>
        </p:nvSpPr>
        <p:spPr>
          <a:xfrm>
            <a:off x="3890807" y="2511747"/>
            <a:ext cx="1008394" cy="203645"/>
          </a:xfrm>
          <a:prstGeom prst="rect">
            <a:avLst/>
          </a:prstGeom>
          <a:noFill/>
        </p:spPr>
        <p:txBody>
          <a:bodyPr wrap="square" lIns="91458" tIns="0" rIns="91458" bIns="0" rtlCol="0" anchor="t">
            <a:spAutoFit/>
          </a:bodyPr>
          <a:lstStyle/>
          <a:p>
            <a:pPr>
              <a:lnSpc>
                <a:spcPct val="150000"/>
              </a:lnSpc>
            </a:pPr>
            <a:r>
              <a:rPr lang="zh-CN" altLang="en-US" sz="10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题</a:t>
            </a:r>
          </a:p>
        </p:txBody>
      </p:sp>
      <p:sp>
        <p:nvSpPr>
          <p:cNvPr id="20" name="TextBox 19"/>
          <p:cNvSpPr txBox="1"/>
          <p:nvPr/>
        </p:nvSpPr>
        <p:spPr>
          <a:xfrm>
            <a:off x="3890806" y="3174312"/>
            <a:ext cx="1402067" cy="213841"/>
          </a:xfrm>
          <a:prstGeom prst="rect">
            <a:avLst/>
          </a:prstGeom>
          <a:noFill/>
        </p:spPr>
        <p:txBody>
          <a:bodyPr wrap="square" lIns="91458" tIns="0" rIns="91458" bIns="0" rtlCol="0" anchor="t">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1" name="TextBox 20"/>
          <p:cNvSpPr txBox="1"/>
          <p:nvPr/>
        </p:nvSpPr>
        <p:spPr>
          <a:xfrm>
            <a:off x="3890807" y="3843616"/>
            <a:ext cx="1008394" cy="213841"/>
          </a:xfrm>
          <a:prstGeom prst="rect">
            <a:avLst/>
          </a:prstGeom>
          <a:noFill/>
        </p:spPr>
        <p:txBody>
          <a:bodyPr wrap="square" lIns="91458" tIns="0" rIns="91458" bIns="0" rtlCol="0" anchor="t">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P spid="15" grpId="0" animBg="1"/>
      <p:bldP spid="16" grpId="0" animBg="1"/>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26" y="10827"/>
            <a:ext cx="9144000" cy="5129784"/>
          </a:xfrm>
          <a:prstGeom prst="rect">
            <a:avLst/>
          </a:prstGeom>
          <a:noFill/>
        </p:spPr>
      </p:pic>
      <p:sp>
        <p:nvSpPr>
          <p:cNvPr id="2" name="TextBox 1"/>
          <p:cNvSpPr txBox="1"/>
          <p:nvPr/>
        </p:nvSpPr>
        <p:spPr>
          <a:xfrm>
            <a:off x="892009" y="2905380"/>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97282" y="3755485"/>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997282" y="4081003"/>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700584" y="3758744"/>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700586" y="4084712"/>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6411439" y="951864"/>
            <a:ext cx="1146771" cy="1148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solidFill>
                <a:srgbClr val="0070C0"/>
              </a:solidFill>
            </a:endParaRPr>
          </a:p>
        </p:txBody>
      </p:sp>
      <p:sp>
        <p:nvSpPr>
          <p:cNvPr id="14" name="椭圆 13"/>
          <p:cNvSpPr/>
          <p:nvPr/>
        </p:nvSpPr>
        <p:spPr>
          <a:xfrm>
            <a:off x="1495686" y="951864"/>
            <a:ext cx="1146771" cy="11481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000" dirty="0"/>
          </a:p>
        </p:txBody>
      </p:sp>
      <p:sp>
        <p:nvSpPr>
          <p:cNvPr id="15" name="Text Box 10"/>
          <p:cNvSpPr txBox="1">
            <a:spLocks noChangeArrowheads="1"/>
          </p:cNvSpPr>
          <p:nvPr/>
        </p:nvSpPr>
        <p:spPr bwMode="auto">
          <a:xfrm>
            <a:off x="6601153" y="1184109"/>
            <a:ext cx="780442" cy="707904"/>
          </a:xfrm>
          <a:prstGeom prst="rect">
            <a:avLst/>
          </a:prstGeom>
          <a:noFill/>
          <a:ln w="9525">
            <a:noFill/>
            <a:miter lim="800000"/>
          </a:ln>
        </p:spPr>
        <p:txBody>
          <a:bodyPr wrap="square" lIns="91458" tIns="45729" rIns="91458" bIns="45729">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6" name="Text Box 15"/>
          <p:cNvSpPr txBox="1">
            <a:spLocks noChangeArrowheads="1"/>
          </p:cNvSpPr>
          <p:nvPr/>
        </p:nvSpPr>
        <p:spPr bwMode="auto">
          <a:xfrm>
            <a:off x="1704081" y="1184109"/>
            <a:ext cx="702591" cy="707904"/>
          </a:xfrm>
          <a:prstGeom prst="rect">
            <a:avLst/>
          </a:prstGeom>
          <a:noFill/>
          <a:ln w="9525">
            <a:noFill/>
            <a:miter lim="800000"/>
          </a:ln>
        </p:spPr>
        <p:txBody>
          <a:bodyPr lIns="91458" tIns="45729" rIns="91458" bIns="45729">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7" name="Freeform 10"/>
          <p:cNvSpPr/>
          <p:nvPr/>
        </p:nvSpPr>
        <p:spPr bwMode="gray">
          <a:xfrm>
            <a:off x="2898225" y="1053099"/>
            <a:ext cx="3295031" cy="238199"/>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91458" tIns="45729" rIns="91458" bIns="45729" anchor="ctr"/>
          <a:lstStyle/>
          <a:p>
            <a:pPr>
              <a:defRPr/>
            </a:pPr>
            <a:endParaRPr lang="zh-CN" altLang="en-US" sz="1000" dirty="0">
              <a:solidFill>
                <a:srgbClr val="0070C0"/>
              </a:solidFill>
            </a:endParaRPr>
          </a:p>
        </p:txBody>
      </p:sp>
      <p:sp>
        <p:nvSpPr>
          <p:cNvPr id="19" name="Text Box 18"/>
          <p:cNvSpPr txBox="1">
            <a:spLocks noChangeArrowheads="1"/>
          </p:cNvSpPr>
          <p:nvPr/>
        </p:nvSpPr>
        <p:spPr bwMode="auto">
          <a:xfrm>
            <a:off x="1007200" y="2351444"/>
            <a:ext cx="3203337" cy="923348"/>
          </a:xfrm>
          <a:prstGeom prst="rect">
            <a:avLst/>
          </a:prstGeom>
          <a:noFill/>
          <a:ln>
            <a:noFill/>
          </a:ln>
          <a:effectLst/>
        </p:spPr>
        <p:txBody>
          <a:bodyPr lIns="91458" tIns="45729" rIns="91458" bIns="45729" anchor="b">
            <a:spAutoFit/>
          </a:bodyPr>
          <a:lstStyle/>
          <a:p>
            <a:pPr algn="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gn="r">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 Box 19"/>
          <p:cNvSpPr txBox="1">
            <a:spLocks noChangeArrowheads="1"/>
          </p:cNvSpPr>
          <p:nvPr/>
        </p:nvSpPr>
        <p:spPr bwMode="auto">
          <a:xfrm>
            <a:off x="2986346" y="1356802"/>
            <a:ext cx="2971125" cy="307795"/>
          </a:xfrm>
          <a:prstGeom prst="rect">
            <a:avLst/>
          </a:prstGeom>
          <a:noFill/>
          <a:ln w="9525">
            <a:noFill/>
            <a:miter lim="800000"/>
          </a:ln>
        </p:spPr>
        <p:txBody>
          <a:bodyPr lIns="91458" tIns="45729" rIns="91458" bIns="45729">
            <a:spAutoFit/>
          </a:bodyPr>
          <a:lstStyle/>
          <a:p>
            <a:pPr algn="ctr">
              <a:spcBef>
                <a:spcPct val="50000"/>
              </a:spcBef>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点击添加内容</a:t>
            </a:r>
          </a:p>
        </p:txBody>
      </p:sp>
      <p:sp>
        <p:nvSpPr>
          <p:cNvPr id="21" name="Text Box 20"/>
          <p:cNvSpPr txBox="1">
            <a:spLocks noChangeArrowheads="1"/>
          </p:cNvSpPr>
          <p:nvPr/>
        </p:nvSpPr>
        <p:spPr bwMode="auto">
          <a:xfrm>
            <a:off x="4588276" y="2345648"/>
            <a:ext cx="3679670" cy="923348"/>
          </a:xfrm>
          <a:prstGeom prst="rect">
            <a:avLst/>
          </a:prstGeom>
          <a:noFill/>
          <a:ln>
            <a:noFill/>
          </a:ln>
          <a:effectLst/>
        </p:spPr>
        <p:txBody>
          <a:bodyPr lIns="91458" tIns="45729" rIns="91458" bIns="45729" anchor="b">
            <a:spAutoFit/>
          </a:bodyPr>
          <a:lstStyle/>
          <a:p>
            <a:pPr>
              <a:lnSpc>
                <a:spcPct val="150000"/>
              </a:lnSpc>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a:p>
            <a:pPr marL="257175" indent="-257175">
              <a:lnSpc>
                <a:spcPct val="150000"/>
              </a:lnSpc>
              <a:buFont typeface="+mj-lt"/>
              <a:buAutoNum type="arabicPeriod"/>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点击输入文本内容</a:t>
            </a:r>
          </a:p>
        </p:txBody>
      </p:sp>
      <p:cxnSp>
        <p:nvCxnSpPr>
          <p:cNvPr id="23" name="直接连接符 22"/>
          <p:cNvCxnSpPr/>
          <p:nvPr/>
        </p:nvCxnSpPr>
        <p:spPr>
          <a:xfrm>
            <a:off x="4385834" y="2086340"/>
            <a:ext cx="0" cy="121600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877644" y="3596853"/>
            <a:ext cx="7390302" cy="963513"/>
          </a:xfrm>
          <a:prstGeom prst="roundRect">
            <a:avLst>
              <a:gd name="adj" fmla="val 4690"/>
            </a:avLst>
          </a:prstGeom>
          <a:noFill/>
          <a:ln w="34925">
            <a:solidFill>
              <a:schemeClr val="accent4">
                <a:alpha val="60000"/>
              </a:schemeClr>
            </a:solidFill>
            <a:round/>
          </a:ln>
        </p:spPr>
        <p:txBody>
          <a:bodyPr wrap="none" lIns="91458" tIns="45729" rIns="91458" bIns="45729" anchor="ctr"/>
          <a:lstStyle/>
          <a:p>
            <a:endParaRPr lang="zh-CN" altLang="en-US" sz="1000" dirty="0"/>
          </a:p>
        </p:txBody>
      </p:sp>
      <p:sp>
        <p:nvSpPr>
          <p:cNvPr id="26" name="AutoShape 19"/>
          <p:cNvSpPr>
            <a:spLocks noChangeArrowheads="1"/>
          </p:cNvSpPr>
          <p:nvPr/>
        </p:nvSpPr>
        <p:spPr bwMode="gray">
          <a:xfrm>
            <a:off x="3507609" y="3409934"/>
            <a:ext cx="1880606" cy="322359"/>
          </a:xfrm>
          <a:prstGeom prst="roundRect">
            <a:avLst>
              <a:gd name="adj" fmla="val 34483"/>
            </a:avLst>
          </a:prstGeom>
          <a:solidFill>
            <a:schemeClr val="accent3"/>
          </a:solidFill>
          <a:ln w="9525">
            <a:noFill/>
            <a:round/>
          </a:ln>
          <a:effectLst/>
        </p:spPr>
        <p:txBody>
          <a:bodyPr wrap="none" lIns="91458" tIns="45729" rIns="91458" bIns="45729" anchor="ctr"/>
          <a:lstStyle/>
          <a:p>
            <a:pPr algn="ctr">
              <a:defRPr/>
            </a:pPr>
            <a:r>
              <a:rPr lang="zh-CN" altLang="en-US" sz="1000" dirty="0">
                <a:solidFill>
                  <a:schemeClr val="bg1"/>
                </a:solidFill>
                <a:latin typeface="微软雅黑" panose="020B0503020204020204" pitchFamily="34" charset="-122"/>
                <a:ea typeface="微软雅黑" panose="020B0503020204020204" pitchFamily="34" charset="-122"/>
              </a:rPr>
              <a:t>点击添加标题</a:t>
            </a:r>
          </a:p>
        </p:txBody>
      </p:sp>
      <p:sp>
        <p:nvSpPr>
          <p:cNvPr id="32" name="Freeform 10"/>
          <p:cNvSpPr/>
          <p:nvPr/>
        </p:nvSpPr>
        <p:spPr bwMode="gray">
          <a:xfrm flipH="1" flipV="1">
            <a:off x="2898225" y="1759818"/>
            <a:ext cx="3295031" cy="238199"/>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91458" tIns="45729" rIns="91458" bIns="45729" anchor="ctr"/>
          <a:lstStyle/>
          <a:p>
            <a:pPr>
              <a:defRPr/>
            </a:pPr>
            <a:endParaRPr lang="zh-CN" altLang="en-US" sz="1000" dirty="0">
              <a:solidFill>
                <a:srgbClr val="0070C0"/>
              </a:solidFill>
            </a:endParaRPr>
          </a:p>
        </p:txBody>
      </p:sp>
      <p:sp>
        <p:nvSpPr>
          <p:cNvPr id="33" name="TextBox 32"/>
          <p:cNvSpPr txBox="1"/>
          <p:nvPr/>
        </p:nvSpPr>
        <p:spPr>
          <a:xfrm>
            <a:off x="1080765" y="3799730"/>
            <a:ext cx="6992563" cy="556902"/>
          </a:xfrm>
          <a:prstGeom prst="rect">
            <a:avLst/>
          </a:prstGeom>
          <a:noFill/>
        </p:spPr>
        <p:txBody>
          <a:bodyPr wrap="square" lIns="91458" tIns="45729" rIns="91458" bIns="45729"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4047155" y="-1392098"/>
            <a:ext cx="1268804" cy="8426325"/>
          </a:xfrm>
          <a:prstGeom prst="downArrow">
            <a:avLst>
              <a:gd name="adj1" fmla="val 49074"/>
              <a:gd name="adj2" fmla="val 44803"/>
            </a:avLst>
          </a:prstGeom>
          <a:solidFill>
            <a:srgbClr val="BFBFBF"/>
          </a:solidFill>
          <a:ln w="9525">
            <a:noFill/>
            <a:miter lim="800000"/>
          </a:ln>
        </p:spPr>
        <p:txBody>
          <a:bodyPr vert="eaVert" lIns="82827" tIns="41413" rIns="82827" bIns="41413"/>
          <a:lstStyle/>
          <a:p>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nvGrpSpPr>
          <p:cNvPr id="2" name="组合 31"/>
          <p:cNvGrpSpPr/>
          <p:nvPr/>
        </p:nvGrpSpPr>
        <p:grpSpPr bwMode="auto">
          <a:xfrm>
            <a:off x="2843707" y="2154903"/>
            <a:ext cx="1541730" cy="1395843"/>
            <a:chOff x="1214414" y="2786058"/>
            <a:chExt cx="1935848" cy="1751017"/>
          </a:xfrm>
        </p:grpSpPr>
        <p:grpSp>
          <p:nvGrpSpPr>
            <p:cNvPr id="3" name="Group 6"/>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14" name="Text Box 9"/>
            <p:cNvSpPr txBox="1">
              <a:spLocks noChangeArrowheads="1"/>
            </p:cNvSpPr>
            <p:nvPr/>
          </p:nvSpPr>
          <p:spPr bwMode="auto">
            <a:xfrm>
              <a:off x="1214414" y="3533074"/>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4" name="组合 36"/>
          <p:cNvGrpSpPr/>
          <p:nvPr/>
        </p:nvGrpSpPr>
        <p:grpSpPr bwMode="auto">
          <a:xfrm>
            <a:off x="4637893" y="2154903"/>
            <a:ext cx="1541730" cy="1395843"/>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18"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19" name="Text Box 9"/>
            <p:cNvSpPr txBox="1">
              <a:spLocks noChangeArrowheads="1"/>
            </p:cNvSpPr>
            <p:nvPr/>
          </p:nvSpPr>
          <p:spPr bwMode="auto">
            <a:xfrm>
              <a:off x="1214414" y="3514026"/>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6" name="组合 41"/>
          <p:cNvGrpSpPr/>
          <p:nvPr/>
        </p:nvGrpSpPr>
        <p:grpSpPr bwMode="auto">
          <a:xfrm>
            <a:off x="6430492" y="2154903"/>
            <a:ext cx="1540142" cy="1395843"/>
            <a:chOff x="1214414" y="2786058"/>
            <a:chExt cx="1935848" cy="1751017"/>
          </a:xfrm>
        </p:grpSpPr>
        <p:grpSp>
          <p:nvGrpSpPr>
            <p:cNvPr id="7" name="Group 6"/>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23"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24" name="Text Box 9"/>
            <p:cNvSpPr txBox="1">
              <a:spLocks noChangeArrowheads="1"/>
            </p:cNvSpPr>
            <p:nvPr/>
          </p:nvSpPr>
          <p:spPr bwMode="auto">
            <a:xfrm>
              <a:off x="1214414" y="3496890"/>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8" name="组合 40"/>
          <p:cNvGrpSpPr/>
          <p:nvPr/>
        </p:nvGrpSpPr>
        <p:grpSpPr bwMode="auto">
          <a:xfrm>
            <a:off x="1043169" y="2154903"/>
            <a:ext cx="1541730" cy="1395843"/>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43029" name="Text Box 9"/>
            <p:cNvSpPr txBox="1">
              <a:spLocks noChangeArrowheads="1"/>
            </p:cNvSpPr>
            <p:nvPr/>
          </p:nvSpPr>
          <p:spPr bwMode="auto">
            <a:xfrm>
              <a:off x="1214414" y="3496890"/>
              <a:ext cx="1935848" cy="620153"/>
            </a:xfrm>
            <a:prstGeom prst="rect">
              <a:avLst/>
            </a:prstGeom>
            <a:noFill/>
            <a:ln w="9525">
              <a:noFill/>
              <a:miter lim="800000"/>
            </a:ln>
          </p:spPr>
          <p:txBody>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写入文本</a:t>
              </a:r>
            </a:p>
          </p:txBody>
        </p:sp>
      </p:grpSp>
      <p:sp>
        <p:nvSpPr>
          <p:cNvPr id="52" name="矩形标注 51"/>
          <p:cNvSpPr/>
          <p:nvPr/>
        </p:nvSpPr>
        <p:spPr>
          <a:xfrm>
            <a:off x="3145385" y="3803237"/>
            <a:ext cx="1336907" cy="41288"/>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3" name="矩形标注 52"/>
          <p:cNvSpPr/>
          <p:nvPr/>
        </p:nvSpPr>
        <p:spPr>
          <a:xfrm>
            <a:off x="1319442" y="1840481"/>
            <a:ext cx="1435349" cy="57168"/>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4" name="Rectangle 28"/>
          <p:cNvSpPr>
            <a:spLocks noChangeArrowheads="1"/>
          </p:cNvSpPr>
          <p:nvPr/>
        </p:nvSpPr>
        <p:spPr bwMode="auto">
          <a:xfrm>
            <a:off x="3126331" y="3838173"/>
            <a:ext cx="1335319"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55" name="Rectangle 28"/>
          <p:cNvSpPr>
            <a:spLocks noChangeArrowheads="1"/>
          </p:cNvSpPr>
          <p:nvPr/>
        </p:nvSpPr>
        <p:spPr bwMode="auto">
          <a:xfrm>
            <a:off x="1379778" y="1348205"/>
            <a:ext cx="1336907"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56" name="矩形标注 55"/>
          <p:cNvSpPr/>
          <p:nvPr/>
        </p:nvSpPr>
        <p:spPr>
          <a:xfrm>
            <a:off x="4866533" y="1840481"/>
            <a:ext cx="1435349" cy="57168"/>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7" name="Rectangle 28"/>
          <p:cNvSpPr>
            <a:spLocks noChangeArrowheads="1"/>
          </p:cNvSpPr>
          <p:nvPr/>
        </p:nvSpPr>
        <p:spPr bwMode="auto">
          <a:xfrm>
            <a:off x="4926869" y="1348205"/>
            <a:ext cx="1335319"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58" name="矩形标注 57"/>
          <p:cNvSpPr/>
          <p:nvPr/>
        </p:nvSpPr>
        <p:spPr>
          <a:xfrm>
            <a:off x="6763925" y="3803237"/>
            <a:ext cx="1338495" cy="41288"/>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27" tIns="41413" rIns="82827" bIns="41413" anchor="ctr"/>
          <a:lstStyle/>
          <a:p>
            <a:pPr algn="ctr" fontAlgn="auto"/>
            <a:endParaRPr lang="zh-CN" altLang="en-US" noProof="1">
              <a:solidFill>
                <a:schemeClr val="tx1">
                  <a:lumMod val="85000"/>
                  <a:lumOff val="15000"/>
                </a:schemeClr>
              </a:solidFill>
            </a:endParaRPr>
          </a:p>
        </p:txBody>
      </p:sp>
      <p:sp>
        <p:nvSpPr>
          <p:cNvPr id="59" name="Rectangle 28"/>
          <p:cNvSpPr>
            <a:spLocks noChangeArrowheads="1"/>
          </p:cNvSpPr>
          <p:nvPr/>
        </p:nvSpPr>
        <p:spPr bwMode="auto">
          <a:xfrm>
            <a:off x="6744871" y="3838173"/>
            <a:ext cx="1335320" cy="366597"/>
          </a:xfrm>
          <a:prstGeom prst="rect">
            <a:avLst/>
          </a:prstGeom>
          <a:noFill/>
          <a:ln w="9525">
            <a:noFill/>
            <a:miter lim="800000"/>
          </a:ln>
        </p:spPr>
        <p:txBody>
          <a:bodyPr lIns="82827" tIns="41413" rIns="82827" bIns="41413">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Freeform 19"/>
          <p:cNvSpPr/>
          <p:nvPr/>
        </p:nvSpPr>
        <p:spPr bwMode="auto">
          <a:xfrm>
            <a:off x="1176432" y="3112728"/>
            <a:ext cx="1594436" cy="1381583"/>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4"/>
          </a:solidFill>
          <a:ln>
            <a:noFill/>
          </a:ln>
        </p:spPr>
        <p:txBody>
          <a:bodyPr lIns="65032" tIns="32516" rIns="65032" bIns="32516"/>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369" name="Freeform 20"/>
          <p:cNvSpPr/>
          <p:nvPr/>
        </p:nvSpPr>
        <p:spPr bwMode="auto">
          <a:xfrm>
            <a:off x="1176432" y="2461662"/>
            <a:ext cx="1594436" cy="1381583"/>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3"/>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70" name="Freeform 21"/>
          <p:cNvSpPr/>
          <p:nvPr/>
        </p:nvSpPr>
        <p:spPr bwMode="auto">
          <a:xfrm>
            <a:off x="1176432" y="1810596"/>
            <a:ext cx="1594436" cy="1381583"/>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2"/>
          </a:solidFill>
          <a:ln>
            <a:noFill/>
          </a:ln>
        </p:spPr>
        <p:txBody>
          <a:bodyPr lIns="65032" tIns="32516" rIns="65032" bIns="32516"/>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371" name="Freeform 22"/>
          <p:cNvSpPr/>
          <p:nvPr/>
        </p:nvSpPr>
        <p:spPr bwMode="auto">
          <a:xfrm>
            <a:off x="1176432" y="1159532"/>
            <a:ext cx="1594436" cy="1383791"/>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noAutofit/>
          </a:bodyPr>
          <a:lstStyle/>
          <a:p>
            <a:pPr algn="ctr">
              <a:lnSpc>
                <a:spcPct val="130000"/>
              </a:lnSpc>
            </a:pPr>
            <a:endParaRPr lang="zh-CN" altLang="en-US" sz="14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5" name="直接连接符 14"/>
          <p:cNvCxnSpPr/>
          <p:nvPr/>
        </p:nvCxnSpPr>
        <p:spPr>
          <a:xfrm flipH="1">
            <a:off x="3053484" y="1353663"/>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053484" y="2457713"/>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053484" y="3252105"/>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53484" y="4145350"/>
            <a:ext cx="2264838" cy="0"/>
          </a:xfrm>
          <a:prstGeom prst="line">
            <a:avLst/>
          </a:prstGeom>
          <a:ln w="63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460304" y="1272676"/>
            <a:ext cx="0" cy="213188"/>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450778" y="2351715"/>
            <a:ext cx="0" cy="211997"/>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440061" y="3174690"/>
            <a:ext cx="0" cy="213188"/>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430535" y="4009577"/>
            <a:ext cx="0" cy="213188"/>
          </a:xfrm>
          <a:prstGeom prst="line">
            <a:avLst/>
          </a:prstGeom>
          <a:ln w="38100">
            <a:solidFill>
              <a:srgbClr val="008C8A"/>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477696" y="1962261"/>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p:cNvSpPr txBox="1"/>
          <p:nvPr/>
        </p:nvSpPr>
        <p:spPr>
          <a:xfrm>
            <a:off x="1470551" y="2610161"/>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1470551" y="3258061"/>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61"/>
          <p:cNvSpPr txBox="1"/>
          <p:nvPr/>
        </p:nvSpPr>
        <p:spPr>
          <a:xfrm>
            <a:off x="1470551" y="3897623"/>
            <a:ext cx="1006198" cy="425766"/>
          </a:xfrm>
          <a:prstGeom prst="rect">
            <a:avLst/>
          </a:prstGeom>
          <a:noFill/>
        </p:spPr>
        <p:txBody>
          <a:bodyPr lIns="65032" tIns="32516" rIns="65032" bIns="32516">
            <a:spAutoFit/>
          </a:bodyPr>
          <a:lstStyle/>
          <a:p>
            <a:pPr algn="ctr">
              <a:lnSpc>
                <a:spcPct val="130000"/>
              </a:lnSpc>
              <a:defRPr/>
            </a:pPr>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62"/>
          <p:cNvGrpSpPr/>
          <p:nvPr/>
        </p:nvGrpSpPr>
        <p:grpSpPr>
          <a:xfrm>
            <a:off x="1703739" y="1378132"/>
            <a:ext cx="540411" cy="539629"/>
            <a:chOff x="3175" y="0"/>
            <a:chExt cx="971551" cy="969963"/>
          </a:xfrm>
          <a:solidFill>
            <a:schemeClr val="bg1"/>
          </a:solidFill>
        </p:grpSpPr>
        <p:sp>
          <p:nvSpPr>
            <p:cNvPr id="64"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Rectangle 51"/>
            <p:cNvSpPr>
              <a:spLocks noChangeArrowheads="1"/>
            </p:cNvSpPr>
            <p:nvPr/>
          </p:nvSpPr>
          <p:spPr bwMode="auto">
            <a:xfrm>
              <a:off x="3175" y="469900"/>
              <a:ext cx="230188" cy="3175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Rectangle 52"/>
            <p:cNvSpPr>
              <a:spLocks noChangeArrowheads="1"/>
            </p:cNvSpPr>
            <p:nvPr/>
          </p:nvSpPr>
          <p:spPr bwMode="auto">
            <a:xfrm>
              <a:off x="744538" y="469900"/>
              <a:ext cx="230188" cy="3175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Rectangle 53"/>
            <p:cNvSpPr>
              <a:spLocks noChangeArrowheads="1"/>
            </p:cNvSpPr>
            <p:nvPr/>
          </p:nvSpPr>
          <p:spPr bwMode="auto">
            <a:xfrm>
              <a:off x="473075" y="741363"/>
              <a:ext cx="31750" cy="22860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54"/>
            <p:cNvSpPr>
              <a:spLocks noChangeArrowheads="1"/>
            </p:cNvSpPr>
            <p:nvPr/>
          </p:nvSpPr>
          <p:spPr bwMode="auto">
            <a:xfrm>
              <a:off x="473075" y="0"/>
              <a:ext cx="31750" cy="228600"/>
            </a:xfrm>
            <a:prstGeom prst="rect">
              <a:avLst/>
            </a:pr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a:lnSpc>
                  <a:spcPct val="130000"/>
                </a:lnSpc>
                <a:defRPr/>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文本框 29"/>
          <p:cNvSpPr txBox="1"/>
          <p:nvPr/>
        </p:nvSpPr>
        <p:spPr>
          <a:xfrm>
            <a:off x="5600937" y="1087089"/>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1" name="文本框 30"/>
          <p:cNvSpPr txBox="1"/>
          <p:nvPr/>
        </p:nvSpPr>
        <p:spPr>
          <a:xfrm>
            <a:off x="5600937" y="1324569"/>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
        <p:nvSpPr>
          <p:cNvPr id="32" name="文本框 31"/>
          <p:cNvSpPr txBox="1"/>
          <p:nvPr/>
        </p:nvSpPr>
        <p:spPr>
          <a:xfrm>
            <a:off x="5600937" y="2107664"/>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3" name="文本框 32"/>
          <p:cNvSpPr txBox="1"/>
          <p:nvPr/>
        </p:nvSpPr>
        <p:spPr>
          <a:xfrm>
            <a:off x="5600937" y="2345144"/>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
        <p:nvSpPr>
          <p:cNvPr id="34" name="文本框 33"/>
          <p:cNvSpPr txBox="1"/>
          <p:nvPr/>
        </p:nvSpPr>
        <p:spPr>
          <a:xfrm>
            <a:off x="5600937" y="2960012"/>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5" name="文本框 34"/>
          <p:cNvSpPr txBox="1"/>
          <p:nvPr/>
        </p:nvSpPr>
        <p:spPr>
          <a:xfrm>
            <a:off x="5600937" y="3197493"/>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
        <p:nvSpPr>
          <p:cNvPr id="36" name="文本框 35"/>
          <p:cNvSpPr txBox="1"/>
          <p:nvPr/>
        </p:nvSpPr>
        <p:spPr>
          <a:xfrm>
            <a:off x="5600937" y="3868436"/>
            <a:ext cx="1208552" cy="250333"/>
          </a:xfrm>
          <a:prstGeom prst="rect">
            <a:avLst/>
          </a:prstGeom>
          <a:noFill/>
        </p:spPr>
        <p:txBody>
          <a:bodyPr wrap="none" lIns="65032" tIns="32516" rIns="65032" bIns="32516" rtlCol="0">
            <a:spAutoFit/>
          </a:bodyPr>
          <a:lstStyle/>
          <a:p>
            <a:r>
              <a:rPr lang="zh-CN" altLang="en-US" sz="1200" b="1" dirty="0">
                <a:solidFill>
                  <a:schemeClr val="bg1">
                    <a:lumMod val="50000"/>
                  </a:schemeClr>
                </a:solidFill>
                <a:ea typeface="微软雅黑" panose="020B0503020204020204" pitchFamily="34" charset="-122"/>
              </a:rPr>
              <a:t>请替换文字内容</a:t>
            </a:r>
          </a:p>
        </p:txBody>
      </p:sp>
      <p:sp>
        <p:nvSpPr>
          <p:cNvPr id="37" name="文本框 36"/>
          <p:cNvSpPr txBox="1"/>
          <p:nvPr/>
        </p:nvSpPr>
        <p:spPr>
          <a:xfrm>
            <a:off x="5600937" y="4105917"/>
            <a:ext cx="2147161" cy="413070"/>
          </a:xfrm>
          <a:prstGeom prst="rect">
            <a:avLst/>
          </a:prstGeom>
          <a:noFill/>
        </p:spPr>
        <p:txBody>
          <a:bodyPr wrap="square" lIns="65032" tIns="32516" rIns="65032" bIns="32516" rtlCol="0">
            <a:spAutoFit/>
          </a:bodyPr>
          <a:lstStyle/>
          <a:p>
            <a:pPr>
              <a:lnSpc>
                <a:spcPct val="150000"/>
              </a:lnSpc>
            </a:pPr>
            <a:r>
              <a:rPr lang="zh-CN" altLang="en-US"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rPr>
              <a:t>点击添加相关标题文字，点击添加相关标题文字，点击添加相关标题文字</a:t>
            </a:r>
            <a:endParaRPr lang="en-US" altLang="zh-CN" sz="800" dirty="0">
              <a:solidFill>
                <a:schemeClr val="bg1">
                  <a:lumMod val="50000"/>
                </a:schemeClr>
              </a:solidFill>
              <a:latin typeface="Arial" panose="020B0604020202020204" pitchFamily="34" charset="0"/>
              <a:ea typeface="微软雅黑" panose="020B0503020204020204" pitchFamily="34" charset="-122"/>
              <a:cs typeface="Ebrima" panose="02000000000000000000" pitchFamily="2" charset="0"/>
              <a:sym typeface="Arial" panose="020B0604020202020204" pitchFamily="34" charset="0"/>
            </a:endParaRPr>
          </a:p>
        </p:txBody>
      </p:sp>
    </p:spTree>
  </p:cSld>
  <p:clrMapOvr>
    <a:masterClrMapping/>
  </p:clrMapOvr>
  <p:transition spd="slow" advTm="0">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1191" y="1435146"/>
            <a:ext cx="9144397" cy="2134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en-US" sz="2400" dirty="0"/>
          </a:p>
        </p:txBody>
      </p:sp>
      <p:sp>
        <p:nvSpPr>
          <p:cNvPr id="11" name="Content Placeholder 2"/>
          <p:cNvSpPr txBox="1"/>
          <p:nvPr/>
        </p:nvSpPr>
        <p:spPr>
          <a:xfrm>
            <a:off x="559691" y="2670206"/>
            <a:ext cx="1373029"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n-US" sz="1200" b="1" dirty="0">
                <a:solidFill>
                  <a:schemeClr val="bg1"/>
                </a:solidFill>
              </a:rPr>
              <a:t>Social Media</a:t>
            </a:r>
          </a:p>
          <a:p>
            <a:pPr marL="0" indent="0" algn="ctr" fontAlgn="auto">
              <a:spcAft>
                <a:spcPts val="0"/>
              </a:spcAft>
              <a:buNone/>
              <a:defRPr/>
            </a:pPr>
            <a:r>
              <a:rPr lang="en-US" sz="800" dirty="0">
                <a:solidFill>
                  <a:schemeClr val="bg1"/>
                </a:solidFill>
              </a:rPr>
              <a:t>Lorem ipsum dolor sit amet, consectetur adipiscing.</a:t>
            </a:r>
          </a:p>
        </p:txBody>
      </p:sp>
      <p:sp>
        <p:nvSpPr>
          <p:cNvPr id="15367" name="Freeform 7"/>
          <p:cNvSpPr>
            <a:spLocks noEditPoints="1" noChangeArrowheads="1"/>
          </p:cNvSpPr>
          <p:nvPr/>
        </p:nvSpPr>
        <p:spPr bwMode="auto">
          <a:xfrm>
            <a:off x="913369" y="1866286"/>
            <a:ext cx="634713" cy="634799"/>
          </a:xfrm>
          <a:custGeom>
            <a:avLst/>
            <a:gdLst>
              <a:gd name="T0" fmla="*/ 780876 w 376"/>
              <a:gd name="T1" fmla="*/ 639103 h 376"/>
              <a:gd name="T2" fmla="*/ 780876 w 376"/>
              <a:gd name="T3" fmla="*/ 535587 h 376"/>
              <a:gd name="T4" fmla="*/ 625601 w 376"/>
              <a:gd name="T5" fmla="*/ 380312 h 376"/>
              <a:gd name="T6" fmla="*/ 535587 w 376"/>
              <a:gd name="T7" fmla="*/ 380312 h 376"/>
              <a:gd name="T8" fmla="*/ 465825 w 376"/>
              <a:gd name="T9" fmla="*/ 333054 h 376"/>
              <a:gd name="T10" fmla="*/ 465825 w 376"/>
              <a:gd name="T11" fmla="*/ 207034 h 376"/>
              <a:gd name="T12" fmla="*/ 531086 w 376"/>
              <a:gd name="T13" fmla="*/ 108017 h 376"/>
              <a:gd name="T14" fmla="*/ 423069 w 376"/>
              <a:gd name="T15" fmla="*/ 0 h 376"/>
              <a:gd name="T16" fmla="*/ 315051 w 376"/>
              <a:gd name="T17" fmla="*/ 108017 h 376"/>
              <a:gd name="T18" fmla="*/ 380312 w 376"/>
              <a:gd name="T19" fmla="*/ 207034 h 376"/>
              <a:gd name="T20" fmla="*/ 380312 w 376"/>
              <a:gd name="T21" fmla="*/ 333054 h 376"/>
              <a:gd name="T22" fmla="*/ 310550 w 376"/>
              <a:gd name="T23" fmla="*/ 380312 h 376"/>
              <a:gd name="T24" fmla="*/ 220536 w 376"/>
              <a:gd name="T25" fmla="*/ 380312 h 376"/>
              <a:gd name="T26" fmla="*/ 65261 w 376"/>
              <a:gd name="T27" fmla="*/ 535587 h 376"/>
              <a:gd name="T28" fmla="*/ 65261 w 376"/>
              <a:gd name="T29" fmla="*/ 639103 h 376"/>
              <a:gd name="T30" fmla="*/ 0 w 376"/>
              <a:gd name="T31" fmla="*/ 738120 h 376"/>
              <a:gd name="T32" fmla="*/ 108017 w 376"/>
              <a:gd name="T33" fmla="*/ 846137 h 376"/>
              <a:gd name="T34" fmla="*/ 216035 w 376"/>
              <a:gd name="T35" fmla="*/ 738120 h 376"/>
              <a:gd name="T36" fmla="*/ 150774 w 376"/>
              <a:gd name="T37" fmla="*/ 639103 h 376"/>
              <a:gd name="T38" fmla="*/ 150774 w 376"/>
              <a:gd name="T39" fmla="*/ 535587 h 376"/>
              <a:gd name="T40" fmla="*/ 220536 w 376"/>
              <a:gd name="T41" fmla="*/ 465825 h 376"/>
              <a:gd name="T42" fmla="*/ 310550 w 376"/>
              <a:gd name="T43" fmla="*/ 465825 h 376"/>
              <a:gd name="T44" fmla="*/ 380312 w 376"/>
              <a:gd name="T45" fmla="*/ 454574 h 376"/>
              <a:gd name="T46" fmla="*/ 380312 w 376"/>
              <a:gd name="T47" fmla="*/ 639103 h 376"/>
              <a:gd name="T48" fmla="*/ 315051 w 376"/>
              <a:gd name="T49" fmla="*/ 738120 h 376"/>
              <a:gd name="T50" fmla="*/ 423069 w 376"/>
              <a:gd name="T51" fmla="*/ 846137 h 376"/>
              <a:gd name="T52" fmla="*/ 531086 w 376"/>
              <a:gd name="T53" fmla="*/ 738120 h 376"/>
              <a:gd name="T54" fmla="*/ 465825 w 376"/>
              <a:gd name="T55" fmla="*/ 639103 h 376"/>
              <a:gd name="T56" fmla="*/ 465825 w 376"/>
              <a:gd name="T57" fmla="*/ 454574 h 376"/>
              <a:gd name="T58" fmla="*/ 535587 w 376"/>
              <a:gd name="T59" fmla="*/ 465825 h 376"/>
              <a:gd name="T60" fmla="*/ 625601 w 376"/>
              <a:gd name="T61" fmla="*/ 465825 h 376"/>
              <a:gd name="T62" fmla="*/ 695363 w 376"/>
              <a:gd name="T63" fmla="*/ 535587 h 376"/>
              <a:gd name="T64" fmla="*/ 695363 w 376"/>
              <a:gd name="T65" fmla="*/ 639103 h 376"/>
              <a:gd name="T66" fmla="*/ 630102 w 376"/>
              <a:gd name="T67" fmla="*/ 738120 h 376"/>
              <a:gd name="T68" fmla="*/ 738120 w 376"/>
              <a:gd name="T69" fmla="*/ 846137 h 376"/>
              <a:gd name="T70" fmla="*/ 846137 w 376"/>
              <a:gd name="T71" fmla="*/ 738120 h 376"/>
              <a:gd name="T72" fmla="*/ 780876 w 376"/>
              <a:gd name="T73" fmla="*/ 639103 h 376"/>
              <a:gd name="T74" fmla="*/ 168777 w 376"/>
              <a:gd name="T75" fmla="*/ 738120 h 376"/>
              <a:gd name="T76" fmla="*/ 108017 w 376"/>
              <a:gd name="T77" fmla="*/ 801130 h 376"/>
              <a:gd name="T78" fmla="*/ 45007 w 376"/>
              <a:gd name="T79" fmla="*/ 738120 h 376"/>
              <a:gd name="T80" fmla="*/ 108017 w 376"/>
              <a:gd name="T81" fmla="*/ 675109 h 376"/>
              <a:gd name="T82" fmla="*/ 168777 w 376"/>
              <a:gd name="T83" fmla="*/ 738120 h 376"/>
              <a:gd name="T84" fmla="*/ 360058 w 376"/>
              <a:gd name="T85" fmla="*/ 108017 h 376"/>
              <a:gd name="T86" fmla="*/ 423069 w 376"/>
              <a:gd name="T87" fmla="*/ 45007 h 376"/>
              <a:gd name="T88" fmla="*/ 483828 w 376"/>
              <a:gd name="T89" fmla="*/ 108017 h 376"/>
              <a:gd name="T90" fmla="*/ 423069 w 376"/>
              <a:gd name="T91" fmla="*/ 171028 h 376"/>
              <a:gd name="T92" fmla="*/ 360058 w 376"/>
              <a:gd name="T93" fmla="*/ 108017 h 376"/>
              <a:gd name="T94" fmla="*/ 483828 w 376"/>
              <a:gd name="T95" fmla="*/ 738120 h 376"/>
              <a:gd name="T96" fmla="*/ 423069 w 376"/>
              <a:gd name="T97" fmla="*/ 801130 h 376"/>
              <a:gd name="T98" fmla="*/ 360058 w 376"/>
              <a:gd name="T99" fmla="*/ 738120 h 376"/>
              <a:gd name="T100" fmla="*/ 423069 w 376"/>
              <a:gd name="T101" fmla="*/ 675109 h 376"/>
              <a:gd name="T102" fmla="*/ 483828 w 376"/>
              <a:gd name="T103" fmla="*/ 738120 h 376"/>
              <a:gd name="T104" fmla="*/ 738120 w 376"/>
              <a:gd name="T105" fmla="*/ 801130 h 376"/>
              <a:gd name="T106" fmla="*/ 675109 w 376"/>
              <a:gd name="T107" fmla="*/ 738120 h 376"/>
              <a:gd name="T108" fmla="*/ 738120 w 376"/>
              <a:gd name="T109" fmla="*/ 675109 h 376"/>
              <a:gd name="T110" fmla="*/ 798879 w 376"/>
              <a:gd name="T111" fmla="*/ 738120 h 376"/>
              <a:gd name="T112" fmla="*/ 738120 w 376"/>
              <a:gd name="T113" fmla="*/ 801130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76"/>
              <a:gd name="T173" fmla="*/ 376 w 376"/>
              <a:gd name="T174" fmla="*/ 376 h 3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w="9525">
            <a:noFill/>
            <a:round/>
          </a:ln>
        </p:spPr>
        <p:txBody>
          <a:bodyPr lIns="68589" tIns="34295" rIns="68589" bIns="34295"/>
          <a:lstStyle/>
          <a:p>
            <a:endParaRPr lang="zh-CN" altLang="en-US"/>
          </a:p>
        </p:txBody>
      </p:sp>
      <p:sp>
        <p:nvSpPr>
          <p:cNvPr id="13" name="Content Placeholder 2"/>
          <p:cNvSpPr txBox="1"/>
          <p:nvPr/>
        </p:nvSpPr>
        <p:spPr>
          <a:xfrm>
            <a:off x="2204230" y="2670206"/>
            <a:ext cx="1362312"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n-US" sz="1200" b="1" dirty="0">
                <a:solidFill>
                  <a:schemeClr val="bg1"/>
                </a:solidFill>
              </a:rPr>
              <a:t>Code</a:t>
            </a:r>
          </a:p>
          <a:p>
            <a:pPr marL="0" indent="0" algn="ctr" fontAlgn="auto">
              <a:spcAft>
                <a:spcPts val="0"/>
              </a:spcAft>
              <a:buNone/>
              <a:defRPr/>
            </a:pPr>
            <a:r>
              <a:rPr lang="en-US" sz="800" dirty="0">
                <a:solidFill>
                  <a:schemeClr val="bg1"/>
                </a:solidFill>
              </a:rPr>
              <a:t>Lorem ipsum dolor sit amet, consectetur adipiscing.</a:t>
            </a:r>
          </a:p>
        </p:txBody>
      </p:sp>
      <p:sp>
        <p:nvSpPr>
          <p:cNvPr id="15369" name="Freeform 12"/>
          <p:cNvSpPr>
            <a:spLocks noEditPoints="1" noChangeArrowheads="1"/>
          </p:cNvSpPr>
          <p:nvPr/>
        </p:nvSpPr>
        <p:spPr bwMode="auto">
          <a:xfrm>
            <a:off x="2447160" y="1950846"/>
            <a:ext cx="875261" cy="533565"/>
          </a:xfrm>
          <a:custGeom>
            <a:avLst/>
            <a:gdLst>
              <a:gd name="T0" fmla="*/ 443389 w 400"/>
              <a:gd name="T1" fmla="*/ 20403 h 244"/>
              <a:gd name="T2" fmla="*/ 370463 w 400"/>
              <a:gd name="T3" fmla="*/ 20403 h 244"/>
              <a:gd name="T4" fmla="*/ 0 w 400"/>
              <a:gd name="T5" fmla="*/ 355600 h 244"/>
              <a:gd name="T6" fmla="*/ 370463 w 400"/>
              <a:gd name="T7" fmla="*/ 690797 h 244"/>
              <a:gd name="T8" fmla="*/ 443389 w 400"/>
              <a:gd name="T9" fmla="*/ 690797 h 244"/>
              <a:gd name="T10" fmla="*/ 443389 w 400"/>
              <a:gd name="T11" fmla="*/ 617928 h 244"/>
              <a:gd name="T12" fmla="*/ 154603 w 400"/>
              <a:gd name="T13" fmla="*/ 355600 h 244"/>
              <a:gd name="T14" fmla="*/ 443389 w 400"/>
              <a:gd name="T15" fmla="*/ 93272 h 244"/>
              <a:gd name="T16" fmla="*/ 443389 w 400"/>
              <a:gd name="T17" fmla="*/ 20403 h 244"/>
              <a:gd name="T18" fmla="*/ 793432 w 400"/>
              <a:gd name="T19" fmla="*/ 20403 h 244"/>
              <a:gd name="T20" fmla="*/ 723423 w 400"/>
              <a:gd name="T21" fmla="*/ 20403 h 244"/>
              <a:gd name="T22" fmla="*/ 723423 w 400"/>
              <a:gd name="T23" fmla="*/ 93272 h 244"/>
              <a:gd name="T24" fmla="*/ 1012209 w 400"/>
              <a:gd name="T25" fmla="*/ 355600 h 244"/>
              <a:gd name="T26" fmla="*/ 723423 w 400"/>
              <a:gd name="T27" fmla="*/ 617928 h 244"/>
              <a:gd name="T28" fmla="*/ 723423 w 400"/>
              <a:gd name="T29" fmla="*/ 690797 h 244"/>
              <a:gd name="T30" fmla="*/ 793432 w 400"/>
              <a:gd name="T31" fmla="*/ 690797 h 244"/>
              <a:gd name="T32" fmla="*/ 1166812 w 400"/>
              <a:gd name="T33" fmla="*/ 355600 h 244"/>
              <a:gd name="T34" fmla="*/ 793432 w 400"/>
              <a:gd name="T35" fmla="*/ 20403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0"/>
              <a:gd name="T55" fmla="*/ 0 h 244"/>
              <a:gd name="T56" fmla="*/ 400 w 400"/>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w="9525">
            <a:noFill/>
            <a:round/>
          </a:ln>
        </p:spPr>
        <p:txBody>
          <a:bodyPr lIns="68589" tIns="34295" rIns="68589" bIns="34295"/>
          <a:lstStyle/>
          <a:p>
            <a:endParaRPr lang="zh-CN" altLang="en-US"/>
          </a:p>
        </p:txBody>
      </p:sp>
      <p:sp>
        <p:nvSpPr>
          <p:cNvPr id="19" name="Content Placeholder 2"/>
          <p:cNvSpPr txBox="1"/>
          <p:nvPr/>
        </p:nvSpPr>
        <p:spPr>
          <a:xfrm>
            <a:off x="3838052" y="2670206"/>
            <a:ext cx="1382555"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n-US" sz="1200" b="1" dirty="0">
                <a:solidFill>
                  <a:schemeClr val="bg1"/>
                </a:solidFill>
              </a:rPr>
              <a:t>Photography</a:t>
            </a:r>
          </a:p>
          <a:p>
            <a:pPr marL="0" indent="0" algn="ctr" fontAlgn="auto">
              <a:spcAft>
                <a:spcPts val="0"/>
              </a:spcAft>
              <a:buNone/>
              <a:defRPr/>
            </a:pPr>
            <a:r>
              <a:rPr lang="en-US" sz="800" dirty="0">
                <a:solidFill>
                  <a:schemeClr val="bg1"/>
                </a:solidFill>
              </a:rPr>
              <a:t>Lorem ipsum dolor sit amet, consectetur adipiscing.</a:t>
            </a:r>
          </a:p>
        </p:txBody>
      </p:sp>
      <p:sp>
        <p:nvSpPr>
          <p:cNvPr id="15371" name="Freeform 17"/>
          <p:cNvSpPr>
            <a:spLocks noEditPoints="1" noChangeArrowheads="1"/>
          </p:cNvSpPr>
          <p:nvPr/>
        </p:nvSpPr>
        <p:spPr bwMode="auto">
          <a:xfrm>
            <a:off x="4171484" y="1906780"/>
            <a:ext cx="707354" cy="565721"/>
          </a:xfrm>
          <a:custGeom>
            <a:avLst/>
            <a:gdLst>
              <a:gd name="T0" fmla="*/ 471488 w 400"/>
              <a:gd name="T1" fmla="*/ 282773 h 320"/>
              <a:gd name="T2" fmla="*/ 330041 w 400"/>
              <a:gd name="T3" fmla="*/ 424160 h 320"/>
              <a:gd name="T4" fmla="*/ 471488 w 400"/>
              <a:gd name="T5" fmla="*/ 565547 h 320"/>
              <a:gd name="T6" fmla="*/ 612934 w 400"/>
              <a:gd name="T7" fmla="*/ 424160 h 320"/>
              <a:gd name="T8" fmla="*/ 471488 w 400"/>
              <a:gd name="T9" fmla="*/ 282773 h 320"/>
              <a:gd name="T10" fmla="*/ 848678 w 400"/>
              <a:gd name="T11" fmla="*/ 141387 h 320"/>
              <a:gd name="T12" fmla="*/ 735521 w 400"/>
              <a:gd name="T13" fmla="*/ 141387 h 320"/>
              <a:gd name="T14" fmla="*/ 697802 w 400"/>
              <a:gd name="T15" fmla="*/ 115466 h 320"/>
              <a:gd name="T16" fmla="*/ 669512 w 400"/>
              <a:gd name="T17" fmla="*/ 25921 h 320"/>
              <a:gd name="T18" fmla="*/ 631793 w 400"/>
              <a:gd name="T19" fmla="*/ 0 h 320"/>
              <a:gd name="T20" fmla="*/ 311182 w 400"/>
              <a:gd name="T21" fmla="*/ 0 h 320"/>
              <a:gd name="T22" fmla="*/ 273463 w 400"/>
              <a:gd name="T23" fmla="*/ 25921 h 320"/>
              <a:gd name="T24" fmla="*/ 245174 w 400"/>
              <a:gd name="T25" fmla="*/ 115466 h 320"/>
              <a:gd name="T26" fmla="*/ 207455 w 400"/>
              <a:gd name="T27" fmla="*/ 141387 h 320"/>
              <a:gd name="T28" fmla="*/ 94298 w 400"/>
              <a:gd name="T29" fmla="*/ 141387 h 320"/>
              <a:gd name="T30" fmla="*/ 0 w 400"/>
              <a:gd name="T31" fmla="*/ 235644 h 320"/>
              <a:gd name="T32" fmla="*/ 0 w 400"/>
              <a:gd name="T33" fmla="*/ 659804 h 320"/>
              <a:gd name="T34" fmla="*/ 94298 w 400"/>
              <a:gd name="T35" fmla="*/ 754062 h 320"/>
              <a:gd name="T36" fmla="*/ 848678 w 400"/>
              <a:gd name="T37" fmla="*/ 754062 h 320"/>
              <a:gd name="T38" fmla="*/ 942975 w 400"/>
              <a:gd name="T39" fmla="*/ 659804 h 320"/>
              <a:gd name="T40" fmla="*/ 942975 w 400"/>
              <a:gd name="T41" fmla="*/ 235644 h 320"/>
              <a:gd name="T42" fmla="*/ 848678 w 400"/>
              <a:gd name="T43" fmla="*/ 141387 h 320"/>
              <a:gd name="T44" fmla="*/ 471488 w 400"/>
              <a:gd name="T45" fmla="*/ 659804 h 320"/>
              <a:gd name="T46" fmla="*/ 235744 w 400"/>
              <a:gd name="T47" fmla="*/ 424160 h 320"/>
              <a:gd name="T48" fmla="*/ 471488 w 400"/>
              <a:gd name="T49" fmla="*/ 188516 h 320"/>
              <a:gd name="T50" fmla="*/ 707231 w 400"/>
              <a:gd name="T51" fmla="*/ 424160 h 320"/>
              <a:gd name="T52" fmla="*/ 471488 w 400"/>
              <a:gd name="T53" fmla="*/ 659804 h 320"/>
              <a:gd name="T54" fmla="*/ 815673 w 400"/>
              <a:gd name="T55" fmla="*/ 301625 h 320"/>
              <a:gd name="T56" fmla="*/ 782669 w 400"/>
              <a:gd name="T57" fmla="*/ 268635 h 320"/>
              <a:gd name="T58" fmla="*/ 815673 w 400"/>
              <a:gd name="T59" fmla="*/ 235644 h 320"/>
              <a:gd name="T60" fmla="*/ 848678 w 400"/>
              <a:gd name="T61" fmla="*/ 268635 h 320"/>
              <a:gd name="T62" fmla="*/ 815673 w 400"/>
              <a:gd name="T63" fmla="*/ 301625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ln>
        </p:spPr>
        <p:txBody>
          <a:bodyPr lIns="68589" tIns="34295" rIns="68589" bIns="34295"/>
          <a:lstStyle/>
          <a:p>
            <a:endParaRPr lang="zh-CN" altLang="en-US"/>
          </a:p>
        </p:txBody>
      </p:sp>
      <p:sp>
        <p:nvSpPr>
          <p:cNvPr id="21" name="Content Placeholder 2"/>
          <p:cNvSpPr txBox="1"/>
          <p:nvPr/>
        </p:nvSpPr>
        <p:spPr>
          <a:xfrm>
            <a:off x="5492116" y="2670206"/>
            <a:ext cx="1390892"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n-US" sz="1200" b="1" dirty="0">
                <a:solidFill>
                  <a:schemeClr val="bg1"/>
                </a:solidFill>
              </a:rPr>
              <a:t>Copywriting</a:t>
            </a:r>
          </a:p>
          <a:p>
            <a:pPr marL="0" indent="0" algn="ctr" fontAlgn="auto">
              <a:spcAft>
                <a:spcPts val="0"/>
              </a:spcAft>
              <a:buNone/>
              <a:defRPr/>
            </a:pPr>
            <a:r>
              <a:rPr lang="en-US" sz="800" dirty="0">
                <a:solidFill>
                  <a:schemeClr val="bg1"/>
                </a:solidFill>
              </a:rPr>
              <a:t>Lorem ipsum dolor sit amet, consectetur adipiscing.</a:t>
            </a:r>
          </a:p>
        </p:txBody>
      </p:sp>
      <p:sp>
        <p:nvSpPr>
          <p:cNvPr id="15373" name="Freeform 22"/>
          <p:cNvSpPr>
            <a:spLocks noEditPoints="1" noChangeArrowheads="1"/>
          </p:cNvSpPr>
          <p:nvPr/>
        </p:nvSpPr>
        <p:spPr bwMode="auto">
          <a:xfrm>
            <a:off x="5927960" y="1944891"/>
            <a:ext cx="519203" cy="518081"/>
          </a:xfrm>
          <a:custGeom>
            <a:avLst/>
            <a:gdLst>
              <a:gd name="T0" fmla="*/ 628630 w 316"/>
              <a:gd name="T1" fmla="*/ 63374 h 316"/>
              <a:gd name="T2" fmla="*/ 516922 w 316"/>
              <a:gd name="T3" fmla="*/ 8741 h 316"/>
              <a:gd name="T4" fmla="*/ 295697 w 316"/>
              <a:gd name="T5" fmla="*/ 229459 h 316"/>
              <a:gd name="T6" fmla="*/ 43807 w 316"/>
              <a:gd name="T7" fmla="*/ 482956 h 316"/>
              <a:gd name="T8" fmla="*/ 0 w 316"/>
              <a:gd name="T9" fmla="*/ 690562 h 316"/>
              <a:gd name="T10" fmla="*/ 208083 w 316"/>
              <a:gd name="T11" fmla="*/ 646856 h 316"/>
              <a:gd name="T12" fmla="*/ 459973 w 316"/>
              <a:gd name="T13" fmla="*/ 393358 h 316"/>
              <a:gd name="T14" fmla="*/ 683389 w 316"/>
              <a:gd name="T15" fmla="*/ 172641 h 316"/>
              <a:gd name="T16" fmla="*/ 628630 w 316"/>
              <a:gd name="T17" fmla="*/ 63374 h 316"/>
              <a:gd name="T18" fmla="*/ 194941 w 316"/>
              <a:gd name="T19" fmla="*/ 620632 h 316"/>
              <a:gd name="T20" fmla="*/ 124850 w 316"/>
              <a:gd name="T21" fmla="*/ 635929 h 316"/>
              <a:gd name="T22" fmla="*/ 94185 w 316"/>
              <a:gd name="T23" fmla="*/ 596593 h 316"/>
              <a:gd name="T24" fmla="*/ 52568 w 316"/>
              <a:gd name="T25" fmla="*/ 565999 h 316"/>
              <a:gd name="T26" fmla="*/ 67901 w 316"/>
              <a:gd name="T27" fmla="*/ 493883 h 316"/>
              <a:gd name="T28" fmla="*/ 89804 w 316"/>
              <a:gd name="T29" fmla="*/ 474215 h 316"/>
              <a:gd name="T30" fmla="*/ 170847 w 316"/>
              <a:gd name="T31" fmla="*/ 517921 h 316"/>
              <a:gd name="T32" fmla="*/ 216844 w 316"/>
              <a:gd name="T33" fmla="*/ 600964 h 316"/>
              <a:gd name="T34" fmla="*/ 194941 w 316"/>
              <a:gd name="T35" fmla="*/ 620632 h 3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
              <a:gd name="T55" fmla="*/ 0 h 316"/>
              <a:gd name="T56" fmla="*/ 316 w 316"/>
              <a:gd name="T57" fmla="*/ 316 h 3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w="9525">
            <a:noFill/>
            <a:round/>
          </a:ln>
        </p:spPr>
        <p:txBody>
          <a:bodyPr lIns="68589" tIns="34295" rIns="68589" bIns="34295"/>
          <a:lstStyle/>
          <a:p>
            <a:endParaRPr lang="zh-CN" altLang="en-US"/>
          </a:p>
        </p:txBody>
      </p:sp>
      <p:sp>
        <p:nvSpPr>
          <p:cNvPr id="23" name="Content Placeholder 2"/>
          <p:cNvSpPr txBox="1"/>
          <p:nvPr/>
        </p:nvSpPr>
        <p:spPr>
          <a:xfrm>
            <a:off x="7154517" y="2670206"/>
            <a:ext cx="1400418" cy="550239"/>
          </a:xfrm>
          <a:prstGeom prst="rect">
            <a:avLst/>
          </a:prstGeom>
        </p:spPr>
        <p:txBody>
          <a:bodyPr lIns="91452" tIns="45726" rIns="91452" bIns="45726"/>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s-HN" sz="1200" b="1" dirty="0">
                <a:solidFill>
                  <a:schemeClr val="bg1"/>
                </a:solidFill>
              </a:rPr>
              <a:t>Films</a:t>
            </a:r>
            <a:endParaRPr lang="en-US" sz="1200" b="1" dirty="0">
              <a:solidFill>
                <a:schemeClr val="bg1"/>
              </a:solidFill>
            </a:endParaRPr>
          </a:p>
          <a:p>
            <a:pPr marL="0" indent="0" algn="ctr" fontAlgn="auto">
              <a:spcAft>
                <a:spcPts val="0"/>
              </a:spcAft>
              <a:buNone/>
              <a:defRPr/>
            </a:pPr>
            <a:r>
              <a:rPr lang="en-US" sz="800" dirty="0">
                <a:solidFill>
                  <a:schemeClr val="bg1"/>
                </a:solidFill>
              </a:rPr>
              <a:t>Lorem ipsum dolor sit amet, consectetur adipiscing.</a:t>
            </a:r>
          </a:p>
        </p:txBody>
      </p:sp>
      <p:sp>
        <p:nvSpPr>
          <p:cNvPr id="15375" name="Freeform 27"/>
          <p:cNvSpPr>
            <a:spLocks noEditPoints="1" noChangeArrowheads="1"/>
          </p:cNvSpPr>
          <p:nvPr/>
        </p:nvSpPr>
        <p:spPr bwMode="auto">
          <a:xfrm>
            <a:off x="7487950" y="1941318"/>
            <a:ext cx="733552" cy="525228"/>
          </a:xfrm>
          <a:custGeom>
            <a:avLst/>
            <a:gdLst>
              <a:gd name="T0" fmla="*/ 977900 w 392"/>
              <a:gd name="T1" fmla="*/ 100013 h 280"/>
              <a:gd name="T2" fmla="*/ 977900 w 392"/>
              <a:gd name="T3" fmla="*/ 40005 h 280"/>
              <a:gd name="T4" fmla="*/ 937986 w 392"/>
              <a:gd name="T5" fmla="*/ 0 h 280"/>
              <a:gd name="T6" fmla="*/ 39914 w 392"/>
              <a:gd name="T7" fmla="*/ 0 h 280"/>
              <a:gd name="T8" fmla="*/ 0 w 392"/>
              <a:gd name="T9" fmla="*/ 40005 h 280"/>
              <a:gd name="T10" fmla="*/ 0 w 392"/>
              <a:gd name="T11" fmla="*/ 100013 h 280"/>
              <a:gd name="T12" fmla="*/ 99786 w 392"/>
              <a:gd name="T13" fmla="*/ 100013 h 280"/>
              <a:gd name="T14" fmla="*/ 99786 w 392"/>
              <a:gd name="T15" fmla="*/ 200025 h 280"/>
              <a:gd name="T16" fmla="*/ 0 w 392"/>
              <a:gd name="T17" fmla="*/ 200025 h 280"/>
              <a:gd name="T18" fmla="*/ 0 w 392"/>
              <a:gd name="T19" fmla="*/ 300038 h 280"/>
              <a:gd name="T20" fmla="*/ 99786 w 392"/>
              <a:gd name="T21" fmla="*/ 300038 h 280"/>
              <a:gd name="T22" fmla="*/ 99786 w 392"/>
              <a:gd name="T23" fmla="*/ 400050 h 280"/>
              <a:gd name="T24" fmla="*/ 0 w 392"/>
              <a:gd name="T25" fmla="*/ 400050 h 280"/>
              <a:gd name="T26" fmla="*/ 0 w 392"/>
              <a:gd name="T27" fmla="*/ 500063 h 280"/>
              <a:gd name="T28" fmla="*/ 99786 w 392"/>
              <a:gd name="T29" fmla="*/ 500063 h 280"/>
              <a:gd name="T30" fmla="*/ 99786 w 392"/>
              <a:gd name="T31" fmla="*/ 600075 h 280"/>
              <a:gd name="T32" fmla="*/ 0 w 392"/>
              <a:gd name="T33" fmla="*/ 600075 h 280"/>
              <a:gd name="T34" fmla="*/ 0 w 392"/>
              <a:gd name="T35" fmla="*/ 660083 h 280"/>
              <a:gd name="T36" fmla="*/ 39914 w 392"/>
              <a:gd name="T37" fmla="*/ 700088 h 280"/>
              <a:gd name="T38" fmla="*/ 937986 w 392"/>
              <a:gd name="T39" fmla="*/ 700088 h 280"/>
              <a:gd name="T40" fmla="*/ 977900 w 392"/>
              <a:gd name="T41" fmla="*/ 660083 h 280"/>
              <a:gd name="T42" fmla="*/ 977900 w 392"/>
              <a:gd name="T43" fmla="*/ 600075 h 280"/>
              <a:gd name="T44" fmla="*/ 878114 w 392"/>
              <a:gd name="T45" fmla="*/ 600075 h 280"/>
              <a:gd name="T46" fmla="*/ 878114 w 392"/>
              <a:gd name="T47" fmla="*/ 500063 h 280"/>
              <a:gd name="T48" fmla="*/ 977900 w 392"/>
              <a:gd name="T49" fmla="*/ 500063 h 280"/>
              <a:gd name="T50" fmla="*/ 977900 w 392"/>
              <a:gd name="T51" fmla="*/ 400050 h 280"/>
              <a:gd name="T52" fmla="*/ 878114 w 392"/>
              <a:gd name="T53" fmla="*/ 400050 h 280"/>
              <a:gd name="T54" fmla="*/ 878114 w 392"/>
              <a:gd name="T55" fmla="*/ 300038 h 280"/>
              <a:gd name="T56" fmla="*/ 977900 w 392"/>
              <a:gd name="T57" fmla="*/ 300038 h 280"/>
              <a:gd name="T58" fmla="*/ 977900 w 392"/>
              <a:gd name="T59" fmla="*/ 200025 h 280"/>
              <a:gd name="T60" fmla="*/ 878114 w 392"/>
              <a:gd name="T61" fmla="*/ 200025 h 280"/>
              <a:gd name="T62" fmla="*/ 878114 w 392"/>
              <a:gd name="T63" fmla="*/ 100013 h 280"/>
              <a:gd name="T64" fmla="*/ 977900 w 392"/>
              <a:gd name="T65" fmla="*/ 100013 h 280"/>
              <a:gd name="T66" fmla="*/ 379186 w 392"/>
              <a:gd name="T67" fmla="*/ 500063 h 280"/>
              <a:gd name="T68" fmla="*/ 379186 w 392"/>
              <a:gd name="T69" fmla="*/ 200025 h 280"/>
              <a:gd name="T70" fmla="*/ 628650 w 392"/>
              <a:gd name="T71" fmla="*/ 350044 h 280"/>
              <a:gd name="T72" fmla="*/ 379186 w 392"/>
              <a:gd name="T73" fmla="*/ 500063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280"/>
              <a:gd name="T113" fmla="*/ 392 w 392"/>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w="9525">
            <a:noFill/>
            <a:round/>
          </a:ln>
        </p:spPr>
        <p:txBody>
          <a:bodyPr lIns="68589" tIns="34295" rIns="68589" bIns="34295"/>
          <a:lstStyle/>
          <a:p>
            <a:endParaRPr lang="zh-CN" altLang="en-US"/>
          </a:p>
        </p:txBody>
      </p:sp>
      <p:sp>
        <p:nvSpPr>
          <p:cNvPr id="25" name="Content Placeholder 2"/>
          <p:cNvSpPr txBox="1">
            <a:spLocks noChangeArrowheads="1"/>
          </p:cNvSpPr>
          <p:nvPr/>
        </p:nvSpPr>
        <p:spPr bwMode="auto">
          <a:xfrm>
            <a:off x="607324" y="3696841"/>
            <a:ext cx="7930940" cy="817021"/>
          </a:xfrm>
          <a:prstGeom prst="rect">
            <a:avLst/>
          </a:prstGeom>
          <a:noFill/>
          <a:ln w="9525">
            <a:noFill/>
            <a:miter lim="800000"/>
          </a:ln>
        </p:spPr>
        <p:txBody>
          <a:bodyPr lIns="91452" tIns="45726" rIns="91452" bIns="45726"/>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a:p>
            <a:pPr>
              <a:lnSpc>
                <a:spcPct val="130000"/>
              </a:lnSpc>
            </a:pP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10827"/>
            <a:ext cx="9144000" cy="5129784"/>
          </a:xfrm>
          <a:prstGeom prst="rect">
            <a:avLst/>
          </a:prstGeom>
          <a:noFill/>
        </p:spPr>
      </p:pic>
      <p:pic>
        <p:nvPicPr>
          <p:cNvPr id="2"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356010" y="-792286"/>
            <a:ext cx="433569" cy="433651"/>
          </a:xfrm>
          <a:prstGeom prst="rect">
            <a:avLst/>
          </a:prstGeom>
        </p:spPr>
      </p:pic>
      <p:sp>
        <p:nvSpPr>
          <p:cNvPr id="11" name="TextBox 7"/>
          <p:cNvSpPr>
            <a:spLocks noChangeArrowheads="1"/>
          </p:cNvSpPr>
          <p:nvPr/>
        </p:nvSpPr>
        <p:spPr bwMode="auto">
          <a:xfrm>
            <a:off x="-84075" y="3267054"/>
            <a:ext cx="46348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000" b="1" spc="427"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谢谢您的观看</a:t>
            </a:r>
          </a:p>
        </p:txBody>
      </p:sp>
      <p:sp>
        <p:nvSpPr>
          <p:cNvPr id="12" name="TextBox 7"/>
          <p:cNvSpPr>
            <a:spLocks noChangeArrowheads="1"/>
          </p:cNvSpPr>
          <p:nvPr/>
        </p:nvSpPr>
        <p:spPr bwMode="auto">
          <a:xfrm>
            <a:off x="-324340" y="2752994"/>
            <a:ext cx="4969142"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4000" dirty="0">
                <a:solidFill>
                  <a:schemeClr val="tx1">
                    <a:lumMod val="85000"/>
                    <a:lumOff val="15000"/>
                  </a:schemeClr>
                </a:solidFill>
                <a:latin typeface="LilyUPC" pitchFamily="34" charset="-34"/>
                <a:ea typeface="微软雅黑" panose="020B0503020204020204" pitchFamily="34" charset="-122"/>
                <a:cs typeface="LilyUPC" pitchFamily="34" charset="-34"/>
                <a:sym typeface="微软雅黑" panose="020B0503020204020204" pitchFamily="34" charset="-122"/>
              </a:rPr>
              <a:t>IMPLEMENTATION</a:t>
            </a:r>
            <a:endParaRPr lang="zh-CN" altLang="en-US" sz="4000" dirty="0">
              <a:solidFill>
                <a:schemeClr val="tx1">
                  <a:lumMod val="85000"/>
                  <a:lumOff val="15000"/>
                </a:schemeClr>
              </a:solidFill>
              <a:latin typeface="LilyUPC" pitchFamily="34" charset="-34"/>
              <a:ea typeface="微软雅黑" panose="020B0503020204020204" pitchFamily="34" charset="-122"/>
              <a:cs typeface="LilyUPC" pitchFamily="34" charset="-34"/>
              <a:sym typeface="微软雅黑" panose="020B0503020204020204" pitchFamily="34" charset="-122"/>
            </a:endParaRPr>
          </a:p>
        </p:txBody>
      </p:sp>
      <p:sp>
        <p:nvSpPr>
          <p:cNvPr id="13" name="TextBox 7"/>
          <p:cNvSpPr>
            <a:spLocks noChangeArrowheads="1"/>
          </p:cNvSpPr>
          <p:nvPr/>
        </p:nvSpPr>
        <p:spPr bwMode="auto">
          <a:xfrm>
            <a:off x="722586" y="3914093"/>
            <a:ext cx="30215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900" spc="427"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Presentation/speech/debate</a:t>
            </a:r>
          </a:p>
        </p:txBody>
      </p:sp>
      <p:grpSp>
        <p:nvGrpSpPr>
          <p:cNvPr id="4" name="组合 17"/>
          <p:cNvGrpSpPr/>
          <p:nvPr/>
        </p:nvGrpSpPr>
        <p:grpSpPr>
          <a:xfrm>
            <a:off x="1414128" y="4321610"/>
            <a:ext cx="409510" cy="409587"/>
            <a:chOff x="6141453" y="5704667"/>
            <a:chExt cx="575844" cy="575844"/>
          </a:xfrm>
        </p:grpSpPr>
        <p:sp>
          <p:nvSpPr>
            <p:cNvPr id="15" name="椭圆 14"/>
            <p:cNvSpPr/>
            <p:nvPr/>
          </p:nvSpPr>
          <p:spPr>
            <a:xfrm>
              <a:off x="6141453" y="5704667"/>
              <a:ext cx="575844" cy="575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稻壳儿小白白(http://dwz.cn/Wu2UP)"/>
            <p:cNvSpPr/>
            <p:nvPr/>
          </p:nvSpPr>
          <p:spPr bwMode="auto">
            <a:xfrm>
              <a:off x="6242699" y="5735210"/>
              <a:ext cx="373352" cy="537427"/>
            </a:xfrm>
            <a:custGeom>
              <a:avLst/>
              <a:gdLst>
                <a:gd name="T0" fmla="*/ 282261040 w 443"/>
                <a:gd name="T1" fmla="*/ 237742896 h 634"/>
                <a:gd name="T2" fmla="*/ 282261040 w 443"/>
                <a:gd name="T3" fmla="*/ 237742896 h 634"/>
                <a:gd name="T4" fmla="*/ 254162236 w 443"/>
                <a:gd name="T5" fmla="*/ 237742896 h 634"/>
                <a:gd name="T6" fmla="*/ 141130120 w 443"/>
                <a:gd name="T7" fmla="*/ 332711130 h 634"/>
                <a:gd name="T8" fmla="*/ 28098004 w 443"/>
                <a:gd name="T9" fmla="*/ 237742896 h 634"/>
                <a:gd name="T10" fmla="*/ 0 w 443"/>
                <a:gd name="T11" fmla="*/ 237742896 h 634"/>
                <a:gd name="T12" fmla="*/ 131551818 w 443"/>
                <a:gd name="T13" fmla="*/ 352092354 h 634"/>
                <a:gd name="T14" fmla="*/ 131551818 w 443"/>
                <a:gd name="T15" fmla="*/ 380518362 h 634"/>
                <a:gd name="T16" fmla="*/ 113032116 w 443"/>
                <a:gd name="T17" fmla="*/ 380518362 h 634"/>
                <a:gd name="T18" fmla="*/ 103453015 w 443"/>
                <a:gd name="T19" fmla="*/ 390208571 h 634"/>
                <a:gd name="T20" fmla="*/ 113032116 w 443"/>
                <a:gd name="T21" fmla="*/ 408943566 h 634"/>
                <a:gd name="T22" fmla="*/ 169228924 w 443"/>
                <a:gd name="T23" fmla="*/ 408943566 h 634"/>
                <a:gd name="T24" fmla="*/ 178808025 w 443"/>
                <a:gd name="T25" fmla="*/ 390208571 h 634"/>
                <a:gd name="T26" fmla="*/ 169228924 w 443"/>
                <a:gd name="T27" fmla="*/ 380518362 h 634"/>
                <a:gd name="T28" fmla="*/ 150709221 w 443"/>
                <a:gd name="T29" fmla="*/ 380518362 h 634"/>
                <a:gd name="T30" fmla="*/ 150709221 w 443"/>
                <a:gd name="T31" fmla="*/ 352092354 h 634"/>
                <a:gd name="T32" fmla="*/ 282261040 w 443"/>
                <a:gd name="T33" fmla="*/ 237742896 h 634"/>
                <a:gd name="T34" fmla="*/ 141130120 w 443"/>
                <a:gd name="T35" fmla="*/ 304285122 h 634"/>
                <a:gd name="T36" fmla="*/ 141130120 w 443"/>
                <a:gd name="T37" fmla="*/ 304285122 h 634"/>
                <a:gd name="T38" fmla="*/ 225425732 w 443"/>
                <a:gd name="T39" fmla="*/ 219007901 h 634"/>
                <a:gd name="T40" fmla="*/ 225425732 w 443"/>
                <a:gd name="T41" fmla="*/ 85277221 h 634"/>
                <a:gd name="T42" fmla="*/ 141130120 w 443"/>
                <a:gd name="T43" fmla="*/ 0 h 634"/>
                <a:gd name="T44" fmla="*/ 56835308 w 443"/>
                <a:gd name="T45" fmla="*/ 85277221 h 634"/>
                <a:gd name="T46" fmla="*/ 56835308 w 443"/>
                <a:gd name="T47" fmla="*/ 219007901 h 634"/>
                <a:gd name="T48" fmla="*/ 141130120 w 443"/>
                <a:gd name="T49" fmla="*/ 304285122 h 634"/>
                <a:gd name="T50" fmla="*/ 75355010 w 443"/>
                <a:gd name="T51" fmla="*/ 85277221 h 634"/>
                <a:gd name="T52" fmla="*/ 75355010 w 443"/>
                <a:gd name="T53" fmla="*/ 85277221 h 634"/>
                <a:gd name="T54" fmla="*/ 141130120 w 443"/>
                <a:gd name="T55" fmla="*/ 28426008 h 634"/>
                <a:gd name="T56" fmla="*/ 206906029 w 443"/>
                <a:gd name="T57" fmla="*/ 85277221 h 634"/>
                <a:gd name="T58" fmla="*/ 206906029 w 443"/>
                <a:gd name="T59" fmla="*/ 219007901 h 634"/>
                <a:gd name="T60" fmla="*/ 141130120 w 443"/>
                <a:gd name="T61" fmla="*/ 275859114 h 634"/>
                <a:gd name="T62" fmla="*/ 75355010 w 443"/>
                <a:gd name="T63" fmla="*/ 219007901 h 634"/>
                <a:gd name="T64" fmla="*/ 75355010 w 443"/>
                <a:gd name="T65" fmla="*/ 85277221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bg1"/>
            </a:solidFill>
            <a:ln>
              <a:noFill/>
            </a:ln>
          </p:spPr>
          <p:txBody>
            <a:bodyPr wrap="none" lIns="128552" tIns="64277" rIns="128552" bIns="64277" anchor="ctr"/>
            <a:lstStyle/>
            <a:p>
              <a:pPr>
                <a:lnSpc>
                  <a:spcPct val="130000"/>
                </a:lnSpc>
              </a:pP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259"/>
          <p:cNvSpPr>
            <a:spLocks noChangeArrowheads="1"/>
          </p:cNvSpPr>
          <p:nvPr/>
        </p:nvSpPr>
        <p:spPr bwMode="auto">
          <a:xfrm>
            <a:off x="1823638" y="4251812"/>
            <a:ext cx="1468625" cy="47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ts val="3770"/>
              </a:lnSpc>
              <a:spcBef>
                <a:spcPts val="0"/>
              </a:spcBef>
              <a:spcAft>
                <a:spcPts val="0"/>
              </a:spcAft>
              <a:buNone/>
              <a:defRPr/>
            </a:pPr>
            <a:r>
              <a:rPr lang="zh-CN" altLang="en-US" sz="1400">
                <a:solidFill>
                  <a:schemeClr val="tx1">
                    <a:lumMod val="65000"/>
                    <a:lumOff val="35000"/>
                  </a:schemeClr>
                </a:solidFill>
                <a:latin typeface="Arial" panose="020B0604020202020204" pitchFamily="34" charset="0"/>
                <a:sym typeface="Arial" panose="020B0604020202020204" pitchFamily="34" charset="0"/>
              </a:rPr>
              <a:t>汇报人：</a:t>
            </a:r>
            <a:r>
              <a:rPr lang="en-US" altLang="zh-CN" sz="1400">
                <a:solidFill>
                  <a:schemeClr val="tx1">
                    <a:lumMod val="65000"/>
                    <a:lumOff val="35000"/>
                  </a:schemeClr>
                </a:solidFill>
                <a:latin typeface="Arial" panose="020B0604020202020204" pitchFamily="34" charset="0"/>
                <a:sym typeface="Arial" panose="020B0604020202020204" pitchFamily="34" charset="0"/>
              </a:rPr>
              <a:t>xiazaii</a:t>
            </a:r>
            <a:endParaRPr lang="zh-CN" altLang="en-US" sz="1400" dirty="0">
              <a:solidFill>
                <a:schemeClr val="tx1">
                  <a:lumMod val="65000"/>
                  <a:lumOff val="35000"/>
                </a:schemeClr>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114" fill="hold">
                                          <p:stCondLst>
                                            <p:cond delay="0"/>
                                          </p:stCondLst>
                                        </p:cTn>
                                        <p:tgtEl>
                                          <p:spTgt spid="12"/>
                                        </p:tgtEl>
                                        <p:attrNameLst>
                                          <p:attrName>style.rotation</p:attrName>
                                        </p:attrNameLst>
                                      </p:cBhvr>
                                      <p:to>
                                        <p:strVal val="-45.0"/>
                                      </p:to>
                                    </p:set>
                                    <p:anim calcmode="lin" valueType="num">
                                      <p:cBhvr>
                                        <p:cTn id="8" dur="114" fill="hold">
                                          <p:stCondLst>
                                            <p:cond delay="114"/>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2"/>
                                        </p:tgtEl>
                                        <p:attrNameLst>
                                          <p:attrName>ppt_y</p:attrName>
                                        </p:attrNameLst>
                                      </p:cBhvr>
                                      <p:tavLst>
                                        <p:tav tm="0">
                                          <p:val>
                                            <p:strVal val="#ppt_y-(0.354*#ppt_w-0.172*#ppt_h)"/>
                                          </p:val>
                                        </p:tav>
                                        <p:tav tm="100000">
                                          <p:val>
                                            <p:strVal val="#ppt_y"/>
                                          </p:val>
                                        </p:tav>
                                      </p:tavLst>
                                    </p:anim>
                                  </p:childTnLst>
                                </p:cTn>
                              </p:par>
                              <p:par>
                                <p:cTn id="12" presetID="52" presetClass="entr" presetSubtype="0" fill="hold" grpId="0" nodeType="withEffect">
                                  <p:stCondLst>
                                    <p:cond delay="2200"/>
                                  </p:stCondLst>
                                  <p:iterate type="lt">
                                    <p:tmPct val="10000"/>
                                  </p:iterate>
                                  <p:childTnLst>
                                    <p:set>
                                      <p:cBhvr>
                                        <p:cTn id="13" dur="1" fill="hold">
                                          <p:stCondLst>
                                            <p:cond delay="0"/>
                                          </p:stCondLst>
                                        </p:cTn>
                                        <p:tgtEl>
                                          <p:spTgt spid="11"/>
                                        </p:tgtEl>
                                        <p:attrNameLst>
                                          <p:attrName>style.visibility</p:attrName>
                                        </p:attrNameLst>
                                      </p:cBhvr>
                                      <p:to>
                                        <p:strVal val="visible"/>
                                      </p:to>
                                    </p:set>
                                    <p:animScale>
                                      <p:cBhvr>
                                        <p:cTn id="1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gtEl>
                                        <p:attrNameLst>
                                          <p:attrName>ppt_x</p:attrName>
                                          <p:attrName>ppt_y</p:attrName>
                                        </p:attrNameLst>
                                      </p:cBhvr>
                                    </p:animMotion>
                                    <p:animEffect transition="in" filter="fade">
                                      <p:cBhvr>
                                        <p:cTn id="16" dur="1000"/>
                                        <p:tgtEl>
                                          <p:spTgt spid="11"/>
                                        </p:tgtEl>
                                      </p:cBhvr>
                                    </p:animEffect>
                                  </p:childTnLst>
                                </p:cTn>
                              </p:par>
                              <p:par>
                                <p:cTn id="17" presetID="22" presetClass="entr" presetSubtype="8" fill="hold" grpId="0" nodeType="withEffect">
                                  <p:stCondLst>
                                    <p:cond delay="9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800"/>
                                        <p:tgtEl>
                                          <p:spTgt spid="13"/>
                                        </p:tgtEl>
                                      </p:cBhvr>
                                    </p:animEffect>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grpId="0" nodeType="afterEffect">
                                  <p:stCondLst>
                                    <p:cond delay="0"/>
                                  </p:stCondLst>
                                  <p:iterate type="lt">
                                    <p:tmPct val="0"/>
                                  </p:iterate>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827"/>
            <a:ext cx="9144000" cy="5129784"/>
          </a:xfrm>
          <a:prstGeom prst="rect">
            <a:avLst/>
          </a:prstGeom>
          <a:noFill/>
        </p:spPr>
      </p:pic>
      <p:sp>
        <p:nvSpPr>
          <p:cNvPr id="2" name="TextBox 1"/>
          <p:cNvSpPr txBox="1"/>
          <p:nvPr/>
        </p:nvSpPr>
        <p:spPr>
          <a:xfrm>
            <a:off x="892009" y="2905380"/>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97282" y="3755485"/>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997282" y="4081003"/>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700584" y="3758744"/>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700586" y="4084712"/>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5952" y="1542656"/>
            <a:ext cx="1454980" cy="1206264"/>
          </a:xfrm>
          <a:prstGeom prst="rect">
            <a:avLst/>
          </a:prstGeom>
          <a:solidFill>
            <a:schemeClr val="accent1"/>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14" name="文本框 13"/>
          <p:cNvSpPr txBox="1"/>
          <p:nvPr/>
        </p:nvSpPr>
        <p:spPr>
          <a:xfrm>
            <a:off x="765888" y="3224809"/>
            <a:ext cx="1695108" cy="363699"/>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2853734" y="1542656"/>
            <a:ext cx="1454980" cy="1206264"/>
          </a:xfrm>
          <a:prstGeom prst="rect">
            <a:avLst/>
          </a:prstGeom>
          <a:solidFill>
            <a:schemeClr val="accent2"/>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17" name="文本框 16"/>
          <p:cNvSpPr txBox="1"/>
          <p:nvPr/>
        </p:nvSpPr>
        <p:spPr>
          <a:xfrm>
            <a:off x="2733670" y="3224809"/>
            <a:ext cx="1695108" cy="363699"/>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4692858" y="1542656"/>
            <a:ext cx="1454980" cy="1206264"/>
          </a:xfrm>
          <a:prstGeom prst="rect">
            <a:avLst/>
          </a:prstGeom>
          <a:solidFill>
            <a:schemeClr val="accent3"/>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20" name="文本框 19"/>
          <p:cNvSpPr txBox="1"/>
          <p:nvPr/>
        </p:nvSpPr>
        <p:spPr>
          <a:xfrm>
            <a:off x="4572794" y="3224809"/>
            <a:ext cx="1695108" cy="363699"/>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r>
              <a:rPr lang="zh-CN" altLang="en-US" sz="800" dirty="0">
                <a:solidFill>
                  <a:schemeClr val="bg1">
                    <a:lumMod val="50000"/>
                  </a:schemeClr>
                </a:solidFill>
                <a:cs typeface="+mn-ea"/>
                <a:sym typeface="+mn-lt"/>
              </a:rPr>
              <a:t>。</a:t>
            </a:r>
            <a:endParaRPr lang="en-US" altLang="zh-CN" sz="800" dirty="0">
              <a:solidFill>
                <a:schemeClr val="bg1">
                  <a:lumMod val="50000"/>
                </a:schemeClr>
              </a:solidFill>
              <a:cs typeface="+mn-ea"/>
              <a:sym typeface="+mn-lt"/>
            </a:endParaRPr>
          </a:p>
        </p:txBody>
      </p:sp>
      <p:sp>
        <p:nvSpPr>
          <p:cNvPr id="22" name="矩形 21"/>
          <p:cNvSpPr/>
          <p:nvPr/>
        </p:nvSpPr>
        <p:spPr>
          <a:xfrm>
            <a:off x="6701147" y="1542656"/>
            <a:ext cx="1454980" cy="1206264"/>
          </a:xfrm>
          <a:prstGeom prst="rect">
            <a:avLst/>
          </a:prstGeom>
          <a:solidFill>
            <a:schemeClr val="accent4"/>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cs typeface="+mn-ea"/>
                <a:sym typeface="+mn-lt"/>
              </a:rPr>
              <a:t>在此输入标题</a:t>
            </a:r>
          </a:p>
        </p:txBody>
      </p:sp>
      <p:sp>
        <p:nvSpPr>
          <p:cNvPr id="23" name="文本框 22"/>
          <p:cNvSpPr txBox="1"/>
          <p:nvPr/>
        </p:nvSpPr>
        <p:spPr>
          <a:xfrm>
            <a:off x="6581083" y="3224809"/>
            <a:ext cx="1695108" cy="362995"/>
          </a:xfrm>
          <a:prstGeom prst="rect">
            <a:avLst/>
          </a:prstGeom>
          <a:noFill/>
        </p:spPr>
        <p:txBody>
          <a:bodyPr wrap="square" lIns="68589" tIns="34295" rIns="68589" bIns="34295" rtlCol="0">
            <a:spAutoFit/>
          </a:bodyPr>
          <a:lstStyle/>
          <a:p>
            <a:pPr>
              <a:lnSpc>
                <a:spcPct val="125000"/>
              </a:lnSpc>
              <a:spcBef>
                <a:spcPts val="4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799"/>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799"/>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599"/>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6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8399"/>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93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9" grpId="0" animBg="1"/>
      <p:bldP spid="20"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577558" y="1726679"/>
            <a:ext cx="947903" cy="1051574"/>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67" tIns="45734" rIns="91467" bIns="45734" numCol="1" anchor="t" anchorCtr="0" compatLnSpc="1"/>
          <a:lstStyle/>
          <a:p>
            <a:endParaRPr lang="zh-CN" altLang="en-US"/>
          </a:p>
        </p:txBody>
      </p:sp>
      <p:sp>
        <p:nvSpPr>
          <p:cNvPr id="7" name="Freeform 7"/>
          <p:cNvSpPr/>
          <p:nvPr/>
        </p:nvSpPr>
        <p:spPr bwMode="auto">
          <a:xfrm>
            <a:off x="4471177" y="2682944"/>
            <a:ext cx="1054283" cy="945146"/>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67" tIns="45734" rIns="91467" bIns="45734" numCol="1" anchor="t" anchorCtr="0" compatLnSpc="1"/>
          <a:lstStyle/>
          <a:p>
            <a:endParaRPr lang="zh-CN" altLang="en-US"/>
          </a:p>
        </p:txBody>
      </p:sp>
      <p:sp>
        <p:nvSpPr>
          <p:cNvPr id="8" name="Freeform 8"/>
          <p:cNvSpPr/>
          <p:nvPr/>
        </p:nvSpPr>
        <p:spPr bwMode="auto">
          <a:xfrm>
            <a:off x="3620129" y="2576515"/>
            <a:ext cx="947903" cy="1051574"/>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67" tIns="45734" rIns="91467" bIns="45734" numCol="1" anchor="t" anchorCtr="0" compatLnSpc="1"/>
          <a:lstStyle/>
          <a:p>
            <a:endParaRPr lang="zh-CN" altLang="en-US"/>
          </a:p>
        </p:txBody>
      </p:sp>
      <p:sp>
        <p:nvSpPr>
          <p:cNvPr id="9" name="Freeform 9"/>
          <p:cNvSpPr/>
          <p:nvPr/>
        </p:nvSpPr>
        <p:spPr bwMode="auto">
          <a:xfrm>
            <a:off x="3620130" y="1726679"/>
            <a:ext cx="1054283" cy="945146"/>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dirty="0"/>
          </a:p>
        </p:txBody>
      </p:sp>
      <p:grpSp>
        <p:nvGrpSpPr>
          <p:cNvPr id="2" name="组合 9"/>
          <p:cNvGrpSpPr/>
          <p:nvPr/>
        </p:nvGrpSpPr>
        <p:grpSpPr>
          <a:xfrm>
            <a:off x="4264767" y="2293765"/>
            <a:ext cx="616057" cy="808537"/>
            <a:chOff x="4264026" y="2292350"/>
            <a:chExt cx="615950" cy="808038"/>
          </a:xfrm>
          <a:solidFill>
            <a:schemeClr val="bg1">
              <a:lumMod val="50000"/>
            </a:schemeClr>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TextBox 12"/>
          <p:cNvSpPr txBox="1"/>
          <p:nvPr/>
        </p:nvSpPr>
        <p:spPr>
          <a:xfrm>
            <a:off x="3845533" y="1977741"/>
            <a:ext cx="263260" cy="277170"/>
          </a:xfrm>
          <a:prstGeom prst="rect">
            <a:avLst/>
          </a:prstGeom>
          <a:noFill/>
        </p:spPr>
        <p:txBody>
          <a:bodyPr wrap="none" lIns="91467" tIns="45734" rIns="91467" bIns="45734" rtlCol="0">
            <a:spAutoFit/>
          </a:bodyPr>
          <a:lstStyle/>
          <a:p>
            <a:r>
              <a:rPr lang="en-US" altLang="zh-CN" sz="1200" dirty="0">
                <a:solidFill>
                  <a:schemeClr val="bg1"/>
                </a:solidFill>
              </a:rPr>
              <a:t>1</a:t>
            </a:r>
            <a:endParaRPr lang="zh-CN" altLang="en-US" sz="1200" dirty="0">
              <a:solidFill>
                <a:schemeClr val="bg1"/>
              </a:solidFill>
            </a:endParaRPr>
          </a:p>
        </p:txBody>
      </p:sp>
      <p:sp>
        <p:nvSpPr>
          <p:cNvPr id="14" name="TextBox 13"/>
          <p:cNvSpPr txBox="1"/>
          <p:nvPr/>
        </p:nvSpPr>
        <p:spPr>
          <a:xfrm>
            <a:off x="5031601" y="1977741"/>
            <a:ext cx="263260" cy="277170"/>
          </a:xfrm>
          <a:prstGeom prst="rect">
            <a:avLst/>
          </a:prstGeom>
          <a:noFill/>
        </p:spPr>
        <p:txBody>
          <a:bodyPr wrap="none" lIns="91467" tIns="45734" rIns="91467" bIns="45734" rtlCol="0">
            <a:spAutoFit/>
          </a:bodyPr>
          <a:lstStyle/>
          <a:p>
            <a:r>
              <a:rPr lang="en-US" altLang="zh-CN" sz="1200" dirty="0">
                <a:solidFill>
                  <a:schemeClr val="bg1"/>
                </a:solidFill>
              </a:rPr>
              <a:t>3</a:t>
            </a:r>
            <a:endParaRPr lang="zh-CN" altLang="en-US" sz="1200" dirty="0">
              <a:solidFill>
                <a:schemeClr val="bg1"/>
              </a:solidFill>
            </a:endParaRPr>
          </a:p>
        </p:txBody>
      </p:sp>
      <p:sp>
        <p:nvSpPr>
          <p:cNvPr id="15" name="TextBox 14"/>
          <p:cNvSpPr txBox="1"/>
          <p:nvPr/>
        </p:nvSpPr>
        <p:spPr>
          <a:xfrm>
            <a:off x="3845533" y="3078558"/>
            <a:ext cx="263260" cy="277170"/>
          </a:xfrm>
          <a:prstGeom prst="rect">
            <a:avLst/>
          </a:prstGeom>
          <a:noFill/>
        </p:spPr>
        <p:txBody>
          <a:bodyPr wrap="none" lIns="91467" tIns="45734" rIns="91467" bIns="45734" rtlCol="0">
            <a:spAutoFit/>
          </a:bodyPr>
          <a:lstStyle/>
          <a:p>
            <a:r>
              <a:rPr lang="en-US" altLang="zh-CN" sz="1200" dirty="0">
                <a:solidFill>
                  <a:schemeClr val="bg1"/>
                </a:solidFill>
              </a:rPr>
              <a:t>2</a:t>
            </a:r>
            <a:endParaRPr lang="zh-CN" altLang="en-US" sz="1200" dirty="0">
              <a:solidFill>
                <a:schemeClr val="bg1"/>
              </a:solidFill>
            </a:endParaRPr>
          </a:p>
        </p:txBody>
      </p:sp>
      <p:sp>
        <p:nvSpPr>
          <p:cNvPr id="16" name="TextBox 15"/>
          <p:cNvSpPr txBox="1"/>
          <p:nvPr/>
        </p:nvSpPr>
        <p:spPr>
          <a:xfrm>
            <a:off x="5031601" y="3078558"/>
            <a:ext cx="263260" cy="277170"/>
          </a:xfrm>
          <a:prstGeom prst="rect">
            <a:avLst/>
          </a:prstGeom>
          <a:noFill/>
        </p:spPr>
        <p:txBody>
          <a:bodyPr wrap="none" lIns="91467" tIns="45734" rIns="91467" bIns="45734" rtlCol="0">
            <a:spAutoFit/>
          </a:bodyPr>
          <a:lstStyle/>
          <a:p>
            <a:r>
              <a:rPr lang="en-US" altLang="zh-CN" sz="1200" dirty="0">
                <a:solidFill>
                  <a:schemeClr val="bg1"/>
                </a:solidFill>
              </a:rPr>
              <a:t>4</a:t>
            </a:r>
            <a:endParaRPr lang="zh-CN" altLang="en-US" sz="1200" dirty="0">
              <a:solidFill>
                <a:schemeClr val="bg1"/>
              </a:solidFill>
            </a:endParaRPr>
          </a:p>
        </p:txBody>
      </p:sp>
      <p:sp>
        <p:nvSpPr>
          <p:cNvPr id="17" name="Rectangle 24"/>
          <p:cNvSpPr>
            <a:spLocks noChangeArrowheads="1"/>
          </p:cNvSpPr>
          <p:nvPr/>
        </p:nvSpPr>
        <p:spPr bwMode="auto">
          <a:xfrm>
            <a:off x="827728" y="1782951"/>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827728" y="2883769"/>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24"/>
          <p:cNvSpPr>
            <a:spLocks noChangeArrowheads="1"/>
          </p:cNvSpPr>
          <p:nvPr/>
        </p:nvSpPr>
        <p:spPr bwMode="auto">
          <a:xfrm>
            <a:off x="5910820" y="1782951"/>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Rectangle 24"/>
          <p:cNvSpPr>
            <a:spLocks noChangeArrowheads="1"/>
          </p:cNvSpPr>
          <p:nvPr/>
        </p:nvSpPr>
        <p:spPr bwMode="auto">
          <a:xfrm>
            <a:off x="5910820" y="2883769"/>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528" fill="hold" grpId="0" nodeType="withEffect">
                                  <p:stCondLst>
                                    <p:cond delay="12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53" presetClass="entr" presetSubtype="16"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8" fill="hold" grpId="0" nodeType="withEffect">
                                  <p:stCondLst>
                                    <p:cond delay="2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53" presetClass="entr" presetSubtype="528"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2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 presetClass="entr" presetSubtype="8" fill="hold" grpId="0" nodeType="withEffect">
                                  <p:stCondLst>
                                    <p:cond delay="28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53" presetClass="entr" presetSubtype="528" fill="hold" grpId="0" nodeType="withEffect">
                                  <p:stCondLst>
                                    <p:cond delay="28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16" fill="hold" grpId="0" nodeType="withEffect">
                                  <p:stCondLst>
                                    <p:cond delay="31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2" presetClass="entr" presetSubtype="2" fill="hold" grpId="0" nodeType="withEffect">
                                  <p:stCondLst>
                                    <p:cond delay="36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53" presetClass="entr" presetSubtype="528" fill="hold" grpId="0" nodeType="withEffect">
                                  <p:stCondLst>
                                    <p:cond delay="3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53" presetClass="entr" presetSubtype="16" fill="hold" grpId="0" nodeType="withEffect">
                                  <p:stCondLst>
                                    <p:cond delay="39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 presetClass="entr" presetSubtype="2" fill="hold" grpId="0" nodeType="withEffect">
                                  <p:stCondLst>
                                    <p:cond delay="44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1666" y="1595102"/>
            <a:ext cx="1078819" cy="1079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7" name="矩形 16"/>
          <p:cNvSpPr/>
          <p:nvPr/>
        </p:nvSpPr>
        <p:spPr>
          <a:xfrm>
            <a:off x="1709540" y="1595102"/>
            <a:ext cx="2863255" cy="107929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8" name="Rectangle 24"/>
          <p:cNvSpPr>
            <a:spLocks noChangeArrowheads="1"/>
          </p:cNvSpPr>
          <p:nvPr/>
        </p:nvSpPr>
        <p:spPr bwMode="auto">
          <a:xfrm>
            <a:off x="1853579" y="1695025"/>
            <a:ext cx="2575174"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11666" y="2822680"/>
            <a:ext cx="1078819" cy="1079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20" name="矩形 19"/>
          <p:cNvSpPr/>
          <p:nvPr/>
        </p:nvSpPr>
        <p:spPr>
          <a:xfrm>
            <a:off x="1709540" y="2822680"/>
            <a:ext cx="2863255" cy="107929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21" name="Rectangle 24"/>
          <p:cNvSpPr>
            <a:spLocks noChangeArrowheads="1"/>
          </p:cNvSpPr>
          <p:nvPr/>
        </p:nvSpPr>
        <p:spPr bwMode="auto">
          <a:xfrm>
            <a:off x="1853579" y="2922602"/>
            <a:ext cx="2575174" cy="7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4716835" y="1595102"/>
            <a:ext cx="3815578" cy="2306876"/>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23" name="Freeform 14"/>
          <p:cNvSpPr>
            <a:spLocks noEditPoints="1"/>
          </p:cNvSpPr>
          <p:nvPr/>
        </p:nvSpPr>
        <p:spPr bwMode="auto">
          <a:xfrm>
            <a:off x="1040471" y="2001078"/>
            <a:ext cx="221209" cy="267346"/>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24" name="Freeform 19"/>
          <p:cNvSpPr>
            <a:spLocks noEditPoints="1"/>
          </p:cNvSpPr>
          <p:nvPr/>
        </p:nvSpPr>
        <p:spPr bwMode="auto">
          <a:xfrm>
            <a:off x="1017866" y="3227444"/>
            <a:ext cx="267227" cy="269769"/>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1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ppt_x</p:attrName>
                                        </p:attrNameLst>
                                      </p:cBhvr>
                                      <p:tavLst>
                                        <p:tav tm="0">
                                          <p:val>
                                            <p:strVal val="#ppt_x+#ppt_w*1.125000"/>
                                          </p:val>
                                        </p:tav>
                                        <p:tav tm="100000">
                                          <p:val>
                                            <p:strVal val="#ppt_x"/>
                                          </p:val>
                                        </p:tav>
                                      </p:tavLst>
                                    </p:anim>
                                    <p:animEffect transition="in" filter="wipe(left)">
                                      <p:cBhvr>
                                        <p:cTn id="21" dur="500"/>
                                        <p:tgtEl>
                                          <p:spTgt spid="18"/>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left)">
                                      <p:cBhvr>
                                        <p:cTn id="38" dur="500"/>
                                        <p:tgtEl>
                                          <p:spTgt spid="21"/>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animBg="1"/>
      <p:bldP spid="21" grpId="0"/>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4892791" y="2276016"/>
            <a:ext cx="328483" cy="864630"/>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57"/>
          <p:cNvGrpSpPr/>
          <p:nvPr/>
        </p:nvGrpSpPr>
        <p:grpSpPr>
          <a:xfrm>
            <a:off x="3919552" y="2210782"/>
            <a:ext cx="328483" cy="864630"/>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8"/>
          <p:cNvSpPr/>
          <p:nvPr/>
        </p:nvSpPr>
        <p:spPr bwMode="auto">
          <a:xfrm>
            <a:off x="3162319" y="1709244"/>
            <a:ext cx="2816189" cy="2482224"/>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67" tIns="45734" rIns="91467" bIns="45734" numCol="1" anchor="t" anchorCtr="0" compatLnSpc="1"/>
          <a:lstStyle/>
          <a:p>
            <a:endParaRPr lang="zh-CN" altLang="en-US"/>
          </a:p>
        </p:txBody>
      </p:sp>
      <p:sp>
        <p:nvSpPr>
          <p:cNvPr id="62" name="Oval 56"/>
          <p:cNvSpPr>
            <a:spLocks noChangeArrowheads="1"/>
          </p:cNvSpPr>
          <p:nvPr/>
        </p:nvSpPr>
        <p:spPr bwMode="auto">
          <a:xfrm>
            <a:off x="3348446" y="1603960"/>
            <a:ext cx="433779" cy="433972"/>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01</a:t>
            </a:r>
            <a:endParaRPr lang="zh-CN" altLang="en-US" dirty="0">
              <a:solidFill>
                <a:schemeClr val="bg1"/>
              </a:solidFill>
            </a:endParaRPr>
          </a:p>
        </p:txBody>
      </p:sp>
      <p:sp>
        <p:nvSpPr>
          <p:cNvPr id="63" name="Oval 57"/>
          <p:cNvSpPr>
            <a:spLocks noChangeArrowheads="1"/>
          </p:cNvSpPr>
          <p:nvPr/>
        </p:nvSpPr>
        <p:spPr bwMode="auto">
          <a:xfrm>
            <a:off x="2945430" y="2474237"/>
            <a:ext cx="433779" cy="435981"/>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64" name="Oval 58"/>
          <p:cNvSpPr>
            <a:spLocks noChangeArrowheads="1"/>
          </p:cNvSpPr>
          <p:nvPr/>
        </p:nvSpPr>
        <p:spPr bwMode="auto">
          <a:xfrm>
            <a:off x="3239699" y="3362408"/>
            <a:ext cx="433779" cy="433972"/>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65" name="Oval 59"/>
          <p:cNvSpPr>
            <a:spLocks noChangeArrowheads="1"/>
          </p:cNvSpPr>
          <p:nvPr/>
        </p:nvSpPr>
        <p:spPr bwMode="auto">
          <a:xfrm>
            <a:off x="5332385" y="1603960"/>
            <a:ext cx="435788" cy="433972"/>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66" name="Oval 60"/>
          <p:cNvSpPr>
            <a:spLocks noChangeArrowheads="1"/>
          </p:cNvSpPr>
          <p:nvPr/>
        </p:nvSpPr>
        <p:spPr bwMode="auto">
          <a:xfrm>
            <a:off x="5760614" y="2474237"/>
            <a:ext cx="435788" cy="435981"/>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67" name="Oval 61"/>
          <p:cNvSpPr>
            <a:spLocks noChangeArrowheads="1"/>
          </p:cNvSpPr>
          <p:nvPr/>
        </p:nvSpPr>
        <p:spPr bwMode="auto">
          <a:xfrm>
            <a:off x="5468936" y="3362408"/>
            <a:ext cx="433779" cy="433972"/>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68" name="Rectangle 24"/>
          <p:cNvSpPr>
            <a:spLocks noChangeArrowheads="1"/>
          </p:cNvSpPr>
          <p:nvPr/>
        </p:nvSpPr>
        <p:spPr bwMode="auto">
          <a:xfrm>
            <a:off x="5978508" y="1487572"/>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Rectangle 24"/>
          <p:cNvSpPr>
            <a:spLocks noChangeArrowheads="1"/>
          </p:cNvSpPr>
          <p:nvPr/>
        </p:nvSpPr>
        <p:spPr bwMode="auto">
          <a:xfrm>
            <a:off x="6373307" y="2358854"/>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Rectangle 24"/>
          <p:cNvSpPr>
            <a:spLocks noChangeArrowheads="1"/>
          </p:cNvSpPr>
          <p:nvPr/>
        </p:nvSpPr>
        <p:spPr bwMode="auto">
          <a:xfrm>
            <a:off x="6132392" y="3247401"/>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Rectangle 24"/>
          <p:cNvSpPr>
            <a:spLocks noChangeArrowheads="1"/>
          </p:cNvSpPr>
          <p:nvPr/>
        </p:nvSpPr>
        <p:spPr bwMode="auto">
          <a:xfrm>
            <a:off x="748849" y="1487572"/>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Rectangle 24"/>
          <p:cNvSpPr>
            <a:spLocks noChangeArrowheads="1"/>
          </p:cNvSpPr>
          <p:nvPr/>
        </p:nvSpPr>
        <p:spPr bwMode="auto">
          <a:xfrm>
            <a:off x="352733" y="2358854"/>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Rectangle 24"/>
          <p:cNvSpPr>
            <a:spLocks noChangeArrowheads="1"/>
          </p:cNvSpPr>
          <p:nvPr/>
        </p:nvSpPr>
        <p:spPr bwMode="auto">
          <a:xfrm>
            <a:off x="621585" y="3246020"/>
            <a:ext cx="2399320"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en-US" altLang="zh-CN" sz="800" dirty="0">
                <a:solidFill>
                  <a:schemeClr val="bg1">
                    <a:lumMod val="50000"/>
                  </a:schemeClr>
                </a:solidFill>
              </a:rPr>
              <a:t>. </a:t>
            </a:r>
          </a:p>
        </p:txBody>
      </p:sp>
      <p:sp>
        <p:nvSpPr>
          <p:cNvPr id="74" name="Rectangle 5"/>
          <p:cNvSpPr>
            <a:spLocks noChangeArrowheads="1"/>
          </p:cNvSpPr>
          <p:nvPr/>
        </p:nvSpPr>
        <p:spPr bwMode="auto">
          <a:xfrm>
            <a:off x="4345867" y="2907140"/>
            <a:ext cx="449094" cy="458187"/>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rPr>
              <a:t>1</a:t>
            </a:r>
            <a:endParaRPr lang="zh-CN" altLang="en-US" sz="1400" b="1" dirty="0">
              <a:solidFill>
                <a:schemeClr val="bg1"/>
              </a:solidFill>
            </a:endParaRPr>
          </a:p>
        </p:txBody>
      </p:sp>
      <p:sp>
        <p:nvSpPr>
          <p:cNvPr id="75" name="Rectangle 6"/>
          <p:cNvSpPr>
            <a:spLocks noChangeArrowheads="1"/>
          </p:cNvSpPr>
          <p:nvPr/>
        </p:nvSpPr>
        <p:spPr bwMode="auto">
          <a:xfrm>
            <a:off x="3859248" y="3092491"/>
            <a:ext cx="449092" cy="27283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2</a:t>
            </a:r>
            <a:endParaRPr lang="zh-CN" altLang="en-US" sz="1100" b="1" dirty="0">
              <a:solidFill>
                <a:schemeClr val="bg1"/>
              </a:solidFill>
            </a:endParaRPr>
          </a:p>
        </p:txBody>
      </p:sp>
      <p:sp>
        <p:nvSpPr>
          <p:cNvPr id="76" name="Rectangle 9"/>
          <p:cNvSpPr>
            <a:spLocks noChangeArrowheads="1"/>
          </p:cNvSpPr>
          <p:nvPr/>
        </p:nvSpPr>
        <p:spPr bwMode="auto">
          <a:xfrm>
            <a:off x="4832484" y="3157527"/>
            <a:ext cx="449096" cy="20759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3</a:t>
            </a:r>
            <a:endParaRPr lang="zh-CN" altLang="en-US" sz="1100" b="1" dirty="0">
              <a:solidFill>
                <a:schemeClr val="bg1"/>
              </a:solidFill>
            </a:endParaRPr>
          </a:p>
        </p:txBody>
      </p:sp>
      <p:grpSp>
        <p:nvGrpSpPr>
          <p:cNvPr id="4" name="组合 76"/>
          <p:cNvGrpSpPr/>
          <p:nvPr/>
        </p:nvGrpSpPr>
        <p:grpSpPr>
          <a:xfrm>
            <a:off x="4249526" y="2004545"/>
            <a:ext cx="641773" cy="843719"/>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9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anim calcmode="lin" valueType="num">
                                      <p:cBhvr>
                                        <p:cTn id="28" dur="500" fill="hold"/>
                                        <p:tgtEl>
                                          <p:spTgt spid="76"/>
                                        </p:tgtEl>
                                        <p:attrNameLst>
                                          <p:attrName>ppt_x</p:attrName>
                                        </p:attrNameLst>
                                      </p:cBhvr>
                                      <p:tavLst>
                                        <p:tav tm="0">
                                          <p:val>
                                            <p:strVal val="#ppt_x"/>
                                          </p:val>
                                        </p:tav>
                                        <p:tav tm="100000">
                                          <p:val>
                                            <p:strVal val="#ppt_x"/>
                                          </p:val>
                                        </p:tav>
                                      </p:tavLst>
                                    </p:anim>
                                    <p:anim calcmode="lin" valueType="num">
                                      <p:cBhvr>
                                        <p:cTn id="29" dur="500" fill="hold"/>
                                        <p:tgtEl>
                                          <p:spTgt spid="7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9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1500"/>
                                  </p:stCondLst>
                                  <p:childTnLst>
                                    <p:set>
                                      <p:cBhvr>
                                        <p:cTn id="36" dur="1" fill="hold">
                                          <p:stCondLst>
                                            <p:cond delay="0"/>
                                          </p:stCondLst>
                                        </p:cTn>
                                        <p:tgtEl>
                                          <p:spTgt spid="61"/>
                                        </p:tgtEl>
                                        <p:attrNameLst>
                                          <p:attrName>style.visibility</p:attrName>
                                        </p:attrNameLst>
                                      </p:cBhvr>
                                      <p:to>
                                        <p:strVal val="visible"/>
                                      </p:to>
                                    </p:set>
                                    <p:animEffect transition="in" filter="wheel(1)">
                                      <p:cBhvr>
                                        <p:cTn id="37" dur="500"/>
                                        <p:tgtEl>
                                          <p:spTgt spid="61"/>
                                        </p:tgtEl>
                                      </p:cBhvr>
                                    </p:animEffect>
                                  </p:childTnLst>
                                </p:cTn>
                              </p:par>
                              <p:par>
                                <p:cTn id="38" presetID="53" presetClass="entr" presetSubtype="16" fill="hold" grpId="0" nodeType="withEffect">
                                  <p:stCondLst>
                                    <p:cond delay="190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par>
                                <p:cTn id="43" presetID="2" presetClass="entr" presetSubtype="8" fill="hold" grpId="0" nodeType="withEffect">
                                  <p:stCondLst>
                                    <p:cond delay="2400"/>
                                  </p:stCondLst>
                                  <p:childTnLst>
                                    <p:set>
                                      <p:cBhvr>
                                        <p:cTn id="44" dur="1" fill="hold">
                                          <p:stCondLst>
                                            <p:cond delay="0"/>
                                          </p:stCondLst>
                                        </p:cTn>
                                        <p:tgtEl>
                                          <p:spTgt spid="71"/>
                                        </p:tgtEl>
                                        <p:attrNameLst>
                                          <p:attrName>style.visibility</p:attrName>
                                        </p:attrNameLst>
                                      </p:cBhvr>
                                      <p:to>
                                        <p:strVal val="visible"/>
                                      </p:to>
                                    </p:set>
                                    <p:anim calcmode="lin" valueType="num">
                                      <p:cBhvr additive="base">
                                        <p:cTn id="45" dur="500" fill="hold"/>
                                        <p:tgtEl>
                                          <p:spTgt spid="71"/>
                                        </p:tgtEl>
                                        <p:attrNameLst>
                                          <p:attrName>ppt_x</p:attrName>
                                        </p:attrNameLst>
                                      </p:cBhvr>
                                      <p:tavLst>
                                        <p:tav tm="0">
                                          <p:val>
                                            <p:strVal val="0-#ppt_w/2"/>
                                          </p:val>
                                        </p:tav>
                                        <p:tav tm="100000">
                                          <p:val>
                                            <p:strVal val="#ppt_x"/>
                                          </p:val>
                                        </p:tav>
                                      </p:tavLst>
                                    </p:anim>
                                    <p:anim calcmode="lin" valueType="num">
                                      <p:cBhvr additive="base">
                                        <p:cTn id="46" dur="500" fill="hold"/>
                                        <p:tgtEl>
                                          <p:spTgt spid="71"/>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40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2" presetClass="entr" presetSubtype="8" fill="hold" grpId="0" nodeType="withEffect">
                                  <p:stCondLst>
                                    <p:cond delay="290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0-#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90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par>
                                <p:cTn id="61" presetID="2" presetClass="entr" presetSubtype="8" fill="hold" grpId="0" nodeType="withEffect">
                                  <p:stCondLst>
                                    <p:cond delay="340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340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par>
                                <p:cTn id="70" presetID="2" presetClass="entr" presetSubtype="2" fill="hold" grpId="0" nodeType="withEffect">
                                  <p:stCondLst>
                                    <p:cond delay="390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1+#ppt_w/2"/>
                                          </p:val>
                                        </p:tav>
                                        <p:tav tm="100000">
                                          <p:val>
                                            <p:strVal val="#ppt_x"/>
                                          </p:val>
                                        </p:tav>
                                      </p:tavLst>
                                    </p:anim>
                                    <p:anim calcmode="lin" valueType="num">
                                      <p:cBhvr additive="base">
                                        <p:cTn id="73" dur="500" fill="hold"/>
                                        <p:tgtEl>
                                          <p:spTgt spid="68"/>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3900"/>
                                  </p:stCondLst>
                                  <p:childTnLst>
                                    <p:set>
                                      <p:cBhvr>
                                        <p:cTn id="75" dur="1" fill="hold">
                                          <p:stCondLst>
                                            <p:cond delay="0"/>
                                          </p:stCondLst>
                                        </p:cTn>
                                        <p:tgtEl>
                                          <p:spTgt spid="66"/>
                                        </p:tgtEl>
                                        <p:attrNameLst>
                                          <p:attrName>style.visibility</p:attrName>
                                        </p:attrNameLst>
                                      </p:cBhvr>
                                      <p:to>
                                        <p:strVal val="visible"/>
                                      </p:to>
                                    </p:set>
                                    <p:anim calcmode="lin" valueType="num">
                                      <p:cBhvr>
                                        <p:cTn id="76" dur="500" fill="hold"/>
                                        <p:tgtEl>
                                          <p:spTgt spid="66"/>
                                        </p:tgtEl>
                                        <p:attrNameLst>
                                          <p:attrName>ppt_w</p:attrName>
                                        </p:attrNameLst>
                                      </p:cBhvr>
                                      <p:tavLst>
                                        <p:tav tm="0">
                                          <p:val>
                                            <p:fltVal val="0"/>
                                          </p:val>
                                        </p:tav>
                                        <p:tav tm="100000">
                                          <p:val>
                                            <p:strVal val="#ppt_w"/>
                                          </p:val>
                                        </p:tav>
                                      </p:tavLst>
                                    </p:anim>
                                    <p:anim calcmode="lin" valueType="num">
                                      <p:cBhvr>
                                        <p:cTn id="77" dur="500" fill="hold"/>
                                        <p:tgtEl>
                                          <p:spTgt spid="66"/>
                                        </p:tgtEl>
                                        <p:attrNameLst>
                                          <p:attrName>ppt_h</p:attrName>
                                        </p:attrNameLst>
                                      </p:cBhvr>
                                      <p:tavLst>
                                        <p:tav tm="0">
                                          <p:val>
                                            <p:fltVal val="0"/>
                                          </p:val>
                                        </p:tav>
                                        <p:tav tm="100000">
                                          <p:val>
                                            <p:strVal val="#ppt_h"/>
                                          </p:val>
                                        </p:tav>
                                      </p:tavLst>
                                    </p:anim>
                                    <p:animEffect transition="in" filter="fade">
                                      <p:cBhvr>
                                        <p:cTn id="78" dur="500"/>
                                        <p:tgtEl>
                                          <p:spTgt spid="66"/>
                                        </p:tgtEl>
                                      </p:cBhvr>
                                    </p:animEffect>
                                  </p:childTnLst>
                                </p:cTn>
                              </p:par>
                              <p:par>
                                <p:cTn id="79" presetID="2" presetClass="entr" presetSubtype="2" fill="hold" grpId="0" nodeType="withEffect">
                                  <p:stCondLst>
                                    <p:cond delay="440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1+#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440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par>
                                <p:cTn id="88" presetID="2" presetClass="entr" presetSubtype="2" fill="hold" grpId="0" nodeType="withEffect">
                                  <p:stCondLst>
                                    <p:cond delay="4900"/>
                                  </p:stCondLst>
                                  <p:childTnLst>
                                    <p:set>
                                      <p:cBhvr>
                                        <p:cTn id="89" dur="1" fill="hold">
                                          <p:stCondLst>
                                            <p:cond delay="0"/>
                                          </p:stCondLst>
                                        </p:cTn>
                                        <p:tgtEl>
                                          <p:spTgt spid="70"/>
                                        </p:tgtEl>
                                        <p:attrNameLst>
                                          <p:attrName>style.visibility</p:attrName>
                                        </p:attrNameLst>
                                      </p:cBhvr>
                                      <p:to>
                                        <p:strVal val="visible"/>
                                      </p:to>
                                    </p:set>
                                    <p:anim calcmode="lin" valueType="num">
                                      <p:cBhvr additive="base">
                                        <p:cTn id="90" dur="500" fill="hold"/>
                                        <p:tgtEl>
                                          <p:spTgt spid="70"/>
                                        </p:tgtEl>
                                        <p:attrNameLst>
                                          <p:attrName>ppt_x</p:attrName>
                                        </p:attrNameLst>
                                      </p:cBhvr>
                                      <p:tavLst>
                                        <p:tav tm="0">
                                          <p:val>
                                            <p:strVal val="1+#ppt_w/2"/>
                                          </p:val>
                                        </p:tav>
                                        <p:tav tm="100000">
                                          <p:val>
                                            <p:strVal val="#ppt_x"/>
                                          </p:val>
                                        </p:tav>
                                      </p:tavLst>
                                    </p:anim>
                                    <p:anim calcmode="lin" valueType="num">
                                      <p:cBhvr additive="base">
                                        <p:cTn id="91"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716" y="1209543"/>
            <a:ext cx="1768949" cy="1769188"/>
          </a:xfrm>
          <a:prstGeom prst="rect">
            <a:avLst/>
          </a:prstGeom>
        </p:spPr>
      </p:pic>
      <p:sp>
        <p:nvSpPr>
          <p:cNvPr id="9" name="矩形 8"/>
          <p:cNvSpPr/>
          <p:nvPr/>
        </p:nvSpPr>
        <p:spPr>
          <a:xfrm>
            <a:off x="0" y="3076600"/>
            <a:ext cx="9145588" cy="11158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10" name="椭圆 9"/>
          <p:cNvSpPr/>
          <p:nvPr/>
        </p:nvSpPr>
        <p:spPr>
          <a:xfrm>
            <a:off x="443209" y="3442939"/>
            <a:ext cx="337683" cy="337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1</a:t>
            </a:r>
            <a:endParaRPr lang="zh-CN" altLang="en-US" dirty="0">
              <a:cs typeface="+mn-ea"/>
              <a:sym typeface="+mn-lt"/>
            </a:endParaRPr>
          </a:p>
        </p:txBody>
      </p:sp>
      <p:sp>
        <p:nvSpPr>
          <p:cNvPr id="11" name="矩形 10"/>
          <p:cNvSpPr/>
          <p:nvPr/>
        </p:nvSpPr>
        <p:spPr>
          <a:xfrm>
            <a:off x="780892" y="3350507"/>
            <a:ext cx="2242591"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488835" y="3442939"/>
            <a:ext cx="337683" cy="337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2</a:t>
            </a:r>
            <a:endParaRPr lang="zh-CN" altLang="en-US" dirty="0">
              <a:cs typeface="+mn-ea"/>
              <a:sym typeface="+mn-lt"/>
            </a:endParaRPr>
          </a:p>
        </p:txBody>
      </p:sp>
      <p:sp>
        <p:nvSpPr>
          <p:cNvPr id="13" name="矩形 12"/>
          <p:cNvSpPr/>
          <p:nvPr/>
        </p:nvSpPr>
        <p:spPr>
          <a:xfrm>
            <a:off x="3826518" y="3350507"/>
            <a:ext cx="2169969"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6530762" y="3442939"/>
            <a:ext cx="337683" cy="3377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cs typeface="+mn-ea"/>
                <a:sym typeface="+mn-lt"/>
              </a:rPr>
              <a:t>3</a:t>
            </a:r>
            <a:endParaRPr lang="zh-CN" altLang="en-US" dirty="0">
              <a:cs typeface="+mn-ea"/>
              <a:sym typeface="+mn-lt"/>
            </a:endParaRPr>
          </a:p>
        </p:txBody>
      </p:sp>
      <p:sp>
        <p:nvSpPr>
          <p:cNvPr id="15" name="矩形 14"/>
          <p:cNvSpPr/>
          <p:nvPr/>
        </p:nvSpPr>
        <p:spPr>
          <a:xfrm>
            <a:off x="6868445" y="3350507"/>
            <a:ext cx="2169969" cy="417560"/>
          </a:xfrm>
          <a:prstGeom prst="rect">
            <a:avLst/>
          </a:prstGeom>
        </p:spPr>
        <p:txBody>
          <a:bodyPr wrap="square" lIns="68589" tIns="34295" rIns="68589" bIns="34295">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5"/>
          <p:cNvGrpSpPr/>
          <p:nvPr/>
        </p:nvGrpSpPr>
        <p:grpSpPr>
          <a:xfrm>
            <a:off x="4677959" y="1210465"/>
            <a:ext cx="4467629" cy="1768266"/>
            <a:chOff x="4257077" y="2119893"/>
            <a:chExt cx="5955804" cy="2356960"/>
          </a:xfrm>
          <a:solidFill>
            <a:srgbClr val="00B050"/>
          </a:solidFill>
        </p:grpSpPr>
        <p:sp>
          <p:nvSpPr>
            <p:cNvPr id="17" name="等腰三角形 16"/>
            <p:cNvSpPr/>
            <p:nvPr/>
          </p:nvSpPr>
          <p:spPr>
            <a:xfrm rot="16200000">
              <a:off x="4224440" y="3094390"/>
              <a:ext cx="473237" cy="4079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4552497" y="2119893"/>
              <a:ext cx="5660384" cy="235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700" dirty="0">
                  <a:solidFill>
                    <a:schemeClr val="bg1"/>
                  </a:solidFill>
                  <a:cs typeface="+mn-ea"/>
                  <a:sym typeface="+mn-lt"/>
                </a:rPr>
                <a:t>在此输入关于此标题或图形的文字描述内容或者相关的数据</a:t>
              </a:r>
              <a:endParaRPr lang="en-US" altLang="zh-CN" sz="1700" dirty="0">
                <a:solidFill>
                  <a:schemeClr val="bg1"/>
                </a:solidFill>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3527"/>
            <a:ext cx="3137715" cy="1765203"/>
          </a:xfrm>
          <a:prstGeom prst="rect">
            <a:avLst/>
          </a:prstGeom>
        </p:spPr>
      </p:pic>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ppt_x</p:attrName>
                                        </p:attrNameLst>
                                      </p:cBhvr>
                                      <p:tavLst>
                                        <p:tav tm="0">
                                          <p:val>
                                            <p:strVal val="#ppt_x+#ppt_w*1.125000"/>
                                          </p:val>
                                        </p:tav>
                                        <p:tav tm="100000">
                                          <p:val>
                                            <p:strVal val="#ppt_x"/>
                                          </p:val>
                                        </p:tav>
                                      </p:tavLst>
                                    </p:anim>
                                    <p:animEffect transition="in" filter="wipe(left)">
                                      <p:cBhvr>
                                        <p:cTn id="17" dur="1000"/>
                                        <p:tgtEl>
                                          <p:spTgt spid="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750"/>
                                        <p:tgtEl>
                                          <p:spTgt spid="11"/>
                                        </p:tgtEl>
                                      </p:cBhvr>
                                    </p:animEffect>
                                  </p:childTnLst>
                                </p:cTn>
                              </p:par>
                            </p:childTnLst>
                          </p:cTn>
                        </p:par>
                        <p:par>
                          <p:cTn id="34" fill="hold">
                            <p:stCondLst>
                              <p:cond delay="5625"/>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2"/>
                                        </p:tgtEl>
                                      </p:cBhvr>
                                    </p:animEffect>
                                  </p:childTnLst>
                                </p:cTn>
                              </p:par>
                            </p:childTnLst>
                          </p:cTn>
                        </p:par>
                        <p:par>
                          <p:cTn id="42" fill="hold">
                            <p:stCondLst>
                              <p:cond delay="6125"/>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childTnLst>
                          </p:cTn>
                        </p:par>
                        <p:par>
                          <p:cTn id="46" fill="hold">
                            <p:stCondLst>
                              <p:cond delay="8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childTnLst>
                          </p:cTn>
                        </p:par>
                        <p:par>
                          <p:cTn id="54" fill="hold">
                            <p:stCondLst>
                              <p:cond delay="92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827"/>
            <a:ext cx="9144000" cy="5129784"/>
          </a:xfrm>
          <a:prstGeom prst="rect">
            <a:avLst/>
          </a:prstGeom>
          <a:noFill/>
        </p:spPr>
      </p:pic>
      <p:sp>
        <p:nvSpPr>
          <p:cNvPr id="2" name="TextBox 1"/>
          <p:cNvSpPr txBox="1"/>
          <p:nvPr/>
        </p:nvSpPr>
        <p:spPr>
          <a:xfrm>
            <a:off x="892009" y="2905380"/>
            <a:ext cx="3086509" cy="656829"/>
          </a:xfrm>
          <a:prstGeom prst="rect">
            <a:avLst/>
          </a:prstGeom>
          <a:noFill/>
        </p:spPr>
        <p:txBody>
          <a:bodyPr wrap="none" lIns="65032" tIns="32516" rIns="65032" bIns="32516" rtlCol="0">
            <a:spAutoFit/>
          </a:bodyPr>
          <a:lstStyle/>
          <a:p>
            <a:pPr marL="0" lvl="1"/>
            <a:r>
              <a:rPr lang="zh-CN" altLang="en-US" sz="3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zh-CN" altLang="en-US" sz="3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9"/>
          <p:cNvSpPr txBox="1"/>
          <p:nvPr/>
        </p:nvSpPr>
        <p:spPr>
          <a:xfrm>
            <a:off x="997282" y="3755485"/>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997282" y="4081003"/>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700584" y="3758744"/>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700586" y="4084712"/>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1.pptx"/>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自定义设计方案">
  <a:themeElements>
    <a:clrScheme name="自定义 363">
      <a:dk1>
        <a:sysClr val="windowText" lastClr="000000"/>
      </a:dk1>
      <a:lt1>
        <a:sysClr val="window" lastClr="FFFFFF"/>
      </a:lt1>
      <a:dk2>
        <a:srgbClr val="1F497D"/>
      </a:dk2>
      <a:lt2>
        <a:srgbClr val="EEECE1"/>
      </a:lt2>
      <a:accent1>
        <a:srgbClr val="900000"/>
      </a:accent1>
      <a:accent2>
        <a:srgbClr val="F16A22"/>
      </a:accent2>
      <a:accent3>
        <a:srgbClr val="900000"/>
      </a:accent3>
      <a:accent4>
        <a:srgbClr val="F16A22"/>
      </a:accent4>
      <a:accent5>
        <a:srgbClr val="C00000"/>
      </a:accent5>
      <a:accent6>
        <a:srgbClr val="A5A5A5"/>
      </a:accent6>
      <a:hlink>
        <a:srgbClr val="000000"/>
      </a:hlink>
      <a:folHlink>
        <a:srgbClr val="FF495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2232</Words>
  <Application>Microsoft Office PowerPoint</Application>
  <PresentationFormat>自定义</PresentationFormat>
  <Paragraphs>276</Paragraphs>
  <Slides>26</Slides>
  <Notes>16</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AvantGarde Md BT</vt:lpstr>
      <vt:lpstr>Lato Regular</vt:lpstr>
      <vt:lpstr>微软雅黑</vt:lpstr>
      <vt:lpstr>Arial</vt:lpstr>
      <vt:lpstr>Calibri</vt:lpstr>
      <vt:lpstr>Impact</vt:lpstr>
      <vt:lpstr>LilyUPC</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2016-09-17T16:27:00Z</dcterms:created>
  <dcterms:modified xsi:type="dcterms:W3CDTF">2021-01-05T10:04:42Z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