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9" r:id="rId17"/>
    <p:sldId id="270" r:id="rId18"/>
    <p:sldId id="271" r:id="rId19"/>
    <p:sldId id="272" r:id="rId20"/>
    <p:sldId id="273" r:id="rId21"/>
    <p:sldId id="280" r:id="rId22"/>
    <p:sldId id="274" r:id="rId23"/>
    <p:sldId id="276" r:id="rId24"/>
    <p:sldId id="277" r:id="rId25"/>
    <p:sldId id="28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683"/>
    <a:srgbClr val="A8D84E"/>
    <a:srgbClr val="FB4E58"/>
    <a:srgbClr val="F9B105"/>
    <a:srgbClr val="E15D05"/>
    <a:srgbClr val="33526F"/>
    <a:srgbClr val="79AAD3"/>
    <a:srgbClr val="F6C401"/>
    <a:srgbClr val="88C933"/>
    <a:srgbClr val="405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6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5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94F51"/>
            </a:solidFill>
            <a:ln w="25385">
              <a:noFill/>
            </a:ln>
          </c:spPr>
          <c:dPt>
            <c:idx val="0"/>
            <c:bubble3D val="0"/>
            <c:spPr>
              <a:solidFill>
                <a:srgbClr val="EED683"/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1-8965-4F23-8180-C0724FC7308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3-8965-4F23-8180-C0724FC7308E}"/>
              </c:ext>
            </c:extLst>
          </c:dPt>
          <c:dPt>
            <c:idx val="2"/>
            <c:bubble3D val="0"/>
            <c:spPr>
              <a:solidFill>
                <a:srgbClr val="E94F51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965-4F23-8180-C0724FC7308E}"/>
              </c:ext>
            </c:extLst>
          </c:dPt>
          <c:dPt>
            <c:idx val="3"/>
            <c:bubble3D val="0"/>
            <c:spPr>
              <a:solidFill>
                <a:srgbClr val="E94F51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965-4F23-8180-C0724FC7308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65-4F23-8180-C0724FC73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zh-CN" sz="1000" b="0" i="0" u="none" strike="noStrike" baseline="0">
          <a:solidFill>
            <a:srgbClr val="CCFFFF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39E47"/>
            </a:solidFill>
            <a:ln w="25385">
              <a:noFill/>
            </a:ln>
          </c:spPr>
          <c:dPt>
            <c:idx val="0"/>
            <c:bubble3D val="0"/>
            <c:spPr>
              <a:solidFill>
                <a:srgbClr val="A8D84E"/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1-7A74-47D7-9E5B-A5BDB66ABA2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3-7A74-47D7-9E5B-A5BDB66ABA27}"/>
              </c:ext>
            </c:extLst>
          </c:dPt>
          <c:dPt>
            <c:idx val="2"/>
            <c:bubble3D val="0"/>
            <c:spPr>
              <a:solidFill>
                <a:srgbClr val="A39E47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A74-47D7-9E5B-A5BDB66ABA27}"/>
              </c:ext>
            </c:extLst>
          </c:dPt>
          <c:dPt>
            <c:idx val="3"/>
            <c:bubble3D val="0"/>
            <c:spPr>
              <a:solidFill>
                <a:srgbClr val="A39E47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A74-47D7-9E5B-A5BDB66ABA27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74-47D7-9E5B-A5BDB66AB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zh-CN" sz="1000" b="0" i="0" u="none" strike="noStrike" baseline="0">
          <a:solidFill>
            <a:srgbClr val="CCFFFF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AD9C4"/>
            </a:solidFill>
            <a:ln w="25385">
              <a:noFill/>
            </a:ln>
          </c:spPr>
          <c:dPt>
            <c:idx val="0"/>
            <c:bubble3D val="0"/>
            <c:spPr>
              <a:solidFill>
                <a:srgbClr val="F9B105"/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1-D328-4279-8B57-E1D95C8720A9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3-D328-4279-8B57-E1D95C8720A9}"/>
              </c:ext>
            </c:extLst>
          </c:dPt>
          <c:dPt>
            <c:idx val="2"/>
            <c:bubble3D val="0"/>
            <c:spPr>
              <a:solidFill>
                <a:srgbClr val="EAD9C4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328-4279-8B57-E1D95C8720A9}"/>
              </c:ext>
            </c:extLst>
          </c:dPt>
          <c:dPt>
            <c:idx val="3"/>
            <c:bubble3D val="0"/>
            <c:spPr>
              <a:solidFill>
                <a:srgbClr val="EAD9C4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328-4279-8B57-E1D95C8720A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28-4279-8B57-E1D95C872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zh-CN" sz="1000" b="0" i="0" u="none" strike="noStrike" baseline="0">
          <a:solidFill>
            <a:srgbClr val="CCFFFF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49A6C"/>
            </a:solidFill>
            <a:ln w="25385">
              <a:noFill/>
            </a:ln>
          </c:spPr>
          <c:dPt>
            <c:idx val="0"/>
            <c:bubble3D val="0"/>
            <c:spPr>
              <a:solidFill>
                <a:srgbClr val="FB4E58"/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1-CB6C-4AD7-BA5D-2ACFCF12F66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3-CB6C-4AD7-BA5D-2ACFCF12F66F}"/>
              </c:ext>
            </c:extLst>
          </c:dPt>
          <c:dPt>
            <c:idx val="2"/>
            <c:bubble3D val="0"/>
            <c:spPr>
              <a:solidFill>
                <a:srgbClr val="C49A6C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B6C-4AD7-BA5D-2ACFCF12F66F}"/>
              </c:ext>
            </c:extLst>
          </c:dPt>
          <c:dPt>
            <c:idx val="3"/>
            <c:bubble3D val="0"/>
            <c:spPr>
              <a:solidFill>
                <a:srgbClr val="C49A6C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B6C-4AD7-BA5D-2ACFCF12F66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81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6C-4AD7-BA5D-2ACFCF12F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zh-CN" sz="1000" b="0" i="0" u="none" strike="noStrike" baseline="0">
          <a:solidFill>
            <a:srgbClr val="CCFFFF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9B105"/>
              </a:solidFill>
            </c:spPr>
            <c:extLst>
              <c:ext xmlns:c16="http://schemas.microsoft.com/office/drawing/2014/chart" uri="{C3380CC4-5D6E-409C-BE32-E72D297353CC}">
                <c16:uniqueId val="{00000001-67B0-4789-8B34-214E124D2027}"/>
              </c:ext>
            </c:extLst>
          </c:dPt>
          <c:dPt>
            <c:idx val="1"/>
            <c:bubble3D val="0"/>
            <c:spPr>
              <a:solidFill>
                <a:srgbClr val="EED683"/>
              </a:solidFill>
            </c:spPr>
            <c:extLst>
              <c:ext xmlns:c16="http://schemas.microsoft.com/office/drawing/2014/chart" uri="{C3380CC4-5D6E-409C-BE32-E72D297353CC}">
                <c16:uniqueId val="{00000003-67B0-4789-8B34-214E124D2027}"/>
              </c:ext>
            </c:extLst>
          </c:dPt>
          <c:dPt>
            <c:idx val="2"/>
            <c:bubble3D val="0"/>
            <c:spPr>
              <a:solidFill>
                <a:srgbClr val="A8D84E"/>
              </a:solidFill>
            </c:spPr>
            <c:extLst>
              <c:ext xmlns:c16="http://schemas.microsoft.com/office/drawing/2014/chart" uri="{C3380CC4-5D6E-409C-BE32-E72D297353CC}">
                <c16:uniqueId val="{00000005-67B0-4789-8B34-214E124D2027}"/>
              </c:ext>
            </c:extLst>
          </c:dPt>
          <c:dPt>
            <c:idx val="3"/>
            <c:bubble3D val="0"/>
            <c:spPr>
              <a:solidFill>
                <a:srgbClr val="FB4E58"/>
              </a:solidFill>
            </c:spPr>
            <c:extLst>
              <c:ext xmlns:c16="http://schemas.microsoft.com/office/drawing/2014/chart" uri="{C3380CC4-5D6E-409C-BE32-E72D297353CC}">
                <c16:uniqueId val="{00000007-67B0-4789-8B34-214E124D202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B0-4789-8B34-214E124D2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04754-3187-4E5F-8172-AE968ECE6B4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10FCA-A47B-4795-92D5-542B303B01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0FCA-A47B-4795-92D5-542B303B01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6DAB-F13F-4AF9-96C9-743FE72FBE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FEA-D82E-4B96-BC0E-EF68025648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6DAB-F13F-4AF9-96C9-743FE72FBE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FEA-D82E-4B96-BC0E-EF68025648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6DAB-F13F-4AF9-96C9-743FE72FBE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FEA-D82E-4B96-BC0E-EF68025648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83"/>
          <a:stretch>
            <a:fillRect/>
          </a:stretch>
        </p:blipFill>
        <p:spPr>
          <a:xfrm>
            <a:off x="-348341" y="5442858"/>
            <a:ext cx="12658691" cy="141514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4606672" y="12376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6DAB-F13F-4AF9-96C9-743FE72FBE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FEA-D82E-4B96-BC0E-EF68025648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6DAB-F13F-4AF9-96C9-743FE72FBE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FEA-D82E-4B96-BC0E-EF68025648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6DAB-F13F-4AF9-96C9-743FE72FBE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FEA-D82E-4B96-BC0E-EF68025648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6DAB-F13F-4AF9-96C9-743FE72FBE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FEA-D82E-4B96-BC0E-EF68025648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6DAB-F13F-4AF9-96C9-743FE72FBE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FEA-D82E-4B96-BC0E-EF68025648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6DAB-F13F-4AF9-96C9-743FE72FBE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94FEA-D82E-4B96-BC0E-EF68025648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6DAB-F13F-4AF9-96C9-743FE72FBE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94FEA-D82E-4B96-BC0E-EF68025648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image" Target="../media/image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4536485" cy="550558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277811" y="1182933"/>
            <a:ext cx="8084264" cy="1446550"/>
            <a:chOff x="1929468" y="2605333"/>
            <a:chExt cx="8084264" cy="1446550"/>
          </a:xfrm>
        </p:grpSpPr>
        <p:sp>
          <p:nvSpPr>
            <p:cNvPr id="7" name="矩形 6"/>
            <p:cNvSpPr/>
            <p:nvPr/>
          </p:nvSpPr>
          <p:spPr>
            <a:xfrm>
              <a:off x="1929468" y="2718033"/>
              <a:ext cx="8036653" cy="133385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29468" y="2605333"/>
              <a:ext cx="808426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蔬果类食品安全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75656" y="5618285"/>
            <a:ext cx="2206171" cy="769441"/>
            <a:chOff x="1175656" y="5618285"/>
            <a:chExt cx="2206171" cy="769441"/>
          </a:xfrm>
        </p:grpSpPr>
        <p:sp>
          <p:nvSpPr>
            <p:cNvPr id="9" name="矩形: 圆角 8"/>
            <p:cNvSpPr/>
            <p:nvPr/>
          </p:nvSpPr>
          <p:spPr>
            <a:xfrm>
              <a:off x="1175656" y="5618288"/>
              <a:ext cx="2206171" cy="740229"/>
            </a:xfrm>
            <a:prstGeom prst="roundRect">
              <a:avLst/>
            </a:prstGeom>
            <a:solidFill>
              <a:srgbClr val="FB4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22152" y="5618285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新鲜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96127" y="5603678"/>
            <a:ext cx="2206171" cy="769441"/>
            <a:chOff x="3596127" y="5603678"/>
            <a:chExt cx="2206171" cy="769441"/>
          </a:xfrm>
        </p:grpSpPr>
        <p:sp>
          <p:nvSpPr>
            <p:cNvPr id="10" name="矩形: 圆角 9"/>
            <p:cNvSpPr/>
            <p:nvPr/>
          </p:nvSpPr>
          <p:spPr>
            <a:xfrm>
              <a:off x="3596127" y="5618287"/>
              <a:ext cx="2206171" cy="740229"/>
            </a:xfrm>
            <a:prstGeom prst="roundRect">
              <a:avLst/>
            </a:prstGeom>
            <a:solidFill>
              <a:srgbClr val="A8D8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126262" y="5603678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16598" y="5589073"/>
            <a:ext cx="2206171" cy="769442"/>
            <a:chOff x="6016598" y="5589073"/>
            <a:chExt cx="2206171" cy="769442"/>
          </a:xfrm>
        </p:grpSpPr>
        <p:sp>
          <p:nvSpPr>
            <p:cNvPr id="11" name="矩形: 圆角 10"/>
            <p:cNvSpPr/>
            <p:nvPr/>
          </p:nvSpPr>
          <p:spPr>
            <a:xfrm>
              <a:off x="6016598" y="5618286"/>
              <a:ext cx="2206171" cy="740229"/>
            </a:xfrm>
            <a:prstGeom prst="roundRect">
              <a:avLst/>
            </a:prstGeom>
            <a:solidFill>
              <a:srgbClr val="F9B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463093" y="5589073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营养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37069" y="5589072"/>
            <a:ext cx="2206171" cy="769442"/>
            <a:chOff x="8437069" y="5589072"/>
            <a:chExt cx="2206171" cy="769442"/>
          </a:xfrm>
        </p:grpSpPr>
        <p:sp>
          <p:nvSpPr>
            <p:cNvPr id="12" name="矩形: 圆角 11"/>
            <p:cNvSpPr/>
            <p:nvPr/>
          </p:nvSpPr>
          <p:spPr>
            <a:xfrm>
              <a:off x="8437069" y="5618285"/>
              <a:ext cx="2206171" cy="740229"/>
            </a:xfrm>
            <a:prstGeom prst="roundRect">
              <a:avLst/>
            </a:prstGeom>
            <a:solidFill>
              <a:srgbClr val="EED6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883564" y="5589072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天然</a:t>
              </a:r>
            </a:p>
          </p:txBody>
        </p:sp>
      </p:grpSp>
      <p:pic>
        <p:nvPicPr>
          <p:cNvPr id="18" name="Key Sounds Label - glassw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90286" y="-11248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>
            <a:spLocks noChangeArrowheads="1"/>
          </p:cNvSpPr>
          <p:nvPr/>
        </p:nvSpPr>
        <p:spPr bwMode="auto">
          <a:xfrm rot="19397468">
            <a:off x="4783583" y="1345295"/>
            <a:ext cx="1730348" cy="1755348"/>
          </a:xfrm>
          <a:custGeom>
            <a:avLst/>
            <a:gdLst>
              <a:gd name="T0" fmla="*/ 1538378 w 10688"/>
              <a:gd name="T1" fmla="*/ 3048257 h 10844"/>
              <a:gd name="T2" fmla="*/ 1538378 w 10688"/>
              <a:gd name="T3" fmla="*/ 3048257 h 10844"/>
              <a:gd name="T4" fmla="*/ 1970143 w 10688"/>
              <a:gd name="T5" fmla="*/ 4639722 h 10844"/>
              <a:gd name="T6" fmla="*/ 3426917 w 10688"/>
              <a:gd name="T7" fmla="*/ 4235273 h 10844"/>
              <a:gd name="T8" fmla="*/ 3912652 w 10688"/>
              <a:gd name="T9" fmla="*/ 1200829 h 10844"/>
              <a:gd name="T10" fmla="*/ 877346 w 10688"/>
              <a:gd name="T11" fmla="*/ 701850 h 10844"/>
              <a:gd name="T12" fmla="*/ 0 w 10688"/>
              <a:gd name="T13" fmla="*/ 2118068 h 10844"/>
              <a:gd name="T14" fmla="*/ 1538378 w 10688"/>
              <a:gd name="T15" fmla="*/ 3048257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A8D84E"/>
          </a:solidFill>
          <a:ln>
            <a:noFill/>
          </a:ln>
        </p:spPr>
        <p:txBody>
          <a:bodyPr wrap="none" lIns="91433" tIns="45716" rIns="91433" bIns="45716" anchor="ctr"/>
          <a:lstStyle/>
          <a:p>
            <a:endParaRPr lang="zh-CN" altLang="en-US" sz="605"/>
          </a:p>
        </p:txBody>
      </p:sp>
      <p:sp>
        <p:nvSpPr>
          <p:cNvPr id="3" name="Freeform 3"/>
          <p:cNvSpPr>
            <a:spLocks noChangeArrowheads="1"/>
          </p:cNvSpPr>
          <p:nvPr/>
        </p:nvSpPr>
        <p:spPr bwMode="auto">
          <a:xfrm rot="3202081">
            <a:off x="6004410" y="1754222"/>
            <a:ext cx="1730348" cy="175534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FB4E58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latin typeface="+mn-lt"/>
              <a:ea typeface="+mn-ea"/>
            </a:endParaRPr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 rot="8579122">
            <a:off x="5592507" y="2977430"/>
            <a:ext cx="1730348" cy="175475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F9B105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latin typeface="+mn-lt"/>
              <a:ea typeface="+mn-ea"/>
            </a:endParaRPr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 rot="13978264">
            <a:off x="4372275" y="2576837"/>
            <a:ext cx="1730348" cy="175534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EED683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latin typeface="+mn-lt"/>
              <a:ea typeface="+mn-ea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5069295" y="1580413"/>
            <a:ext cx="1094042" cy="109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5" rIns="91413" bIns="4570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6485" b="1" dirty="0">
                <a:solidFill>
                  <a:schemeClr val="bg1"/>
                </a:solidFill>
                <a:latin typeface="Roboto Black" charset="0"/>
              </a:rPr>
              <a:t>S</a:t>
            </a:r>
            <a:endParaRPr lang="ru-RU" altLang="zh-CN" sz="6485" b="1" dirty="0">
              <a:solidFill>
                <a:schemeClr val="bg1"/>
              </a:solidFill>
              <a:latin typeface="Roboto Black" charset="0"/>
            </a:endParaRP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5897862" y="3391713"/>
            <a:ext cx="1094042" cy="109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5" rIns="91413" bIns="4570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6485" b="1" dirty="0">
                <a:solidFill>
                  <a:schemeClr val="bg1"/>
                </a:solidFill>
                <a:latin typeface="Roboto Black" charset="0"/>
              </a:rPr>
              <a:t>T</a:t>
            </a:r>
            <a:endParaRPr lang="ru-RU" altLang="zh-CN" sz="6485" b="1">
              <a:solidFill>
                <a:schemeClr val="bg1"/>
              </a:solidFill>
              <a:latin typeface="Roboto Black" charset="0"/>
            </a:endParaRP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6432383" y="2049458"/>
            <a:ext cx="1094042" cy="109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5" rIns="91413" bIns="4570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6485" b="1" dirty="0">
                <a:solidFill>
                  <a:schemeClr val="bg1"/>
                </a:solidFill>
                <a:latin typeface="Roboto Black" charset="0"/>
              </a:rPr>
              <a:t>W</a:t>
            </a:r>
            <a:endParaRPr lang="ru-RU" altLang="zh-CN" sz="6485" b="1" dirty="0">
              <a:solidFill>
                <a:schemeClr val="bg1"/>
              </a:solidFill>
              <a:latin typeface="Roboto Black" charset="0"/>
            </a:endParaRPr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8287136" y="1864341"/>
            <a:ext cx="1761300" cy="7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6" rIns="0" bIns="0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39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Weakness</a:t>
            </a:r>
          </a:p>
          <a:p>
            <a:r>
              <a:rPr lang="zh-CN" altLang="en-US" sz="101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en-US" altLang="zh-CN" sz="101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43"/>
          <p:cNvSpPr txBox="1">
            <a:spLocks noChangeArrowheads="1"/>
          </p:cNvSpPr>
          <p:nvPr/>
        </p:nvSpPr>
        <p:spPr bwMode="auto">
          <a:xfrm>
            <a:off x="2808592" y="1772674"/>
            <a:ext cx="1711896" cy="7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6" rIns="0" bIns="0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39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Strenghts</a:t>
            </a:r>
            <a:endParaRPr lang="en-US" altLang="zh-CN" sz="139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1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en-US" altLang="zh-CN" sz="101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58"/>
          <p:cNvSpPr txBox="1">
            <a:spLocks noChangeArrowheads="1"/>
          </p:cNvSpPr>
          <p:nvPr/>
        </p:nvSpPr>
        <p:spPr bwMode="auto">
          <a:xfrm>
            <a:off x="8253207" y="3672665"/>
            <a:ext cx="1795229" cy="7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6" rIns="0" bIns="0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39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Threats</a:t>
            </a:r>
            <a:endParaRPr lang="en-US" altLang="zh-CN" sz="101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1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en-US" altLang="zh-CN" sz="101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"/>
          <p:cNvSpPr>
            <a:spLocks noChangeArrowheads="1"/>
          </p:cNvSpPr>
          <p:nvPr/>
        </p:nvSpPr>
        <p:spPr bwMode="auto">
          <a:xfrm>
            <a:off x="2299072" y="1917911"/>
            <a:ext cx="422617" cy="422617"/>
          </a:xfrm>
          <a:custGeom>
            <a:avLst/>
            <a:gdLst>
              <a:gd name="T0" fmla="*/ 566131 w 6844"/>
              <a:gd name="T1" fmla="*/ 283111 h 6844"/>
              <a:gd name="T2" fmla="*/ 566131 w 6844"/>
              <a:gd name="T3" fmla="*/ 473498 h 6844"/>
              <a:gd name="T4" fmla="*/ 566131 w 6844"/>
              <a:gd name="T5" fmla="*/ 283111 h 6844"/>
              <a:gd name="T6" fmla="*/ 1127155 w 6844"/>
              <a:gd name="T7" fmla="*/ 30963 h 6844"/>
              <a:gd name="T8" fmla="*/ 895564 w 6844"/>
              <a:gd name="T9" fmla="*/ 391151 h 6844"/>
              <a:gd name="T10" fmla="*/ 844008 w 6844"/>
              <a:gd name="T11" fmla="*/ 205869 h 6844"/>
              <a:gd name="T12" fmla="*/ 838901 w 6844"/>
              <a:gd name="T13" fmla="*/ 447806 h 6844"/>
              <a:gd name="T14" fmla="*/ 730847 w 6844"/>
              <a:gd name="T15" fmla="*/ 617442 h 6844"/>
              <a:gd name="T16" fmla="*/ 859491 w 6844"/>
              <a:gd name="T17" fmla="*/ 751339 h 6844"/>
              <a:gd name="T18" fmla="*/ 859491 w 6844"/>
              <a:gd name="T19" fmla="*/ 756444 h 6844"/>
              <a:gd name="T20" fmla="*/ 844008 w 6844"/>
              <a:gd name="T21" fmla="*/ 1090940 h 6844"/>
              <a:gd name="T22" fmla="*/ 792616 w 6844"/>
              <a:gd name="T23" fmla="*/ 1127008 h 6844"/>
              <a:gd name="T24" fmla="*/ 792616 w 6844"/>
              <a:gd name="T25" fmla="*/ 838792 h 6844"/>
              <a:gd name="T26" fmla="*/ 427275 w 6844"/>
              <a:gd name="T27" fmla="*/ 957208 h 6844"/>
              <a:gd name="T28" fmla="*/ 401579 w 6844"/>
              <a:gd name="T29" fmla="*/ 982900 h 6844"/>
              <a:gd name="T30" fmla="*/ 144127 w 6844"/>
              <a:gd name="T31" fmla="*/ 1127008 h 6844"/>
              <a:gd name="T32" fmla="*/ 118431 w 6844"/>
              <a:gd name="T33" fmla="*/ 1039555 h 6844"/>
              <a:gd name="T34" fmla="*/ 468454 w 6844"/>
              <a:gd name="T35" fmla="*/ 751339 h 6844"/>
              <a:gd name="T36" fmla="*/ 293525 w 6844"/>
              <a:gd name="T37" fmla="*/ 452911 h 6844"/>
              <a:gd name="T38" fmla="*/ 283148 w 6844"/>
              <a:gd name="T39" fmla="*/ 427219 h 6844"/>
              <a:gd name="T40" fmla="*/ 205896 w 6844"/>
              <a:gd name="T41" fmla="*/ 216245 h 6844"/>
              <a:gd name="T42" fmla="*/ 67040 w 6844"/>
              <a:gd name="T43" fmla="*/ 422113 h 6844"/>
              <a:gd name="T44" fmla="*/ 169987 w 6844"/>
              <a:gd name="T45" fmla="*/ 5270 h 6844"/>
              <a:gd name="T46" fmla="*/ 298631 w 6844"/>
              <a:gd name="T47" fmla="*/ 154484 h 6844"/>
              <a:gd name="T48" fmla="*/ 355294 w 6844"/>
              <a:gd name="T49" fmla="*/ 149378 h 6844"/>
              <a:gd name="T50" fmla="*/ 777133 w 6844"/>
              <a:gd name="T51" fmla="*/ 149378 h 6844"/>
              <a:gd name="T52" fmla="*/ 828689 w 6844"/>
              <a:gd name="T53" fmla="*/ 154484 h 6844"/>
              <a:gd name="T54" fmla="*/ 957333 w 6844"/>
              <a:gd name="T55" fmla="*/ 0 h 6844"/>
              <a:gd name="T56" fmla="*/ 751437 w 6844"/>
              <a:gd name="T57" fmla="*/ 195658 h 6844"/>
              <a:gd name="T58" fmla="*/ 566131 w 6844"/>
              <a:gd name="T59" fmla="*/ 190552 h 6844"/>
              <a:gd name="T60" fmla="*/ 375883 w 6844"/>
              <a:gd name="T61" fmla="*/ 406632 h 6844"/>
              <a:gd name="T62" fmla="*/ 612416 w 6844"/>
              <a:gd name="T63" fmla="*/ 519942 h 6844"/>
              <a:gd name="T64" fmla="*/ 751437 w 6844"/>
              <a:gd name="T65" fmla="*/ 195658 h 6844"/>
              <a:gd name="T66" fmla="*/ 751437 w 6844"/>
              <a:gd name="T67" fmla="*/ 195658 h 68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844" h="6844">
                <a:moveTo>
                  <a:pt x="3437" y="1719"/>
                </a:moveTo>
                <a:lnTo>
                  <a:pt x="3437" y="1719"/>
                </a:lnTo>
                <a:cubicBezTo>
                  <a:pt x="3749" y="1719"/>
                  <a:pt x="3999" y="2000"/>
                  <a:pt x="3999" y="2313"/>
                </a:cubicBezTo>
                <a:cubicBezTo>
                  <a:pt x="3999" y="2625"/>
                  <a:pt x="3749" y="2875"/>
                  <a:pt x="3437" y="2875"/>
                </a:cubicBezTo>
                <a:cubicBezTo>
                  <a:pt x="3125" y="2875"/>
                  <a:pt x="2844" y="2625"/>
                  <a:pt x="2844" y="2313"/>
                </a:cubicBezTo>
                <a:cubicBezTo>
                  <a:pt x="2844" y="2000"/>
                  <a:pt x="3125" y="1719"/>
                  <a:pt x="3437" y="1719"/>
                </a:cubicBezTo>
                <a:close/>
                <a:moveTo>
                  <a:pt x="6843" y="188"/>
                </a:moveTo>
                <a:lnTo>
                  <a:pt x="6843" y="188"/>
                </a:lnTo>
                <a:cubicBezTo>
                  <a:pt x="6437" y="2532"/>
                  <a:pt x="6437" y="2532"/>
                  <a:pt x="6437" y="2532"/>
                </a:cubicBezTo>
                <a:cubicBezTo>
                  <a:pt x="5437" y="2375"/>
                  <a:pt x="5437" y="2375"/>
                  <a:pt x="5437" y="2375"/>
                </a:cubicBezTo>
                <a:cubicBezTo>
                  <a:pt x="5593" y="1282"/>
                  <a:pt x="5593" y="1282"/>
                  <a:pt x="5593" y="1282"/>
                </a:cubicBezTo>
                <a:cubicBezTo>
                  <a:pt x="5468" y="1282"/>
                  <a:pt x="5312" y="1250"/>
                  <a:pt x="5124" y="1250"/>
                </a:cubicBezTo>
                <a:cubicBezTo>
                  <a:pt x="5124" y="2594"/>
                  <a:pt x="5124" y="2594"/>
                  <a:pt x="5124" y="2594"/>
                </a:cubicBezTo>
                <a:cubicBezTo>
                  <a:pt x="5124" y="2625"/>
                  <a:pt x="5124" y="2688"/>
                  <a:pt x="5093" y="2719"/>
                </a:cubicBezTo>
                <a:lnTo>
                  <a:pt x="5093" y="2750"/>
                </a:lnTo>
                <a:cubicBezTo>
                  <a:pt x="4437" y="3749"/>
                  <a:pt x="4437" y="3749"/>
                  <a:pt x="4437" y="3749"/>
                </a:cubicBezTo>
                <a:cubicBezTo>
                  <a:pt x="4249" y="4281"/>
                  <a:pt x="4249" y="4281"/>
                  <a:pt x="4249" y="4281"/>
                </a:cubicBezTo>
                <a:cubicBezTo>
                  <a:pt x="5218" y="4562"/>
                  <a:pt x="5218" y="4562"/>
                  <a:pt x="5218" y="4562"/>
                </a:cubicBezTo>
                <a:cubicBezTo>
                  <a:pt x="5218" y="4562"/>
                  <a:pt x="5218" y="4562"/>
                  <a:pt x="5187" y="4593"/>
                </a:cubicBezTo>
                <a:cubicBezTo>
                  <a:pt x="5218" y="4593"/>
                  <a:pt x="5218" y="4593"/>
                  <a:pt x="5218" y="4593"/>
                </a:cubicBezTo>
                <a:cubicBezTo>
                  <a:pt x="5343" y="4624"/>
                  <a:pt x="5437" y="4749"/>
                  <a:pt x="5406" y="4906"/>
                </a:cubicBezTo>
                <a:cubicBezTo>
                  <a:pt x="5124" y="6624"/>
                  <a:pt x="5124" y="6624"/>
                  <a:pt x="5124" y="6624"/>
                </a:cubicBezTo>
                <a:cubicBezTo>
                  <a:pt x="5093" y="6749"/>
                  <a:pt x="4999" y="6843"/>
                  <a:pt x="4843" y="6843"/>
                </a:cubicBezTo>
                <a:lnTo>
                  <a:pt x="4812" y="6843"/>
                </a:lnTo>
                <a:cubicBezTo>
                  <a:pt x="4656" y="6812"/>
                  <a:pt x="4531" y="6687"/>
                  <a:pt x="4562" y="6531"/>
                </a:cubicBezTo>
                <a:cubicBezTo>
                  <a:pt x="4812" y="5093"/>
                  <a:pt x="4812" y="5093"/>
                  <a:pt x="4812" y="5093"/>
                </a:cubicBezTo>
                <a:cubicBezTo>
                  <a:pt x="3531" y="5124"/>
                  <a:pt x="3531" y="5124"/>
                  <a:pt x="3531" y="5124"/>
                </a:cubicBezTo>
                <a:cubicBezTo>
                  <a:pt x="2594" y="5812"/>
                  <a:pt x="2594" y="5812"/>
                  <a:pt x="2594" y="5812"/>
                </a:cubicBezTo>
                <a:cubicBezTo>
                  <a:pt x="2500" y="5906"/>
                  <a:pt x="2500" y="5906"/>
                  <a:pt x="2500" y="5906"/>
                </a:cubicBezTo>
                <a:cubicBezTo>
                  <a:pt x="2469" y="5937"/>
                  <a:pt x="2469" y="5937"/>
                  <a:pt x="2438" y="5968"/>
                </a:cubicBezTo>
                <a:cubicBezTo>
                  <a:pt x="1000" y="6812"/>
                  <a:pt x="1000" y="6812"/>
                  <a:pt x="1000" y="6812"/>
                </a:cubicBezTo>
                <a:cubicBezTo>
                  <a:pt x="969" y="6843"/>
                  <a:pt x="907" y="6843"/>
                  <a:pt x="875" y="6843"/>
                </a:cubicBezTo>
                <a:cubicBezTo>
                  <a:pt x="782" y="6843"/>
                  <a:pt x="688" y="6812"/>
                  <a:pt x="625" y="6718"/>
                </a:cubicBezTo>
                <a:cubicBezTo>
                  <a:pt x="532" y="6562"/>
                  <a:pt x="594" y="6406"/>
                  <a:pt x="719" y="6312"/>
                </a:cubicBezTo>
                <a:cubicBezTo>
                  <a:pt x="1969" y="5562"/>
                  <a:pt x="1969" y="5562"/>
                  <a:pt x="1969" y="5562"/>
                </a:cubicBezTo>
                <a:cubicBezTo>
                  <a:pt x="2844" y="4562"/>
                  <a:pt x="2844" y="4562"/>
                  <a:pt x="2844" y="4562"/>
                </a:cubicBezTo>
                <a:cubicBezTo>
                  <a:pt x="2563" y="3718"/>
                  <a:pt x="2563" y="3718"/>
                  <a:pt x="2563" y="3718"/>
                </a:cubicBezTo>
                <a:cubicBezTo>
                  <a:pt x="1782" y="2750"/>
                  <a:pt x="1782" y="2750"/>
                  <a:pt x="1782" y="2750"/>
                </a:cubicBezTo>
                <a:cubicBezTo>
                  <a:pt x="1750" y="2688"/>
                  <a:pt x="1719" y="2657"/>
                  <a:pt x="1719" y="2594"/>
                </a:cubicBezTo>
                <a:cubicBezTo>
                  <a:pt x="1719" y="1250"/>
                  <a:pt x="1719" y="1250"/>
                  <a:pt x="1719" y="1250"/>
                </a:cubicBezTo>
                <a:cubicBezTo>
                  <a:pt x="1532" y="1250"/>
                  <a:pt x="1375" y="1282"/>
                  <a:pt x="1250" y="1313"/>
                </a:cubicBezTo>
                <a:cubicBezTo>
                  <a:pt x="1407" y="2375"/>
                  <a:pt x="1407" y="2375"/>
                  <a:pt x="1407" y="2375"/>
                </a:cubicBezTo>
                <a:cubicBezTo>
                  <a:pt x="407" y="2563"/>
                  <a:pt x="407" y="2563"/>
                  <a:pt x="407" y="2563"/>
                </a:cubicBezTo>
                <a:cubicBezTo>
                  <a:pt x="0" y="188"/>
                  <a:pt x="0" y="188"/>
                  <a:pt x="0" y="188"/>
                </a:cubicBezTo>
                <a:cubicBezTo>
                  <a:pt x="1032" y="32"/>
                  <a:pt x="1032" y="32"/>
                  <a:pt x="1032" y="32"/>
                </a:cubicBezTo>
                <a:cubicBezTo>
                  <a:pt x="1188" y="1032"/>
                  <a:pt x="1188" y="1032"/>
                  <a:pt x="1188" y="1032"/>
                </a:cubicBezTo>
                <a:cubicBezTo>
                  <a:pt x="1375" y="1000"/>
                  <a:pt x="1594" y="969"/>
                  <a:pt x="1813" y="938"/>
                </a:cubicBezTo>
                <a:cubicBezTo>
                  <a:pt x="1875" y="907"/>
                  <a:pt x="1938" y="875"/>
                  <a:pt x="2000" y="875"/>
                </a:cubicBezTo>
                <a:cubicBezTo>
                  <a:pt x="2063" y="875"/>
                  <a:pt x="2094" y="907"/>
                  <a:pt x="2157" y="907"/>
                </a:cubicBezTo>
                <a:cubicBezTo>
                  <a:pt x="2532" y="907"/>
                  <a:pt x="2938" y="875"/>
                  <a:pt x="3437" y="875"/>
                </a:cubicBezTo>
                <a:cubicBezTo>
                  <a:pt x="3906" y="875"/>
                  <a:pt x="4343" y="907"/>
                  <a:pt x="4718" y="907"/>
                </a:cubicBezTo>
                <a:cubicBezTo>
                  <a:pt x="4749" y="907"/>
                  <a:pt x="4781" y="875"/>
                  <a:pt x="4843" y="875"/>
                </a:cubicBezTo>
                <a:cubicBezTo>
                  <a:pt x="4906" y="875"/>
                  <a:pt x="4968" y="907"/>
                  <a:pt x="5031" y="938"/>
                </a:cubicBezTo>
                <a:cubicBezTo>
                  <a:pt x="5281" y="969"/>
                  <a:pt x="5468" y="1000"/>
                  <a:pt x="5656" y="1000"/>
                </a:cubicBezTo>
                <a:cubicBezTo>
                  <a:pt x="5812" y="0"/>
                  <a:pt x="5812" y="0"/>
                  <a:pt x="5812" y="0"/>
                </a:cubicBezTo>
                <a:lnTo>
                  <a:pt x="6843" y="188"/>
                </a:lnTo>
                <a:close/>
                <a:moveTo>
                  <a:pt x="4562" y="1188"/>
                </a:moveTo>
                <a:lnTo>
                  <a:pt x="4562" y="1188"/>
                </a:lnTo>
                <a:cubicBezTo>
                  <a:pt x="4218" y="1188"/>
                  <a:pt x="3843" y="1157"/>
                  <a:pt x="3437" y="1157"/>
                </a:cubicBezTo>
                <a:cubicBezTo>
                  <a:pt x="3000" y="1157"/>
                  <a:pt x="2625" y="1188"/>
                  <a:pt x="2282" y="1188"/>
                </a:cubicBezTo>
                <a:cubicBezTo>
                  <a:pt x="2282" y="2469"/>
                  <a:pt x="2282" y="2469"/>
                  <a:pt x="2282" y="2469"/>
                </a:cubicBezTo>
                <a:cubicBezTo>
                  <a:pt x="3157" y="3157"/>
                  <a:pt x="3157" y="3157"/>
                  <a:pt x="3157" y="3157"/>
                </a:cubicBezTo>
                <a:cubicBezTo>
                  <a:pt x="3718" y="3157"/>
                  <a:pt x="3718" y="3157"/>
                  <a:pt x="3718" y="3157"/>
                </a:cubicBezTo>
                <a:cubicBezTo>
                  <a:pt x="4562" y="2469"/>
                  <a:pt x="4562" y="2469"/>
                  <a:pt x="4562" y="2469"/>
                </a:cubicBezTo>
                <a:lnTo>
                  <a:pt x="4562" y="1188"/>
                </a:lnTo>
                <a:close/>
                <a:moveTo>
                  <a:pt x="4562" y="1188"/>
                </a:moveTo>
                <a:lnTo>
                  <a:pt x="4562" y="1188"/>
                </a:lnTo>
                <a:close/>
              </a:path>
            </a:pathLst>
          </a:custGeom>
          <a:solidFill>
            <a:srgbClr val="A8D84E"/>
          </a:solidFill>
          <a:ln>
            <a:noFill/>
          </a:ln>
        </p:spPr>
        <p:txBody>
          <a:bodyPr wrap="none" lIns="91433" tIns="45716" rIns="91433" bIns="45716" anchor="ctr"/>
          <a:lstStyle/>
          <a:p>
            <a:endParaRPr lang="zh-CN" altLang="en-US" sz="605"/>
          </a:p>
        </p:txBody>
      </p:sp>
      <p:sp>
        <p:nvSpPr>
          <p:cNvPr id="13" name="Freeform 3"/>
          <p:cNvSpPr>
            <a:spLocks noChangeArrowheads="1"/>
          </p:cNvSpPr>
          <p:nvPr/>
        </p:nvSpPr>
        <p:spPr bwMode="auto">
          <a:xfrm>
            <a:off x="7732377" y="1970292"/>
            <a:ext cx="448807" cy="344641"/>
          </a:xfrm>
          <a:custGeom>
            <a:avLst/>
            <a:gdLst>
              <a:gd name="T0" fmla="*/ 3034 w 6392"/>
              <a:gd name="T1" fmla="*/ 2260 h 4907"/>
              <a:gd name="T2" fmla="*/ 2582 w 6392"/>
              <a:gd name="T3" fmla="*/ 1937 h 4907"/>
              <a:gd name="T4" fmla="*/ 1421 w 6392"/>
              <a:gd name="T5" fmla="*/ 2196 h 4907"/>
              <a:gd name="T6" fmla="*/ 388 w 6392"/>
              <a:gd name="T7" fmla="*/ 4583 h 4907"/>
              <a:gd name="T8" fmla="*/ 2712 w 6392"/>
              <a:gd name="T9" fmla="*/ 3551 h 4907"/>
              <a:gd name="T10" fmla="*/ 3034 w 6392"/>
              <a:gd name="T11" fmla="*/ 2260 h 4907"/>
              <a:gd name="T12" fmla="*/ 2454 w 6392"/>
              <a:gd name="T13" fmla="*/ 3228 h 4907"/>
              <a:gd name="T14" fmla="*/ 711 w 6392"/>
              <a:gd name="T15" fmla="*/ 4261 h 4907"/>
              <a:gd name="T16" fmla="*/ 1679 w 6392"/>
              <a:gd name="T17" fmla="*/ 2518 h 4907"/>
              <a:gd name="T18" fmla="*/ 1874 w 6392"/>
              <a:gd name="T19" fmla="*/ 2648 h 4907"/>
              <a:gd name="T20" fmla="*/ 2260 w 6392"/>
              <a:gd name="T21" fmla="*/ 3034 h 4907"/>
              <a:gd name="T22" fmla="*/ 2454 w 6392"/>
              <a:gd name="T23" fmla="*/ 3228 h 4907"/>
              <a:gd name="T24" fmla="*/ 6197 w 6392"/>
              <a:gd name="T25" fmla="*/ 710 h 4907"/>
              <a:gd name="T26" fmla="*/ 3615 w 6392"/>
              <a:gd name="T27" fmla="*/ 646 h 4907"/>
              <a:gd name="T28" fmla="*/ 2776 w 6392"/>
              <a:gd name="T29" fmla="*/ 1679 h 4907"/>
              <a:gd name="T30" fmla="*/ 3034 w 6392"/>
              <a:gd name="T31" fmla="*/ 2196 h 4907"/>
              <a:gd name="T32" fmla="*/ 4326 w 6392"/>
              <a:gd name="T33" fmla="*/ 2454 h 4907"/>
              <a:gd name="T34" fmla="*/ 6197 w 6392"/>
              <a:gd name="T35" fmla="*/ 710 h 4907"/>
              <a:gd name="T36" fmla="*/ 5489 w 6392"/>
              <a:gd name="T37" fmla="*/ 1549 h 4907"/>
              <a:gd name="T38" fmla="*/ 3681 w 6392"/>
              <a:gd name="T39" fmla="*/ 1937 h 4907"/>
              <a:gd name="T40" fmla="*/ 4067 w 6392"/>
              <a:gd name="T41" fmla="*/ 1485 h 4907"/>
              <a:gd name="T42" fmla="*/ 3487 w 6392"/>
              <a:gd name="T43" fmla="*/ 1421 h 4907"/>
              <a:gd name="T44" fmla="*/ 5164 w 6392"/>
              <a:gd name="T45" fmla="*/ 582 h 4907"/>
              <a:gd name="T46" fmla="*/ 5489 w 6392"/>
              <a:gd name="T47" fmla="*/ 1549 h 4907"/>
              <a:gd name="T48" fmla="*/ 3165 w 6392"/>
              <a:gd name="T49" fmla="*/ 2260 h 4907"/>
              <a:gd name="T50" fmla="*/ 3423 w 6392"/>
              <a:gd name="T51" fmla="*/ 3098 h 4907"/>
              <a:gd name="T52" fmla="*/ 3423 w 6392"/>
              <a:gd name="T53" fmla="*/ 2582 h 4907"/>
              <a:gd name="T54" fmla="*/ 3165 w 6392"/>
              <a:gd name="T55" fmla="*/ 2260 h 4907"/>
              <a:gd name="T56" fmla="*/ 2196 w 6392"/>
              <a:gd name="T57" fmla="*/ 1615 h 4907"/>
              <a:gd name="T58" fmla="*/ 2066 w 6392"/>
              <a:gd name="T59" fmla="*/ 1163 h 4907"/>
              <a:gd name="T60" fmla="*/ 2518 w 6392"/>
              <a:gd name="T61" fmla="*/ 1549 h 4907"/>
              <a:gd name="T62" fmla="*/ 2582 w 6392"/>
              <a:gd name="T63" fmla="*/ 1873 h 4907"/>
              <a:gd name="T64" fmla="*/ 2196 w 6392"/>
              <a:gd name="T65" fmla="*/ 1615 h 4907"/>
              <a:gd name="T66" fmla="*/ 2196 w 6392"/>
              <a:gd name="T67" fmla="*/ 1615 h 4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92" h="4907">
                <a:moveTo>
                  <a:pt x="3034" y="2260"/>
                </a:moveTo>
                <a:lnTo>
                  <a:pt x="3034" y="2260"/>
                </a:lnTo>
                <a:cubicBezTo>
                  <a:pt x="2776" y="2196"/>
                  <a:pt x="2776" y="2196"/>
                  <a:pt x="2776" y="2196"/>
                </a:cubicBezTo>
                <a:cubicBezTo>
                  <a:pt x="2582" y="1937"/>
                  <a:pt x="2582" y="1937"/>
                  <a:pt x="2582" y="1937"/>
                </a:cubicBezTo>
                <a:cubicBezTo>
                  <a:pt x="2454" y="2001"/>
                  <a:pt x="2454" y="2001"/>
                  <a:pt x="2454" y="2001"/>
                </a:cubicBezTo>
                <a:cubicBezTo>
                  <a:pt x="2132" y="1873"/>
                  <a:pt x="1679" y="1937"/>
                  <a:pt x="1421" y="2196"/>
                </a:cubicBezTo>
                <a:cubicBezTo>
                  <a:pt x="388" y="3228"/>
                  <a:pt x="388" y="3228"/>
                  <a:pt x="388" y="3228"/>
                </a:cubicBezTo>
                <a:cubicBezTo>
                  <a:pt x="0" y="3615"/>
                  <a:pt x="0" y="4197"/>
                  <a:pt x="388" y="4583"/>
                </a:cubicBezTo>
                <a:cubicBezTo>
                  <a:pt x="775" y="4906"/>
                  <a:pt x="1357" y="4906"/>
                  <a:pt x="1743" y="4583"/>
                </a:cubicBezTo>
                <a:cubicBezTo>
                  <a:pt x="2712" y="3551"/>
                  <a:pt x="2712" y="3551"/>
                  <a:pt x="2712" y="3551"/>
                </a:cubicBezTo>
                <a:cubicBezTo>
                  <a:pt x="3034" y="3228"/>
                  <a:pt x="3099" y="2776"/>
                  <a:pt x="2906" y="2454"/>
                </a:cubicBezTo>
                <a:lnTo>
                  <a:pt x="3034" y="2260"/>
                </a:lnTo>
                <a:close/>
                <a:moveTo>
                  <a:pt x="2454" y="3228"/>
                </a:moveTo>
                <a:lnTo>
                  <a:pt x="2454" y="3228"/>
                </a:lnTo>
                <a:cubicBezTo>
                  <a:pt x="1421" y="4261"/>
                  <a:pt x="1421" y="4261"/>
                  <a:pt x="1421" y="4261"/>
                </a:cubicBezTo>
                <a:cubicBezTo>
                  <a:pt x="1227" y="4455"/>
                  <a:pt x="905" y="4455"/>
                  <a:pt x="711" y="4261"/>
                </a:cubicBezTo>
                <a:cubicBezTo>
                  <a:pt x="516" y="4067"/>
                  <a:pt x="516" y="3745"/>
                  <a:pt x="711" y="3551"/>
                </a:cubicBezTo>
                <a:cubicBezTo>
                  <a:pt x="1679" y="2518"/>
                  <a:pt x="1679" y="2518"/>
                  <a:pt x="1679" y="2518"/>
                </a:cubicBezTo>
                <a:cubicBezTo>
                  <a:pt x="1807" y="2390"/>
                  <a:pt x="2002" y="2324"/>
                  <a:pt x="2132" y="2390"/>
                </a:cubicBezTo>
                <a:cubicBezTo>
                  <a:pt x="1874" y="2648"/>
                  <a:pt x="1874" y="2648"/>
                  <a:pt x="1874" y="2648"/>
                </a:cubicBezTo>
                <a:cubicBezTo>
                  <a:pt x="1743" y="2776"/>
                  <a:pt x="1743" y="2970"/>
                  <a:pt x="1874" y="3034"/>
                </a:cubicBezTo>
                <a:cubicBezTo>
                  <a:pt x="1938" y="3164"/>
                  <a:pt x="2132" y="3164"/>
                  <a:pt x="2260" y="3034"/>
                </a:cubicBezTo>
                <a:cubicBezTo>
                  <a:pt x="2582" y="2776"/>
                  <a:pt x="2582" y="2776"/>
                  <a:pt x="2582" y="2776"/>
                </a:cubicBezTo>
                <a:cubicBezTo>
                  <a:pt x="2582" y="2906"/>
                  <a:pt x="2582" y="3098"/>
                  <a:pt x="2454" y="3228"/>
                </a:cubicBezTo>
                <a:close/>
                <a:moveTo>
                  <a:pt x="6197" y="710"/>
                </a:moveTo>
                <a:lnTo>
                  <a:pt x="6197" y="710"/>
                </a:lnTo>
                <a:cubicBezTo>
                  <a:pt x="6005" y="258"/>
                  <a:pt x="5489" y="0"/>
                  <a:pt x="4972" y="194"/>
                </a:cubicBezTo>
                <a:cubicBezTo>
                  <a:pt x="3615" y="646"/>
                  <a:pt x="3615" y="646"/>
                  <a:pt x="3615" y="646"/>
                </a:cubicBezTo>
                <a:cubicBezTo>
                  <a:pt x="3229" y="841"/>
                  <a:pt x="3034" y="1163"/>
                  <a:pt x="3034" y="1549"/>
                </a:cubicBezTo>
                <a:cubicBezTo>
                  <a:pt x="2776" y="1679"/>
                  <a:pt x="2776" y="1679"/>
                  <a:pt x="2776" y="1679"/>
                </a:cubicBezTo>
                <a:cubicBezTo>
                  <a:pt x="2840" y="2001"/>
                  <a:pt x="2840" y="2001"/>
                  <a:pt x="2840" y="2001"/>
                </a:cubicBezTo>
                <a:cubicBezTo>
                  <a:pt x="3034" y="2196"/>
                  <a:pt x="3034" y="2196"/>
                  <a:pt x="3034" y="2196"/>
                </a:cubicBezTo>
                <a:cubicBezTo>
                  <a:pt x="3229" y="2132"/>
                  <a:pt x="3229" y="2132"/>
                  <a:pt x="3229" y="2132"/>
                </a:cubicBezTo>
                <a:cubicBezTo>
                  <a:pt x="3487" y="2454"/>
                  <a:pt x="3939" y="2582"/>
                  <a:pt x="4326" y="2454"/>
                </a:cubicBezTo>
                <a:cubicBezTo>
                  <a:pt x="5681" y="1937"/>
                  <a:pt x="5681" y="1937"/>
                  <a:pt x="5681" y="1937"/>
                </a:cubicBezTo>
                <a:cubicBezTo>
                  <a:pt x="6133" y="1743"/>
                  <a:pt x="6391" y="1227"/>
                  <a:pt x="6197" y="710"/>
                </a:cubicBezTo>
                <a:close/>
                <a:moveTo>
                  <a:pt x="5489" y="1549"/>
                </a:moveTo>
                <a:lnTo>
                  <a:pt x="5489" y="1549"/>
                </a:lnTo>
                <a:cubicBezTo>
                  <a:pt x="4131" y="2065"/>
                  <a:pt x="4131" y="2065"/>
                  <a:pt x="4131" y="2065"/>
                </a:cubicBezTo>
                <a:cubicBezTo>
                  <a:pt x="4003" y="2132"/>
                  <a:pt x="3809" y="2065"/>
                  <a:pt x="3681" y="1937"/>
                </a:cubicBezTo>
                <a:cubicBezTo>
                  <a:pt x="3939" y="1873"/>
                  <a:pt x="3939" y="1873"/>
                  <a:pt x="3939" y="1873"/>
                </a:cubicBezTo>
                <a:cubicBezTo>
                  <a:pt x="4067" y="1807"/>
                  <a:pt x="4131" y="1679"/>
                  <a:pt x="4067" y="1485"/>
                </a:cubicBezTo>
                <a:cubicBezTo>
                  <a:pt x="4003" y="1357"/>
                  <a:pt x="3873" y="1291"/>
                  <a:pt x="3681" y="1291"/>
                </a:cubicBezTo>
                <a:cubicBezTo>
                  <a:pt x="3487" y="1421"/>
                  <a:pt x="3487" y="1421"/>
                  <a:pt x="3487" y="1421"/>
                </a:cubicBezTo>
                <a:cubicBezTo>
                  <a:pt x="3551" y="1227"/>
                  <a:pt x="3615" y="1163"/>
                  <a:pt x="3809" y="1099"/>
                </a:cubicBezTo>
                <a:cubicBezTo>
                  <a:pt x="5164" y="582"/>
                  <a:pt x="5164" y="582"/>
                  <a:pt x="5164" y="582"/>
                </a:cubicBezTo>
                <a:cubicBezTo>
                  <a:pt x="5422" y="452"/>
                  <a:pt x="5681" y="646"/>
                  <a:pt x="5811" y="905"/>
                </a:cubicBezTo>
                <a:cubicBezTo>
                  <a:pt x="5875" y="1163"/>
                  <a:pt x="5747" y="1421"/>
                  <a:pt x="5489" y="1549"/>
                </a:cubicBezTo>
                <a:close/>
                <a:moveTo>
                  <a:pt x="3165" y="2260"/>
                </a:moveTo>
                <a:lnTo>
                  <a:pt x="3165" y="2260"/>
                </a:lnTo>
                <a:cubicBezTo>
                  <a:pt x="3551" y="2518"/>
                  <a:pt x="3551" y="2518"/>
                  <a:pt x="3551" y="2518"/>
                </a:cubicBezTo>
                <a:cubicBezTo>
                  <a:pt x="3423" y="3098"/>
                  <a:pt x="3423" y="3098"/>
                  <a:pt x="3423" y="3098"/>
                </a:cubicBezTo>
                <a:cubicBezTo>
                  <a:pt x="3293" y="3098"/>
                  <a:pt x="3293" y="3098"/>
                  <a:pt x="3293" y="3098"/>
                </a:cubicBezTo>
                <a:cubicBezTo>
                  <a:pt x="3423" y="2582"/>
                  <a:pt x="3423" y="2582"/>
                  <a:pt x="3423" y="2582"/>
                </a:cubicBezTo>
                <a:cubicBezTo>
                  <a:pt x="3034" y="2324"/>
                  <a:pt x="3034" y="2324"/>
                  <a:pt x="3034" y="2324"/>
                </a:cubicBezTo>
                <a:lnTo>
                  <a:pt x="3165" y="2260"/>
                </a:lnTo>
                <a:close/>
                <a:moveTo>
                  <a:pt x="2196" y="1615"/>
                </a:moveTo>
                <a:lnTo>
                  <a:pt x="2196" y="1615"/>
                </a:lnTo>
                <a:cubicBezTo>
                  <a:pt x="1938" y="1163"/>
                  <a:pt x="1938" y="1163"/>
                  <a:pt x="1938" y="1163"/>
                </a:cubicBezTo>
                <a:cubicBezTo>
                  <a:pt x="2066" y="1163"/>
                  <a:pt x="2066" y="1163"/>
                  <a:pt x="2066" y="1163"/>
                </a:cubicBezTo>
                <a:cubicBezTo>
                  <a:pt x="2260" y="1549"/>
                  <a:pt x="2260" y="1549"/>
                  <a:pt x="2260" y="1549"/>
                </a:cubicBezTo>
                <a:cubicBezTo>
                  <a:pt x="2518" y="1549"/>
                  <a:pt x="2518" y="1549"/>
                  <a:pt x="2518" y="1549"/>
                </a:cubicBezTo>
                <a:cubicBezTo>
                  <a:pt x="2648" y="1807"/>
                  <a:pt x="2648" y="1807"/>
                  <a:pt x="2648" y="1807"/>
                </a:cubicBezTo>
                <a:cubicBezTo>
                  <a:pt x="2582" y="1873"/>
                  <a:pt x="2582" y="1873"/>
                  <a:pt x="2582" y="1873"/>
                </a:cubicBezTo>
                <a:cubicBezTo>
                  <a:pt x="2454" y="1679"/>
                  <a:pt x="2454" y="1679"/>
                  <a:pt x="2454" y="1679"/>
                </a:cubicBezTo>
                <a:lnTo>
                  <a:pt x="2196" y="1615"/>
                </a:lnTo>
                <a:close/>
                <a:moveTo>
                  <a:pt x="2196" y="1615"/>
                </a:moveTo>
                <a:lnTo>
                  <a:pt x="2196" y="1615"/>
                </a:lnTo>
                <a:close/>
              </a:path>
            </a:pathLst>
          </a:custGeom>
          <a:solidFill>
            <a:srgbClr val="FB4E58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>
              <a:latin typeface="+mn-lt"/>
              <a:ea typeface="+mn-ea"/>
            </a:endParaRPr>
          </a:p>
        </p:txBody>
      </p:sp>
      <p:sp>
        <p:nvSpPr>
          <p:cNvPr id="14" name="Freeform 4"/>
          <p:cNvSpPr>
            <a:spLocks noChangeArrowheads="1"/>
          </p:cNvSpPr>
          <p:nvPr/>
        </p:nvSpPr>
        <p:spPr bwMode="auto">
          <a:xfrm>
            <a:off x="7699043" y="3789330"/>
            <a:ext cx="439879" cy="439878"/>
          </a:xfrm>
          <a:custGeom>
            <a:avLst/>
            <a:gdLst>
              <a:gd name="T0" fmla="*/ 2374 w 2594"/>
              <a:gd name="T1" fmla="*/ 0 h 2594"/>
              <a:gd name="T2" fmla="*/ 2374 w 2594"/>
              <a:gd name="T3" fmla="*/ 0 h 2594"/>
              <a:gd name="T4" fmla="*/ 219 w 2594"/>
              <a:gd name="T5" fmla="*/ 0 h 2594"/>
              <a:gd name="T6" fmla="*/ 0 w 2594"/>
              <a:gd name="T7" fmla="*/ 219 h 2594"/>
              <a:gd name="T8" fmla="*/ 0 w 2594"/>
              <a:gd name="T9" fmla="*/ 2374 h 2594"/>
              <a:gd name="T10" fmla="*/ 219 w 2594"/>
              <a:gd name="T11" fmla="*/ 2593 h 2594"/>
              <a:gd name="T12" fmla="*/ 2374 w 2594"/>
              <a:gd name="T13" fmla="*/ 2593 h 2594"/>
              <a:gd name="T14" fmla="*/ 2593 w 2594"/>
              <a:gd name="T15" fmla="*/ 2374 h 2594"/>
              <a:gd name="T16" fmla="*/ 2593 w 2594"/>
              <a:gd name="T17" fmla="*/ 219 h 2594"/>
              <a:gd name="T18" fmla="*/ 2374 w 2594"/>
              <a:gd name="T19" fmla="*/ 0 h 2594"/>
              <a:gd name="T20" fmla="*/ 2249 w 2594"/>
              <a:gd name="T21" fmla="*/ 250 h 2594"/>
              <a:gd name="T22" fmla="*/ 2249 w 2594"/>
              <a:gd name="T23" fmla="*/ 250 h 2594"/>
              <a:gd name="T24" fmla="*/ 2343 w 2594"/>
              <a:gd name="T25" fmla="*/ 313 h 2594"/>
              <a:gd name="T26" fmla="*/ 2249 w 2594"/>
              <a:gd name="T27" fmla="*/ 407 h 2594"/>
              <a:gd name="T28" fmla="*/ 2156 w 2594"/>
              <a:gd name="T29" fmla="*/ 313 h 2594"/>
              <a:gd name="T30" fmla="*/ 2249 w 2594"/>
              <a:gd name="T31" fmla="*/ 250 h 2594"/>
              <a:gd name="T32" fmla="*/ 1937 w 2594"/>
              <a:gd name="T33" fmla="*/ 250 h 2594"/>
              <a:gd name="T34" fmla="*/ 1937 w 2594"/>
              <a:gd name="T35" fmla="*/ 250 h 2594"/>
              <a:gd name="T36" fmla="*/ 2031 w 2594"/>
              <a:gd name="T37" fmla="*/ 313 h 2594"/>
              <a:gd name="T38" fmla="*/ 1937 w 2594"/>
              <a:gd name="T39" fmla="*/ 407 h 2594"/>
              <a:gd name="T40" fmla="*/ 1843 w 2594"/>
              <a:gd name="T41" fmla="*/ 313 h 2594"/>
              <a:gd name="T42" fmla="*/ 1937 w 2594"/>
              <a:gd name="T43" fmla="*/ 250 h 2594"/>
              <a:gd name="T44" fmla="*/ 2343 w 2594"/>
              <a:gd name="T45" fmla="*/ 2343 h 2594"/>
              <a:gd name="T46" fmla="*/ 2343 w 2594"/>
              <a:gd name="T47" fmla="*/ 2343 h 2594"/>
              <a:gd name="T48" fmla="*/ 250 w 2594"/>
              <a:gd name="T49" fmla="*/ 2343 h 2594"/>
              <a:gd name="T50" fmla="*/ 250 w 2594"/>
              <a:gd name="T51" fmla="*/ 625 h 2594"/>
              <a:gd name="T52" fmla="*/ 2343 w 2594"/>
              <a:gd name="T53" fmla="*/ 625 h 2594"/>
              <a:gd name="T54" fmla="*/ 2343 w 2594"/>
              <a:gd name="T55" fmla="*/ 2343 h 2594"/>
              <a:gd name="T56" fmla="*/ 594 w 2594"/>
              <a:gd name="T57" fmla="*/ 2093 h 2594"/>
              <a:gd name="T58" fmla="*/ 594 w 2594"/>
              <a:gd name="T59" fmla="*/ 2093 h 2594"/>
              <a:gd name="T60" fmla="*/ 1999 w 2594"/>
              <a:gd name="T61" fmla="*/ 2093 h 2594"/>
              <a:gd name="T62" fmla="*/ 2031 w 2594"/>
              <a:gd name="T63" fmla="*/ 2062 h 2594"/>
              <a:gd name="T64" fmla="*/ 2031 w 2594"/>
              <a:gd name="T65" fmla="*/ 2031 h 2594"/>
              <a:gd name="T66" fmla="*/ 1343 w 2594"/>
              <a:gd name="T67" fmla="*/ 844 h 2594"/>
              <a:gd name="T68" fmla="*/ 1312 w 2594"/>
              <a:gd name="T69" fmla="*/ 813 h 2594"/>
              <a:gd name="T70" fmla="*/ 1250 w 2594"/>
              <a:gd name="T71" fmla="*/ 844 h 2594"/>
              <a:gd name="T72" fmla="*/ 563 w 2594"/>
              <a:gd name="T73" fmla="*/ 2031 h 2594"/>
              <a:gd name="T74" fmla="*/ 563 w 2594"/>
              <a:gd name="T75" fmla="*/ 2093 h 2594"/>
              <a:gd name="T76" fmla="*/ 594 w 2594"/>
              <a:gd name="T77" fmla="*/ 2093 h 2594"/>
              <a:gd name="T78" fmla="*/ 1374 w 2594"/>
              <a:gd name="T79" fmla="*/ 1937 h 2594"/>
              <a:gd name="T80" fmla="*/ 1374 w 2594"/>
              <a:gd name="T81" fmla="*/ 1937 h 2594"/>
              <a:gd name="T82" fmla="*/ 1343 w 2594"/>
              <a:gd name="T83" fmla="*/ 1968 h 2594"/>
              <a:gd name="T84" fmla="*/ 1250 w 2594"/>
              <a:gd name="T85" fmla="*/ 1968 h 2594"/>
              <a:gd name="T86" fmla="*/ 1219 w 2594"/>
              <a:gd name="T87" fmla="*/ 1937 h 2594"/>
              <a:gd name="T88" fmla="*/ 1219 w 2594"/>
              <a:gd name="T89" fmla="*/ 1843 h 2594"/>
              <a:gd name="T90" fmla="*/ 1250 w 2594"/>
              <a:gd name="T91" fmla="*/ 1812 h 2594"/>
              <a:gd name="T92" fmla="*/ 1343 w 2594"/>
              <a:gd name="T93" fmla="*/ 1812 h 2594"/>
              <a:gd name="T94" fmla="*/ 1374 w 2594"/>
              <a:gd name="T95" fmla="*/ 1843 h 2594"/>
              <a:gd name="T96" fmla="*/ 1374 w 2594"/>
              <a:gd name="T97" fmla="*/ 1937 h 2594"/>
              <a:gd name="T98" fmla="*/ 1219 w 2594"/>
              <a:gd name="T99" fmla="*/ 1125 h 2594"/>
              <a:gd name="T100" fmla="*/ 1219 w 2594"/>
              <a:gd name="T101" fmla="*/ 1125 h 2594"/>
              <a:gd name="T102" fmla="*/ 1374 w 2594"/>
              <a:gd name="T103" fmla="*/ 1125 h 2594"/>
              <a:gd name="T104" fmla="*/ 1406 w 2594"/>
              <a:gd name="T105" fmla="*/ 1157 h 2594"/>
              <a:gd name="T106" fmla="*/ 1374 w 2594"/>
              <a:gd name="T107" fmla="*/ 1718 h 2594"/>
              <a:gd name="T108" fmla="*/ 1343 w 2594"/>
              <a:gd name="T109" fmla="*/ 1749 h 2594"/>
              <a:gd name="T110" fmla="*/ 1250 w 2594"/>
              <a:gd name="T111" fmla="*/ 1749 h 2594"/>
              <a:gd name="T112" fmla="*/ 1219 w 2594"/>
              <a:gd name="T113" fmla="*/ 1718 h 2594"/>
              <a:gd name="T114" fmla="*/ 1219 w 2594"/>
              <a:gd name="T115" fmla="*/ 1157 h 2594"/>
              <a:gd name="T116" fmla="*/ 1219 w 2594"/>
              <a:gd name="T117" fmla="*/ 1125 h 2594"/>
              <a:gd name="T118" fmla="*/ 1219 w 2594"/>
              <a:gd name="T119" fmla="*/ 1125 h 2594"/>
              <a:gd name="T120" fmla="*/ 1219 w 2594"/>
              <a:gd name="T121" fmla="*/ 1125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94" h="2594">
                <a:moveTo>
                  <a:pt x="2374" y="0"/>
                </a:moveTo>
                <a:lnTo>
                  <a:pt x="2374" y="0"/>
                </a:lnTo>
                <a:cubicBezTo>
                  <a:pt x="219" y="0"/>
                  <a:pt x="219" y="0"/>
                  <a:pt x="219" y="0"/>
                </a:cubicBezTo>
                <a:cubicBezTo>
                  <a:pt x="94" y="0"/>
                  <a:pt x="0" y="94"/>
                  <a:pt x="0" y="219"/>
                </a:cubicBezTo>
                <a:cubicBezTo>
                  <a:pt x="0" y="2374"/>
                  <a:pt x="0" y="2374"/>
                  <a:pt x="0" y="2374"/>
                </a:cubicBezTo>
                <a:cubicBezTo>
                  <a:pt x="0" y="2499"/>
                  <a:pt x="94" y="2593"/>
                  <a:pt x="219" y="2593"/>
                </a:cubicBezTo>
                <a:cubicBezTo>
                  <a:pt x="2374" y="2593"/>
                  <a:pt x="2374" y="2593"/>
                  <a:pt x="2374" y="2593"/>
                </a:cubicBezTo>
                <a:cubicBezTo>
                  <a:pt x="2499" y="2593"/>
                  <a:pt x="2593" y="2499"/>
                  <a:pt x="2593" y="2374"/>
                </a:cubicBezTo>
                <a:cubicBezTo>
                  <a:pt x="2593" y="219"/>
                  <a:pt x="2593" y="219"/>
                  <a:pt x="2593" y="219"/>
                </a:cubicBezTo>
                <a:cubicBezTo>
                  <a:pt x="2593" y="94"/>
                  <a:pt x="2499" y="0"/>
                  <a:pt x="2374" y="0"/>
                </a:cubicBezTo>
                <a:close/>
                <a:moveTo>
                  <a:pt x="2249" y="250"/>
                </a:moveTo>
                <a:lnTo>
                  <a:pt x="2249" y="250"/>
                </a:lnTo>
                <a:cubicBezTo>
                  <a:pt x="2312" y="250"/>
                  <a:pt x="2343" y="282"/>
                  <a:pt x="2343" y="313"/>
                </a:cubicBezTo>
                <a:cubicBezTo>
                  <a:pt x="2343" y="375"/>
                  <a:pt x="2312" y="407"/>
                  <a:pt x="2249" y="407"/>
                </a:cubicBezTo>
                <a:cubicBezTo>
                  <a:pt x="2187" y="407"/>
                  <a:pt x="2156" y="375"/>
                  <a:pt x="2156" y="313"/>
                </a:cubicBezTo>
                <a:cubicBezTo>
                  <a:pt x="2156" y="282"/>
                  <a:pt x="2187" y="250"/>
                  <a:pt x="2249" y="250"/>
                </a:cubicBezTo>
                <a:close/>
                <a:moveTo>
                  <a:pt x="1937" y="250"/>
                </a:moveTo>
                <a:lnTo>
                  <a:pt x="1937" y="250"/>
                </a:lnTo>
                <a:cubicBezTo>
                  <a:pt x="1999" y="250"/>
                  <a:pt x="2031" y="282"/>
                  <a:pt x="2031" y="313"/>
                </a:cubicBezTo>
                <a:cubicBezTo>
                  <a:pt x="2031" y="375"/>
                  <a:pt x="1999" y="407"/>
                  <a:pt x="1937" y="407"/>
                </a:cubicBezTo>
                <a:cubicBezTo>
                  <a:pt x="1906" y="407"/>
                  <a:pt x="1843" y="375"/>
                  <a:pt x="1843" y="313"/>
                </a:cubicBezTo>
                <a:cubicBezTo>
                  <a:pt x="1843" y="282"/>
                  <a:pt x="1906" y="250"/>
                  <a:pt x="1937" y="250"/>
                </a:cubicBezTo>
                <a:close/>
                <a:moveTo>
                  <a:pt x="2343" y="2343"/>
                </a:moveTo>
                <a:lnTo>
                  <a:pt x="2343" y="2343"/>
                </a:lnTo>
                <a:cubicBezTo>
                  <a:pt x="250" y="2343"/>
                  <a:pt x="250" y="2343"/>
                  <a:pt x="250" y="2343"/>
                </a:cubicBezTo>
                <a:cubicBezTo>
                  <a:pt x="250" y="625"/>
                  <a:pt x="250" y="625"/>
                  <a:pt x="250" y="625"/>
                </a:cubicBezTo>
                <a:cubicBezTo>
                  <a:pt x="2343" y="625"/>
                  <a:pt x="2343" y="625"/>
                  <a:pt x="2343" y="625"/>
                </a:cubicBezTo>
                <a:lnTo>
                  <a:pt x="2343" y="2343"/>
                </a:lnTo>
                <a:close/>
                <a:moveTo>
                  <a:pt x="594" y="2093"/>
                </a:moveTo>
                <a:lnTo>
                  <a:pt x="594" y="2093"/>
                </a:lnTo>
                <a:cubicBezTo>
                  <a:pt x="1999" y="2093"/>
                  <a:pt x="1999" y="2093"/>
                  <a:pt x="1999" y="2093"/>
                </a:cubicBezTo>
                <a:cubicBezTo>
                  <a:pt x="2031" y="2093"/>
                  <a:pt x="2031" y="2093"/>
                  <a:pt x="2031" y="2062"/>
                </a:cubicBezTo>
                <a:lnTo>
                  <a:pt x="2031" y="2031"/>
                </a:lnTo>
                <a:cubicBezTo>
                  <a:pt x="1343" y="844"/>
                  <a:pt x="1343" y="844"/>
                  <a:pt x="1343" y="844"/>
                </a:cubicBezTo>
                <a:cubicBezTo>
                  <a:pt x="1343" y="813"/>
                  <a:pt x="1312" y="813"/>
                  <a:pt x="1312" y="813"/>
                </a:cubicBezTo>
                <a:cubicBezTo>
                  <a:pt x="1281" y="813"/>
                  <a:pt x="1281" y="813"/>
                  <a:pt x="1250" y="844"/>
                </a:cubicBezTo>
                <a:cubicBezTo>
                  <a:pt x="563" y="2031"/>
                  <a:pt x="563" y="2031"/>
                  <a:pt x="563" y="2031"/>
                </a:cubicBezTo>
                <a:cubicBezTo>
                  <a:pt x="563" y="2062"/>
                  <a:pt x="563" y="2062"/>
                  <a:pt x="563" y="2093"/>
                </a:cubicBezTo>
                <a:lnTo>
                  <a:pt x="594" y="2093"/>
                </a:lnTo>
                <a:close/>
                <a:moveTo>
                  <a:pt x="1374" y="1937"/>
                </a:moveTo>
                <a:lnTo>
                  <a:pt x="1374" y="1937"/>
                </a:lnTo>
                <a:cubicBezTo>
                  <a:pt x="1374" y="1968"/>
                  <a:pt x="1374" y="1968"/>
                  <a:pt x="1343" y="1968"/>
                </a:cubicBezTo>
                <a:cubicBezTo>
                  <a:pt x="1250" y="1968"/>
                  <a:pt x="1250" y="1968"/>
                  <a:pt x="1250" y="1968"/>
                </a:cubicBezTo>
                <a:cubicBezTo>
                  <a:pt x="1219" y="1968"/>
                  <a:pt x="1219" y="1968"/>
                  <a:pt x="1219" y="1937"/>
                </a:cubicBezTo>
                <a:cubicBezTo>
                  <a:pt x="1219" y="1843"/>
                  <a:pt x="1219" y="1843"/>
                  <a:pt x="1219" y="1843"/>
                </a:cubicBezTo>
                <a:cubicBezTo>
                  <a:pt x="1219" y="1812"/>
                  <a:pt x="1219" y="1812"/>
                  <a:pt x="1250" y="1812"/>
                </a:cubicBezTo>
                <a:cubicBezTo>
                  <a:pt x="1343" y="1812"/>
                  <a:pt x="1343" y="1812"/>
                  <a:pt x="1343" y="1812"/>
                </a:cubicBezTo>
                <a:cubicBezTo>
                  <a:pt x="1374" y="1812"/>
                  <a:pt x="1374" y="1812"/>
                  <a:pt x="1374" y="1843"/>
                </a:cubicBezTo>
                <a:lnTo>
                  <a:pt x="1374" y="1937"/>
                </a:lnTo>
                <a:close/>
                <a:moveTo>
                  <a:pt x="1219" y="1125"/>
                </a:moveTo>
                <a:lnTo>
                  <a:pt x="1219" y="1125"/>
                </a:lnTo>
                <a:cubicBezTo>
                  <a:pt x="1374" y="1125"/>
                  <a:pt x="1374" y="1125"/>
                  <a:pt x="1374" y="1125"/>
                </a:cubicBezTo>
                <a:lnTo>
                  <a:pt x="1406" y="1157"/>
                </a:lnTo>
                <a:cubicBezTo>
                  <a:pt x="1374" y="1718"/>
                  <a:pt x="1374" y="1718"/>
                  <a:pt x="1374" y="1718"/>
                </a:cubicBezTo>
                <a:cubicBezTo>
                  <a:pt x="1374" y="1749"/>
                  <a:pt x="1374" y="1749"/>
                  <a:pt x="1343" y="1749"/>
                </a:cubicBezTo>
                <a:cubicBezTo>
                  <a:pt x="1250" y="1749"/>
                  <a:pt x="1250" y="1749"/>
                  <a:pt x="1250" y="1749"/>
                </a:cubicBezTo>
                <a:cubicBezTo>
                  <a:pt x="1219" y="1749"/>
                  <a:pt x="1219" y="1749"/>
                  <a:pt x="1219" y="1718"/>
                </a:cubicBezTo>
                <a:cubicBezTo>
                  <a:pt x="1219" y="1157"/>
                  <a:pt x="1219" y="1157"/>
                  <a:pt x="1219" y="1157"/>
                </a:cubicBezTo>
                <a:lnTo>
                  <a:pt x="1219" y="1125"/>
                </a:lnTo>
                <a:close/>
                <a:moveTo>
                  <a:pt x="1219" y="1125"/>
                </a:moveTo>
                <a:lnTo>
                  <a:pt x="1219" y="1125"/>
                </a:lnTo>
                <a:close/>
              </a:path>
            </a:pathLst>
          </a:custGeom>
          <a:solidFill>
            <a:srgbClr val="F9B105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>
              <a:latin typeface="+mn-lt"/>
              <a:ea typeface="+mn-ea"/>
            </a:endParaRP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4700845" y="2872668"/>
            <a:ext cx="1094042" cy="109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5" rIns="91413" bIns="4570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6485" b="1">
                <a:solidFill>
                  <a:schemeClr val="bg1"/>
                </a:solidFill>
                <a:latin typeface="Roboto Black" charset="0"/>
              </a:rPr>
              <a:t>O</a:t>
            </a:r>
            <a:endParaRPr lang="ru-RU" altLang="zh-CN" sz="6485" b="1">
              <a:solidFill>
                <a:schemeClr val="bg1"/>
              </a:solidFill>
              <a:latin typeface="Roboto Black" charset="0"/>
            </a:endParaRPr>
          </a:p>
        </p:txBody>
      </p:sp>
      <p:sp>
        <p:nvSpPr>
          <p:cNvPr id="16" name="TextBox 37"/>
          <p:cNvSpPr txBox="1">
            <a:spLocks noChangeArrowheads="1"/>
          </p:cNvSpPr>
          <p:nvPr/>
        </p:nvSpPr>
        <p:spPr bwMode="auto">
          <a:xfrm>
            <a:off x="2872283" y="3710759"/>
            <a:ext cx="1648206" cy="88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6" rIns="0" bIns="0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39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Opportunities</a:t>
            </a:r>
            <a:endParaRPr lang="en-US" altLang="zh-CN" sz="101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1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en-US" altLang="zh-CN" sz="101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"/>
          <p:cNvSpPr>
            <a:spLocks noChangeArrowheads="1"/>
          </p:cNvSpPr>
          <p:nvPr/>
        </p:nvSpPr>
        <p:spPr bwMode="auto">
          <a:xfrm>
            <a:off x="2299072" y="3848854"/>
            <a:ext cx="451188" cy="451188"/>
          </a:xfrm>
          <a:custGeom>
            <a:avLst/>
            <a:gdLst>
              <a:gd name="T0" fmla="*/ 4905 w 5031"/>
              <a:gd name="T1" fmla="*/ 0 h 5031"/>
              <a:gd name="T2" fmla="*/ 4905 w 5031"/>
              <a:gd name="T3" fmla="*/ 0 h 5031"/>
              <a:gd name="T4" fmla="*/ 125 w 5031"/>
              <a:gd name="T5" fmla="*/ 0 h 5031"/>
              <a:gd name="T6" fmla="*/ 0 w 5031"/>
              <a:gd name="T7" fmla="*/ 125 h 5031"/>
              <a:gd name="T8" fmla="*/ 0 w 5031"/>
              <a:gd name="T9" fmla="*/ 4905 h 5031"/>
              <a:gd name="T10" fmla="*/ 125 w 5031"/>
              <a:gd name="T11" fmla="*/ 5030 h 5031"/>
              <a:gd name="T12" fmla="*/ 4905 w 5031"/>
              <a:gd name="T13" fmla="*/ 5030 h 5031"/>
              <a:gd name="T14" fmla="*/ 5030 w 5031"/>
              <a:gd name="T15" fmla="*/ 4905 h 5031"/>
              <a:gd name="T16" fmla="*/ 5030 w 5031"/>
              <a:gd name="T17" fmla="*/ 125 h 5031"/>
              <a:gd name="T18" fmla="*/ 4905 w 5031"/>
              <a:gd name="T19" fmla="*/ 0 h 5031"/>
              <a:gd name="T20" fmla="*/ 3687 w 5031"/>
              <a:gd name="T21" fmla="*/ 2624 h 5031"/>
              <a:gd name="T22" fmla="*/ 3687 w 5031"/>
              <a:gd name="T23" fmla="*/ 2624 h 5031"/>
              <a:gd name="T24" fmla="*/ 3624 w 5031"/>
              <a:gd name="T25" fmla="*/ 2687 h 5031"/>
              <a:gd name="T26" fmla="*/ 3562 w 5031"/>
              <a:gd name="T27" fmla="*/ 2687 h 5031"/>
              <a:gd name="T28" fmla="*/ 3187 w 5031"/>
              <a:gd name="T29" fmla="*/ 2313 h 5031"/>
              <a:gd name="T30" fmla="*/ 1688 w 5031"/>
              <a:gd name="T31" fmla="*/ 3812 h 5031"/>
              <a:gd name="T32" fmla="*/ 1625 w 5031"/>
              <a:gd name="T33" fmla="*/ 3843 h 5031"/>
              <a:gd name="T34" fmla="*/ 1563 w 5031"/>
              <a:gd name="T35" fmla="*/ 3812 h 5031"/>
              <a:gd name="T36" fmla="*/ 1219 w 5031"/>
              <a:gd name="T37" fmla="*/ 3468 h 5031"/>
              <a:gd name="T38" fmla="*/ 1188 w 5031"/>
              <a:gd name="T39" fmla="*/ 3405 h 5031"/>
              <a:gd name="T40" fmla="*/ 1219 w 5031"/>
              <a:gd name="T41" fmla="*/ 3343 h 5031"/>
              <a:gd name="T42" fmla="*/ 2718 w 5031"/>
              <a:gd name="T43" fmla="*/ 1844 h 5031"/>
              <a:gd name="T44" fmla="*/ 2344 w 5031"/>
              <a:gd name="T45" fmla="*/ 1469 h 5031"/>
              <a:gd name="T46" fmla="*/ 2344 w 5031"/>
              <a:gd name="T47" fmla="*/ 1406 h 5031"/>
              <a:gd name="T48" fmla="*/ 2406 w 5031"/>
              <a:gd name="T49" fmla="*/ 1344 h 5031"/>
              <a:gd name="T50" fmla="*/ 3749 w 5031"/>
              <a:gd name="T51" fmla="*/ 1188 h 5031"/>
              <a:gd name="T52" fmla="*/ 3812 w 5031"/>
              <a:gd name="T53" fmla="*/ 1219 h 5031"/>
              <a:gd name="T54" fmla="*/ 3843 w 5031"/>
              <a:gd name="T55" fmla="*/ 1281 h 5031"/>
              <a:gd name="T56" fmla="*/ 3687 w 5031"/>
              <a:gd name="T57" fmla="*/ 2624 h 5031"/>
              <a:gd name="T58" fmla="*/ 3687 w 5031"/>
              <a:gd name="T59" fmla="*/ 2624 h 5031"/>
              <a:gd name="T60" fmla="*/ 3687 w 5031"/>
              <a:gd name="T61" fmla="*/ 2624 h 5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31" h="5031">
                <a:moveTo>
                  <a:pt x="4905" y="0"/>
                </a:moveTo>
                <a:lnTo>
                  <a:pt x="4905" y="0"/>
                </a:lnTo>
                <a:cubicBezTo>
                  <a:pt x="125" y="0"/>
                  <a:pt x="125" y="0"/>
                  <a:pt x="125" y="0"/>
                </a:cubicBezTo>
                <a:cubicBezTo>
                  <a:pt x="62" y="0"/>
                  <a:pt x="0" y="62"/>
                  <a:pt x="0" y="125"/>
                </a:cubicBezTo>
                <a:cubicBezTo>
                  <a:pt x="0" y="4905"/>
                  <a:pt x="0" y="4905"/>
                  <a:pt x="0" y="4905"/>
                </a:cubicBezTo>
                <a:cubicBezTo>
                  <a:pt x="0" y="4968"/>
                  <a:pt x="62" y="5030"/>
                  <a:pt x="125" y="5030"/>
                </a:cubicBezTo>
                <a:cubicBezTo>
                  <a:pt x="4905" y="5030"/>
                  <a:pt x="4905" y="5030"/>
                  <a:pt x="4905" y="5030"/>
                </a:cubicBezTo>
                <a:cubicBezTo>
                  <a:pt x="4968" y="5030"/>
                  <a:pt x="5030" y="4968"/>
                  <a:pt x="5030" y="4905"/>
                </a:cubicBezTo>
                <a:cubicBezTo>
                  <a:pt x="5030" y="125"/>
                  <a:pt x="5030" y="125"/>
                  <a:pt x="5030" y="125"/>
                </a:cubicBezTo>
                <a:cubicBezTo>
                  <a:pt x="5030" y="62"/>
                  <a:pt x="4968" y="0"/>
                  <a:pt x="4905" y="0"/>
                </a:cubicBezTo>
                <a:close/>
                <a:moveTo>
                  <a:pt x="3687" y="2624"/>
                </a:moveTo>
                <a:lnTo>
                  <a:pt x="3687" y="2624"/>
                </a:lnTo>
                <a:cubicBezTo>
                  <a:pt x="3687" y="2655"/>
                  <a:pt x="3655" y="2687"/>
                  <a:pt x="3624" y="2687"/>
                </a:cubicBezTo>
                <a:cubicBezTo>
                  <a:pt x="3593" y="2687"/>
                  <a:pt x="3562" y="2687"/>
                  <a:pt x="3562" y="2687"/>
                </a:cubicBezTo>
                <a:cubicBezTo>
                  <a:pt x="3187" y="2313"/>
                  <a:pt x="3187" y="2313"/>
                  <a:pt x="3187" y="2313"/>
                </a:cubicBezTo>
                <a:cubicBezTo>
                  <a:pt x="1688" y="3812"/>
                  <a:pt x="1688" y="3812"/>
                  <a:pt x="1688" y="3812"/>
                </a:cubicBezTo>
                <a:cubicBezTo>
                  <a:pt x="1656" y="3812"/>
                  <a:pt x="1625" y="3843"/>
                  <a:pt x="1625" y="3843"/>
                </a:cubicBezTo>
                <a:cubicBezTo>
                  <a:pt x="1594" y="3843"/>
                  <a:pt x="1594" y="3812"/>
                  <a:pt x="1563" y="3812"/>
                </a:cubicBezTo>
                <a:cubicBezTo>
                  <a:pt x="1219" y="3468"/>
                  <a:pt x="1219" y="3468"/>
                  <a:pt x="1219" y="3468"/>
                </a:cubicBezTo>
                <a:cubicBezTo>
                  <a:pt x="1219" y="3437"/>
                  <a:pt x="1188" y="3437"/>
                  <a:pt x="1188" y="3405"/>
                </a:cubicBezTo>
                <a:cubicBezTo>
                  <a:pt x="1188" y="3374"/>
                  <a:pt x="1219" y="3374"/>
                  <a:pt x="1219" y="3343"/>
                </a:cubicBezTo>
                <a:cubicBezTo>
                  <a:pt x="2718" y="1844"/>
                  <a:pt x="2718" y="1844"/>
                  <a:pt x="2718" y="1844"/>
                </a:cubicBezTo>
                <a:cubicBezTo>
                  <a:pt x="2344" y="1469"/>
                  <a:pt x="2344" y="1469"/>
                  <a:pt x="2344" y="1469"/>
                </a:cubicBezTo>
                <a:cubicBezTo>
                  <a:pt x="2344" y="1469"/>
                  <a:pt x="2313" y="1438"/>
                  <a:pt x="2344" y="1406"/>
                </a:cubicBezTo>
                <a:cubicBezTo>
                  <a:pt x="2344" y="1375"/>
                  <a:pt x="2375" y="1344"/>
                  <a:pt x="2406" y="1344"/>
                </a:cubicBezTo>
                <a:cubicBezTo>
                  <a:pt x="3749" y="1188"/>
                  <a:pt x="3749" y="1188"/>
                  <a:pt x="3749" y="1188"/>
                </a:cubicBezTo>
                <a:cubicBezTo>
                  <a:pt x="3780" y="1188"/>
                  <a:pt x="3780" y="1188"/>
                  <a:pt x="3812" y="1219"/>
                </a:cubicBezTo>
                <a:cubicBezTo>
                  <a:pt x="3812" y="1250"/>
                  <a:pt x="3843" y="1250"/>
                  <a:pt x="3843" y="1281"/>
                </a:cubicBezTo>
                <a:lnTo>
                  <a:pt x="3687" y="2624"/>
                </a:lnTo>
                <a:close/>
                <a:moveTo>
                  <a:pt x="3687" y="2624"/>
                </a:moveTo>
                <a:lnTo>
                  <a:pt x="3687" y="2624"/>
                </a:lnTo>
                <a:close/>
              </a:path>
            </a:pathLst>
          </a:custGeom>
          <a:solidFill>
            <a:srgbClr val="EED683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rot="10800000" flipH="1">
            <a:off x="6142393" y="1937729"/>
            <a:ext cx="2001180" cy="1439278"/>
          </a:xfrm>
          <a:prstGeom prst="line">
            <a:avLst/>
          </a:prstGeom>
          <a:noFill/>
          <a:ln w="3175" cmpd="sng">
            <a:solidFill>
              <a:srgbClr val="8F7152"/>
            </a:solidFill>
            <a:miter lim="800000"/>
          </a:ln>
        </p:spPr>
        <p:txBody>
          <a:bodyPr lIns="0" tIns="0" rIns="0" bIns="0"/>
          <a:lstStyle/>
          <a:p>
            <a:pPr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>
              <a:latin typeface="+mn-lt"/>
              <a:ea typeface="+mn-ea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rot="10800000" flipH="1">
            <a:off x="6136440" y="2814509"/>
            <a:ext cx="2308917" cy="559521"/>
          </a:xfrm>
          <a:prstGeom prst="line">
            <a:avLst/>
          </a:prstGeom>
          <a:noFill/>
          <a:ln w="3175" cmpd="sng">
            <a:solidFill>
              <a:srgbClr val="8F7152"/>
            </a:solidFill>
            <a:miter lim="800000"/>
          </a:ln>
        </p:spPr>
        <p:txBody>
          <a:bodyPr lIns="0" tIns="0" rIns="0" bIns="0"/>
          <a:lstStyle/>
          <a:p>
            <a:pPr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>
              <a:latin typeface="+mn-lt"/>
              <a:ea typeface="+mn-ea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6134655" y="3410340"/>
            <a:ext cx="2311297" cy="303570"/>
          </a:xfrm>
          <a:prstGeom prst="line">
            <a:avLst/>
          </a:prstGeom>
          <a:noFill/>
          <a:ln w="3175" cmpd="sng">
            <a:solidFill>
              <a:srgbClr val="8F7152"/>
            </a:solidFill>
            <a:miter lim="800000"/>
          </a:ln>
        </p:spPr>
        <p:txBody>
          <a:bodyPr lIns="0" tIns="0" rIns="0" bIns="0"/>
          <a:lstStyle/>
          <a:p>
            <a:pPr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>
              <a:latin typeface="+mn-lt"/>
              <a:ea typeface="+mn-ea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141202" y="3407363"/>
            <a:ext cx="1998799" cy="1199994"/>
          </a:xfrm>
          <a:prstGeom prst="line">
            <a:avLst/>
          </a:prstGeom>
          <a:noFill/>
          <a:ln w="3175" cmpd="sng">
            <a:solidFill>
              <a:srgbClr val="8F7152"/>
            </a:solidFill>
            <a:miter lim="800000"/>
          </a:ln>
        </p:spPr>
        <p:txBody>
          <a:bodyPr lIns="0" tIns="0" rIns="0" bIns="0"/>
          <a:lstStyle/>
          <a:p>
            <a:pPr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>
              <a:latin typeface="+mn-lt"/>
              <a:ea typeface="+mn-ea"/>
            </a:endParaRPr>
          </a:p>
        </p:txBody>
      </p:sp>
      <p:sp>
        <p:nvSpPr>
          <p:cNvPr id="6" name="Oval 8"/>
          <p:cNvSpPr/>
          <p:nvPr/>
        </p:nvSpPr>
        <p:spPr bwMode="auto">
          <a:xfrm>
            <a:off x="5475729" y="2735939"/>
            <a:ext cx="1308327" cy="130832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zh-CN" altLang="zh-CN" sz="1350">
              <a:solidFill>
                <a:srgbClr val="1A1A1A"/>
              </a:solidFill>
              <a:latin typeface="Roboto Light" charset="0"/>
              <a:sym typeface="Source Sans Pro Semibold" charset="0"/>
            </a:endParaRPr>
          </a:p>
        </p:txBody>
      </p:sp>
      <p:sp>
        <p:nvSpPr>
          <p:cNvPr id="7" name="Oval 9"/>
          <p:cNvSpPr/>
          <p:nvPr/>
        </p:nvSpPr>
        <p:spPr bwMode="auto">
          <a:xfrm>
            <a:off x="7710242" y="1479993"/>
            <a:ext cx="875591" cy="874400"/>
          </a:xfrm>
          <a:prstGeom prst="ellipse">
            <a:avLst/>
          </a:prstGeom>
          <a:solidFill>
            <a:srgbClr val="A8D84E"/>
          </a:solidFill>
          <a:ln>
            <a:noFill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zh-CN" altLang="zh-CN" sz="1015">
              <a:solidFill>
                <a:srgbClr val="FFFFFF"/>
              </a:solidFill>
              <a:latin typeface="Roboto Light" charset="0"/>
              <a:sym typeface="Source Sans Pro Semibold" charset="0"/>
            </a:endParaRPr>
          </a:p>
        </p:txBody>
      </p:sp>
      <p:sp>
        <p:nvSpPr>
          <p:cNvPr id="8" name="Oval 10"/>
          <p:cNvSpPr/>
          <p:nvPr/>
        </p:nvSpPr>
        <p:spPr bwMode="auto">
          <a:xfrm>
            <a:off x="8010835" y="2359156"/>
            <a:ext cx="875591" cy="874995"/>
          </a:xfrm>
          <a:prstGeom prst="ellipse">
            <a:avLst/>
          </a:prstGeom>
          <a:solidFill>
            <a:srgbClr val="FB4E58"/>
          </a:solidFill>
          <a:ln>
            <a:noFill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zh-CN" altLang="zh-CN" sz="1015">
              <a:solidFill>
                <a:srgbClr val="FFFFFF"/>
              </a:solidFill>
              <a:latin typeface="Roboto Light" charset="0"/>
              <a:sym typeface="Source Sans Pro Semibold" charset="0"/>
            </a:endParaRPr>
          </a:p>
        </p:txBody>
      </p:sp>
      <p:sp>
        <p:nvSpPr>
          <p:cNvPr id="9" name="Oval 11"/>
          <p:cNvSpPr/>
          <p:nvPr/>
        </p:nvSpPr>
        <p:spPr bwMode="auto">
          <a:xfrm>
            <a:off x="8010835" y="3294865"/>
            <a:ext cx="875591" cy="874995"/>
          </a:xfrm>
          <a:prstGeom prst="ellipse">
            <a:avLst/>
          </a:prstGeom>
          <a:solidFill>
            <a:srgbClr val="F9B105"/>
          </a:solidFill>
          <a:ln>
            <a:noFill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zh-CN" altLang="zh-CN" sz="1015">
              <a:solidFill>
                <a:srgbClr val="FFFFFF"/>
              </a:solidFill>
              <a:latin typeface="Roboto Light" charset="0"/>
              <a:sym typeface="Source Sans Pro Semibold" charset="0"/>
            </a:endParaRPr>
          </a:p>
        </p:txBody>
      </p:sp>
      <p:sp>
        <p:nvSpPr>
          <p:cNvPr id="10" name="Oval 12"/>
          <p:cNvSpPr/>
          <p:nvPr/>
        </p:nvSpPr>
        <p:spPr bwMode="auto">
          <a:xfrm>
            <a:off x="7711433" y="4185931"/>
            <a:ext cx="874995" cy="874995"/>
          </a:xfrm>
          <a:prstGeom prst="ellipse">
            <a:avLst/>
          </a:prstGeom>
          <a:solidFill>
            <a:srgbClr val="EED683"/>
          </a:solidFill>
          <a:ln>
            <a:noFill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zh-CN" altLang="zh-CN" sz="1015">
              <a:solidFill>
                <a:srgbClr val="FFFFFF"/>
              </a:solidFill>
              <a:latin typeface="Roboto Light" charset="0"/>
              <a:sym typeface="Source Sans Pro Semibold" charset="0"/>
            </a:endParaRPr>
          </a:p>
        </p:txBody>
      </p:sp>
      <p:sp>
        <p:nvSpPr>
          <p:cNvPr id="11" name="Oval 21"/>
          <p:cNvSpPr/>
          <p:nvPr/>
        </p:nvSpPr>
        <p:spPr>
          <a:xfrm>
            <a:off x="1995391" y="2138926"/>
            <a:ext cx="479164" cy="479164"/>
          </a:xfrm>
          <a:prstGeom prst="ellipse">
            <a:avLst/>
          </a:prstGeom>
          <a:solidFill>
            <a:srgbClr val="A8D8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4000" anchor="ctr"/>
          <a:lstStyle/>
          <a:p>
            <a:pPr algn="ctr" defTabSz="408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</a:p>
        </p:txBody>
      </p:sp>
      <p:sp>
        <p:nvSpPr>
          <p:cNvPr id="12" name="Oval 22"/>
          <p:cNvSpPr/>
          <p:nvPr/>
        </p:nvSpPr>
        <p:spPr>
          <a:xfrm>
            <a:off x="1995391" y="2728208"/>
            <a:ext cx="479164" cy="479164"/>
          </a:xfrm>
          <a:prstGeom prst="ellipse">
            <a:avLst/>
          </a:prstGeom>
          <a:solidFill>
            <a:srgbClr val="FB4E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4000" anchor="ctr"/>
          <a:lstStyle/>
          <a:p>
            <a:pPr algn="ctr" defTabSz="408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</a:p>
        </p:txBody>
      </p:sp>
      <p:sp>
        <p:nvSpPr>
          <p:cNvPr id="13" name="Oval 23"/>
          <p:cNvSpPr/>
          <p:nvPr/>
        </p:nvSpPr>
        <p:spPr>
          <a:xfrm>
            <a:off x="1995391" y="3329396"/>
            <a:ext cx="479164" cy="479164"/>
          </a:xfrm>
          <a:prstGeom prst="ellipse">
            <a:avLst/>
          </a:prstGeom>
          <a:solidFill>
            <a:srgbClr val="F9B1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4000" anchor="ctr"/>
          <a:lstStyle/>
          <a:p>
            <a:pPr algn="ctr" defTabSz="408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</a:p>
        </p:txBody>
      </p:sp>
      <p:sp>
        <p:nvSpPr>
          <p:cNvPr id="14" name="Oval 24"/>
          <p:cNvSpPr/>
          <p:nvPr/>
        </p:nvSpPr>
        <p:spPr>
          <a:xfrm>
            <a:off x="1995391" y="3918678"/>
            <a:ext cx="479164" cy="479164"/>
          </a:xfrm>
          <a:prstGeom prst="ellipse">
            <a:avLst/>
          </a:prstGeom>
          <a:solidFill>
            <a:srgbClr val="EED6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4000" anchor="ctr"/>
          <a:lstStyle/>
          <a:p>
            <a:pPr algn="ctr" defTabSz="408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542411" y="2144877"/>
            <a:ext cx="2933318" cy="3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2542411" y="2747255"/>
            <a:ext cx="2933318" cy="3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2542411" y="3329395"/>
            <a:ext cx="2933318" cy="3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2542411" y="3931773"/>
            <a:ext cx="2933318" cy="3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AutoShape 49"/>
          <p:cNvSpPr/>
          <p:nvPr/>
        </p:nvSpPr>
        <p:spPr bwMode="auto">
          <a:xfrm>
            <a:off x="7965002" y="1737134"/>
            <a:ext cx="327975" cy="3291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87" tIns="38087" rIns="38087" bIns="38087" anchor="ctr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17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0" name="AutoShape 32"/>
          <p:cNvSpPr/>
          <p:nvPr/>
        </p:nvSpPr>
        <p:spPr bwMode="auto">
          <a:xfrm>
            <a:off x="8265596" y="2616297"/>
            <a:ext cx="360117" cy="3624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87" tIns="38087" rIns="38087" bIns="38087" anchor="ctr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17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1" name="AutoShape 37"/>
          <p:cNvSpPr/>
          <p:nvPr/>
        </p:nvSpPr>
        <p:spPr bwMode="auto">
          <a:xfrm>
            <a:off x="8281072" y="3553196"/>
            <a:ext cx="327974" cy="3601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87" tIns="38087" rIns="38087" bIns="38087" anchor="ctr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17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2" name="AutoShape 12"/>
          <p:cNvSpPr/>
          <p:nvPr/>
        </p:nvSpPr>
        <p:spPr bwMode="auto">
          <a:xfrm>
            <a:off x="8000716" y="4464501"/>
            <a:ext cx="297618" cy="32737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87" tIns="38087" rIns="38087" bIns="38087" anchor="ctr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17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3" name="Freeform 38"/>
          <p:cNvSpPr>
            <a:spLocks noEditPoints="1"/>
          </p:cNvSpPr>
          <p:nvPr/>
        </p:nvSpPr>
        <p:spPr bwMode="auto">
          <a:xfrm>
            <a:off x="5879894" y="2986533"/>
            <a:ext cx="522617" cy="764282"/>
          </a:xfrm>
          <a:custGeom>
            <a:avLst/>
            <a:gdLst>
              <a:gd name="T0" fmla="*/ 35 w 70"/>
              <a:gd name="T1" fmla="*/ 0 h 102"/>
              <a:gd name="T2" fmla="*/ 0 w 70"/>
              <a:gd name="T3" fmla="*/ 35 h 102"/>
              <a:gd name="T4" fmla="*/ 16 w 70"/>
              <a:gd name="T5" fmla="*/ 74 h 102"/>
              <a:gd name="T6" fmla="*/ 35 w 70"/>
              <a:gd name="T7" fmla="*/ 102 h 102"/>
              <a:gd name="T8" fmla="*/ 54 w 70"/>
              <a:gd name="T9" fmla="*/ 74 h 102"/>
              <a:gd name="T10" fmla="*/ 70 w 70"/>
              <a:gd name="T11" fmla="*/ 35 h 102"/>
              <a:gd name="T12" fmla="*/ 35 w 70"/>
              <a:gd name="T13" fmla="*/ 0 h 102"/>
              <a:gd name="T14" fmla="*/ 43 w 70"/>
              <a:gd name="T15" fmla="*/ 87 h 102"/>
              <a:gd name="T16" fmla="*/ 27 w 70"/>
              <a:gd name="T17" fmla="*/ 89 h 102"/>
              <a:gd name="T18" fmla="*/ 26 w 70"/>
              <a:gd name="T19" fmla="*/ 83 h 102"/>
              <a:gd name="T20" fmla="*/ 26 w 70"/>
              <a:gd name="T21" fmla="*/ 83 h 102"/>
              <a:gd name="T22" fmla="*/ 45 w 70"/>
              <a:gd name="T23" fmla="*/ 80 h 102"/>
              <a:gd name="T24" fmla="*/ 44 w 70"/>
              <a:gd name="T25" fmla="*/ 83 h 102"/>
              <a:gd name="T26" fmla="*/ 43 w 70"/>
              <a:gd name="T27" fmla="*/ 87 h 102"/>
              <a:gd name="T28" fmla="*/ 25 w 70"/>
              <a:gd name="T29" fmla="*/ 79 h 102"/>
              <a:gd name="T30" fmla="*/ 23 w 70"/>
              <a:gd name="T31" fmla="*/ 73 h 102"/>
              <a:gd name="T32" fmla="*/ 47 w 70"/>
              <a:gd name="T33" fmla="*/ 73 h 102"/>
              <a:gd name="T34" fmla="*/ 46 w 70"/>
              <a:gd name="T35" fmla="*/ 77 h 102"/>
              <a:gd name="T36" fmla="*/ 25 w 70"/>
              <a:gd name="T37" fmla="*/ 79 h 102"/>
              <a:gd name="T38" fmla="*/ 35 w 70"/>
              <a:gd name="T39" fmla="*/ 96 h 102"/>
              <a:gd name="T40" fmla="*/ 29 w 70"/>
              <a:gd name="T41" fmla="*/ 92 h 102"/>
              <a:gd name="T42" fmla="*/ 42 w 70"/>
              <a:gd name="T43" fmla="*/ 90 h 102"/>
              <a:gd name="T44" fmla="*/ 35 w 70"/>
              <a:gd name="T45" fmla="*/ 96 h 102"/>
              <a:gd name="T46" fmla="*/ 50 w 70"/>
              <a:gd name="T47" fmla="*/ 67 h 102"/>
              <a:gd name="T48" fmla="*/ 20 w 70"/>
              <a:gd name="T49" fmla="*/ 67 h 102"/>
              <a:gd name="T50" fmla="*/ 15 w 70"/>
              <a:gd name="T51" fmla="*/ 57 h 102"/>
              <a:gd name="T52" fmla="*/ 6 w 70"/>
              <a:gd name="T53" fmla="*/ 35 h 102"/>
              <a:gd name="T54" fmla="*/ 35 w 70"/>
              <a:gd name="T55" fmla="*/ 6 h 102"/>
              <a:gd name="T56" fmla="*/ 64 w 70"/>
              <a:gd name="T57" fmla="*/ 35 h 102"/>
              <a:gd name="T58" fmla="*/ 55 w 70"/>
              <a:gd name="T59" fmla="*/ 57 h 102"/>
              <a:gd name="T60" fmla="*/ 50 w 70"/>
              <a:gd name="T61" fmla="*/ 67 h 102"/>
              <a:gd name="T62" fmla="*/ 50 w 70"/>
              <a:gd name="T63" fmla="*/ 67 h 102"/>
              <a:gd name="T64" fmla="*/ 50 w 70"/>
              <a:gd name="T65" fmla="*/ 67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60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013702" y="3344676"/>
            <a:ext cx="10431600" cy="2080039"/>
            <a:chOff x="774273" y="3145321"/>
            <a:chExt cx="7823700" cy="1560029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" name="Group 4"/>
            <p:cNvGrpSpPr/>
            <p:nvPr/>
          </p:nvGrpSpPr>
          <p:grpSpPr>
            <a:xfrm>
              <a:off x="774273" y="4208962"/>
              <a:ext cx="1401958" cy="447873"/>
              <a:chOff x="2193925" y="3784600"/>
              <a:chExt cx="1182688" cy="377825"/>
            </a:xfrm>
            <a:grpFill/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708275" y="3894138"/>
                <a:ext cx="165100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Freeform 12"/>
              <p:cNvSpPr>
                <a:spLocks noEditPoints="1"/>
              </p:cNvSpPr>
              <p:nvPr/>
            </p:nvSpPr>
            <p:spPr bwMode="auto">
              <a:xfrm>
                <a:off x="2603500" y="3784600"/>
                <a:ext cx="379413" cy="377825"/>
              </a:xfrm>
              <a:custGeom>
                <a:avLst/>
                <a:gdLst>
                  <a:gd name="T0" fmla="*/ 50 w 101"/>
                  <a:gd name="T1" fmla="*/ 0 h 100"/>
                  <a:gd name="T2" fmla="*/ 101 w 101"/>
                  <a:gd name="T3" fmla="*/ 50 h 100"/>
                  <a:gd name="T4" fmla="*/ 50 w 101"/>
                  <a:gd name="T5" fmla="*/ 100 h 100"/>
                  <a:gd name="T6" fmla="*/ 0 w 101"/>
                  <a:gd name="T7" fmla="*/ 50 h 100"/>
                  <a:gd name="T8" fmla="*/ 50 w 101"/>
                  <a:gd name="T9" fmla="*/ 0 h 100"/>
                  <a:gd name="T10" fmla="*/ 50 w 101"/>
                  <a:gd name="T11" fmla="*/ 77 h 100"/>
                  <a:gd name="T12" fmla="*/ 78 w 101"/>
                  <a:gd name="T13" fmla="*/ 50 h 100"/>
                  <a:gd name="T14" fmla="*/ 50 w 101"/>
                  <a:gd name="T15" fmla="*/ 23 h 100"/>
                  <a:gd name="T16" fmla="*/ 23 w 101"/>
                  <a:gd name="T17" fmla="*/ 50 h 100"/>
                  <a:gd name="T18" fmla="*/ 50 w 101"/>
                  <a:gd name="T19" fmla="*/ 7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0">
                    <a:moveTo>
                      <a:pt x="50" y="0"/>
                    </a:moveTo>
                    <a:cubicBezTo>
                      <a:pt x="78" y="0"/>
                      <a:pt x="101" y="23"/>
                      <a:pt x="101" y="50"/>
                    </a:cubicBezTo>
                    <a:cubicBezTo>
                      <a:pt x="101" y="78"/>
                      <a:pt x="78" y="100"/>
                      <a:pt x="50" y="100"/>
                    </a:cubicBezTo>
                    <a:cubicBezTo>
                      <a:pt x="23" y="100"/>
                      <a:pt x="0" y="78"/>
                      <a:pt x="0" y="50"/>
                    </a:cubicBezTo>
                    <a:cubicBezTo>
                      <a:pt x="0" y="23"/>
                      <a:pt x="23" y="0"/>
                      <a:pt x="50" y="0"/>
                    </a:cubicBezTo>
                    <a:close/>
                    <a:moveTo>
                      <a:pt x="50" y="77"/>
                    </a:moveTo>
                    <a:cubicBezTo>
                      <a:pt x="65" y="77"/>
                      <a:pt x="78" y="65"/>
                      <a:pt x="78" y="50"/>
                    </a:cubicBezTo>
                    <a:cubicBezTo>
                      <a:pt x="78" y="35"/>
                      <a:pt x="65" y="23"/>
                      <a:pt x="50" y="23"/>
                    </a:cubicBezTo>
                    <a:cubicBezTo>
                      <a:pt x="35" y="23"/>
                      <a:pt x="23" y="35"/>
                      <a:pt x="23" y="50"/>
                    </a:cubicBezTo>
                    <a:cubicBezTo>
                      <a:pt x="23" y="65"/>
                      <a:pt x="35" y="77"/>
                      <a:pt x="50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>
                <a:off x="3106738" y="3894138"/>
                <a:ext cx="165100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Freeform 14"/>
              <p:cNvSpPr>
                <a:spLocks noEditPoints="1"/>
              </p:cNvSpPr>
              <p:nvPr/>
            </p:nvSpPr>
            <p:spPr bwMode="auto">
              <a:xfrm>
                <a:off x="3001963" y="3784600"/>
                <a:ext cx="374650" cy="377825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  <a:gd name="T10" fmla="*/ 50 w 100"/>
                  <a:gd name="T11" fmla="*/ 77 h 100"/>
                  <a:gd name="T12" fmla="*/ 77 w 100"/>
                  <a:gd name="T13" fmla="*/ 50 h 100"/>
                  <a:gd name="T14" fmla="*/ 50 w 100"/>
                  <a:gd name="T15" fmla="*/ 23 h 100"/>
                  <a:gd name="T16" fmla="*/ 23 w 100"/>
                  <a:gd name="T17" fmla="*/ 50 h 100"/>
                  <a:gd name="T18" fmla="*/ 50 w 100"/>
                  <a:gd name="T19" fmla="*/ 7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cubicBezTo>
                      <a:pt x="78" y="0"/>
                      <a:pt x="100" y="23"/>
                      <a:pt x="100" y="50"/>
                    </a:cubicBezTo>
                    <a:cubicBezTo>
                      <a:pt x="100" y="78"/>
                      <a:pt x="78" y="100"/>
                      <a:pt x="50" y="100"/>
                    </a:cubicBezTo>
                    <a:cubicBezTo>
                      <a:pt x="22" y="100"/>
                      <a:pt x="0" y="78"/>
                      <a:pt x="0" y="50"/>
                    </a:cubicBezTo>
                    <a:cubicBezTo>
                      <a:pt x="0" y="23"/>
                      <a:pt x="22" y="0"/>
                      <a:pt x="50" y="0"/>
                    </a:cubicBezTo>
                    <a:close/>
                    <a:moveTo>
                      <a:pt x="50" y="77"/>
                    </a:moveTo>
                    <a:cubicBezTo>
                      <a:pt x="65" y="77"/>
                      <a:pt x="77" y="65"/>
                      <a:pt x="77" y="50"/>
                    </a:cubicBezTo>
                    <a:cubicBezTo>
                      <a:pt x="77" y="35"/>
                      <a:pt x="65" y="23"/>
                      <a:pt x="50" y="23"/>
                    </a:cubicBezTo>
                    <a:cubicBezTo>
                      <a:pt x="35" y="23"/>
                      <a:pt x="23" y="35"/>
                      <a:pt x="23" y="50"/>
                    </a:cubicBezTo>
                    <a:cubicBezTo>
                      <a:pt x="23" y="65"/>
                      <a:pt x="35" y="77"/>
                      <a:pt x="50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auto">
              <a:xfrm>
                <a:off x="2303463" y="3894138"/>
                <a:ext cx="165100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2193925" y="3784600"/>
                <a:ext cx="379413" cy="377825"/>
              </a:xfrm>
              <a:custGeom>
                <a:avLst/>
                <a:gdLst>
                  <a:gd name="T0" fmla="*/ 51 w 101"/>
                  <a:gd name="T1" fmla="*/ 0 h 100"/>
                  <a:gd name="T2" fmla="*/ 101 w 101"/>
                  <a:gd name="T3" fmla="*/ 50 h 100"/>
                  <a:gd name="T4" fmla="*/ 51 w 101"/>
                  <a:gd name="T5" fmla="*/ 100 h 100"/>
                  <a:gd name="T6" fmla="*/ 0 w 101"/>
                  <a:gd name="T7" fmla="*/ 50 h 100"/>
                  <a:gd name="T8" fmla="*/ 51 w 101"/>
                  <a:gd name="T9" fmla="*/ 0 h 100"/>
                  <a:gd name="T10" fmla="*/ 51 w 101"/>
                  <a:gd name="T11" fmla="*/ 77 h 100"/>
                  <a:gd name="T12" fmla="*/ 78 w 101"/>
                  <a:gd name="T13" fmla="*/ 50 h 100"/>
                  <a:gd name="T14" fmla="*/ 51 w 101"/>
                  <a:gd name="T15" fmla="*/ 23 h 100"/>
                  <a:gd name="T16" fmla="*/ 24 w 101"/>
                  <a:gd name="T17" fmla="*/ 50 h 100"/>
                  <a:gd name="T18" fmla="*/ 51 w 101"/>
                  <a:gd name="T19" fmla="*/ 7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0">
                    <a:moveTo>
                      <a:pt x="51" y="0"/>
                    </a:moveTo>
                    <a:cubicBezTo>
                      <a:pt x="78" y="0"/>
                      <a:pt x="101" y="23"/>
                      <a:pt x="101" y="50"/>
                    </a:cubicBezTo>
                    <a:cubicBezTo>
                      <a:pt x="101" y="78"/>
                      <a:pt x="78" y="100"/>
                      <a:pt x="51" y="100"/>
                    </a:cubicBezTo>
                    <a:cubicBezTo>
                      <a:pt x="23" y="100"/>
                      <a:pt x="0" y="78"/>
                      <a:pt x="0" y="50"/>
                    </a:cubicBezTo>
                    <a:cubicBezTo>
                      <a:pt x="0" y="23"/>
                      <a:pt x="23" y="0"/>
                      <a:pt x="51" y="0"/>
                    </a:cubicBezTo>
                    <a:close/>
                    <a:moveTo>
                      <a:pt x="51" y="77"/>
                    </a:moveTo>
                    <a:cubicBezTo>
                      <a:pt x="66" y="77"/>
                      <a:pt x="78" y="65"/>
                      <a:pt x="78" y="50"/>
                    </a:cubicBezTo>
                    <a:cubicBezTo>
                      <a:pt x="78" y="35"/>
                      <a:pt x="66" y="23"/>
                      <a:pt x="51" y="23"/>
                    </a:cubicBezTo>
                    <a:cubicBezTo>
                      <a:pt x="36" y="23"/>
                      <a:pt x="24" y="35"/>
                      <a:pt x="24" y="50"/>
                    </a:cubicBezTo>
                    <a:cubicBezTo>
                      <a:pt x="24" y="65"/>
                      <a:pt x="36" y="77"/>
                      <a:pt x="51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" name="Group 6"/>
            <p:cNvGrpSpPr/>
            <p:nvPr/>
          </p:nvGrpSpPr>
          <p:grpSpPr>
            <a:xfrm>
              <a:off x="6352958" y="3145321"/>
              <a:ext cx="2245015" cy="1560029"/>
              <a:chOff x="5256213" y="2846388"/>
              <a:chExt cx="1893888" cy="1316037"/>
            </a:xfrm>
            <a:grpFill/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6443663" y="3179763"/>
                <a:ext cx="706438" cy="857250"/>
              </a:xfrm>
              <a:custGeom>
                <a:avLst/>
                <a:gdLst>
                  <a:gd name="T0" fmla="*/ 7 w 188"/>
                  <a:gd name="T1" fmla="*/ 165 h 227"/>
                  <a:gd name="T2" fmla="*/ 32 w 188"/>
                  <a:gd name="T3" fmla="*/ 134 h 227"/>
                  <a:gd name="T4" fmla="*/ 39 w 188"/>
                  <a:gd name="T5" fmla="*/ 125 h 227"/>
                  <a:gd name="T6" fmla="*/ 46 w 188"/>
                  <a:gd name="T7" fmla="*/ 15 h 227"/>
                  <a:gd name="T8" fmla="*/ 50 w 188"/>
                  <a:gd name="T9" fmla="*/ 0 h 227"/>
                  <a:gd name="T10" fmla="*/ 152 w 188"/>
                  <a:gd name="T11" fmla="*/ 5 h 227"/>
                  <a:gd name="T12" fmla="*/ 168 w 188"/>
                  <a:gd name="T13" fmla="*/ 11 h 227"/>
                  <a:gd name="T14" fmla="*/ 172 w 188"/>
                  <a:gd name="T15" fmla="*/ 24 h 227"/>
                  <a:gd name="T16" fmla="*/ 165 w 188"/>
                  <a:gd name="T17" fmla="*/ 25 h 227"/>
                  <a:gd name="T18" fmla="*/ 179 w 188"/>
                  <a:gd name="T19" fmla="*/ 84 h 227"/>
                  <a:gd name="T20" fmla="*/ 185 w 188"/>
                  <a:gd name="T21" fmla="*/ 88 h 227"/>
                  <a:gd name="T22" fmla="*/ 185 w 188"/>
                  <a:gd name="T23" fmla="*/ 134 h 227"/>
                  <a:gd name="T24" fmla="*/ 181 w 188"/>
                  <a:gd name="T25" fmla="*/ 154 h 227"/>
                  <a:gd name="T26" fmla="*/ 181 w 188"/>
                  <a:gd name="T27" fmla="*/ 159 h 227"/>
                  <a:gd name="T28" fmla="*/ 188 w 188"/>
                  <a:gd name="T29" fmla="*/ 165 h 227"/>
                  <a:gd name="T30" fmla="*/ 187 w 188"/>
                  <a:gd name="T31" fmla="*/ 191 h 227"/>
                  <a:gd name="T32" fmla="*/ 180 w 188"/>
                  <a:gd name="T33" fmla="*/ 202 h 227"/>
                  <a:gd name="T34" fmla="*/ 166 w 188"/>
                  <a:gd name="T35" fmla="*/ 202 h 227"/>
                  <a:gd name="T36" fmla="*/ 162 w 188"/>
                  <a:gd name="T37" fmla="*/ 202 h 227"/>
                  <a:gd name="T38" fmla="*/ 163 w 188"/>
                  <a:gd name="T39" fmla="*/ 221 h 227"/>
                  <a:gd name="T40" fmla="*/ 163 w 188"/>
                  <a:gd name="T41" fmla="*/ 221 h 227"/>
                  <a:gd name="T42" fmla="*/ 161 w 188"/>
                  <a:gd name="T43" fmla="*/ 225 h 227"/>
                  <a:gd name="T44" fmla="*/ 155 w 188"/>
                  <a:gd name="T45" fmla="*/ 227 h 227"/>
                  <a:gd name="T46" fmla="*/ 155 w 188"/>
                  <a:gd name="T47" fmla="*/ 227 h 227"/>
                  <a:gd name="T48" fmla="*/ 131 w 188"/>
                  <a:gd name="T49" fmla="*/ 227 h 227"/>
                  <a:gd name="T50" fmla="*/ 131 w 188"/>
                  <a:gd name="T51" fmla="*/ 227 h 227"/>
                  <a:gd name="T52" fmla="*/ 130 w 188"/>
                  <a:gd name="T53" fmla="*/ 227 h 227"/>
                  <a:gd name="T54" fmla="*/ 128 w 188"/>
                  <a:gd name="T55" fmla="*/ 225 h 227"/>
                  <a:gd name="T56" fmla="*/ 127 w 188"/>
                  <a:gd name="T57" fmla="*/ 220 h 227"/>
                  <a:gd name="T58" fmla="*/ 127 w 188"/>
                  <a:gd name="T59" fmla="*/ 219 h 227"/>
                  <a:gd name="T60" fmla="*/ 127 w 188"/>
                  <a:gd name="T61" fmla="*/ 202 h 227"/>
                  <a:gd name="T62" fmla="*/ 117 w 188"/>
                  <a:gd name="T63" fmla="*/ 202 h 227"/>
                  <a:gd name="T64" fmla="*/ 110 w 188"/>
                  <a:gd name="T65" fmla="*/ 172 h 227"/>
                  <a:gd name="T66" fmla="*/ 85 w 188"/>
                  <a:gd name="T67" fmla="*/ 146 h 227"/>
                  <a:gd name="T68" fmla="*/ 43 w 188"/>
                  <a:gd name="T69" fmla="*/ 144 h 227"/>
                  <a:gd name="T70" fmla="*/ 16 w 188"/>
                  <a:gd name="T71" fmla="*/ 170 h 227"/>
                  <a:gd name="T72" fmla="*/ 6 w 188"/>
                  <a:gd name="T73" fmla="*/ 215 h 227"/>
                  <a:gd name="T74" fmla="*/ 0 w 188"/>
                  <a:gd name="T75" fmla="*/ 215 h 227"/>
                  <a:gd name="T76" fmla="*/ 7 w 188"/>
                  <a:gd name="T77" fmla="*/ 165 h 227"/>
                  <a:gd name="T78" fmla="*/ 147 w 188"/>
                  <a:gd name="T79" fmla="*/ 15 h 227"/>
                  <a:gd name="T80" fmla="*/ 133 w 188"/>
                  <a:gd name="T81" fmla="*/ 14 h 227"/>
                  <a:gd name="T82" fmla="*/ 135 w 188"/>
                  <a:gd name="T83" fmla="*/ 112 h 227"/>
                  <a:gd name="T84" fmla="*/ 161 w 188"/>
                  <a:gd name="T85" fmla="*/ 112 h 227"/>
                  <a:gd name="T86" fmla="*/ 161 w 188"/>
                  <a:gd name="T87" fmla="*/ 80 h 227"/>
                  <a:gd name="T88" fmla="*/ 147 w 188"/>
                  <a:gd name="T89" fmla="*/ 15 h 227"/>
                  <a:gd name="T90" fmla="*/ 132 w 188"/>
                  <a:gd name="T91" fmla="*/ 219 h 227"/>
                  <a:gd name="T92" fmla="*/ 132 w 188"/>
                  <a:gd name="T93" fmla="*/ 220 h 227"/>
                  <a:gd name="T94" fmla="*/ 132 w 188"/>
                  <a:gd name="T95" fmla="*/ 222 h 227"/>
                  <a:gd name="T96" fmla="*/ 141 w 188"/>
                  <a:gd name="T97" fmla="*/ 222 h 227"/>
                  <a:gd name="T98" fmla="*/ 155 w 188"/>
                  <a:gd name="T99" fmla="*/ 222 h 227"/>
                  <a:gd name="T100" fmla="*/ 157 w 188"/>
                  <a:gd name="T101" fmla="*/ 222 h 227"/>
                  <a:gd name="T102" fmla="*/ 158 w 188"/>
                  <a:gd name="T103" fmla="*/ 221 h 227"/>
                  <a:gd name="T104" fmla="*/ 158 w 188"/>
                  <a:gd name="T105" fmla="*/ 221 h 227"/>
                  <a:gd name="T106" fmla="*/ 157 w 188"/>
                  <a:gd name="T107" fmla="*/ 202 h 227"/>
                  <a:gd name="T108" fmla="*/ 132 w 188"/>
                  <a:gd name="T109" fmla="*/ 202 h 227"/>
                  <a:gd name="T110" fmla="*/ 132 w 188"/>
                  <a:gd name="T111" fmla="*/ 219 h 227"/>
                  <a:gd name="T112" fmla="*/ 131 w 188"/>
                  <a:gd name="T113" fmla="*/ 81 h 227"/>
                  <a:gd name="T114" fmla="*/ 129 w 188"/>
                  <a:gd name="T115" fmla="*/ 15 h 227"/>
                  <a:gd name="T116" fmla="*/ 79 w 188"/>
                  <a:gd name="T117" fmla="*/ 13 h 227"/>
                  <a:gd name="T118" fmla="*/ 78 w 188"/>
                  <a:gd name="T119" fmla="*/ 65 h 227"/>
                  <a:gd name="T120" fmla="*/ 131 w 188"/>
                  <a:gd name="T121" fmla="*/ 8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8" h="227">
                    <a:moveTo>
                      <a:pt x="7" y="165"/>
                    </a:moveTo>
                    <a:cubicBezTo>
                      <a:pt x="11" y="154"/>
                      <a:pt x="25" y="139"/>
                      <a:pt x="32" y="134"/>
                    </a:cubicBezTo>
                    <a:cubicBezTo>
                      <a:pt x="39" y="128"/>
                      <a:pt x="39" y="125"/>
                      <a:pt x="39" y="125"/>
                    </a:cubicBezTo>
                    <a:cubicBezTo>
                      <a:pt x="39" y="125"/>
                      <a:pt x="44" y="30"/>
                      <a:pt x="46" y="15"/>
                    </a:cubicBezTo>
                    <a:cubicBezTo>
                      <a:pt x="48" y="0"/>
                      <a:pt x="50" y="0"/>
                      <a:pt x="50" y="0"/>
                    </a:cubicBezTo>
                    <a:cubicBezTo>
                      <a:pt x="50" y="0"/>
                      <a:pt x="137" y="4"/>
                      <a:pt x="152" y="5"/>
                    </a:cubicBezTo>
                    <a:cubicBezTo>
                      <a:pt x="166" y="5"/>
                      <a:pt x="165" y="8"/>
                      <a:pt x="168" y="11"/>
                    </a:cubicBezTo>
                    <a:cubicBezTo>
                      <a:pt x="171" y="13"/>
                      <a:pt x="172" y="22"/>
                      <a:pt x="172" y="24"/>
                    </a:cubicBezTo>
                    <a:cubicBezTo>
                      <a:pt x="172" y="26"/>
                      <a:pt x="165" y="25"/>
                      <a:pt x="165" y="25"/>
                    </a:cubicBezTo>
                    <a:cubicBezTo>
                      <a:pt x="165" y="25"/>
                      <a:pt x="179" y="82"/>
                      <a:pt x="179" y="84"/>
                    </a:cubicBezTo>
                    <a:cubicBezTo>
                      <a:pt x="179" y="86"/>
                      <a:pt x="185" y="88"/>
                      <a:pt x="185" y="88"/>
                    </a:cubicBezTo>
                    <a:cubicBezTo>
                      <a:pt x="185" y="88"/>
                      <a:pt x="184" y="113"/>
                      <a:pt x="185" y="134"/>
                    </a:cubicBezTo>
                    <a:cubicBezTo>
                      <a:pt x="185" y="155"/>
                      <a:pt x="181" y="154"/>
                      <a:pt x="181" y="154"/>
                    </a:cubicBezTo>
                    <a:cubicBezTo>
                      <a:pt x="181" y="154"/>
                      <a:pt x="177" y="159"/>
                      <a:pt x="181" y="159"/>
                    </a:cubicBezTo>
                    <a:cubicBezTo>
                      <a:pt x="186" y="159"/>
                      <a:pt x="188" y="165"/>
                      <a:pt x="188" y="165"/>
                    </a:cubicBezTo>
                    <a:cubicBezTo>
                      <a:pt x="188" y="165"/>
                      <a:pt x="187" y="181"/>
                      <a:pt x="187" y="191"/>
                    </a:cubicBezTo>
                    <a:cubicBezTo>
                      <a:pt x="187" y="202"/>
                      <a:pt x="180" y="202"/>
                      <a:pt x="180" y="202"/>
                    </a:cubicBezTo>
                    <a:cubicBezTo>
                      <a:pt x="166" y="202"/>
                      <a:pt x="166" y="202"/>
                      <a:pt x="166" y="202"/>
                    </a:cubicBezTo>
                    <a:cubicBezTo>
                      <a:pt x="162" y="202"/>
                      <a:pt x="162" y="202"/>
                      <a:pt x="162" y="202"/>
                    </a:cubicBezTo>
                    <a:cubicBezTo>
                      <a:pt x="163" y="221"/>
                      <a:pt x="163" y="221"/>
                      <a:pt x="163" y="221"/>
                    </a:cubicBezTo>
                    <a:cubicBezTo>
                      <a:pt x="163" y="221"/>
                      <a:pt x="163" y="221"/>
                      <a:pt x="163" y="221"/>
                    </a:cubicBezTo>
                    <a:cubicBezTo>
                      <a:pt x="163" y="222"/>
                      <a:pt x="162" y="223"/>
                      <a:pt x="161" y="225"/>
                    </a:cubicBezTo>
                    <a:cubicBezTo>
                      <a:pt x="160" y="226"/>
                      <a:pt x="158" y="227"/>
                      <a:pt x="155" y="227"/>
                    </a:cubicBezTo>
                    <a:cubicBezTo>
                      <a:pt x="155" y="227"/>
                      <a:pt x="155" y="227"/>
                      <a:pt x="155" y="227"/>
                    </a:cubicBezTo>
                    <a:cubicBezTo>
                      <a:pt x="151" y="227"/>
                      <a:pt x="131" y="227"/>
                      <a:pt x="131" y="227"/>
                    </a:cubicBezTo>
                    <a:cubicBezTo>
                      <a:pt x="131" y="227"/>
                      <a:pt x="131" y="227"/>
                      <a:pt x="131" y="227"/>
                    </a:cubicBezTo>
                    <a:cubicBezTo>
                      <a:pt x="130" y="227"/>
                      <a:pt x="130" y="227"/>
                      <a:pt x="130" y="227"/>
                    </a:cubicBezTo>
                    <a:cubicBezTo>
                      <a:pt x="130" y="227"/>
                      <a:pt x="129" y="226"/>
                      <a:pt x="128" y="225"/>
                    </a:cubicBezTo>
                    <a:cubicBezTo>
                      <a:pt x="127" y="224"/>
                      <a:pt x="127" y="222"/>
                      <a:pt x="127" y="220"/>
                    </a:cubicBezTo>
                    <a:cubicBezTo>
                      <a:pt x="127" y="219"/>
                      <a:pt x="127" y="219"/>
                      <a:pt x="127" y="219"/>
                    </a:cubicBezTo>
                    <a:cubicBezTo>
                      <a:pt x="127" y="216"/>
                      <a:pt x="127" y="207"/>
                      <a:pt x="127" y="202"/>
                    </a:cubicBezTo>
                    <a:cubicBezTo>
                      <a:pt x="117" y="202"/>
                      <a:pt x="117" y="202"/>
                      <a:pt x="117" y="202"/>
                    </a:cubicBezTo>
                    <a:cubicBezTo>
                      <a:pt x="117" y="202"/>
                      <a:pt x="114" y="193"/>
                      <a:pt x="110" y="172"/>
                    </a:cubicBezTo>
                    <a:cubicBezTo>
                      <a:pt x="106" y="152"/>
                      <a:pt x="85" y="146"/>
                      <a:pt x="85" y="146"/>
                    </a:cubicBezTo>
                    <a:cubicBezTo>
                      <a:pt x="43" y="144"/>
                      <a:pt x="43" y="144"/>
                      <a:pt x="43" y="144"/>
                    </a:cubicBezTo>
                    <a:cubicBezTo>
                      <a:pt x="43" y="144"/>
                      <a:pt x="27" y="149"/>
                      <a:pt x="16" y="170"/>
                    </a:cubicBezTo>
                    <a:cubicBezTo>
                      <a:pt x="6" y="190"/>
                      <a:pt x="6" y="215"/>
                      <a:pt x="6" y="21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15"/>
                      <a:pt x="4" y="177"/>
                      <a:pt x="7" y="165"/>
                    </a:cubicBezTo>
                    <a:close/>
                    <a:moveTo>
                      <a:pt x="147" y="15"/>
                    </a:moveTo>
                    <a:cubicBezTo>
                      <a:pt x="133" y="14"/>
                      <a:pt x="133" y="14"/>
                      <a:pt x="133" y="14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61" y="112"/>
                      <a:pt x="161" y="112"/>
                      <a:pt x="161" y="112"/>
                    </a:cubicBezTo>
                    <a:cubicBezTo>
                      <a:pt x="161" y="112"/>
                      <a:pt x="161" y="90"/>
                      <a:pt x="161" y="80"/>
                    </a:cubicBezTo>
                    <a:cubicBezTo>
                      <a:pt x="161" y="69"/>
                      <a:pt x="147" y="15"/>
                      <a:pt x="147" y="15"/>
                    </a:cubicBezTo>
                    <a:close/>
                    <a:moveTo>
                      <a:pt x="132" y="219"/>
                    </a:moveTo>
                    <a:cubicBezTo>
                      <a:pt x="132" y="219"/>
                      <a:pt x="132" y="219"/>
                      <a:pt x="132" y="220"/>
                    </a:cubicBezTo>
                    <a:cubicBezTo>
                      <a:pt x="132" y="221"/>
                      <a:pt x="132" y="221"/>
                      <a:pt x="132" y="222"/>
                    </a:cubicBezTo>
                    <a:cubicBezTo>
                      <a:pt x="134" y="222"/>
                      <a:pt x="137" y="222"/>
                      <a:pt x="141" y="222"/>
                    </a:cubicBezTo>
                    <a:cubicBezTo>
                      <a:pt x="147" y="222"/>
                      <a:pt x="153" y="222"/>
                      <a:pt x="155" y="222"/>
                    </a:cubicBezTo>
                    <a:cubicBezTo>
                      <a:pt x="157" y="222"/>
                      <a:pt x="157" y="222"/>
                      <a:pt x="157" y="222"/>
                    </a:cubicBezTo>
                    <a:cubicBezTo>
                      <a:pt x="157" y="221"/>
                      <a:pt x="158" y="221"/>
                      <a:pt x="158" y="221"/>
                    </a:cubicBezTo>
                    <a:cubicBezTo>
                      <a:pt x="158" y="221"/>
                      <a:pt x="158" y="221"/>
                      <a:pt x="158" y="221"/>
                    </a:cubicBezTo>
                    <a:cubicBezTo>
                      <a:pt x="157" y="202"/>
                      <a:pt x="157" y="202"/>
                      <a:pt x="157" y="202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132" y="207"/>
                      <a:pt x="132" y="216"/>
                      <a:pt x="132" y="219"/>
                    </a:cubicBezTo>
                    <a:close/>
                    <a:moveTo>
                      <a:pt x="131" y="81"/>
                    </a:moveTo>
                    <a:cubicBezTo>
                      <a:pt x="129" y="15"/>
                      <a:pt x="129" y="15"/>
                      <a:pt x="129" y="15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8" y="65"/>
                      <a:pt x="78" y="65"/>
                      <a:pt x="78" y="65"/>
                    </a:cubicBezTo>
                    <a:lnTo>
                      <a:pt x="131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" name="Freeform 6"/>
              <p:cNvSpPr>
                <a:spLocks noEditPoints="1"/>
              </p:cNvSpPr>
              <p:nvPr/>
            </p:nvSpPr>
            <p:spPr bwMode="auto">
              <a:xfrm>
                <a:off x="6488113" y="3784600"/>
                <a:ext cx="376238" cy="377825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  <a:gd name="T10" fmla="*/ 50 w 100"/>
                  <a:gd name="T11" fmla="*/ 77 h 100"/>
                  <a:gd name="T12" fmla="*/ 77 w 100"/>
                  <a:gd name="T13" fmla="*/ 50 h 100"/>
                  <a:gd name="T14" fmla="*/ 50 w 100"/>
                  <a:gd name="T15" fmla="*/ 23 h 100"/>
                  <a:gd name="T16" fmla="*/ 23 w 100"/>
                  <a:gd name="T17" fmla="*/ 50 h 100"/>
                  <a:gd name="T18" fmla="*/ 50 w 100"/>
                  <a:gd name="T19" fmla="*/ 7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cubicBezTo>
                      <a:pt x="78" y="0"/>
                      <a:pt x="100" y="23"/>
                      <a:pt x="100" y="50"/>
                    </a:cubicBezTo>
                    <a:cubicBezTo>
                      <a:pt x="100" y="78"/>
                      <a:pt x="78" y="100"/>
                      <a:pt x="50" y="100"/>
                    </a:cubicBezTo>
                    <a:cubicBezTo>
                      <a:pt x="23" y="100"/>
                      <a:pt x="0" y="78"/>
                      <a:pt x="0" y="50"/>
                    </a:cubicBezTo>
                    <a:cubicBezTo>
                      <a:pt x="0" y="23"/>
                      <a:pt x="23" y="0"/>
                      <a:pt x="50" y="0"/>
                    </a:cubicBezTo>
                    <a:close/>
                    <a:moveTo>
                      <a:pt x="50" y="77"/>
                    </a:moveTo>
                    <a:cubicBezTo>
                      <a:pt x="65" y="77"/>
                      <a:pt x="77" y="65"/>
                      <a:pt x="77" y="50"/>
                    </a:cubicBezTo>
                    <a:cubicBezTo>
                      <a:pt x="77" y="35"/>
                      <a:pt x="65" y="23"/>
                      <a:pt x="50" y="23"/>
                    </a:cubicBezTo>
                    <a:cubicBezTo>
                      <a:pt x="35" y="23"/>
                      <a:pt x="23" y="35"/>
                      <a:pt x="23" y="50"/>
                    </a:cubicBezTo>
                    <a:cubicBezTo>
                      <a:pt x="23" y="65"/>
                      <a:pt x="35" y="77"/>
                      <a:pt x="50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592888" y="3894138"/>
                <a:ext cx="165100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Oval 8"/>
              <p:cNvSpPr>
                <a:spLocks noChangeArrowheads="1"/>
              </p:cNvSpPr>
              <p:nvPr/>
            </p:nvSpPr>
            <p:spPr bwMode="auto">
              <a:xfrm>
                <a:off x="5399088" y="3894138"/>
                <a:ext cx="160338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6477000" y="3152775"/>
                <a:ext cx="123825" cy="615950"/>
              </a:xfrm>
              <a:custGeom>
                <a:avLst/>
                <a:gdLst>
                  <a:gd name="T0" fmla="*/ 2 w 33"/>
                  <a:gd name="T1" fmla="*/ 35 h 163"/>
                  <a:gd name="T2" fmla="*/ 4 w 33"/>
                  <a:gd name="T3" fmla="*/ 36 h 163"/>
                  <a:gd name="T4" fmla="*/ 5 w 33"/>
                  <a:gd name="T5" fmla="*/ 8 h 163"/>
                  <a:gd name="T6" fmla="*/ 15 w 33"/>
                  <a:gd name="T7" fmla="*/ 7 h 163"/>
                  <a:gd name="T8" fmla="*/ 16 w 33"/>
                  <a:gd name="T9" fmla="*/ 36 h 163"/>
                  <a:gd name="T10" fmla="*/ 19 w 33"/>
                  <a:gd name="T11" fmla="*/ 37 h 163"/>
                  <a:gd name="T12" fmla="*/ 33 w 33"/>
                  <a:gd name="T13" fmla="*/ 38 h 163"/>
                  <a:gd name="T14" fmla="*/ 27 w 33"/>
                  <a:gd name="T15" fmla="*/ 133 h 163"/>
                  <a:gd name="T16" fmla="*/ 10 w 33"/>
                  <a:gd name="T17" fmla="*/ 150 h 163"/>
                  <a:gd name="T18" fmla="*/ 0 w 33"/>
                  <a:gd name="T19" fmla="*/ 163 h 163"/>
                  <a:gd name="T20" fmla="*/ 2 w 33"/>
                  <a:gd name="T21" fmla="*/ 3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63">
                    <a:moveTo>
                      <a:pt x="2" y="35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10" y="0"/>
                      <a:pt x="15" y="7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19" y="139"/>
                      <a:pt x="10" y="150"/>
                    </a:cubicBezTo>
                    <a:cubicBezTo>
                      <a:pt x="1" y="160"/>
                      <a:pt x="0" y="163"/>
                      <a:pt x="0" y="163"/>
                    </a:cubicBezTo>
                    <a:lnTo>
                      <a:pt x="2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Freeform 10"/>
              <p:cNvSpPr>
                <a:spLocks noEditPoints="1"/>
              </p:cNvSpPr>
              <p:nvPr/>
            </p:nvSpPr>
            <p:spPr bwMode="auto">
              <a:xfrm>
                <a:off x="5289550" y="3784600"/>
                <a:ext cx="379413" cy="377825"/>
              </a:xfrm>
              <a:custGeom>
                <a:avLst/>
                <a:gdLst>
                  <a:gd name="T0" fmla="*/ 51 w 101"/>
                  <a:gd name="T1" fmla="*/ 0 h 100"/>
                  <a:gd name="T2" fmla="*/ 101 w 101"/>
                  <a:gd name="T3" fmla="*/ 50 h 100"/>
                  <a:gd name="T4" fmla="*/ 51 w 101"/>
                  <a:gd name="T5" fmla="*/ 100 h 100"/>
                  <a:gd name="T6" fmla="*/ 0 w 101"/>
                  <a:gd name="T7" fmla="*/ 50 h 100"/>
                  <a:gd name="T8" fmla="*/ 51 w 101"/>
                  <a:gd name="T9" fmla="*/ 0 h 100"/>
                  <a:gd name="T10" fmla="*/ 51 w 101"/>
                  <a:gd name="T11" fmla="*/ 77 h 100"/>
                  <a:gd name="T12" fmla="*/ 78 w 101"/>
                  <a:gd name="T13" fmla="*/ 50 h 100"/>
                  <a:gd name="T14" fmla="*/ 51 w 101"/>
                  <a:gd name="T15" fmla="*/ 23 h 100"/>
                  <a:gd name="T16" fmla="*/ 23 w 101"/>
                  <a:gd name="T17" fmla="*/ 50 h 100"/>
                  <a:gd name="T18" fmla="*/ 51 w 101"/>
                  <a:gd name="T19" fmla="*/ 7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0">
                    <a:moveTo>
                      <a:pt x="51" y="0"/>
                    </a:moveTo>
                    <a:cubicBezTo>
                      <a:pt x="78" y="0"/>
                      <a:pt x="101" y="23"/>
                      <a:pt x="101" y="50"/>
                    </a:cubicBezTo>
                    <a:cubicBezTo>
                      <a:pt x="101" y="78"/>
                      <a:pt x="78" y="100"/>
                      <a:pt x="51" y="100"/>
                    </a:cubicBezTo>
                    <a:cubicBezTo>
                      <a:pt x="23" y="100"/>
                      <a:pt x="0" y="78"/>
                      <a:pt x="0" y="50"/>
                    </a:cubicBezTo>
                    <a:cubicBezTo>
                      <a:pt x="0" y="23"/>
                      <a:pt x="23" y="0"/>
                      <a:pt x="51" y="0"/>
                    </a:cubicBezTo>
                    <a:close/>
                    <a:moveTo>
                      <a:pt x="51" y="77"/>
                    </a:moveTo>
                    <a:cubicBezTo>
                      <a:pt x="66" y="77"/>
                      <a:pt x="78" y="65"/>
                      <a:pt x="78" y="50"/>
                    </a:cubicBezTo>
                    <a:cubicBezTo>
                      <a:pt x="78" y="35"/>
                      <a:pt x="66" y="23"/>
                      <a:pt x="51" y="23"/>
                    </a:cubicBezTo>
                    <a:cubicBezTo>
                      <a:pt x="36" y="23"/>
                      <a:pt x="23" y="35"/>
                      <a:pt x="23" y="50"/>
                    </a:cubicBezTo>
                    <a:cubicBezTo>
                      <a:pt x="23" y="65"/>
                      <a:pt x="36" y="77"/>
                      <a:pt x="51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auto">
              <a:xfrm>
                <a:off x="5800725" y="3894138"/>
                <a:ext cx="165100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Freeform 18"/>
              <p:cNvSpPr>
                <a:spLocks noEditPoints="1"/>
              </p:cNvSpPr>
              <p:nvPr/>
            </p:nvSpPr>
            <p:spPr bwMode="auto">
              <a:xfrm>
                <a:off x="5695950" y="3784600"/>
                <a:ext cx="379413" cy="377825"/>
              </a:xfrm>
              <a:custGeom>
                <a:avLst/>
                <a:gdLst>
                  <a:gd name="T0" fmla="*/ 50 w 101"/>
                  <a:gd name="T1" fmla="*/ 0 h 100"/>
                  <a:gd name="T2" fmla="*/ 101 w 101"/>
                  <a:gd name="T3" fmla="*/ 50 h 100"/>
                  <a:gd name="T4" fmla="*/ 50 w 101"/>
                  <a:gd name="T5" fmla="*/ 100 h 100"/>
                  <a:gd name="T6" fmla="*/ 0 w 101"/>
                  <a:gd name="T7" fmla="*/ 50 h 100"/>
                  <a:gd name="T8" fmla="*/ 50 w 101"/>
                  <a:gd name="T9" fmla="*/ 0 h 100"/>
                  <a:gd name="T10" fmla="*/ 50 w 101"/>
                  <a:gd name="T11" fmla="*/ 77 h 100"/>
                  <a:gd name="T12" fmla="*/ 78 w 101"/>
                  <a:gd name="T13" fmla="*/ 50 h 100"/>
                  <a:gd name="T14" fmla="*/ 50 w 101"/>
                  <a:gd name="T15" fmla="*/ 23 h 100"/>
                  <a:gd name="T16" fmla="*/ 23 w 101"/>
                  <a:gd name="T17" fmla="*/ 50 h 100"/>
                  <a:gd name="T18" fmla="*/ 50 w 101"/>
                  <a:gd name="T19" fmla="*/ 7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0">
                    <a:moveTo>
                      <a:pt x="50" y="0"/>
                    </a:moveTo>
                    <a:cubicBezTo>
                      <a:pt x="78" y="0"/>
                      <a:pt x="101" y="23"/>
                      <a:pt x="101" y="50"/>
                    </a:cubicBezTo>
                    <a:cubicBezTo>
                      <a:pt x="101" y="78"/>
                      <a:pt x="78" y="100"/>
                      <a:pt x="50" y="100"/>
                    </a:cubicBezTo>
                    <a:cubicBezTo>
                      <a:pt x="23" y="100"/>
                      <a:pt x="0" y="78"/>
                      <a:pt x="0" y="50"/>
                    </a:cubicBezTo>
                    <a:cubicBezTo>
                      <a:pt x="0" y="23"/>
                      <a:pt x="23" y="0"/>
                      <a:pt x="50" y="0"/>
                    </a:cubicBezTo>
                    <a:close/>
                    <a:moveTo>
                      <a:pt x="50" y="77"/>
                    </a:moveTo>
                    <a:cubicBezTo>
                      <a:pt x="65" y="77"/>
                      <a:pt x="78" y="65"/>
                      <a:pt x="78" y="50"/>
                    </a:cubicBezTo>
                    <a:cubicBezTo>
                      <a:pt x="78" y="35"/>
                      <a:pt x="65" y="23"/>
                      <a:pt x="50" y="23"/>
                    </a:cubicBezTo>
                    <a:cubicBezTo>
                      <a:pt x="35" y="23"/>
                      <a:pt x="23" y="35"/>
                      <a:pt x="23" y="50"/>
                    </a:cubicBezTo>
                    <a:cubicBezTo>
                      <a:pt x="23" y="65"/>
                      <a:pt x="35" y="77"/>
                      <a:pt x="50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Freeform 19"/>
              <p:cNvSpPr/>
              <p:nvPr/>
            </p:nvSpPr>
            <p:spPr bwMode="auto">
              <a:xfrm>
                <a:off x="5256213" y="3757613"/>
                <a:ext cx="1176338" cy="234950"/>
              </a:xfrm>
              <a:custGeom>
                <a:avLst/>
                <a:gdLst>
                  <a:gd name="T0" fmla="*/ 8 w 313"/>
                  <a:gd name="T1" fmla="*/ 0 h 62"/>
                  <a:gd name="T2" fmla="*/ 304 w 313"/>
                  <a:gd name="T3" fmla="*/ 0 h 62"/>
                  <a:gd name="T4" fmla="*/ 313 w 313"/>
                  <a:gd name="T5" fmla="*/ 9 h 62"/>
                  <a:gd name="T6" fmla="*/ 313 w 313"/>
                  <a:gd name="T7" fmla="*/ 54 h 62"/>
                  <a:gd name="T8" fmla="*/ 304 w 313"/>
                  <a:gd name="T9" fmla="*/ 62 h 62"/>
                  <a:gd name="T10" fmla="*/ 223 w 313"/>
                  <a:gd name="T11" fmla="*/ 62 h 62"/>
                  <a:gd name="T12" fmla="*/ 224 w 313"/>
                  <a:gd name="T13" fmla="*/ 58 h 62"/>
                  <a:gd name="T14" fmla="*/ 167 w 313"/>
                  <a:gd name="T15" fmla="*/ 2 h 62"/>
                  <a:gd name="T16" fmla="*/ 113 w 313"/>
                  <a:gd name="T17" fmla="*/ 43 h 62"/>
                  <a:gd name="T18" fmla="*/ 59 w 313"/>
                  <a:gd name="T19" fmla="*/ 2 h 62"/>
                  <a:gd name="T20" fmla="*/ 3 w 313"/>
                  <a:gd name="T21" fmla="*/ 58 h 62"/>
                  <a:gd name="T22" fmla="*/ 3 w 313"/>
                  <a:gd name="T23" fmla="*/ 60 h 62"/>
                  <a:gd name="T24" fmla="*/ 0 w 313"/>
                  <a:gd name="T25" fmla="*/ 54 h 62"/>
                  <a:gd name="T26" fmla="*/ 0 w 313"/>
                  <a:gd name="T27" fmla="*/ 9 h 62"/>
                  <a:gd name="T28" fmla="*/ 8 w 313"/>
                  <a:gd name="T2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3" h="62">
                    <a:moveTo>
                      <a:pt x="8" y="0"/>
                    </a:moveTo>
                    <a:cubicBezTo>
                      <a:pt x="304" y="0"/>
                      <a:pt x="304" y="0"/>
                      <a:pt x="304" y="0"/>
                    </a:cubicBezTo>
                    <a:cubicBezTo>
                      <a:pt x="309" y="0"/>
                      <a:pt x="313" y="4"/>
                      <a:pt x="313" y="9"/>
                    </a:cubicBezTo>
                    <a:cubicBezTo>
                      <a:pt x="313" y="54"/>
                      <a:pt x="313" y="54"/>
                      <a:pt x="313" y="54"/>
                    </a:cubicBezTo>
                    <a:cubicBezTo>
                      <a:pt x="313" y="58"/>
                      <a:pt x="309" y="62"/>
                      <a:pt x="304" y="62"/>
                    </a:cubicBezTo>
                    <a:cubicBezTo>
                      <a:pt x="223" y="62"/>
                      <a:pt x="223" y="62"/>
                      <a:pt x="223" y="62"/>
                    </a:cubicBezTo>
                    <a:cubicBezTo>
                      <a:pt x="224" y="60"/>
                      <a:pt x="224" y="59"/>
                      <a:pt x="224" y="58"/>
                    </a:cubicBezTo>
                    <a:cubicBezTo>
                      <a:pt x="224" y="27"/>
                      <a:pt x="198" y="2"/>
                      <a:pt x="167" y="2"/>
                    </a:cubicBezTo>
                    <a:cubicBezTo>
                      <a:pt x="141" y="2"/>
                      <a:pt x="120" y="19"/>
                      <a:pt x="113" y="43"/>
                    </a:cubicBezTo>
                    <a:cubicBezTo>
                      <a:pt x="107" y="19"/>
                      <a:pt x="85" y="2"/>
                      <a:pt x="59" y="2"/>
                    </a:cubicBezTo>
                    <a:cubicBezTo>
                      <a:pt x="28" y="2"/>
                      <a:pt x="3" y="27"/>
                      <a:pt x="3" y="58"/>
                    </a:cubicBezTo>
                    <a:cubicBezTo>
                      <a:pt x="3" y="58"/>
                      <a:pt x="3" y="59"/>
                      <a:pt x="3" y="60"/>
                    </a:cubicBezTo>
                    <a:cubicBezTo>
                      <a:pt x="1" y="58"/>
                      <a:pt x="0" y="56"/>
                      <a:pt x="0" y="5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Freeform 21"/>
              <p:cNvSpPr/>
              <p:nvPr/>
            </p:nvSpPr>
            <p:spPr bwMode="auto">
              <a:xfrm>
                <a:off x="6573838" y="2846388"/>
                <a:ext cx="290513" cy="333375"/>
              </a:xfrm>
              <a:custGeom>
                <a:avLst/>
                <a:gdLst>
                  <a:gd name="T0" fmla="*/ 77 w 77"/>
                  <a:gd name="T1" fmla="*/ 88 h 88"/>
                  <a:gd name="T2" fmla="*/ 34 w 77"/>
                  <a:gd name="T3" fmla="*/ 23 h 88"/>
                  <a:gd name="T4" fmla="*/ 0 w 77"/>
                  <a:gd name="T5" fmla="*/ 0 h 88"/>
                  <a:gd name="T6" fmla="*/ 12 w 77"/>
                  <a:gd name="T7" fmla="*/ 85 h 88"/>
                  <a:gd name="T8" fmla="*/ 77 w 77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88">
                    <a:moveTo>
                      <a:pt x="77" y="88"/>
                    </a:moveTo>
                    <a:cubicBezTo>
                      <a:pt x="77" y="88"/>
                      <a:pt x="49" y="40"/>
                      <a:pt x="34" y="23"/>
                    </a:cubicBezTo>
                    <a:cubicBezTo>
                      <a:pt x="20" y="7"/>
                      <a:pt x="0" y="0"/>
                      <a:pt x="0" y="0"/>
                    </a:cubicBezTo>
                    <a:cubicBezTo>
                      <a:pt x="12" y="85"/>
                      <a:pt x="12" y="85"/>
                      <a:pt x="12" y="85"/>
                    </a:cubicBezTo>
                    <a:lnTo>
                      <a:pt x="7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1" name="Rounded Rectangle 24"/>
          <p:cNvSpPr/>
          <p:nvPr/>
        </p:nvSpPr>
        <p:spPr>
          <a:xfrm>
            <a:off x="3435738" y="1338059"/>
            <a:ext cx="2446097" cy="1161976"/>
          </a:xfrm>
          <a:prstGeom prst="roundRect">
            <a:avLst>
              <a:gd name="adj" fmla="val 5186"/>
            </a:avLst>
          </a:prstGeom>
          <a:noFill/>
          <a:ln w="9525">
            <a:solidFill>
              <a:srgbClr val="FB4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490385" y="1299707"/>
            <a:ext cx="2336800" cy="104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20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Asia</a:t>
            </a:r>
          </a:p>
          <a:p>
            <a:pPr defTabSz="1450975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Rounded Rectangle 25"/>
          <p:cNvSpPr/>
          <p:nvPr/>
        </p:nvSpPr>
        <p:spPr>
          <a:xfrm>
            <a:off x="801835" y="1337437"/>
            <a:ext cx="2446097" cy="1162599"/>
          </a:xfrm>
          <a:prstGeom prst="roundRect">
            <a:avLst>
              <a:gd name="adj" fmla="val 5186"/>
            </a:avLst>
          </a:prstGeom>
          <a:noFill/>
          <a:ln w="9525">
            <a:solidFill>
              <a:srgbClr val="A8D8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56482" y="1259115"/>
            <a:ext cx="2336800" cy="104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20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North America</a:t>
            </a:r>
          </a:p>
          <a:p>
            <a:pPr defTabSz="1450975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Rectangle 28"/>
          <p:cNvSpPr/>
          <p:nvPr/>
        </p:nvSpPr>
        <p:spPr>
          <a:xfrm>
            <a:off x="6686937" y="3137263"/>
            <a:ext cx="3311052" cy="1584960"/>
          </a:xfrm>
          <a:prstGeom prst="rect">
            <a:avLst/>
          </a:prstGeom>
          <a:solidFill>
            <a:srgbClr val="EED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9"/>
          <p:cNvSpPr/>
          <p:nvPr/>
        </p:nvSpPr>
        <p:spPr>
          <a:xfrm>
            <a:off x="4756538" y="3137263"/>
            <a:ext cx="1930400" cy="1584960"/>
          </a:xfrm>
          <a:prstGeom prst="rect">
            <a:avLst/>
          </a:prstGeom>
          <a:solidFill>
            <a:srgbClr val="F9B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30"/>
          <p:cNvSpPr/>
          <p:nvPr/>
        </p:nvSpPr>
        <p:spPr>
          <a:xfrm>
            <a:off x="2001157" y="3137263"/>
            <a:ext cx="2759867" cy="1584960"/>
          </a:xfrm>
          <a:prstGeom prst="rect">
            <a:avLst/>
          </a:prstGeom>
          <a:solidFill>
            <a:srgbClr val="FB4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31"/>
          <p:cNvSpPr/>
          <p:nvPr/>
        </p:nvSpPr>
        <p:spPr>
          <a:xfrm>
            <a:off x="801835" y="3137263"/>
            <a:ext cx="1199321" cy="1584960"/>
          </a:xfrm>
          <a:prstGeom prst="rect">
            <a:avLst/>
          </a:prstGeom>
          <a:solidFill>
            <a:srgbClr val="A8D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ounded Rectangle 32"/>
          <p:cNvSpPr/>
          <p:nvPr/>
        </p:nvSpPr>
        <p:spPr>
          <a:xfrm>
            <a:off x="6113192" y="1337437"/>
            <a:ext cx="2446097" cy="1162599"/>
          </a:xfrm>
          <a:prstGeom prst="roundRect">
            <a:avLst>
              <a:gd name="adj" fmla="val 5186"/>
            </a:avLst>
          </a:prstGeom>
          <a:noFill/>
          <a:ln w="9525">
            <a:solidFill>
              <a:srgbClr val="F9B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167839" y="1259115"/>
            <a:ext cx="2336800" cy="104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20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Africa</a:t>
            </a:r>
          </a:p>
          <a:p>
            <a:pPr defTabSz="1450975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1" name="Rounded Rectangle 34"/>
          <p:cNvSpPr/>
          <p:nvPr/>
        </p:nvSpPr>
        <p:spPr>
          <a:xfrm>
            <a:off x="8812842" y="1337437"/>
            <a:ext cx="2446097" cy="1162599"/>
          </a:xfrm>
          <a:prstGeom prst="roundRect">
            <a:avLst>
              <a:gd name="adj" fmla="val 5186"/>
            </a:avLst>
          </a:prstGeom>
          <a:noFill/>
          <a:ln w="9525">
            <a:solidFill>
              <a:srgbClr val="EED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867489" y="1259115"/>
            <a:ext cx="2336800" cy="104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20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Euro</a:t>
            </a:r>
          </a:p>
          <a:p>
            <a:pPr defTabSz="1450975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3" name="Straight Arrow Connector 41"/>
          <p:cNvCxnSpPr>
            <a:stCxn id="28" idx="0"/>
            <a:endCxn id="23" idx="2"/>
          </p:cNvCxnSpPr>
          <p:nvPr/>
        </p:nvCxnSpPr>
        <p:spPr>
          <a:xfrm flipV="1">
            <a:off x="1401496" y="2500036"/>
            <a:ext cx="623388" cy="63722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43"/>
          <p:cNvCxnSpPr>
            <a:stCxn id="27" idx="0"/>
            <a:endCxn id="21" idx="2"/>
          </p:cNvCxnSpPr>
          <p:nvPr/>
        </p:nvCxnSpPr>
        <p:spPr>
          <a:xfrm flipV="1">
            <a:off x="3381090" y="2500036"/>
            <a:ext cx="1277696" cy="63722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45"/>
          <p:cNvCxnSpPr>
            <a:endCxn id="29" idx="2"/>
          </p:cNvCxnSpPr>
          <p:nvPr/>
        </p:nvCxnSpPr>
        <p:spPr>
          <a:xfrm flipV="1">
            <a:off x="5881835" y="2500036"/>
            <a:ext cx="1454407" cy="63722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7"/>
          <p:cNvCxnSpPr>
            <a:stCxn id="25" idx="0"/>
            <a:endCxn id="31" idx="2"/>
          </p:cNvCxnSpPr>
          <p:nvPr/>
        </p:nvCxnSpPr>
        <p:spPr>
          <a:xfrm flipV="1">
            <a:off x="8342463" y="2500036"/>
            <a:ext cx="1693427" cy="63722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912739" y="3671043"/>
            <a:ext cx="977512" cy="6360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975"/>
            <a:r>
              <a:rPr lang="en-CA" sz="3735" spc="-2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10%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884315" y="3671043"/>
            <a:ext cx="977512" cy="6360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975"/>
            <a:r>
              <a:rPr lang="en-CA" sz="3735" spc="-2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30%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5232982" y="3671043"/>
            <a:ext cx="977512" cy="6360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975"/>
            <a:r>
              <a:rPr lang="en-CA" sz="3735" spc="-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15%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7868723" y="3671043"/>
            <a:ext cx="977512" cy="6360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975"/>
            <a:r>
              <a:rPr lang="en-CA" sz="3735" spc="-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35%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 bwMode="auto">
          <a:xfrm>
            <a:off x="4375911" y="3955540"/>
            <a:ext cx="843015" cy="1094482"/>
            <a:chOff x="3600" y="3001"/>
            <a:chExt cx="779" cy="1007"/>
          </a:xfrm>
          <a:solidFill>
            <a:srgbClr val="FB4E58"/>
          </a:solidFill>
        </p:grpSpPr>
        <p:sp>
          <p:nvSpPr>
            <p:cNvPr id="3" name="Freeform 7"/>
            <p:cNvSpPr/>
            <p:nvPr/>
          </p:nvSpPr>
          <p:spPr bwMode="auto">
            <a:xfrm>
              <a:off x="3600" y="3072"/>
              <a:ext cx="779" cy="936"/>
            </a:xfrm>
            <a:custGeom>
              <a:avLst/>
              <a:gdLst/>
              <a:ahLst/>
              <a:cxnLst>
                <a:cxn ang="0">
                  <a:pos x="3" y="159"/>
                </a:cxn>
                <a:cxn ang="0">
                  <a:pos x="90" y="130"/>
                </a:cxn>
                <a:cxn ang="0">
                  <a:pos x="360" y="128"/>
                </a:cxn>
                <a:cxn ang="0">
                  <a:pos x="451" y="116"/>
                </a:cxn>
                <a:cxn ang="0">
                  <a:pos x="602" y="40"/>
                </a:cxn>
                <a:cxn ang="0">
                  <a:pos x="693" y="26"/>
                </a:cxn>
                <a:cxn ang="0">
                  <a:pos x="648" y="98"/>
                </a:cxn>
                <a:cxn ang="0">
                  <a:pos x="586" y="139"/>
                </a:cxn>
                <a:cxn ang="0">
                  <a:pos x="483" y="221"/>
                </a:cxn>
                <a:cxn ang="0">
                  <a:pos x="465" y="306"/>
                </a:cxn>
                <a:cxn ang="0">
                  <a:pos x="571" y="786"/>
                </a:cxn>
                <a:cxn ang="0">
                  <a:pos x="541" y="843"/>
                </a:cxn>
                <a:cxn ang="0">
                  <a:pos x="483" y="816"/>
                </a:cxn>
                <a:cxn ang="0">
                  <a:pos x="389" y="557"/>
                </a:cxn>
                <a:cxn ang="0">
                  <a:pos x="366" y="518"/>
                </a:cxn>
                <a:cxn ang="0">
                  <a:pos x="355" y="518"/>
                </a:cxn>
                <a:cxn ang="0">
                  <a:pos x="334" y="557"/>
                </a:cxn>
                <a:cxn ang="0">
                  <a:pos x="239" y="816"/>
                </a:cxn>
                <a:cxn ang="0">
                  <a:pos x="182" y="843"/>
                </a:cxn>
                <a:cxn ang="0">
                  <a:pos x="152" y="786"/>
                </a:cxn>
                <a:cxn ang="0">
                  <a:pos x="257" y="306"/>
                </a:cxn>
                <a:cxn ang="0">
                  <a:pos x="241" y="235"/>
                </a:cxn>
                <a:cxn ang="0">
                  <a:pos x="165" y="211"/>
                </a:cxn>
                <a:cxn ang="0">
                  <a:pos x="75" y="203"/>
                </a:cxn>
                <a:cxn ang="0">
                  <a:pos x="3" y="159"/>
                </a:cxn>
              </a:cxnLst>
              <a:rect l="0" t="0" r="r" b="b"/>
              <a:pathLst>
                <a:path w="709" h="852">
                  <a:moveTo>
                    <a:pt x="3" y="159"/>
                  </a:moveTo>
                  <a:cubicBezTo>
                    <a:pt x="6" y="128"/>
                    <a:pt x="51" y="130"/>
                    <a:pt x="90" y="130"/>
                  </a:cubicBezTo>
                  <a:cubicBezTo>
                    <a:pt x="126" y="130"/>
                    <a:pt x="312" y="128"/>
                    <a:pt x="360" y="128"/>
                  </a:cubicBezTo>
                  <a:cubicBezTo>
                    <a:pt x="409" y="128"/>
                    <a:pt x="450" y="116"/>
                    <a:pt x="451" y="116"/>
                  </a:cubicBezTo>
                  <a:cubicBezTo>
                    <a:pt x="478" y="111"/>
                    <a:pt x="569" y="57"/>
                    <a:pt x="602" y="40"/>
                  </a:cubicBezTo>
                  <a:cubicBezTo>
                    <a:pt x="637" y="23"/>
                    <a:pt x="676" y="0"/>
                    <a:pt x="693" y="26"/>
                  </a:cubicBezTo>
                  <a:cubicBezTo>
                    <a:pt x="709" y="52"/>
                    <a:pt x="687" y="73"/>
                    <a:pt x="648" y="98"/>
                  </a:cubicBezTo>
                  <a:cubicBezTo>
                    <a:pt x="605" y="125"/>
                    <a:pt x="611" y="123"/>
                    <a:pt x="586" y="139"/>
                  </a:cubicBezTo>
                  <a:cubicBezTo>
                    <a:pt x="558" y="156"/>
                    <a:pt x="497" y="200"/>
                    <a:pt x="483" y="221"/>
                  </a:cubicBezTo>
                  <a:cubicBezTo>
                    <a:pt x="470" y="241"/>
                    <a:pt x="469" y="272"/>
                    <a:pt x="465" y="306"/>
                  </a:cubicBezTo>
                  <a:cubicBezTo>
                    <a:pt x="454" y="436"/>
                    <a:pt x="564" y="761"/>
                    <a:pt x="571" y="786"/>
                  </a:cubicBezTo>
                  <a:cubicBezTo>
                    <a:pt x="577" y="807"/>
                    <a:pt x="573" y="833"/>
                    <a:pt x="541" y="843"/>
                  </a:cubicBezTo>
                  <a:cubicBezTo>
                    <a:pt x="509" y="852"/>
                    <a:pt x="490" y="837"/>
                    <a:pt x="483" y="816"/>
                  </a:cubicBezTo>
                  <a:cubicBezTo>
                    <a:pt x="472" y="778"/>
                    <a:pt x="408" y="606"/>
                    <a:pt x="389" y="557"/>
                  </a:cubicBezTo>
                  <a:cubicBezTo>
                    <a:pt x="381" y="537"/>
                    <a:pt x="373" y="522"/>
                    <a:pt x="366" y="518"/>
                  </a:cubicBezTo>
                  <a:cubicBezTo>
                    <a:pt x="363" y="517"/>
                    <a:pt x="357" y="518"/>
                    <a:pt x="355" y="518"/>
                  </a:cubicBezTo>
                  <a:cubicBezTo>
                    <a:pt x="348" y="521"/>
                    <a:pt x="341" y="537"/>
                    <a:pt x="334" y="557"/>
                  </a:cubicBezTo>
                  <a:cubicBezTo>
                    <a:pt x="315" y="606"/>
                    <a:pt x="251" y="778"/>
                    <a:pt x="239" y="816"/>
                  </a:cubicBezTo>
                  <a:cubicBezTo>
                    <a:pt x="233" y="837"/>
                    <a:pt x="214" y="852"/>
                    <a:pt x="182" y="843"/>
                  </a:cubicBezTo>
                  <a:cubicBezTo>
                    <a:pt x="150" y="833"/>
                    <a:pt x="145" y="807"/>
                    <a:pt x="152" y="786"/>
                  </a:cubicBezTo>
                  <a:cubicBezTo>
                    <a:pt x="159" y="761"/>
                    <a:pt x="269" y="436"/>
                    <a:pt x="257" y="306"/>
                  </a:cubicBezTo>
                  <a:cubicBezTo>
                    <a:pt x="254" y="272"/>
                    <a:pt x="254" y="255"/>
                    <a:pt x="241" y="235"/>
                  </a:cubicBezTo>
                  <a:cubicBezTo>
                    <a:pt x="227" y="215"/>
                    <a:pt x="197" y="214"/>
                    <a:pt x="165" y="211"/>
                  </a:cubicBezTo>
                  <a:cubicBezTo>
                    <a:pt x="136" y="208"/>
                    <a:pt x="125" y="207"/>
                    <a:pt x="75" y="203"/>
                  </a:cubicBezTo>
                  <a:cubicBezTo>
                    <a:pt x="29" y="198"/>
                    <a:pt x="0" y="189"/>
                    <a:pt x="3" y="1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" name="Oval 8"/>
            <p:cNvSpPr>
              <a:spLocks noChangeArrowheads="1"/>
            </p:cNvSpPr>
            <p:nvPr/>
          </p:nvSpPr>
          <p:spPr bwMode="auto">
            <a:xfrm>
              <a:off x="3899" y="3001"/>
              <a:ext cx="188" cy="189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5" name="Group 29"/>
          <p:cNvGrpSpPr/>
          <p:nvPr/>
        </p:nvGrpSpPr>
        <p:grpSpPr bwMode="auto">
          <a:xfrm>
            <a:off x="2737194" y="3955539"/>
            <a:ext cx="851617" cy="1094481"/>
            <a:chOff x="2086" y="3001"/>
            <a:chExt cx="787" cy="1007"/>
          </a:xfrm>
          <a:solidFill>
            <a:srgbClr val="FB4E58"/>
          </a:solidFill>
        </p:grpSpPr>
        <p:sp>
          <p:nvSpPr>
            <p:cNvPr id="6" name="Freeform 9"/>
            <p:cNvSpPr/>
            <p:nvPr/>
          </p:nvSpPr>
          <p:spPr bwMode="auto">
            <a:xfrm>
              <a:off x="2086" y="3213"/>
              <a:ext cx="787" cy="795"/>
            </a:xfrm>
            <a:custGeom>
              <a:avLst/>
              <a:gdLst/>
              <a:ahLst/>
              <a:cxnLst>
                <a:cxn ang="0">
                  <a:pos x="713" y="31"/>
                </a:cxn>
                <a:cxn ang="0">
                  <a:pos x="625" y="2"/>
                </a:cxn>
                <a:cxn ang="0">
                  <a:pos x="358" y="0"/>
                </a:cxn>
                <a:cxn ang="0">
                  <a:pos x="91" y="2"/>
                </a:cxn>
                <a:cxn ang="0">
                  <a:pos x="3" y="31"/>
                </a:cxn>
                <a:cxn ang="0">
                  <a:pos x="76" y="75"/>
                </a:cxn>
                <a:cxn ang="0">
                  <a:pos x="166" y="83"/>
                </a:cxn>
                <a:cxn ang="0">
                  <a:pos x="241" y="107"/>
                </a:cxn>
                <a:cxn ang="0">
                  <a:pos x="258" y="178"/>
                </a:cxn>
                <a:cxn ang="0">
                  <a:pos x="152" y="658"/>
                </a:cxn>
                <a:cxn ang="0">
                  <a:pos x="183" y="715"/>
                </a:cxn>
                <a:cxn ang="0">
                  <a:pos x="240" y="688"/>
                </a:cxn>
                <a:cxn ang="0">
                  <a:pos x="334" y="429"/>
                </a:cxn>
                <a:cxn ang="0">
                  <a:pos x="356" y="390"/>
                </a:cxn>
                <a:cxn ang="0">
                  <a:pos x="360" y="390"/>
                </a:cxn>
                <a:cxn ang="0">
                  <a:pos x="382" y="429"/>
                </a:cxn>
                <a:cxn ang="0">
                  <a:pos x="476" y="688"/>
                </a:cxn>
                <a:cxn ang="0">
                  <a:pos x="533" y="715"/>
                </a:cxn>
                <a:cxn ang="0">
                  <a:pos x="564" y="658"/>
                </a:cxn>
                <a:cxn ang="0">
                  <a:pos x="458" y="178"/>
                </a:cxn>
                <a:cxn ang="0">
                  <a:pos x="475" y="107"/>
                </a:cxn>
                <a:cxn ang="0">
                  <a:pos x="550" y="83"/>
                </a:cxn>
                <a:cxn ang="0">
                  <a:pos x="640" y="75"/>
                </a:cxn>
                <a:cxn ang="0">
                  <a:pos x="713" y="31"/>
                </a:cxn>
              </a:cxnLst>
              <a:rect l="0" t="0" r="r" b="b"/>
              <a:pathLst>
                <a:path w="716" h="724">
                  <a:moveTo>
                    <a:pt x="713" y="31"/>
                  </a:moveTo>
                  <a:cubicBezTo>
                    <a:pt x="710" y="0"/>
                    <a:pt x="664" y="2"/>
                    <a:pt x="625" y="2"/>
                  </a:cubicBezTo>
                  <a:cubicBezTo>
                    <a:pt x="591" y="2"/>
                    <a:pt x="410" y="0"/>
                    <a:pt x="358" y="0"/>
                  </a:cubicBezTo>
                  <a:cubicBezTo>
                    <a:pt x="306" y="0"/>
                    <a:pt x="125" y="2"/>
                    <a:pt x="91" y="2"/>
                  </a:cubicBezTo>
                  <a:cubicBezTo>
                    <a:pt x="51" y="2"/>
                    <a:pt x="6" y="0"/>
                    <a:pt x="3" y="31"/>
                  </a:cubicBezTo>
                  <a:cubicBezTo>
                    <a:pt x="0" y="61"/>
                    <a:pt x="29" y="70"/>
                    <a:pt x="76" y="75"/>
                  </a:cubicBezTo>
                  <a:cubicBezTo>
                    <a:pt x="126" y="79"/>
                    <a:pt x="136" y="80"/>
                    <a:pt x="166" y="83"/>
                  </a:cubicBezTo>
                  <a:cubicBezTo>
                    <a:pt x="198" y="86"/>
                    <a:pt x="228" y="87"/>
                    <a:pt x="241" y="107"/>
                  </a:cubicBezTo>
                  <a:cubicBezTo>
                    <a:pt x="254" y="127"/>
                    <a:pt x="255" y="144"/>
                    <a:pt x="258" y="178"/>
                  </a:cubicBezTo>
                  <a:cubicBezTo>
                    <a:pt x="269" y="308"/>
                    <a:pt x="159" y="633"/>
                    <a:pt x="152" y="658"/>
                  </a:cubicBezTo>
                  <a:cubicBezTo>
                    <a:pt x="146" y="679"/>
                    <a:pt x="150" y="705"/>
                    <a:pt x="183" y="715"/>
                  </a:cubicBezTo>
                  <a:cubicBezTo>
                    <a:pt x="215" y="724"/>
                    <a:pt x="234" y="709"/>
                    <a:pt x="240" y="688"/>
                  </a:cubicBezTo>
                  <a:cubicBezTo>
                    <a:pt x="251" y="650"/>
                    <a:pt x="315" y="478"/>
                    <a:pt x="334" y="429"/>
                  </a:cubicBezTo>
                  <a:cubicBezTo>
                    <a:pt x="342" y="409"/>
                    <a:pt x="348" y="393"/>
                    <a:pt x="356" y="390"/>
                  </a:cubicBezTo>
                  <a:cubicBezTo>
                    <a:pt x="360" y="390"/>
                    <a:pt x="360" y="390"/>
                    <a:pt x="360" y="390"/>
                  </a:cubicBezTo>
                  <a:cubicBezTo>
                    <a:pt x="368" y="393"/>
                    <a:pt x="374" y="409"/>
                    <a:pt x="382" y="429"/>
                  </a:cubicBezTo>
                  <a:cubicBezTo>
                    <a:pt x="401" y="478"/>
                    <a:pt x="465" y="650"/>
                    <a:pt x="476" y="688"/>
                  </a:cubicBezTo>
                  <a:cubicBezTo>
                    <a:pt x="482" y="709"/>
                    <a:pt x="501" y="724"/>
                    <a:pt x="533" y="715"/>
                  </a:cubicBezTo>
                  <a:cubicBezTo>
                    <a:pt x="566" y="705"/>
                    <a:pt x="570" y="679"/>
                    <a:pt x="564" y="658"/>
                  </a:cubicBezTo>
                  <a:cubicBezTo>
                    <a:pt x="556" y="633"/>
                    <a:pt x="447" y="308"/>
                    <a:pt x="458" y="178"/>
                  </a:cubicBezTo>
                  <a:cubicBezTo>
                    <a:pt x="461" y="144"/>
                    <a:pt x="462" y="127"/>
                    <a:pt x="475" y="107"/>
                  </a:cubicBezTo>
                  <a:cubicBezTo>
                    <a:pt x="488" y="87"/>
                    <a:pt x="518" y="86"/>
                    <a:pt x="550" y="83"/>
                  </a:cubicBezTo>
                  <a:cubicBezTo>
                    <a:pt x="580" y="80"/>
                    <a:pt x="590" y="79"/>
                    <a:pt x="640" y="75"/>
                  </a:cubicBezTo>
                  <a:cubicBezTo>
                    <a:pt x="687" y="70"/>
                    <a:pt x="716" y="61"/>
                    <a:pt x="713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384" y="3001"/>
              <a:ext cx="189" cy="189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8" name="Group 30"/>
          <p:cNvGrpSpPr/>
          <p:nvPr/>
        </p:nvGrpSpPr>
        <p:grpSpPr bwMode="auto">
          <a:xfrm>
            <a:off x="1915683" y="3955540"/>
            <a:ext cx="844449" cy="1094482"/>
            <a:chOff x="1327" y="3001"/>
            <a:chExt cx="780" cy="1007"/>
          </a:xfrm>
          <a:solidFill>
            <a:srgbClr val="FB4E58"/>
          </a:solidFill>
        </p:grpSpPr>
        <p:sp>
          <p:nvSpPr>
            <p:cNvPr id="9" name="Freeform 11"/>
            <p:cNvSpPr/>
            <p:nvPr/>
          </p:nvSpPr>
          <p:spPr bwMode="auto">
            <a:xfrm>
              <a:off x="1327" y="3072"/>
              <a:ext cx="780" cy="936"/>
            </a:xfrm>
            <a:custGeom>
              <a:avLst/>
              <a:gdLst/>
              <a:ahLst/>
              <a:cxnLst>
                <a:cxn ang="0">
                  <a:pos x="706" y="159"/>
                </a:cxn>
                <a:cxn ang="0">
                  <a:pos x="618" y="130"/>
                </a:cxn>
                <a:cxn ang="0">
                  <a:pos x="348" y="128"/>
                </a:cxn>
                <a:cxn ang="0">
                  <a:pos x="258" y="116"/>
                </a:cxn>
                <a:cxn ang="0">
                  <a:pos x="107" y="40"/>
                </a:cxn>
                <a:cxn ang="0">
                  <a:pos x="16" y="26"/>
                </a:cxn>
                <a:cxn ang="0">
                  <a:pos x="61" y="98"/>
                </a:cxn>
                <a:cxn ang="0">
                  <a:pos x="123" y="139"/>
                </a:cxn>
                <a:cxn ang="0">
                  <a:pos x="225" y="221"/>
                </a:cxn>
                <a:cxn ang="0">
                  <a:pos x="243" y="306"/>
                </a:cxn>
                <a:cxn ang="0">
                  <a:pos x="138" y="786"/>
                </a:cxn>
                <a:cxn ang="0">
                  <a:pos x="168" y="843"/>
                </a:cxn>
                <a:cxn ang="0">
                  <a:pos x="225" y="816"/>
                </a:cxn>
                <a:cxn ang="0">
                  <a:pos x="319" y="557"/>
                </a:cxn>
                <a:cxn ang="0">
                  <a:pos x="343" y="518"/>
                </a:cxn>
                <a:cxn ang="0">
                  <a:pos x="354" y="518"/>
                </a:cxn>
                <a:cxn ang="0">
                  <a:pos x="375" y="557"/>
                </a:cxn>
                <a:cxn ang="0">
                  <a:pos x="469" y="816"/>
                </a:cxn>
                <a:cxn ang="0">
                  <a:pos x="527" y="843"/>
                </a:cxn>
                <a:cxn ang="0">
                  <a:pos x="557" y="786"/>
                </a:cxn>
                <a:cxn ang="0">
                  <a:pos x="451" y="306"/>
                </a:cxn>
                <a:cxn ang="0">
                  <a:pos x="468" y="235"/>
                </a:cxn>
                <a:cxn ang="0">
                  <a:pos x="543" y="211"/>
                </a:cxn>
                <a:cxn ang="0">
                  <a:pos x="633" y="203"/>
                </a:cxn>
                <a:cxn ang="0">
                  <a:pos x="706" y="159"/>
                </a:cxn>
              </a:cxnLst>
              <a:rect l="0" t="0" r="r" b="b"/>
              <a:pathLst>
                <a:path w="709" h="852">
                  <a:moveTo>
                    <a:pt x="706" y="159"/>
                  </a:moveTo>
                  <a:cubicBezTo>
                    <a:pt x="703" y="128"/>
                    <a:pt x="658" y="130"/>
                    <a:pt x="618" y="130"/>
                  </a:cubicBezTo>
                  <a:cubicBezTo>
                    <a:pt x="583" y="130"/>
                    <a:pt x="397" y="128"/>
                    <a:pt x="348" y="128"/>
                  </a:cubicBezTo>
                  <a:cubicBezTo>
                    <a:pt x="300" y="128"/>
                    <a:pt x="258" y="116"/>
                    <a:pt x="258" y="116"/>
                  </a:cubicBezTo>
                  <a:cubicBezTo>
                    <a:pt x="230" y="111"/>
                    <a:pt x="140" y="57"/>
                    <a:pt x="107" y="40"/>
                  </a:cubicBezTo>
                  <a:cubicBezTo>
                    <a:pt x="72" y="23"/>
                    <a:pt x="33" y="0"/>
                    <a:pt x="16" y="26"/>
                  </a:cubicBezTo>
                  <a:cubicBezTo>
                    <a:pt x="0" y="52"/>
                    <a:pt x="21" y="73"/>
                    <a:pt x="61" y="98"/>
                  </a:cubicBezTo>
                  <a:cubicBezTo>
                    <a:pt x="103" y="125"/>
                    <a:pt x="98" y="123"/>
                    <a:pt x="123" y="139"/>
                  </a:cubicBezTo>
                  <a:cubicBezTo>
                    <a:pt x="150" y="156"/>
                    <a:pt x="212" y="200"/>
                    <a:pt x="225" y="221"/>
                  </a:cubicBezTo>
                  <a:cubicBezTo>
                    <a:pt x="238" y="241"/>
                    <a:pt x="240" y="272"/>
                    <a:pt x="243" y="306"/>
                  </a:cubicBezTo>
                  <a:cubicBezTo>
                    <a:pt x="255" y="436"/>
                    <a:pt x="145" y="761"/>
                    <a:pt x="138" y="786"/>
                  </a:cubicBezTo>
                  <a:cubicBezTo>
                    <a:pt x="131" y="807"/>
                    <a:pt x="136" y="833"/>
                    <a:pt x="168" y="843"/>
                  </a:cubicBezTo>
                  <a:cubicBezTo>
                    <a:pt x="200" y="852"/>
                    <a:pt x="219" y="837"/>
                    <a:pt x="225" y="816"/>
                  </a:cubicBezTo>
                  <a:cubicBezTo>
                    <a:pt x="237" y="778"/>
                    <a:pt x="300" y="606"/>
                    <a:pt x="319" y="557"/>
                  </a:cubicBezTo>
                  <a:cubicBezTo>
                    <a:pt x="327" y="537"/>
                    <a:pt x="335" y="522"/>
                    <a:pt x="343" y="518"/>
                  </a:cubicBezTo>
                  <a:cubicBezTo>
                    <a:pt x="346" y="517"/>
                    <a:pt x="352" y="518"/>
                    <a:pt x="354" y="518"/>
                  </a:cubicBezTo>
                  <a:cubicBezTo>
                    <a:pt x="361" y="521"/>
                    <a:pt x="367" y="537"/>
                    <a:pt x="375" y="557"/>
                  </a:cubicBezTo>
                  <a:cubicBezTo>
                    <a:pt x="394" y="606"/>
                    <a:pt x="458" y="778"/>
                    <a:pt x="469" y="816"/>
                  </a:cubicBezTo>
                  <a:cubicBezTo>
                    <a:pt x="476" y="837"/>
                    <a:pt x="495" y="852"/>
                    <a:pt x="527" y="843"/>
                  </a:cubicBezTo>
                  <a:cubicBezTo>
                    <a:pt x="559" y="833"/>
                    <a:pt x="563" y="807"/>
                    <a:pt x="557" y="786"/>
                  </a:cubicBezTo>
                  <a:cubicBezTo>
                    <a:pt x="550" y="761"/>
                    <a:pt x="440" y="436"/>
                    <a:pt x="451" y="306"/>
                  </a:cubicBezTo>
                  <a:cubicBezTo>
                    <a:pt x="454" y="272"/>
                    <a:pt x="455" y="255"/>
                    <a:pt x="468" y="235"/>
                  </a:cubicBezTo>
                  <a:cubicBezTo>
                    <a:pt x="481" y="215"/>
                    <a:pt x="511" y="214"/>
                    <a:pt x="543" y="211"/>
                  </a:cubicBezTo>
                  <a:cubicBezTo>
                    <a:pt x="573" y="208"/>
                    <a:pt x="583" y="207"/>
                    <a:pt x="633" y="203"/>
                  </a:cubicBezTo>
                  <a:cubicBezTo>
                    <a:pt x="680" y="198"/>
                    <a:pt x="709" y="189"/>
                    <a:pt x="706" y="1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1617" y="3001"/>
              <a:ext cx="189" cy="189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1" name="Group 28"/>
          <p:cNvGrpSpPr/>
          <p:nvPr/>
        </p:nvGrpSpPr>
        <p:grpSpPr bwMode="auto">
          <a:xfrm>
            <a:off x="3545800" y="3955539"/>
            <a:ext cx="850183" cy="1094481"/>
            <a:chOff x="2833" y="3001"/>
            <a:chExt cx="786" cy="1007"/>
          </a:xfrm>
          <a:solidFill>
            <a:srgbClr val="FB4E58"/>
          </a:solidFill>
        </p:grpSpPr>
        <p:sp>
          <p:nvSpPr>
            <p:cNvPr id="12" name="Freeform 13"/>
            <p:cNvSpPr/>
            <p:nvPr/>
          </p:nvSpPr>
          <p:spPr bwMode="auto">
            <a:xfrm>
              <a:off x="2833" y="3213"/>
              <a:ext cx="786" cy="795"/>
            </a:xfrm>
            <a:custGeom>
              <a:avLst/>
              <a:gdLst/>
              <a:ahLst/>
              <a:cxnLst>
                <a:cxn ang="0">
                  <a:pos x="713" y="31"/>
                </a:cxn>
                <a:cxn ang="0">
                  <a:pos x="625" y="2"/>
                </a:cxn>
                <a:cxn ang="0">
                  <a:pos x="358" y="0"/>
                </a:cxn>
                <a:cxn ang="0">
                  <a:pos x="90" y="2"/>
                </a:cxn>
                <a:cxn ang="0">
                  <a:pos x="3" y="31"/>
                </a:cxn>
                <a:cxn ang="0">
                  <a:pos x="76" y="75"/>
                </a:cxn>
                <a:cxn ang="0">
                  <a:pos x="166" y="83"/>
                </a:cxn>
                <a:cxn ang="0">
                  <a:pos x="241" y="107"/>
                </a:cxn>
                <a:cxn ang="0">
                  <a:pos x="258" y="178"/>
                </a:cxn>
                <a:cxn ang="0">
                  <a:pos x="152" y="658"/>
                </a:cxn>
                <a:cxn ang="0">
                  <a:pos x="182" y="715"/>
                </a:cxn>
                <a:cxn ang="0">
                  <a:pos x="240" y="688"/>
                </a:cxn>
                <a:cxn ang="0">
                  <a:pos x="334" y="429"/>
                </a:cxn>
                <a:cxn ang="0">
                  <a:pos x="355" y="390"/>
                </a:cxn>
                <a:cxn ang="0">
                  <a:pos x="360" y="390"/>
                </a:cxn>
                <a:cxn ang="0">
                  <a:pos x="382" y="429"/>
                </a:cxn>
                <a:cxn ang="0">
                  <a:pos x="476" y="688"/>
                </a:cxn>
                <a:cxn ang="0">
                  <a:pos x="533" y="715"/>
                </a:cxn>
                <a:cxn ang="0">
                  <a:pos x="564" y="658"/>
                </a:cxn>
                <a:cxn ang="0">
                  <a:pos x="458" y="178"/>
                </a:cxn>
                <a:cxn ang="0">
                  <a:pos x="475" y="107"/>
                </a:cxn>
                <a:cxn ang="0">
                  <a:pos x="550" y="83"/>
                </a:cxn>
                <a:cxn ang="0">
                  <a:pos x="640" y="75"/>
                </a:cxn>
                <a:cxn ang="0">
                  <a:pos x="713" y="31"/>
                </a:cxn>
              </a:cxnLst>
              <a:rect l="0" t="0" r="r" b="b"/>
              <a:pathLst>
                <a:path w="715" h="724">
                  <a:moveTo>
                    <a:pt x="713" y="31"/>
                  </a:moveTo>
                  <a:cubicBezTo>
                    <a:pt x="710" y="0"/>
                    <a:pt x="664" y="2"/>
                    <a:pt x="625" y="2"/>
                  </a:cubicBezTo>
                  <a:cubicBezTo>
                    <a:pt x="590" y="2"/>
                    <a:pt x="410" y="0"/>
                    <a:pt x="358" y="0"/>
                  </a:cubicBezTo>
                  <a:cubicBezTo>
                    <a:pt x="306" y="0"/>
                    <a:pt x="125" y="2"/>
                    <a:pt x="90" y="2"/>
                  </a:cubicBezTo>
                  <a:cubicBezTo>
                    <a:pt x="51" y="2"/>
                    <a:pt x="6" y="0"/>
                    <a:pt x="3" y="31"/>
                  </a:cubicBezTo>
                  <a:cubicBezTo>
                    <a:pt x="0" y="61"/>
                    <a:pt x="29" y="70"/>
                    <a:pt x="76" y="75"/>
                  </a:cubicBezTo>
                  <a:cubicBezTo>
                    <a:pt x="126" y="79"/>
                    <a:pt x="136" y="80"/>
                    <a:pt x="166" y="83"/>
                  </a:cubicBezTo>
                  <a:cubicBezTo>
                    <a:pt x="198" y="86"/>
                    <a:pt x="228" y="87"/>
                    <a:pt x="241" y="107"/>
                  </a:cubicBezTo>
                  <a:cubicBezTo>
                    <a:pt x="254" y="127"/>
                    <a:pt x="254" y="144"/>
                    <a:pt x="258" y="178"/>
                  </a:cubicBezTo>
                  <a:cubicBezTo>
                    <a:pt x="269" y="308"/>
                    <a:pt x="159" y="633"/>
                    <a:pt x="152" y="658"/>
                  </a:cubicBezTo>
                  <a:cubicBezTo>
                    <a:pt x="146" y="679"/>
                    <a:pt x="150" y="705"/>
                    <a:pt x="182" y="715"/>
                  </a:cubicBezTo>
                  <a:cubicBezTo>
                    <a:pt x="214" y="724"/>
                    <a:pt x="233" y="709"/>
                    <a:pt x="240" y="688"/>
                  </a:cubicBezTo>
                  <a:cubicBezTo>
                    <a:pt x="251" y="650"/>
                    <a:pt x="315" y="478"/>
                    <a:pt x="334" y="429"/>
                  </a:cubicBezTo>
                  <a:cubicBezTo>
                    <a:pt x="342" y="409"/>
                    <a:pt x="348" y="393"/>
                    <a:pt x="355" y="390"/>
                  </a:cubicBezTo>
                  <a:cubicBezTo>
                    <a:pt x="360" y="390"/>
                    <a:pt x="360" y="390"/>
                    <a:pt x="360" y="390"/>
                  </a:cubicBezTo>
                  <a:cubicBezTo>
                    <a:pt x="368" y="393"/>
                    <a:pt x="374" y="409"/>
                    <a:pt x="382" y="429"/>
                  </a:cubicBezTo>
                  <a:cubicBezTo>
                    <a:pt x="401" y="478"/>
                    <a:pt x="464" y="650"/>
                    <a:pt x="476" y="688"/>
                  </a:cubicBezTo>
                  <a:cubicBezTo>
                    <a:pt x="482" y="709"/>
                    <a:pt x="501" y="724"/>
                    <a:pt x="533" y="715"/>
                  </a:cubicBezTo>
                  <a:cubicBezTo>
                    <a:pt x="565" y="705"/>
                    <a:pt x="570" y="679"/>
                    <a:pt x="564" y="658"/>
                  </a:cubicBezTo>
                  <a:cubicBezTo>
                    <a:pt x="556" y="633"/>
                    <a:pt x="446" y="308"/>
                    <a:pt x="458" y="178"/>
                  </a:cubicBezTo>
                  <a:cubicBezTo>
                    <a:pt x="461" y="144"/>
                    <a:pt x="462" y="127"/>
                    <a:pt x="475" y="107"/>
                  </a:cubicBezTo>
                  <a:cubicBezTo>
                    <a:pt x="488" y="87"/>
                    <a:pt x="518" y="86"/>
                    <a:pt x="550" y="83"/>
                  </a:cubicBezTo>
                  <a:cubicBezTo>
                    <a:pt x="580" y="80"/>
                    <a:pt x="590" y="79"/>
                    <a:pt x="640" y="75"/>
                  </a:cubicBezTo>
                  <a:cubicBezTo>
                    <a:pt x="687" y="70"/>
                    <a:pt x="715" y="61"/>
                    <a:pt x="713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3131" y="3001"/>
              <a:ext cx="188" cy="189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4" name="Group 34"/>
          <p:cNvGrpSpPr/>
          <p:nvPr/>
        </p:nvGrpSpPr>
        <p:grpSpPr bwMode="auto">
          <a:xfrm>
            <a:off x="3973041" y="3102044"/>
            <a:ext cx="844448" cy="1093048"/>
            <a:chOff x="3228" y="2215"/>
            <a:chExt cx="780" cy="1006"/>
          </a:xfrm>
          <a:solidFill>
            <a:srgbClr val="F9B105"/>
          </a:solidFill>
        </p:grpSpPr>
        <p:sp>
          <p:nvSpPr>
            <p:cNvPr id="15" name="Freeform 15"/>
            <p:cNvSpPr/>
            <p:nvPr/>
          </p:nvSpPr>
          <p:spPr bwMode="auto">
            <a:xfrm>
              <a:off x="3228" y="2286"/>
              <a:ext cx="780" cy="935"/>
            </a:xfrm>
            <a:custGeom>
              <a:avLst/>
              <a:gdLst/>
              <a:ahLst/>
              <a:cxnLst>
                <a:cxn ang="0">
                  <a:pos x="3" y="159"/>
                </a:cxn>
                <a:cxn ang="0">
                  <a:pos x="90" y="130"/>
                </a:cxn>
                <a:cxn ang="0">
                  <a:pos x="360" y="128"/>
                </a:cxn>
                <a:cxn ang="0">
                  <a:pos x="451" y="116"/>
                </a:cxn>
                <a:cxn ang="0">
                  <a:pos x="602" y="40"/>
                </a:cxn>
                <a:cxn ang="0">
                  <a:pos x="692" y="26"/>
                </a:cxn>
                <a:cxn ang="0">
                  <a:pos x="648" y="98"/>
                </a:cxn>
                <a:cxn ang="0">
                  <a:pos x="586" y="139"/>
                </a:cxn>
                <a:cxn ang="0">
                  <a:pos x="483" y="221"/>
                </a:cxn>
                <a:cxn ang="0">
                  <a:pos x="465" y="306"/>
                </a:cxn>
                <a:cxn ang="0">
                  <a:pos x="571" y="785"/>
                </a:cxn>
                <a:cxn ang="0">
                  <a:pos x="541" y="842"/>
                </a:cxn>
                <a:cxn ang="0">
                  <a:pos x="483" y="816"/>
                </a:cxn>
                <a:cxn ang="0">
                  <a:pos x="389" y="557"/>
                </a:cxn>
                <a:cxn ang="0">
                  <a:pos x="366" y="518"/>
                </a:cxn>
                <a:cxn ang="0">
                  <a:pos x="355" y="518"/>
                </a:cxn>
                <a:cxn ang="0">
                  <a:pos x="333" y="557"/>
                </a:cxn>
                <a:cxn ang="0">
                  <a:pos x="239" y="816"/>
                </a:cxn>
                <a:cxn ang="0">
                  <a:pos x="182" y="842"/>
                </a:cxn>
                <a:cxn ang="0">
                  <a:pos x="151" y="785"/>
                </a:cxn>
                <a:cxn ang="0">
                  <a:pos x="257" y="306"/>
                </a:cxn>
                <a:cxn ang="0">
                  <a:pos x="241" y="235"/>
                </a:cxn>
                <a:cxn ang="0">
                  <a:pos x="165" y="211"/>
                </a:cxn>
                <a:cxn ang="0">
                  <a:pos x="75" y="202"/>
                </a:cxn>
                <a:cxn ang="0">
                  <a:pos x="3" y="159"/>
                </a:cxn>
              </a:cxnLst>
              <a:rect l="0" t="0" r="r" b="b"/>
              <a:pathLst>
                <a:path w="709" h="852">
                  <a:moveTo>
                    <a:pt x="3" y="159"/>
                  </a:moveTo>
                  <a:cubicBezTo>
                    <a:pt x="6" y="128"/>
                    <a:pt x="51" y="130"/>
                    <a:pt x="90" y="130"/>
                  </a:cubicBezTo>
                  <a:cubicBezTo>
                    <a:pt x="125" y="130"/>
                    <a:pt x="312" y="128"/>
                    <a:pt x="360" y="128"/>
                  </a:cubicBezTo>
                  <a:cubicBezTo>
                    <a:pt x="408" y="128"/>
                    <a:pt x="450" y="116"/>
                    <a:pt x="451" y="116"/>
                  </a:cubicBezTo>
                  <a:cubicBezTo>
                    <a:pt x="478" y="111"/>
                    <a:pt x="569" y="57"/>
                    <a:pt x="602" y="40"/>
                  </a:cubicBezTo>
                  <a:cubicBezTo>
                    <a:pt x="637" y="23"/>
                    <a:pt x="676" y="0"/>
                    <a:pt x="692" y="26"/>
                  </a:cubicBezTo>
                  <a:cubicBezTo>
                    <a:pt x="709" y="52"/>
                    <a:pt x="687" y="73"/>
                    <a:pt x="648" y="98"/>
                  </a:cubicBezTo>
                  <a:cubicBezTo>
                    <a:pt x="605" y="125"/>
                    <a:pt x="611" y="123"/>
                    <a:pt x="586" y="139"/>
                  </a:cubicBezTo>
                  <a:cubicBezTo>
                    <a:pt x="558" y="156"/>
                    <a:pt x="496" y="200"/>
                    <a:pt x="483" y="221"/>
                  </a:cubicBezTo>
                  <a:cubicBezTo>
                    <a:pt x="470" y="241"/>
                    <a:pt x="468" y="272"/>
                    <a:pt x="465" y="306"/>
                  </a:cubicBezTo>
                  <a:cubicBezTo>
                    <a:pt x="454" y="436"/>
                    <a:pt x="564" y="760"/>
                    <a:pt x="571" y="785"/>
                  </a:cubicBezTo>
                  <a:cubicBezTo>
                    <a:pt x="577" y="807"/>
                    <a:pt x="573" y="833"/>
                    <a:pt x="541" y="842"/>
                  </a:cubicBezTo>
                  <a:cubicBezTo>
                    <a:pt x="508" y="852"/>
                    <a:pt x="489" y="837"/>
                    <a:pt x="483" y="816"/>
                  </a:cubicBezTo>
                  <a:cubicBezTo>
                    <a:pt x="472" y="777"/>
                    <a:pt x="408" y="606"/>
                    <a:pt x="389" y="557"/>
                  </a:cubicBezTo>
                  <a:cubicBezTo>
                    <a:pt x="381" y="537"/>
                    <a:pt x="373" y="522"/>
                    <a:pt x="366" y="518"/>
                  </a:cubicBezTo>
                  <a:cubicBezTo>
                    <a:pt x="363" y="517"/>
                    <a:pt x="357" y="517"/>
                    <a:pt x="355" y="518"/>
                  </a:cubicBezTo>
                  <a:cubicBezTo>
                    <a:pt x="347" y="521"/>
                    <a:pt x="341" y="537"/>
                    <a:pt x="333" y="557"/>
                  </a:cubicBezTo>
                  <a:cubicBezTo>
                    <a:pt x="314" y="606"/>
                    <a:pt x="251" y="777"/>
                    <a:pt x="239" y="816"/>
                  </a:cubicBezTo>
                  <a:cubicBezTo>
                    <a:pt x="233" y="837"/>
                    <a:pt x="214" y="852"/>
                    <a:pt x="182" y="842"/>
                  </a:cubicBezTo>
                  <a:cubicBezTo>
                    <a:pt x="150" y="833"/>
                    <a:pt x="145" y="807"/>
                    <a:pt x="151" y="785"/>
                  </a:cubicBezTo>
                  <a:cubicBezTo>
                    <a:pt x="159" y="760"/>
                    <a:pt x="269" y="436"/>
                    <a:pt x="257" y="306"/>
                  </a:cubicBezTo>
                  <a:cubicBezTo>
                    <a:pt x="254" y="272"/>
                    <a:pt x="254" y="255"/>
                    <a:pt x="241" y="235"/>
                  </a:cubicBezTo>
                  <a:cubicBezTo>
                    <a:pt x="227" y="214"/>
                    <a:pt x="197" y="214"/>
                    <a:pt x="165" y="211"/>
                  </a:cubicBezTo>
                  <a:cubicBezTo>
                    <a:pt x="136" y="208"/>
                    <a:pt x="125" y="207"/>
                    <a:pt x="75" y="202"/>
                  </a:cubicBezTo>
                  <a:cubicBezTo>
                    <a:pt x="29" y="198"/>
                    <a:pt x="0" y="189"/>
                    <a:pt x="3" y="1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3527" y="2215"/>
              <a:ext cx="189" cy="18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7" name="Group 33"/>
          <p:cNvGrpSpPr/>
          <p:nvPr/>
        </p:nvGrpSpPr>
        <p:grpSpPr bwMode="auto">
          <a:xfrm>
            <a:off x="3150099" y="3102044"/>
            <a:ext cx="853051" cy="1093048"/>
            <a:chOff x="2468" y="2215"/>
            <a:chExt cx="788" cy="1006"/>
          </a:xfrm>
          <a:solidFill>
            <a:srgbClr val="F9B105"/>
          </a:solidFill>
        </p:grpSpPr>
        <p:sp>
          <p:nvSpPr>
            <p:cNvPr id="18" name="Freeform 17"/>
            <p:cNvSpPr/>
            <p:nvPr/>
          </p:nvSpPr>
          <p:spPr bwMode="auto">
            <a:xfrm>
              <a:off x="2468" y="2426"/>
              <a:ext cx="788" cy="795"/>
            </a:xfrm>
            <a:custGeom>
              <a:avLst/>
              <a:gdLst/>
              <a:ahLst/>
              <a:cxnLst>
                <a:cxn ang="0">
                  <a:pos x="713" y="31"/>
                </a:cxn>
                <a:cxn ang="0">
                  <a:pos x="625" y="2"/>
                </a:cxn>
                <a:cxn ang="0">
                  <a:pos x="358" y="0"/>
                </a:cxn>
                <a:cxn ang="0">
                  <a:pos x="91" y="2"/>
                </a:cxn>
                <a:cxn ang="0">
                  <a:pos x="3" y="31"/>
                </a:cxn>
                <a:cxn ang="0">
                  <a:pos x="76" y="74"/>
                </a:cxn>
                <a:cxn ang="0">
                  <a:pos x="166" y="83"/>
                </a:cxn>
                <a:cxn ang="0">
                  <a:pos x="241" y="107"/>
                </a:cxn>
                <a:cxn ang="0">
                  <a:pos x="258" y="178"/>
                </a:cxn>
                <a:cxn ang="0">
                  <a:pos x="152" y="657"/>
                </a:cxn>
                <a:cxn ang="0">
                  <a:pos x="183" y="714"/>
                </a:cxn>
                <a:cxn ang="0">
                  <a:pos x="240" y="688"/>
                </a:cxn>
                <a:cxn ang="0">
                  <a:pos x="334" y="429"/>
                </a:cxn>
                <a:cxn ang="0">
                  <a:pos x="356" y="390"/>
                </a:cxn>
                <a:cxn ang="0">
                  <a:pos x="360" y="390"/>
                </a:cxn>
                <a:cxn ang="0">
                  <a:pos x="382" y="429"/>
                </a:cxn>
                <a:cxn ang="0">
                  <a:pos x="476" y="688"/>
                </a:cxn>
                <a:cxn ang="0">
                  <a:pos x="533" y="714"/>
                </a:cxn>
                <a:cxn ang="0">
                  <a:pos x="564" y="657"/>
                </a:cxn>
                <a:cxn ang="0">
                  <a:pos x="458" y="178"/>
                </a:cxn>
                <a:cxn ang="0">
                  <a:pos x="475" y="107"/>
                </a:cxn>
                <a:cxn ang="0">
                  <a:pos x="550" y="83"/>
                </a:cxn>
                <a:cxn ang="0">
                  <a:pos x="640" y="74"/>
                </a:cxn>
                <a:cxn ang="0">
                  <a:pos x="713" y="31"/>
                </a:cxn>
              </a:cxnLst>
              <a:rect l="0" t="0" r="r" b="b"/>
              <a:pathLst>
                <a:path w="716" h="724">
                  <a:moveTo>
                    <a:pt x="713" y="31"/>
                  </a:moveTo>
                  <a:cubicBezTo>
                    <a:pt x="710" y="0"/>
                    <a:pt x="665" y="2"/>
                    <a:pt x="625" y="2"/>
                  </a:cubicBezTo>
                  <a:cubicBezTo>
                    <a:pt x="591" y="2"/>
                    <a:pt x="410" y="0"/>
                    <a:pt x="358" y="0"/>
                  </a:cubicBezTo>
                  <a:cubicBezTo>
                    <a:pt x="306" y="0"/>
                    <a:pt x="125" y="2"/>
                    <a:pt x="91" y="2"/>
                  </a:cubicBezTo>
                  <a:cubicBezTo>
                    <a:pt x="52" y="2"/>
                    <a:pt x="6" y="0"/>
                    <a:pt x="3" y="31"/>
                  </a:cubicBezTo>
                  <a:cubicBezTo>
                    <a:pt x="0" y="61"/>
                    <a:pt x="29" y="70"/>
                    <a:pt x="76" y="74"/>
                  </a:cubicBezTo>
                  <a:cubicBezTo>
                    <a:pt x="126" y="79"/>
                    <a:pt x="136" y="80"/>
                    <a:pt x="166" y="83"/>
                  </a:cubicBezTo>
                  <a:cubicBezTo>
                    <a:pt x="198" y="86"/>
                    <a:pt x="228" y="86"/>
                    <a:pt x="241" y="107"/>
                  </a:cubicBezTo>
                  <a:cubicBezTo>
                    <a:pt x="254" y="127"/>
                    <a:pt x="255" y="144"/>
                    <a:pt x="258" y="178"/>
                  </a:cubicBezTo>
                  <a:cubicBezTo>
                    <a:pt x="269" y="308"/>
                    <a:pt x="160" y="632"/>
                    <a:pt x="152" y="657"/>
                  </a:cubicBezTo>
                  <a:cubicBezTo>
                    <a:pt x="146" y="679"/>
                    <a:pt x="150" y="705"/>
                    <a:pt x="183" y="714"/>
                  </a:cubicBezTo>
                  <a:cubicBezTo>
                    <a:pt x="215" y="724"/>
                    <a:pt x="234" y="709"/>
                    <a:pt x="240" y="688"/>
                  </a:cubicBezTo>
                  <a:cubicBezTo>
                    <a:pt x="251" y="649"/>
                    <a:pt x="315" y="478"/>
                    <a:pt x="334" y="429"/>
                  </a:cubicBezTo>
                  <a:cubicBezTo>
                    <a:pt x="342" y="409"/>
                    <a:pt x="348" y="393"/>
                    <a:pt x="356" y="390"/>
                  </a:cubicBezTo>
                  <a:cubicBezTo>
                    <a:pt x="360" y="390"/>
                    <a:pt x="360" y="390"/>
                    <a:pt x="360" y="390"/>
                  </a:cubicBezTo>
                  <a:cubicBezTo>
                    <a:pt x="368" y="393"/>
                    <a:pt x="374" y="409"/>
                    <a:pt x="382" y="429"/>
                  </a:cubicBezTo>
                  <a:cubicBezTo>
                    <a:pt x="401" y="478"/>
                    <a:pt x="465" y="649"/>
                    <a:pt x="476" y="688"/>
                  </a:cubicBezTo>
                  <a:cubicBezTo>
                    <a:pt x="482" y="709"/>
                    <a:pt x="501" y="724"/>
                    <a:pt x="533" y="714"/>
                  </a:cubicBezTo>
                  <a:cubicBezTo>
                    <a:pt x="566" y="705"/>
                    <a:pt x="570" y="679"/>
                    <a:pt x="564" y="657"/>
                  </a:cubicBezTo>
                  <a:cubicBezTo>
                    <a:pt x="557" y="632"/>
                    <a:pt x="447" y="308"/>
                    <a:pt x="458" y="178"/>
                  </a:cubicBezTo>
                  <a:cubicBezTo>
                    <a:pt x="461" y="144"/>
                    <a:pt x="462" y="127"/>
                    <a:pt x="475" y="107"/>
                  </a:cubicBezTo>
                  <a:cubicBezTo>
                    <a:pt x="488" y="86"/>
                    <a:pt x="518" y="86"/>
                    <a:pt x="550" y="83"/>
                  </a:cubicBezTo>
                  <a:cubicBezTo>
                    <a:pt x="580" y="80"/>
                    <a:pt x="590" y="79"/>
                    <a:pt x="640" y="74"/>
                  </a:cubicBezTo>
                  <a:cubicBezTo>
                    <a:pt x="687" y="70"/>
                    <a:pt x="716" y="61"/>
                    <a:pt x="713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766" y="2215"/>
              <a:ext cx="189" cy="18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0" name="Group 32"/>
          <p:cNvGrpSpPr/>
          <p:nvPr/>
        </p:nvGrpSpPr>
        <p:grpSpPr bwMode="auto">
          <a:xfrm>
            <a:off x="2330022" y="3102044"/>
            <a:ext cx="843015" cy="1093048"/>
            <a:chOff x="1710" y="2215"/>
            <a:chExt cx="779" cy="1006"/>
          </a:xfrm>
          <a:solidFill>
            <a:srgbClr val="F9B105"/>
          </a:solidFill>
        </p:grpSpPr>
        <p:sp>
          <p:nvSpPr>
            <p:cNvPr id="21" name="Freeform 19"/>
            <p:cNvSpPr/>
            <p:nvPr/>
          </p:nvSpPr>
          <p:spPr bwMode="auto">
            <a:xfrm>
              <a:off x="1710" y="2286"/>
              <a:ext cx="779" cy="935"/>
            </a:xfrm>
            <a:custGeom>
              <a:avLst/>
              <a:gdLst/>
              <a:ahLst/>
              <a:cxnLst>
                <a:cxn ang="0">
                  <a:pos x="706" y="159"/>
                </a:cxn>
                <a:cxn ang="0">
                  <a:pos x="619" y="130"/>
                </a:cxn>
                <a:cxn ang="0">
                  <a:pos x="348" y="128"/>
                </a:cxn>
                <a:cxn ang="0">
                  <a:pos x="258" y="116"/>
                </a:cxn>
                <a:cxn ang="0">
                  <a:pos x="107" y="40"/>
                </a:cxn>
                <a:cxn ang="0">
                  <a:pos x="16" y="26"/>
                </a:cxn>
                <a:cxn ang="0">
                  <a:pos x="61" y="98"/>
                </a:cxn>
                <a:cxn ang="0">
                  <a:pos x="123" y="139"/>
                </a:cxn>
                <a:cxn ang="0">
                  <a:pos x="226" y="221"/>
                </a:cxn>
                <a:cxn ang="0">
                  <a:pos x="243" y="306"/>
                </a:cxn>
                <a:cxn ang="0">
                  <a:pos x="138" y="785"/>
                </a:cxn>
                <a:cxn ang="0">
                  <a:pos x="168" y="842"/>
                </a:cxn>
                <a:cxn ang="0">
                  <a:pos x="225" y="816"/>
                </a:cxn>
                <a:cxn ang="0">
                  <a:pos x="320" y="557"/>
                </a:cxn>
                <a:cxn ang="0">
                  <a:pos x="343" y="518"/>
                </a:cxn>
                <a:cxn ang="0">
                  <a:pos x="354" y="518"/>
                </a:cxn>
                <a:cxn ang="0">
                  <a:pos x="375" y="557"/>
                </a:cxn>
                <a:cxn ang="0">
                  <a:pos x="469" y="816"/>
                </a:cxn>
                <a:cxn ang="0">
                  <a:pos x="527" y="842"/>
                </a:cxn>
                <a:cxn ang="0">
                  <a:pos x="557" y="785"/>
                </a:cxn>
                <a:cxn ang="0">
                  <a:pos x="451" y="306"/>
                </a:cxn>
                <a:cxn ang="0">
                  <a:pos x="468" y="235"/>
                </a:cxn>
                <a:cxn ang="0">
                  <a:pos x="543" y="211"/>
                </a:cxn>
                <a:cxn ang="0">
                  <a:pos x="633" y="202"/>
                </a:cxn>
                <a:cxn ang="0">
                  <a:pos x="706" y="159"/>
                </a:cxn>
              </a:cxnLst>
              <a:rect l="0" t="0" r="r" b="b"/>
              <a:pathLst>
                <a:path w="709" h="852">
                  <a:moveTo>
                    <a:pt x="706" y="159"/>
                  </a:moveTo>
                  <a:cubicBezTo>
                    <a:pt x="703" y="128"/>
                    <a:pt x="658" y="130"/>
                    <a:pt x="619" y="130"/>
                  </a:cubicBezTo>
                  <a:cubicBezTo>
                    <a:pt x="583" y="130"/>
                    <a:pt x="397" y="128"/>
                    <a:pt x="348" y="128"/>
                  </a:cubicBezTo>
                  <a:cubicBezTo>
                    <a:pt x="300" y="128"/>
                    <a:pt x="259" y="116"/>
                    <a:pt x="258" y="116"/>
                  </a:cubicBezTo>
                  <a:cubicBezTo>
                    <a:pt x="230" y="111"/>
                    <a:pt x="140" y="57"/>
                    <a:pt x="107" y="40"/>
                  </a:cubicBezTo>
                  <a:cubicBezTo>
                    <a:pt x="72" y="23"/>
                    <a:pt x="33" y="0"/>
                    <a:pt x="16" y="26"/>
                  </a:cubicBezTo>
                  <a:cubicBezTo>
                    <a:pt x="0" y="52"/>
                    <a:pt x="21" y="73"/>
                    <a:pt x="61" y="98"/>
                  </a:cubicBezTo>
                  <a:cubicBezTo>
                    <a:pt x="103" y="125"/>
                    <a:pt x="98" y="123"/>
                    <a:pt x="123" y="139"/>
                  </a:cubicBezTo>
                  <a:cubicBezTo>
                    <a:pt x="150" y="156"/>
                    <a:pt x="212" y="200"/>
                    <a:pt x="226" y="221"/>
                  </a:cubicBezTo>
                  <a:cubicBezTo>
                    <a:pt x="238" y="241"/>
                    <a:pt x="240" y="272"/>
                    <a:pt x="243" y="306"/>
                  </a:cubicBezTo>
                  <a:cubicBezTo>
                    <a:pt x="255" y="436"/>
                    <a:pt x="145" y="760"/>
                    <a:pt x="138" y="785"/>
                  </a:cubicBezTo>
                  <a:cubicBezTo>
                    <a:pt x="131" y="807"/>
                    <a:pt x="136" y="833"/>
                    <a:pt x="168" y="842"/>
                  </a:cubicBezTo>
                  <a:cubicBezTo>
                    <a:pt x="200" y="852"/>
                    <a:pt x="219" y="837"/>
                    <a:pt x="225" y="816"/>
                  </a:cubicBezTo>
                  <a:cubicBezTo>
                    <a:pt x="237" y="777"/>
                    <a:pt x="301" y="606"/>
                    <a:pt x="320" y="557"/>
                  </a:cubicBezTo>
                  <a:cubicBezTo>
                    <a:pt x="327" y="537"/>
                    <a:pt x="335" y="522"/>
                    <a:pt x="343" y="518"/>
                  </a:cubicBezTo>
                  <a:cubicBezTo>
                    <a:pt x="346" y="517"/>
                    <a:pt x="352" y="517"/>
                    <a:pt x="354" y="518"/>
                  </a:cubicBezTo>
                  <a:cubicBezTo>
                    <a:pt x="361" y="521"/>
                    <a:pt x="367" y="537"/>
                    <a:pt x="375" y="557"/>
                  </a:cubicBezTo>
                  <a:cubicBezTo>
                    <a:pt x="394" y="606"/>
                    <a:pt x="458" y="777"/>
                    <a:pt x="469" y="816"/>
                  </a:cubicBezTo>
                  <a:cubicBezTo>
                    <a:pt x="476" y="837"/>
                    <a:pt x="495" y="852"/>
                    <a:pt x="527" y="842"/>
                  </a:cubicBezTo>
                  <a:cubicBezTo>
                    <a:pt x="559" y="833"/>
                    <a:pt x="563" y="807"/>
                    <a:pt x="557" y="785"/>
                  </a:cubicBezTo>
                  <a:cubicBezTo>
                    <a:pt x="550" y="760"/>
                    <a:pt x="440" y="436"/>
                    <a:pt x="451" y="306"/>
                  </a:cubicBezTo>
                  <a:cubicBezTo>
                    <a:pt x="455" y="272"/>
                    <a:pt x="455" y="255"/>
                    <a:pt x="468" y="235"/>
                  </a:cubicBezTo>
                  <a:cubicBezTo>
                    <a:pt x="481" y="214"/>
                    <a:pt x="511" y="214"/>
                    <a:pt x="543" y="211"/>
                  </a:cubicBezTo>
                  <a:cubicBezTo>
                    <a:pt x="573" y="208"/>
                    <a:pt x="583" y="207"/>
                    <a:pt x="633" y="202"/>
                  </a:cubicBezTo>
                  <a:cubicBezTo>
                    <a:pt x="680" y="198"/>
                    <a:pt x="709" y="189"/>
                    <a:pt x="706" y="1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2001" y="2215"/>
              <a:ext cx="188" cy="18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3" name="Group 35"/>
          <p:cNvGrpSpPr/>
          <p:nvPr/>
        </p:nvGrpSpPr>
        <p:grpSpPr bwMode="auto">
          <a:xfrm>
            <a:off x="3563004" y="2245683"/>
            <a:ext cx="843015" cy="1094483"/>
            <a:chOff x="2849" y="1428"/>
            <a:chExt cx="779" cy="1007"/>
          </a:xfrm>
          <a:solidFill>
            <a:srgbClr val="EED683"/>
          </a:solidFill>
        </p:grpSpPr>
        <p:sp>
          <p:nvSpPr>
            <p:cNvPr id="24" name="Freeform 21"/>
            <p:cNvSpPr/>
            <p:nvPr/>
          </p:nvSpPr>
          <p:spPr bwMode="auto">
            <a:xfrm>
              <a:off x="2849" y="1501"/>
              <a:ext cx="779" cy="934"/>
            </a:xfrm>
            <a:custGeom>
              <a:avLst/>
              <a:gdLst/>
              <a:ahLst/>
              <a:cxnLst>
                <a:cxn ang="0">
                  <a:pos x="3" y="158"/>
                </a:cxn>
                <a:cxn ang="0">
                  <a:pos x="91" y="130"/>
                </a:cxn>
                <a:cxn ang="0">
                  <a:pos x="361" y="128"/>
                </a:cxn>
                <a:cxn ang="0">
                  <a:pos x="451" y="116"/>
                </a:cxn>
                <a:cxn ang="0">
                  <a:pos x="602" y="40"/>
                </a:cxn>
                <a:cxn ang="0">
                  <a:pos x="693" y="26"/>
                </a:cxn>
                <a:cxn ang="0">
                  <a:pos x="648" y="98"/>
                </a:cxn>
                <a:cxn ang="0">
                  <a:pos x="586" y="139"/>
                </a:cxn>
                <a:cxn ang="0">
                  <a:pos x="484" y="221"/>
                </a:cxn>
                <a:cxn ang="0">
                  <a:pos x="466" y="306"/>
                </a:cxn>
                <a:cxn ang="0">
                  <a:pos x="572" y="785"/>
                </a:cxn>
                <a:cxn ang="0">
                  <a:pos x="541" y="842"/>
                </a:cxn>
                <a:cxn ang="0">
                  <a:pos x="484" y="816"/>
                </a:cxn>
                <a:cxn ang="0">
                  <a:pos x="390" y="556"/>
                </a:cxn>
                <a:cxn ang="0">
                  <a:pos x="366" y="518"/>
                </a:cxn>
                <a:cxn ang="0">
                  <a:pos x="356" y="518"/>
                </a:cxn>
                <a:cxn ang="0">
                  <a:pos x="334" y="556"/>
                </a:cxn>
                <a:cxn ang="0">
                  <a:pos x="240" y="816"/>
                </a:cxn>
                <a:cxn ang="0">
                  <a:pos x="183" y="842"/>
                </a:cxn>
                <a:cxn ang="0">
                  <a:pos x="152" y="785"/>
                </a:cxn>
                <a:cxn ang="0">
                  <a:pos x="258" y="306"/>
                </a:cxn>
                <a:cxn ang="0">
                  <a:pos x="241" y="235"/>
                </a:cxn>
                <a:cxn ang="0">
                  <a:pos x="166" y="211"/>
                </a:cxn>
                <a:cxn ang="0">
                  <a:pos x="76" y="202"/>
                </a:cxn>
                <a:cxn ang="0">
                  <a:pos x="3" y="158"/>
                </a:cxn>
              </a:cxnLst>
              <a:rect l="0" t="0" r="r" b="b"/>
              <a:pathLst>
                <a:path w="709" h="852">
                  <a:moveTo>
                    <a:pt x="3" y="158"/>
                  </a:moveTo>
                  <a:cubicBezTo>
                    <a:pt x="6" y="128"/>
                    <a:pt x="52" y="130"/>
                    <a:pt x="91" y="130"/>
                  </a:cubicBezTo>
                  <a:cubicBezTo>
                    <a:pt x="126" y="130"/>
                    <a:pt x="312" y="128"/>
                    <a:pt x="361" y="128"/>
                  </a:cubicBezTo>
                  <a:cubicBezTo>
                    <a:pt x="409" y="128"/>
                    <a:pt x="451" y="116"/>
                    <a:pt x="451" y="116"/>
                  </a:cubicBezTo>
                  <a:cubicBezTo>
                    <a:pt x="479" y="111"/>
                    <a:pt x="569" y="57"/>
                    <a:pt x="602" y="40"/>
                  </a:cubicBezTo>
                  <a:cubicBezTo>
                    <a:pt x="637" y="22"/>
                    <a:pt x="677" y="0"/>
                    <a:pt x="693" y="26"/>
                  </a:cubicBezTo>
                  <a:cubicBezTo>
                    <a:pt x="709" y="51"/>
                    <a:pt x="688" y="73"/>
                    <a:pt x="648" y="98"/>
                  </a:cubicBezTo>
                  <a:cubicBezTo>
                    <a:pt x="606" y="125"/>
                    <a:pt x="611" y="123"/>
                    <a:pt x="586" y="139"/>
                  </a:cubicBezTo>
                  <a:cubicBezTo>
                    <a:pt x="559" y="156"/>
                    <a:pt x="497" y="200"/>
                    <a:pt x="484" y="221"/>
                  </a:cubicBezTo>
                  <a:cubicBezTo>
                    <a:pt x="471" y="241"/>
                    <a:pt x="469" y="272"/>
                    <a:pt x="466" y="306"/>
                  </a:cubicBezTo>
                  <a:cubicBezTo>
                    <a:pt x="454" y="436"/>
                    <a:pt x="564" y="760"/>
                    <a:pt x="572" y="785"/>
                  </a:cubicBezTo>
                  <a:cubicBezTo>
                    <a:pt x="578" y="807"/>
                    <a:pt x="573" y="833"/>
                    <a:pt x="541" y="842"/>
                  </a:cubicBezTo>
                  <a:cubicBezTo>
                    <a:pt x="509" y="852"/>
                    <a:pt x="490" y="837"/>
                    <a:pt x="484" y="816"/>
                  </a:cubicBezTo>
                  <a:cubicBezTo>
                    <a:pt x="472" y="777"/>
                    <a:pt x="409" y="606"/>
                    <a:pt x="390" y="556"/>
                  </a:cubicBezTo>
                  <a:cubicBezTo>
                    <a:pt x="382" y="536"/>
                    <a:pt x="374" y="521"/>
                    <a:pt x="366" y="518"/>
                  </a:cubicBezTo>
                  <a:cubicBezTo>
                    <a:pt x="363" y="517"/>
                    <a:pt x="358" y="517"/>
                    <a:pt x="356" y="518"/>
                  </a:cubicBezTo>
                  <a:cubicBezTo>
                    <a:pt x="348" y="521"/>
                    <a:pt x="342" y="536"/>
                    <a:pt x="334" y="556"/>
                  </a:cubicBezTo>
                  <a:cubicBezTo>
                    <a:pt x="315" y="606"/>
                    <a:pt x="251" y="777"/>
                    <a:pt x="240" y="816"/>
                  </a:cubicBezTo>
                  <a:cubicBezTo>
                    <a:pt x="234" y="837"/>
                    <a:pt x="215" y="852"/>
                    <a:pt x="183" y="842"/>
                  </a:cubicBezTo>
                  <a:cubicBezTo>
                    <a:pt x="150" y="833"/>
                    <a:pt x="146" y="807"/>
                    <a:pt x="152" y="785"/>
                  </a:cubicBezTo>
                  <a:cubicBezTo>
                    <a:pt x="160" y="760"/>
                    <a:pt x="269" y="436"/>
                    <a:pt x="258" y="306"/>
                  </a:cubicBezTo>
                  <a:cubicBezTo>
                    <a:pt x="255" y="272"/>
                    <a:pt x="254" y="255"/>
                    <a:pt x="241" y="235"/>
                  </a:cubicBezTo>
                  <a:cubicBezTo>
                    <a:pt x="228" y="214"/>
                    <a:pt x="198" y="214"/>
                    <a:pt x="166" y="211"/>
                  </a:cubicBezTo>
                  <a:cubicBezTo>
                    <a:pt x="136" y="208"/>
                    <a:pt x="126" y="207"/>
                    <a:pt x="76" y="202"/>
                  </a:cubicBezTo>
                  <a:cubicBezTo>
                    <a:pt x="29" y="198"/>
                    <a:pt x="0" y="189"/>
                    <a:pt x="3" y="15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3148" y="1428"/>
              <a:ext cx="189" cy="18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6" name="Group 36"/>
          <p:cNvGrpSpPr/>
          <p:nvPr/>
        </p:nvGrpSpPr>
        <p:grpSpPr bwMode="auto">
          <a:xfrm>
            <a:off x="2748663" y="2245683"/>
            <a:ext cx="843015" cy="1094483"/>
            <a:chOff x="2097" y="1428"/>
            <a:chExt cx="779" cy="1007"/>
          </a:xfrm>
          <a:solidFill>
            <a:srgbClr val="EED683"/>
          </a:solidFill>
        </p:grpSpPr>
        <p:sp>
          <p:nvSpPr>
            <p:cNvPr id="27" name="Freeform 23"/>
            <p:cNvSpPr/>
            <p:nvPr/>
          </p:nvSpPr>
          <p:spPr bwMode="auto">
            <a:xfrm>
              <a:off x="2097" y="1501"/>
              <a:ext cx="779" cy="934"/>
            </a:xfrm>
            <a:custGeom>
              <a:avLst/>
              <a:gdLst/>
              <a:ahLst/>
              <a:cxnLst>
                <a:cxn ang="0">
                  <a:pos x="706" y="158"/>
                </a:cxn>
                <a:cxn ang="0">
                  <a:pos x="619" y="130"/>
                </a:cxn>
                <a:cxn ang="0">
                  <a:pos x="349" y="128"/>
                </a:cxn>
                <a:cxn ang="0">
                  <a:pos x="259" y="116"/>
                </a:cxn>
                <a:cxn ang="0">
                  <a:pos x="107" y="40"/>
                </a:cxn>
                <a:cxn ang="0">
                  <a:pos x="17" y="26"/>
                </a:cxn>
                <a:cxn ang="0">
                  <a:pos x="61" y="98"/>
                </a:cxn>
                <a:cxn ang="0">
                  <a:pos x="124" y="139"/>
                </a:cxn>
                <a:cxn ang="0">
                  <a:pos x="226" y="221"/>
                </a:cxn>
                <a:cxn ang="0">
                  <a:pos x="244" y="306"/>
                </a:cxn>
                <a:cxn ang="0">
                  <a:pos x="138" y="785"/>
                </a:cxn>
                <a:cxn ang="0">
                  <a:pos x="169" y="842"/>
                </a:cxn>
                <a:cxn ang="0">
                  <a:pos x="226" y="816"/>
                </a:cxn>
                <a:cxn ang="0">
                  <a:pos x="320" y="556"/>
                </a:cxn>
                <a:cxn ang="0">
                  <a:pos x="344" y="518"/>
                </a:cxn>
                <a:cxn ang="0">
                  <a:pos x="354" y="518"/>
                </a:cxn>
                <a:cxn ang="0">
                  <a:pos x="376" y="556"/>
                </a:cxn>
                <a:cxn ang="0">
                  <a:pos x="470" y="816"/>
                </a:cxn>
                <a:cxn ang="0">
                  <a:pos x="527" y="842"/>
                </a:cxn>
                <a:cxn ang="0">
                  <a:pos x="558" y="785"/>
                </a:cxn>
                <a:cxn ang="0">
                  <a:pos x="452" y="306"/>
                </a:cxn>
                <a:cxn ang="0">
                  <a:pos x="468" y="235"/>
                </a:cxn>
                <a:cxn ang="0">
                  <a:pos x="544" y="211"/>
                </a:cxn>
                <a:cxn ang="0">
                  <a:pos x="634" y="202"/>
                </a:cxn>
                <a:cxn ang="0">
                  <a:pos x="706" y="158"/>
                </a:cxn>
              </a:cxnLst>
              <a:rect l="0" t="0" r="r" b="b"/>
              <a:pathLst>
                <a:path w="709" h="852">
                  <a:moveTo>
                    <a:pt x="706" y="158"/>
                  </a:moveTo>
                  <a:cubicBezTo>
                    <a:pt x="703" y="128"/>
                    <a:pt x="658" y="130"/>
                    <a:pt x="619" y="130"/>
                  </a:cubicBezTo>
                  <a:cubicBezTo>
                    <a:pt x="584" y="130"/>
                    <a:pt x="397" y="128"/>
                    <a:pt x="349" y="128"/>
                  </a:cubicBezTo>
                  <a:cubicBezTo>
                    <a:pt x="301" y="128"/>
                    <a:pt x="259" y="116"/>
                    <a:pt x="259" y="116"/>
                  </a:cubicBezTo>
                  <a:cubicBezTo>
                    <a:pt x="231" y="111"/>
                    <a:pt x="140" y="57"/>
                    <a:pt x="107" y="40"/>
                  </a:cubicBezTo>
                  <a:cubicBezTo>
                    <a:pt x="72" y="22"/>
                    <a:pt x="33" y="0"/>
                    <a:pt x="17" y="26"/>
                  </a:cubicBezTo>
                  <a:cubicBezTo>
                    <a:pt x="0" y="51"/>
                    <a:pt x="22" y="73"/>
                    <a:pt x="61" y="98"/>
                  </a:cubicBezTo>
                  <a:cubicBezTo>
                    <a:pt x="104" y="125"/>
                    <a:pt x="98" y="123"/>
                    <a:pt x="124" y="139"/>
                  </a:cubicBezTo>
                  <a:cubicBezTo>
                    <a:pt x="151" y="156"/>
                    <a:pt x="213" y="200"/>
                    <a:pt x="226" y="221"/>
                  </a:cubicBezTo>
                  <a:cubicBezTo>
                    <a:pt x="239" y="241"/>
                    <a:pt x="241" y="272"/>
                    <a:pt x="244" y="306"/>
                  </a:cubicBezTo>
                  <a:cubicBezTo>
                    <a:pt x="255" y="436"/>
                    <a:pt x="146" y="760"/>
                    <a:pt x="138" y="785"/>
                  </a:cubicBezTo>
                  <a:cubicBezTo>
                    <a:pt x="132" y="807"/>
                    <a:pt x="136" y="833"/>
                    <a:pt x="169" y="842"/>
                  </a:cubicBezTo>
                  <a:cubicBezTo>
                    <a:pt x="201" y="852"/>
                    <a:pt x="220" y="837"/>
                    <a:pt x="226" y="816"/>
                  </a:cubicBezTo>
                  <a:cubicBezTo>
                    <a:pt x="237" y="777"/>
                    <a:pt x="301" y="606"/>
                    <a:pt x="320" y="556"/>
                  </a:cubicBezTo>
                  <a:cubicBezTo>
                    <a:pt x="328" y="536"/>
                    <a:pt x="336" y="521"/>
                    <a:pt x="344" y="518"/>
                  </a:cubicBezTo>
                  <a:cubicBezTo>
                    <a:pt x="346" y="517"/>
                    <a:pt x="352" y="517"/>
                    <a:pt x="354" y="518"/>
                  </a:cubicBezTo>
                  <a:cubicBezTo>
                    <a:pt x="362" y="521"/>
                    <a:pt x="368" y="536"/>
                    <a:pt x="376" y="556"/>
                  </a:cubicBezTo>
                  <a:cubicBezTo>
                    <a:pt x="395" y="606"/>
                    <a:pt x="458" y="777"/>
                    <a:pt x="470" y="816"/>
                  </a:cubicBezTo>
                  <a:cubicBezTo>
                    <a:pt x="476" y="837"/>
                    <a:pt x="495" y="852"/>
                    <a:pt x="527" y="842"/>
                  </a:cubicBezTo>
                  <a:cubicBezTo>
                    <a:pt x="559" y="833"/>
                    <a:pt x="564" y="807"/>
                    <a:pt x="558" y="785"/>
                  </a:cubicBezTo>
                  <a:cubicBezTo>
                    <a:pt x="550" y="760"/>
                    <a:pt x="440" y="436"/>
                    <a:pt x="452" y="306"/>
                  </a:cubicBezTo>
                  <a:cubicBezTo>
                    <a:pt x="455" y="272"/>
                    <a:pt x="456" y="255"/>
                    <a:pt x="468" y="235"/>
                  </a:cubicBezTo>
                  <a:cubicBezTo>
                    <a:pt x="482" y="214"/>
                    <a:pt x="512" y="214"/>
                    <a:pt x="544" y="211"/>
                  </a:cubicBezTo>
                  <a:cubicBezTo>
                    <a:pt x="574" y="208"/>
                    <a:pt x="584" y="207"/>
                    <a:pt x="634" y="202"/>
                  </a:cubicBezTo>
                  <a:cubicBezTo>
                    <a:pt x="681" y="198"/>
                    <a:pt x="709" y="189"/>
                    <a:pt x="706" y="15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2388" y="1428"/>
              <a:ext cx="188" cy="18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9" name="Group 31"/>
          <p:cNvGrpSpPr/>
          <p:nvPr/>
        </p:nvGrpSpPr>
        <p:grpSpPr bwMode="auto">
          <a:xfrm>
            <a:off x="3178772" y="1392186"/>
            <a:ext cx="827244" cy="1094483"/>
            <a:chOff x="2494" y="642"/>
            <a:chExt cx="765" cy="1007"/>
          </a:xfrm>
          <a:solidFill>
            <a:srgbClr val="A8D84E"/>
          </a:solidFill>
        </p:grpSpPr>
        <p:sp>
          <p:nvSpPr>
            <p:cNvPr id="30" name="Freeform 25"/>
            <p:cNvSpPr/>
            <p:nvPr/>
          </p:nvSpPr>
          <p:spPr bwMode="auto">
            <a:xfrm>
              <a:off x="2494" y="715"/>
              <a:ext cx="765" cy="934"/>
            </a:xfrm>
            <a:custGeom>
              <a:avLst/>
              <a:gdLst/>
              <a:ahLst/>
              <a:cxnLst>
                <a:cxn ang="0">
                  <a:pos x="680" y="26"/>
                </a:cxn>
                <a:cxn ang="0">
                  <a:pos x="589" y="40"/>
                </a:cxn>
                <a:cxn ang="0">
                  <a:pos x="440" y="115"/>
                </a:cxn>
                <a:cxn ang="0">
                  <a:pos x="348" y="128"/>
                </a:cxn>
                <a:cxn ang="0">
                  <a:pos x="258" y="116"/>
                </a:cxn>
                <a:cxn ang="0">
                  <a:pos x="107" y="40"/>
                </a:cxn>
                <a:cxn ang="0">
                  <a:pos x="16" y="26"/>
                </a:cxn>
                <a:cxn ang="0">
                  <a:pos x="61" y="98"/>
                </a:cxn>
                <a:cxn ang="0">
                  <a:pos x="123" y="139"/>
                </a:cxn>
                <a:cxn ang="0">
                  <a:pos x="225" y="221"/>
                </a:cxn>
                <a:cxn ang="0">
                  <a:pos x="243" y="306"/>
                </a:cxn>
                <a:cxn ang="0">
                  <a:pos x="137" y="785"/>
                </a:cxn>
                <a:cxn ang="0">
                  <a:pos x="168" y="842"/>
                </a:cxn>
                <a:cxn ang="0">
                  <a:pos x="225" y="816"/>
                </a:cxn>
                <a:cxn ang="0">
                  <a:pos x="319" y="556"/>
                </a:cxn>
                <a:cxn ang="0">
                  <a:pos x="343" y="518"/>
                </a:cxn>
                <a:cxn ang="0">
                  <a:pos x="354" y="518"/>
                </a:cxn>
                <a:cxn ang="0">
                  <a:pos x="375" y="556"/>
                </a:cxn>
                <a:cxn ang="0">
                  <a:pos x="469" y="816"/>
                </a:cxn>
                <a:cxn ang="0">
                  <a:pos x="527" y="842"/>
                </a:cxn>
                <a:cxn ang="0">
                  <a:pos x="557" y="785"/>
                </a:cxn>
                <a:cxn ang="0">
                  <a:pos x="451" y="306"/>
                </a:cxn>
                <a:cxn ang="0">
                  <a:pos x="469" y="221"/>
                </a:cxn>
                <a:cxn ang="0">
                  <a:pos x="573" y="139"/>
                </a:cxn>
                <a:cxn ang="0">
                  <a:pos x="635" y="98"/>
                </a:cxn>
                <a:cxn ang="0">
                  <a:pos x="680" y="26"/>
                </a:cxn>
              </a:cxnLst>
              <a:rect l="0" t="0" r="r" b="b"/>
              <a:pathLst>
                <a:path w="696" h="852">
                  <a:moveTo>
                    <a:pt x="680" y="26"/>
                  </a:moveTo>
                  <a:cubicBezTo>
                    <a:pt x="663" y="0"/>
                    <a:pt x="624" y="22"/>
                    <a:pt x="589" y="40"/>
                  </a:cubicBezTo>
                  <a:cubicBezTo>
                    <a:pt x="557" y="56"/>
                    <a:pt x="471" y="107"/>
                    <a:pt x="440" y="115"/>
                  </a:cubicBezTo>
                  <a:cubicBezTo>
                    <a:pt x="439" y="115"/>
                    <a:pt x="397" y="128"/>
                    <a:pt x="348" y="128"/>
                  </a:cubicBezTo>
                  <a:cubicBezTo>
                    <a:pt x="300" y="128"/>
                    <a:pt x="258" y="116"/>
                    <a:pt x="258" y="116"/>
                  </a:cubicBezTo>
                  <a:cubicBezTo>
                    <a:pt x="230" y="111"/>
                    <a:pt x="140" y="57"/>
                    <a:pt x="107" y="40"/>
                  </a:cubicBezTo>
                  <a:cubicBezTo>
                    <a:pt x="72" y="22"/>
                    <a:pt x="33" y="0"/>
                    <a:pt x="16" y="26"/>
                  </a:cubicBezTo>
                  <a:cubicBezTo>
                    <a:pt x="0" y="51"/>
                    <a:pt x="21" y="73"/>
                    <a:pt x="61" y="98"/>
                  </a:cubicBezTo>
                  <a:cubicBezTo>
                    <a:pt x="103" y="125"/>
                    <a:pt x="98" y="123"/>
                    <a:pt x="123" y="139"/>
                  </a:cubicBezTo>
                  <a:cubicBezTo>
                    <a:pt x="150" y="156"/>
                    <a:pt x="212" y="200"/>
                    <a:pt x="225" y="221"/>
                  </a:cubicBezTo>
                  <a:cubicBezTo>
                    <a:pt x="238" y="241"/>
                    <a:pt x="240" y="272"/>
                    <a:pt x="243" y="306"/>
                  </a:cubicBezTo>
                  <a:cubicBezTo>
                    <a:pt x="255" y="436"/>
                    <a:pt x="145" y="760"/>
                    <a:pt x="137" y="785"/>
                  </a:cubicBezTo>
                  <a:cubicBezTo>
                    <a:pt x="131" y="807"/>
                    <a:pt x="136" y="833"/>
                    <a:pt x="168" y="842"/>
                  </a:cubicBezTo>
                  <a:cubicBezTo>
                    <a:pt x="200" y="852"/>
                    <a:pt x="219" y="837"/>
                    <a:pt x="225" y="816"/>
                  </a:cubicBezTo>
                  <a:cubicBezTo>
                    <a:pt x="237" y="777"/>
                    <a:pt x="300" y="606"/>
                    <a:pt x="319" y="556"/>
                  </a:cubicBezTo>
                  <a:cubicBezTo>
                    <a:pt x="327" y="536"/>
                    <a:pt x="335" y="521"/>
                    <a:pt x="343" y="518"/>
                  </a:cubicBezTo>
                  <a:cubicBezTo>
                    <a:pt x="346" y="517"/>
                    <a:pt x="351" y="517"/>
                    <a:pt x="354" y="518"/>
                  </a:cubicBezTo>
                  <a:cubicBezTo>
                    <a:pt x="361" y="521"/>
                    <a:pt x="367" y="536"/>
                    <a:pt x="375" y="556"/>
                  </a:cubicBezTo>
                  <a:cubicBezTo>
                    <a:pt x="394" y="606"/>
                    <a:pt x="458" y="777"/>
                    <a:pt x="469" y="816"/>
                  </a:cubicBezTo>
                  <a:cubicBezTo>
                    <a:pt x="476" y="837"/>
                    <a:pt x="494" y="852"/>
                    <a:pt x="527" y="842"/>
                  </a:cubicBezTo>
                  <a:cubicBezTo>
                    <a:pt x="559" y="833"/>
                    <a:pt x="563" y="807"/>
                    <a:pt x="557" y="785"/>
                  </a:cubicBezTo>
                  <a:cubicBezTo>
                    <a:pt x="550" y="760"/>
                    <a:pt x="440" y="436"/>
                    <a:pt x="451" y="306"/>
                  </a:cubicBezTo>
                  <a:cubicBezTo>
                    <a:pt x="454" y="272"/>
                    <a:pt x="456" y="241"/>
                    <a:pt x="469" y="221"/>
                  </a:cubicBezTo>
                  <a:cubicBezTo>
                    <a:pt x="482" y="200"/>
                    <a:pt x="545" y="156"/>
                    <a:pt x="573" y="139"/>
                  </a:cubicBezTo>
                  <a:cubicBezTo>
                    <a:pt x="598" y="123"/>
                    <a:pt x="592" y="125"/>
                    <a:pt x="635" y="98"/>
                  </a:cubicBezTo>
                  <a:cubicBezTo>
                    <a:pt x="674" y="73"/>
                    <a:pt x="696" y="51"/>
                    <a:pt x="680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2784" y="642"/>
              <a:ext cx="188" cy="18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725473" y="1377614"/>
            <a:ext cx="3675142" cy="871500"/>
            <a:chOff x="4639360" y="1628800"/>
            <a:chExt cx="3677056" cy="871500"/>
          </a:xfrm>
        </p:grpSpPr>
        <p:cxnSp>
          <p:nvCxnSpPr>
            <p:cNvPr id="33" name="直接连接符 32"/>
            <p:cNvCxnSpPr>
              <a:stCxn id="35" idx="7"/>
            </p:cNvCxnSpPr>
            <p:nvPr/>
          </p:nvCxnSpPr>
          <p:spPr>
            <a:xfrm>
              <a:off x="5510860" y="1628800"/>
              <a:ext cx="2805556" cy="0"/>
            </a:xfrm>
            <a:prstGeom prst="line">
              <a:avLst/>
            </a:prstGeom>
            <a:ln w="12700">
              <a:solidFill>
                <a:srgbClr val="EED6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4639360" y="1628800"/>
              <a:ext cx="902652" cy="871500"/>
              <a:chOff x="4639360" y="1628800"/>
              <a:chExt cx="902652" cy="871500"/>
            </a:xfrm>
          </p:grpSpPr>
          <p:sp>
            <p:nvSpPr>
              <p:cNvPr id="35" name="泪滴形 34"/>
              <p:cNvSpPr/>
              <p:nvPr/>
            </p:nvSpPr>
            <p:spPr>
              <a:xfrm>
                <a:off x="4639360" y="1628800"/>
                <a:ext cx="871500" cy="871500"/>
              </a:xfrm>
              <a:prstGeom prst="teardrop">
                <a:avLst/>
              </a:prstGeom>
              <a:solidFill>
                <a:srgbClr val="EED6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6" name="TextBox 70"/>
              <p:cNvSpPr txBox="1"/>
              <p:nvPr/>
            </p:nvSpPr>
            <p:spPr>
              <a:xfrm>
                <a:off x="4677916" y="1876762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8F8F8"/>
                    </a:solidFill>
                  </a:rPr>
                  <a:t>20%</a:t>
                </a:r>
                <a:endParaRPr lang="zh-CN" altLang="en-US" sz="2000" b="1" dirty="0">
                  <a:solidFill>
                    <a:srgbClr val="F8F8F8"/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702615" y="2882378"/>
            <a:ext cx="3675142" cy="871500"/>
            <a:chOff x="4616490" y="3133564"/>
            <a:chExt cx="3677056" cy="87150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487990" y="3133564"/>
              <a:ext cx="2805556" cy="0"/>
            </a:xfrm>
            <a:prstGeom prst="line">
              <a:avLst/>
            </a:prstGeom>
            <a:ln w="12700">
              <a:solidFill>
                <a:srgbClr val="F9B1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/>
          </p:nvGrpSpPr>
          <p:grpSpPr>
            <a:xfrm>
              <a:off x="4616490" y="3133564"/>
              <a:ext cx="886848" cy="871500"/>
              <a:chOff x="4616490" y="3133564"/>
              <a:chExt cx="886848" cy="871500"/>
            </a:xfrm>
          </p:grpSpPr>
          <p:sp>
            <p:nvSpPr>
              <p:cNvPr id="40" name="泪滴形 39"/>
              <p:cNvSpPr/>
              <p:nvPr/>
            </p:nvSpPr>
            <p:spPr>
              <a:xfrm>
                <a:off x="4616490" y="3133564"/>
                <a:ext cx="871500" cy="871500"/>
              </a:xfrm>
              <a:prstGeom prst="teardrop">
                <a:avLst/>
              </a:prstGeom>
              <a:solidFill>
                <a:srgbClr val="F9B1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TextBox 75"/>
              <p:cNvSpPr txBox="1"/>
              <p:nvPr/>
            </p:nvSpPr>
            <p:spPr>
              <a:xfrm>
                <a:off x="4639242" y="3326773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8F8F8"/>
                    </a:solidFill>
                  </a:rPr>
                  <a:t>30%</a:t>
                </a:r>
                <a:endParaRPr lang="zh-CN" altLang="en-US" sz="2000" b="1" dirty="0">
                  <a:solidFill>
                    <a:srgbClr val="F8F8F8"/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714045" y="4313166"/>
            <a:ext cx="3663713" cy="871500"/>
            <a:chOff x="4627925" y="4564352"/>
            <a:chExt cx="3665621" cy="871500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5487990" y="4564352"/>
              <a:ext cx="2805556" cy="0"/>
            </a:xfrm>
            <a:prstGeom prst="line">
              <a:avLst/>
            </a:prstGeom>
            <a:ln w="12700">
              <a:solidFill>
                <a:srgbClr val="FB4E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/>
            <p:cNvGrpSpPr/>
            <p:nvPr/>
          </p:nvGrpSpPr>
          <p:grpSpPr>
            <a:xfrm>
              <a:off x="4627925" y="4564352"/>
              <a:ext cx="891217" cy="871500"/>
              <a:chOff x="4627925" y="4564352"/>
              <a:chExt cx="891217" cy="871500"/>
            </a:xfrm>
          </p:grpSpPr>
          <p:sp>
            <p:nvSpPr>
              <p:cNvPr id="45" name="泪滴形 44"/>
              <p:cNvSpPr/>
              <p:nvPr/>
            </p:nvSpPr>
            <p:spPr>
              <a:xfrm>
                <a:off x="4627925" y="4564352"/>
                <a:ext cx="871500" cy="871500"/>
              </a:xfrm>
              <a:prstGeom prst="teardrop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TextBox 80"/>
              <p:cNvSpPr txBox="1"/>
              <p:nvPr/>
            </p:nvSpPr>
            <p:spPr>
              <a:xfrm>
                <a:off x="4655046" y="4800047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8F8F8"/>
                    </a:solidFill>
                  </a:rPr>
                  <a:t>50%</a:t>
                </a:r>
                <a:endParaRPr lang="zh-CN" altLang="en-US" sz="2000" b="1" dirty="0">
                  <a:solidFill>
                    <a:srgbClr val="F8F8F8"/>
                  </a:solidFill>
                </a:endParaRPr>
              </a:p>
            </p:txBody>
          </p:sp>
        </p:grpSp>
      </p:grpSp>
      <p:sp>
        <p:nvSpPr>
          <p:cNvPr id="47" name="矩形 46"/>
          <p:cNvSpPr/>
          <p:nvPr/>
        </p:nvSpPr>
        <p:spPr>
          <a:xfrm>
            <a:off x="6743299" y="1470382"/>
            <a:ext cx="2739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720441" y="2996080"/>
            <a:ext cx="2739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751628" y="4410433"/>
            <a:ext cx="2739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789024" y="872412"/>
            <a:ext cx="3728295" cy="4419600"/>
            <a:chOff x="336" y="1008"/>
            <a:chExt cx="1728" cy="2784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gray">
            <a:xfrm>
              <a:off x="336" y="1008"/>
              <a:ext cx="1728" cy="2784"/>
            </a:xfrm>
            <a:prstGeom prst="rightArrow">
              <a:avLst>
                <a:gd name="adj1" fmla="val 62787"/>
                <a:gd name="adj2" fmla="val 41259"/>
              </a:avLst>
            </a:prstGeom>
            <a:solidFill>
              <a:srgbClr val="F9B105"/>
            </a:solidFill>
            <a:ln w="19050" cap="rnd" algn="ctr">
              <a:solidFill>
                <a:schemeClr val="bg2"/>
              </a:solidFill>
              <a:prstDash val="sysDot"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black">
            <a:xfrm>
              <a:off x="484" y="2160"/>
              <a:ext cx="126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zh-CN" altLang="en-US" sz="3600" dirty="0">
                  <a:solidFill>
                    <a:schemeClr val="bg1"/>
                  </a:solidFill>
                  <a:latin typeface="+mj-ea"/>
                  <a:ea typeface="+mj-ea"/>
                </a:rPr>
                <a:t>添加标题</a:t>
              </a:r>
              <a:endParaRPr lang="en-US" altLang="zh-CN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786224" y="948612"/>
            <a:ext cx="6718710" cy="4273550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>
              <a:solidFill>
                <a:schemeClr val="bg1"/>
              </a:solidFill>
            </a:endParaRPr>
          </a:p>
        </p:txBody>
      </p:sp>
      <p:grpSp>
        <p:nvGrpSpPr>
          <p:cNvPr id="6" name="Group 27"/>
          <p:cNvGrpSpPr/>
          <p:nvPr/>
        </p:nvGrpSpPr>
        <p:grpSpPr bwMode="auto">
          <a:xfrm>
            <a:off x="4919627" y="3848977"/>
            <a:ext cx="6480547" cy="1228725"/>
            <a:chOff x="2208" y="2832"/>
            <a:chExt cx="3102" cy="774"/>
          </a:xfrm>
        </p:grpSpPr>
        <p:grpSp>
          <p:nvGrpSpPr>
            <p:cNvPr id="7" name="Group 12"/>
            <p:cNvGrpSpPr/>
            <p:nvPr/>
          </p:nvGrpSpPr>
          <p:grpSpPr bwMode="auto">
            <a:xfrm>
              <a:off x="2208" y="2832"/>
              <a:ext cx="3102" cy="774"/>
              <a:chOff x="2304" y="2880"/>
              <a:chExt cx="3102" cy="774"/>
            </a:xfrm>
          </p:grpSpPr>
          <p:sp>
            <p:nvSpPr>
              <p:cNvPr id="9" name="AutoShape 13"/>
              <p:cNvSpPr>
                <a:spLocks noChangeArrowheads="1"/>
              </p:cNvSpPr>
              <p:nvPr/>
            </p:nvSpPr>
            <p:spPr bwMode="gray">
              <a:xfrm>
                <a:off x="2334" y="2880"/>
                <a:ext cx="3072" cy="774"/>
              </a:xfrm>
              <a:prstGeom prst="roundRect">
                <a:avLst>
                  <a:gd name="adj" fmla="val 10889"/>
                </a:avLst>
              </a:prstGeom>
              <a:solidFill>
                <a:srgbClr val="A8D8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 sz="14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AutoShape 14"/>
              <p:cNvSpPr>
                <a:spLocks noChangeArrowheads="1"/>
              </p:cNvSpPr>
              <p:nvPr/>
            </p:nvSpPr>
            <p:spPr bwMode="gray">
              <a:xfrm>
                <a:off x="2304" y="3168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 sz="14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8" name="Text Box 15"/>
            <p:cNvSpPr txBox="1">
              <a:spLocks noChangeArrowheads="1"/>
            </p:cNvSpPr>
            <p:nvPr/>
          </p:nvSpPr>
          <p:spPr bwMode="gray">
            <a:xfrm>
              <a:off x="2640" y="2936"/>
              <a:ext cx="254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bg1"/>
                  </a:solidFill>
                  <a:latin typeface="+mj-ea"/>
                  <a:ea typeface="+mj-ea"/>
                  <a:sym typeface="微软雅黑" panose="020B0503020204020204" pitchFamily="34" charset="-122"/>
                </a:rPr>
                <a:t>在此录入上述图表的综合描述说明，在此录入上述图表的综合描述说明。在此录入上述图表的综合描述说明，在此录入上述图表的综合描述说明。</a:t>
              </a:r>
              <a:endParaRPr lang="en-US" altLang="zh-CN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Group 26"/>
          <p:cNvGrpSpPr/>
          <p:nvPr/>
        </p:nvGrpSpPr>
        <p:grpSpPr bwMode="auto">
          <a:xfrm>
            <a:off x="4919627" y="2463089"/>
            <a:ext cx="6480547" cy="1228725"/>
            <a:chOff x="2208" y="2010"/>
            <a:chExt cx="3102" cy="774"/>
          </a:xfrm>
        </p:grpSpPr>
        <p:grpSp>
          <p:nvGrpSpPr>
            <p:cNvPr id="12" name="Group 9"/>
            <p:cNvGrpSpPr/>
            <p:nvPr/>
          </p:nvGrpSpPr>
          <p:grpSpPr bwMode="auto">
            <a:xfrm>
              <a:off x="2208" y="2010"/>
              <a:ext cx="3102" cy="774"/>
              <a:chOff x="2304" y="2058"/>
              <a:chExt cx="3102" cy="774"/>
            </a:xfrm>
          </p:grpSpPr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2334" y="2058"/>
                <a:ext cx="3072" cy="774"/>
              </a:xfrm>
              <a:prstGeom prst="roundRect">
                <a:avLst>
                  <a:gd name="adj" fmla="val 10889"/>
                </a:avLst>
              </a:prstGeom>
              <a:solidFill>
                <a:srgbClr val="EED6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 sz="14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5" name="AutoShape 11"/>
              <p:cNvSpPr>
                <a:spLocks noChangeArrowheads="1"/>
              </p:cNvSpPr>
              <p:nvPr/>
            </p:nvSpPr>
            <p:spPr bwMode="gray">
              <a:xfrm>
                <a:off x="2304" y="2352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 sz="14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2640" y="2114"/>
              <a:ext cx="254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bg1"/>
                  </a:solidFill>
                  <a:latin typeface="+mj-ea"/>
                  <a:ea typeface="+mj-ea"/>
                  <a:sym typeface="微软雅黑" panose="020B0503020204020204" pitchFamily="34" charset="-122"/>
                </a:rPr>
                <a:t>在此录入上述图表的综合描述说明，在此录入上述图表的综合描述说明。在此录入上述图表的综合描述说明，在此录入上述图表的综合描述说明。</a:t>
              </a:r>
              <a:endParaRPr lang="en-US" altLang="zh-CN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Group 25"/>
          <p:cNvGrpSpPr/>
          <p:nvPr/>
        </p:nvGrpSpPr>
        <p:grpSpPr bwMode="auto">
          <a:xfrm>
            <a:off x="4919627" y="1101014"/>
            <a:ext cx="6480547" cy="1228725"/>
            <a:chOff x="2208" y="1152"/>
            <a:chExt cx="3102" cy="774"/>
          </a:xfrm>
        </p:grpSpPr>
        <p:grpSp>
          <p:nvGrpSpPr>
            <p:cNvPr id="17" name="Group 6"/>
            <p:cNvGrpSpPr/>
            <p:nvPr/>
          </p:nvGrpSpPr>
          <p:grpSpPr bwMode="auto">
            <a:xfrm>
              <a:off x="2208" y="1152"/>
              <a:ext cx="3102" cy="774"/>
              <a:chOff x="2304" y="1200"/>
              <a:chExt cx="3102" cy="774"/>
            </a:xfrm>
          </p:grpSpPr>
          <p:sp>
            <p:nvSpPr>
              <p:cNvPr id="19" name="AutoShape 7"/>
              <p:cNvSpPr>
                <a:spLocks noChangeArrowheads="1"/>
              </p:cNvSpPr>
              <p:nvPr/>
            </p:nvSpPr>
            <p:spPr bwMode="gray">
              <a:xfrm>
                <a:off x="2334" y="1200"/>
                <a:ext cx="3072" cy="774"/>
              </a:xfrm>
              <a:prstGeom prst="roundRect">
                <a:avLst>
                  <a:gd name="adj" fmla="val 10889"/>
                </a:avLst>
              </a:prstGeom>
              <a:solidFill>
                <a:srgbClr val="FB4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 sz="14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2304" y="1488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 sz="14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8" name="Text Box 17"/>
            <p:cNvSpPr txBox="1">
              <a:spLocks noChangeArrowheads="1"/>
            </p:cNvSpPr>
            <p:nvPr/>
          </p:nvSpPr>
          <p:spPr bwMode="gray">
            <a:xfrm>
              <a:off x="2640" y="1256"/>
              <a:ext cx="254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bg1"/>
                  </a:solidFill>
                  <a:latin typeface="+mj-ea"/>
                  <a:ea typeface="+mj-ea"/>
                  <a:sym typeface="微软雅黑" panose="020B0503020204020204" pitchFamily="34" charset="-122"/>
                </a:rPr>
                <a:t>在此录入上述图表的综合描述说明，在此录入上述图表的综合描述说明。在此录入上述图表的综合描述说明，在此录入上述图表的综合描述说明。</a:t>
              </a:r>
              <a:endParaRPr lang="en-US" altLang="zh-CN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 flipV="1">
            <a:off x="1690931" y="1005144"/>
            <a:ext cx="1584119" cy="38163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3275050" y="1005146"/>
            <a:ext cx="1655547" cy="38877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 flipV="1">
            <a:off x="1186170" y="2516445"/>
            <a:ext cx="3744426" cy="23764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1186171" y="2516444"/>
            <a:ext cx="4320613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H="1">
            <a:off x="1690930" y="2516444"/>
            <a:ext cx="3815853" cy="23050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7" name="Group 13"/>
          <p:cNvGrpSpPr/>
          <p:nvPr/>
        </p:nvGrpSpPr>
        <p:grpSpPr bwMode="auto">
          <a:xfrm>
            <a:off x="1330615" y="4389694"/>
            <a:ext cx="792059" cy="792162"/>
            <a:chOff x="1610" y="2660"/>
            <a:chExt cx="499" cy="499"/>
          </a:xfrm>
        </p:grpSpPr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1610" y="2660"/>
              <a:ext cx="499" cy="499"/>
            </a:xfrm>
            <a:prstGeom prst="ellipse">
              <a:avLst/>
            </a:prstGeom>
            <a:solidFill>
              <a:srgbClr val="A8D84E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1655" y="2840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en-US" altLang="zh-CN" sz="1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Group 17"/>
          <p:cNvGrpSpPr/>
          <p:nvPr/>
        </p:nvGrpSpPr>
        <p:grpSpPr bwMode="auto">
          <a:xfrm>
            <a:off x="2914734" y="644783"/>
            <a:ext cx="792059" cy="792163"/>
            <a:chOff x="1610" y="2660"/>
            <a:chExt cx="499" cy="499"/>
          </a:xfrm>
        </p:grpSpPr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1610" y="2660"/>
              <a:ext cx="499" cy="499"/>
            </a:xfrm>
            <a:prstGeom prst="ellipse">
              <a:avLst/>
            </a:prstGeom>
            <a:solidFill>
              <a:srgbClr val="EED683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655" y="2840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en-US" altLang="zh-CN" sz="1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Group 21"/>
          <p:cNvGrpSpPr/>
          <p:nvPr/>
        </p:nvGrpSpPr>
        <p:grpSpPr bwMode="auto">
          <a:xfrm>
            <a:off x="4498853" y="4389694"/>
            <a:ext cx="792059" cy="792162"/>
            <a:chOff x="1610" y="2660"/>
            <a:chExt cx="499" cy="499"/>
          </a:xfrm>
        </p:grpSpPr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1610" y="2660"/>
              <a:ext cx="499" cy="499"/>
            </a:xfrm>
            <a:prstGeom prst="ellipse">
              <a:avLst/>
            </a:prstGeom>
            <a:solidFill>
              <a:srgbClr val="F9B105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1655" y="2840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en-US" altLang="zh-CN" sz="1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Group 25"/>
          <p:cNvGrpSpPr/>
          <p:nvPr/>
        </p:nvGrpSpPr>
        <p:grpSpPr bwMode="auto">
          <a:xfrm>
            <a:off x="754427" y="2084644"/>
            <a:ext cx="792060" cy="792162"/>
            <a:chOff x="1610" y="2660"/>
            <a:chExt cx="499" cy="499"/>
          </a:xfrm>
        </p:grpSpPr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1610" y="2660"/>
              <a:ext cx="499" cy="499"/>
            </a:xfrm>
            <a:prstGeom prst="ellipse">
              <a:avLst/>
            </a:prstGeom>
            <a:solidFill>
              <a:srgbClr val="FB4E58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1655" y="2840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en-US" altLang="zh-CN" sz="1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3" name="Group 29"/>
          <p:cNvGrpSpPr/>
          <p:nvPr/>
        </p:nvGrpSpPr>
        <p:grpSpPr bwMode="auto">
          <a:xfrm>
            <a:off x="5075039" y="2084644"/>
            <a:ext cx="792060" cy="792162"/>
            <a:chOff x="1610" y="2660"/>
            <a:chExt cx="499" cy="499"/>
          </a:xfrm>
        </p:grpSpPr>
        <p:sp>
          <p:nvSpPr>
            <p:cNvPr id="24" name="Oval 30"/>
            <p:cNvSpPr>
              <a:spLocks noChangeArrowheads="1"/>
            </p:cNvSpPr>
            <p:nvPr/>
          </p:nvSpPr>
          <p:spPr bwMode="auto">
            <a:xfrm>
              <a:off x="1610" y="2660"/>
              <a:ext cx="499" cy="49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1655" y="2840"/>
              <a:ext cx="4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en-US" altLang="zh-CN" sz="1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Group 33"/>
          <p:cNvGrpSpPr/>
          <p:nvPr/>
        </p:nvGrpSpPr>
        <p:grpSpPr bwMode="auto">
          <a:xfrm>
            <a:off x="1114743" y="1052769"/>
            <a:ext cx="4463469" cy="4418012"/>
            <a:chOff x="1338" y="784"/>
            <a:chExt cx="2812" cy="2783"/>
          </a:xfrm>
        </p:grpSpPr>
        <p:sp>
          <p:nvSpPr>
            <p:cNvPr id="28" name="Arc 34"/>
            <p:cNvSpPr/>
            <p:nvPr/>
          </p:nvSpPr>
          <p:spPr bwMode="auto">
            <a:xfrm>
              <a:off x="2744" y="784"/>
              <a:ext cx="1194" cy="1377"/>
            </a:xfrm>
            <a:custGeom>
              <a:avLst/>
              <a:gdLst>
                <a:gd name="T0" fmla="*/ 280 w 18345"/>
                <a:gd name="T1" fmla="*/ 0 h 21166"/>
                <a:gd name="T2" fmla="*/ 1194 w 18345"/>
                <a:gd name="T3" fmla="*/ 635 h 21166"/>
                <a:gd name="T4" fmla="*/ 0 w 18345"/>
                <a:gd name="T5" fmla="*/ 1377 h 211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45" h="21166" fill="none" extrusionOk="0">
                  <a:moveTo>
                    <a:pt x="4308" y="-1"/>
                  </a:moveTo>
                  <a:cubicBezTo>
                    <a:pt x="10130" y="1185"/>
                    <a:pt x="15208" y="4716"/>
                    <a:pt x="18345" y="9763"/>
                  </a:cubicBezTo>
                </a:path>
                <a:path w="18345" h="21166" stroke="0" extrusionOk="0">
                  <a:moveTo>
                    <a:pt x="4308" y="-1"/>
                  </a:moveTo>
                  <a:cubicBezTo>
                    <a:pt x="10130" y="1185"/>
                    <a:pt x="15208" y="4716"/>
                    <a:pt x="18345" y="9763"/>
                  </a:cubicBezTo>
                  <a:lnTo>
                    <a:pt x="0" y="21166"/>
                  </a:lnTo>
                  <a:lnTo>
                    <a:pt x="4308" y="-1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prstDash val="dash"/>
              <a:rou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Arc 35"/>
            <p:cNvSpPr/>
            <p:nvPr/>
          </p:nvSpPr>
          <p:spPr bwMode="auto">
            <a:xfrm>
              <a:off x="2744" y="1970"/>
              <a:ext cx="1406" cy="960"/>
            </a:xfrm>
            <a:custGeom>
              <a:avLst/>
              <a:gdLst>
                <a:gd name="T0" fmla="*/ 1393 w 21600"/>
                <a:gd name="T1" fmla="*/ 0 h 14743"/>
                <a:gd name="T2" fmla="*/ 1177 w 21600"/>
                <a:gd name="T3" fmla="*/ 960 h 14743"/>
                <a:gd name="T4" fmla="*/ 0 w 21600"/>
                <a:gd name="T5" fmla="*/ 191 h 147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743" fill="none" extrusionOk="0">
                  <a:moveTo>
                    <a:pt x="21399" y="0"/>
                  </a:moveTo>
                  <a:cubicBezTo>
                    <a:pt x="21533" y="972"/>
                    <a:pt x="21600" y="1953"/>
                    <a:pt x="21600" y="2935"/>
                  </a:cubicBezTo>
                  <a:cubicBezTo>
                    <a:pt x="21600" y="7128"/>
                    <a:pt x="20379" y="11231"/>
                    <a:pt x="18086" y="14742"/>
                  </a:cubicBezTo>
                </a:path>
                <a:path w="21600" h="14743" stroke="0" extrusionOk="0">
                  <a:moveTo>
                    <a:pt x="21399" y="0"/>
                  </a:moveTo>
                  <a:cubicBezTo>
                    <a:pt x="21533" y="972"/>
                    <a:pt x="21600" y="1953"/>
                    <a:pt x="21600" y="2935"/>
                  </a:cubicBezTo>
                  <a:cubicBezTo>
                    <a:pt x="21600" y="7128"/>
                    <a:pt x="20379" y="11231"/>
                    <a:pt x="18086" y="14742"/>
                  </a:cubicBezTo>
                  <a:lnTo>
                    <a:pt x="0" y="2935"/>
                  </a:lnTo>
                  <a:lnTo>
                    <a:pt x="21399" y="0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prstDash val="dash"/>
              <a:rou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Arc 36"/>
            <p:cNvSpPr/>
            <p:nvPr/>
          </p:nvSpPr>
          <p:spPr bwMode="auto">
            <a:xfrm>
              <a:off x="1952" y="2161"/>
              <a:ext cx="1552" cy="1406"/>
            </a:xfrm>
            <a:custGeom>
              <a:avLst/>
              <a:gdLst>
                <a:gd name="T0" fmla="*/ 1552 w 23836"/>
                <a:gd name="T1" fmla="*/ 1184 h 21600"/>
                <a:gd name="T2" fmla="*/ 0 w 23836"/>
                <a:gd name="T3" fmla="*/ 1161 h 21600"/>
                <a:gd name="T4" fmla="*/ 793 w 238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836" h="21600" fill="none" extrusionOk="0">
                  <a:moveTo>
                    <a:pt x="23836" y="18183"/>
                  </a:moveTo>
                  <a:cubicBezTo>
                    <a:pt x="20356" y="20414"/>
                    <a:pt x="16310" y="21599"/>
                    <a:pt x="12177" y="21600"/>
                  </a:cubicBezTo>
                  <a:cubicBezTo>
                    <a:pt x="7832" y="21600"/>
                    <a:pt x="3588" y="20289"/>
                    <a:pt x="-1" y="17840"/>
                  </a:cubicBezTo>
                </a:path>
                <a:path w="23836" h="21600" stroke="0" extrusionOk="0">
                  <a:moveTo>
                    <a:pt x="23836" y="18183"/>
                  </a:moveTo>
                  <a:cubicBezTo>
                    <a:pt x="20356" y="20414"/>
                    <a:pt x="16310" y="21599"/>
                    <a:pt x="12177" y="21600"/>
                  </a:cubicBezTo>
                  <a:cubicBezTo>
                    <a:pt x="7832" y="21600"/>
                    <a:pt x="3588" y="20289"/>
                    <a:pt x="-1" y="17840"/>
                  </a:cubicBezTo>
                  <a:lnTo>
                    <a:pt x="12177" y="0"/>
                  </a:lnTo>
                  <a:lnTo>
                    <a:pt x="23836" y="18183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prstDash val="dash"/>
              <a:rou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Arc 37"/>
            <p:cNvSpPr/>
            <p:nvPr/>
          </p:nvSpPr>
          <p:spPr bwMode="auto">
            <a:xfrm>
              <a:off x="1338" y="1993"/>
              <a:ext cx="1406" cy="896"/>
            </a:xfrm>
            <a:custGeom>
              <a:avLst/>
              <a:gdLst>
                <a:gd name="T0" fmla="*/ 204 w 21600"/>
                <a:gd name="T1" fmla="*/ 896 h 13761"/>
                <a:gd name="T2" fmla="*/ 10 w 21600"/>
                <a:gd name="T3" fmla="*/ 0 h 13761"/>
                <a:gd name="T4" fmla="*/ 1406 w 21600"/>
                <a:gd name="T5" fmla="*/ 167 h 137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3761" fill="none" extrusionOk="0">
                  <a:moveTo>
                    <a:pt x="3127" y="13761"/>
                  </a:moveTo>
                  <a:cubicBezTo>
                    <a:pt x="1081" y="10385"/>
                    <a:pt x="0" y="6513"/>
                    <a:pt x="0" y="2566"/>
                  </a:cubicBezTo>
                  <a:cubicBezTo>
                    <a:pt x="-1" y="1708"/>
                    <a:pt x="51" y="851"/>
                    <a:pt x="152" y="-1"/>
                  </a:cubicBezTo>
                </a:path>
                <a:path w="21600" h="13761" stroke="0" extrusionOk="0">
                  <a:moveTo>
                    <a:pt x="3127" y="13761"/>
                  </a:moveTo>
                  <a:cubicBezTo>
                    <a:pt x="1081" y="10385"/>
                    <a:pt x="0" y="6513"/>
                    <a:pt x="0" y="2566"/>
                  </a:cubicBezTo>
                  <a:cubicBezTo>
                    <a:pt x="-1" y="1708"/>
                    <a:pt x="51" y="851"/>
                    <a:pt x="152" y="-1"/>
                  </a:cubicBezTo>
                  <a:lnTo>
                    <a:pt x="21600" y="2566"/>
                  </a:lnTo>
                  <a:lnTo>
                    <a:pt x="3127" y="13761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prstDash val="dash"/>
              <a:rou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Arc 38"/>
            <p:cNvSpPr/>
            <p:nvPr/>
          </p:nvSpPr>
          <p:spPr bwMode="auto">
            <a:xfrm>
              <a:off x="1544" y="798"/>
              <a:ext cx="1200" cy="1364"/>
            </a:xfrm>
            <a:custGeom>
              <a:avLst/>
              <a:gdLst>
                <a:gd name="T0" fmla="*/ 0 w 18431"/>
                <a:gd name="T1" fmla="*/ 631 h 20954"/>
                <a:gd name="T2" fmla="*/ 859 w 18431"/>
                <a:gd name="T3" fmla="*/ 0 h 20954"/>
                <a:gd name="T4" fmla="*/ 1200 w 18431"/>
                <a:gd name="T5" fmla="*/ 1364 h 209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431" h="20954" fill="none" extrusionOk="0">
                  <a:moveTo>
                    <a:pt x="-1" y="9690"/>
                  </a:moveTo>
                  <a:cubicBezTo>
                    <a:pt x="2954" y="4856"/>
                    <a:pt x="7690" y="1375"/>
                    <a:pt x="13187" y="0"/>
                  </a:cubicBezTo>
                </a:path>
                <a:path w="18431" h="20954" stroke="0" extrusionOk="0">
                  <a:moveTo>
                    <a:pt x="-1" y="9690"/>
                  </a:moveTo>
                  <a:cubicBezTo>
                    <a:pt x="2954" y="4856"/>
                    <a:pt x="7690" y="1375"/>
                    <a:pt x="13187" y="0"/>
                  </a:cubicBezTo>
                  <a:lnTo>
                    <a:pt x="18431" y="20954"/>
                  </a:lnTo>
                  <a:lnTo>
                    <a:pt x="-1" y="9690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prstDash val="dash"/>
              <a:rou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6514714" y="2157671"/>
            <a:ext cx="0" cy="219709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6813920" y="2046444"/>
            <a:ext cx="3380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。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22866" y="0"/>
            <a:ext cx="7946267" cy="6858000"/>
            <a:chOff x="2122866" y="0"/>
            <a:chExt cx="7946267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866" y="0"/>
              <a:ext cx="7946267" cy="6858000"/>
            </a:xfrm>
            <a:prstGeom prst="rect">
              <a:avLst/>
            </a:prstGeom>
          </p:spPr>
        </p:pic>
        <p:sp>
          <p:nvSpPr>
            <p:cNvPr id="6" name="任意多边形: 形状 5"/>
            <p:cNvSpPr/>
            <p:nvPr/>
          </p:nvSpPr>
          <p:spPr>
            <a:xfrm>
              <a:off x="6286500" y="533400"/>
              <a:ext cx="3155950" cy="2901950"/>
            </a:xfrm>
            <a:custGeom>
              <a:avLst/>
              <a:gdLst>
                <a:gd name="connsiteX0" fmla="*/ 1295400 w 3155950"/>
                <a:gd name="connsiteY0" fmla="*/ 196850 h 2901950"/>
                <a:gd name="connsiteX1" fmla="*/ 0 w 3155950"/>
                <a:gd name="connsiteY1" fmla="*/ 2457450 h 2901950"/>
                <a:gd name="connsiteX2" fmla="*/ 596900 w 3155950"/>
                <a:gd name="connsiteY2" fmla="*/ 2901950 h 2901950"/>
                <a:gd name="connsiteX3" fmla="*/ 3155950 w 3155950"/>
                <a:gd name="connsiteY3" fmla="*/ 2882900 h 2901950"/>
                <a:gd name="connsiteX4" fmla="*/ 2927350 w 3155950"/>
                <a:gd name="connsiteY4" fmla="*/ 806450 h 2901950"/>
                <a:gd name="connsiteX5" fmla="*/ 1517650 w 3155950"/>
                <a:gd name="connsiteY5" fmla="*/ 0 h 2901950"/>
                <a:gd name="connsiteX6" fmla="*/ 1295400 w 3155950"/>
                <a:gd name="connsiteY6" fmla="*/ 196850 h 290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5950" h="2901950">
                  <a:moveTo>
                    <a:pt x="1295400" y="196850"/>
                  </a:moveTo>
                  <a:lnTo>
                    <a:pt x="0" y="2457450"/>
                  </a:lnTo>
                  <a:lnTo>
                    <a:pt x="596900" y="2901950"/>
                  </a:lnTo>
                  <a:lnTo>
                    <a:pt x="3155950" y="2882900"/>
                  </a:lnTo>
                  <a:lnTo>
                    <a:pt x="2927350" y="806450"/>
                  </a:lnTo>
                  <a:lnTo>
                    <a:pt x="1517650" y="0"/>
                  </a:lnTo>
                  <a:lnTo>
                    <a:pt x="1295400" y="1968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5435600" y="3136900"/>
              <a:ext cx="1282700" cy="781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173251" y="303976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THRRE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43431" y="1839431"/>
            <a:ext cx="2611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/>
          <p:nvPr/>
        </p:nvSpPr>
        <p:spPr>
          <a:xfrm>
            <a:off x="2435149" y="1841540"/>
            <a:ext cx="1363088" cy="1362493"/>
          </a:xfrm>
          <a:prstGeom prst="ellipse">
            <a:avLst/>
          </a:prstGeom>
          <a:solidFill>
            <a:srgbClr val="FB4E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latin typeface="Roboto Light"/>
            </a:endParaRPr>
          </a:p>
        </p:txBody>
      </p:sp>
      <p:sp>
        <p:nvSpPr>
          <p:cNvPr id="3" name="Oval 3"/>
          <p:cNvSpPr/>
          <p:nvPr/>
        </p:nvSpPr>
        <p:spPr>
          <a:xfrm>
            <a:off x="4189902" y="2113563"/>
            <a:ext cx="807734" cy="807734"/>
          </a:xfrm>
          <a:prstGeom prst="ellipse">
            <a:avLst/>
          </a:prstGeom>
          <a:solidFill>
            <a:srgbClr val="EED683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latin typeface="Roboto Light"/>
            </a:endParaRPr>
          </a:p>
        </p:txBody>
      </p:sp>
      <p:sp>
        <p:nvSpPr>
          <p:cNvPr id="4" name="Oval 28"/>
          <p:cNvSpPr/>
          <p:nvPr/>
        </p:nvSpPr>
        <p:spPr>
          <a:xfrm>
            <a:off x="5389300" y="1840350"/>
            <a:ext cx="1362493" cy="136249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latin typeface="Roboto Light"/>
            </a:endParaRPr>
          </a:p>
        </p:txBody>
      </p:sp>
      <p:sp>
        <p:nvSpPr>
          <p:cNvPr id="5" name="Oval 29"/>
          <p:cNvSpPr/>
          <p:nvPr/>
        </p:nvSpPr>
        <p:spPr>
          <a:xfrm>
            <a:off x="7154768" y="2113563"/>
            <a:ext cx="807734" cy="807734"/>
          </a:xfrm>
          <a:prstGeom prst="ellipse">
            <a:avLst/>
          </a:prstGeom>
          <a:solidFill>
            <a:srgbClr val="A8D84E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latin typeface="Roboto Light"/>
            </a:endParaRPr>
          </a:p>
        </p:txBody>
      </p:sp>
      <p:sp>
        <p:nvSpPr>
          <p:cNvPr id="6" name="Freeform 1"/>
          <p:cNvSpPr>
            <a:spLocks noChangeArrowheads="1"/>
          </p:cNvSpPr>
          <p:nvPr/>
        </p:nvSpPr>
        <p:spPr bwMode="auto">
          <a:xfrm rot="10800000">
            <a:off x="3908356" y="2364157"/>
            <a:ext cx="197023" cy="307141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latin typeface="Roboto Light"/>
              <a:ea typeface="+mn-ea"/>
            </a:endParaRPr>
          </a:p>
        </p:txBody>
      </p:sp>
      <p:sp>
        <p:nvSpPr>
          <p:cNvPr id="7" name="Freeform 1"/>
          <p:cNvSpPr>
            <a:spLocks noChangeArrowheads="1"/>
          </p:cNvSpPr>
          <p:nvPr/>
        </p:nvSpPr>
        <p:spPr bwMode="auto">
          <a:xfrm rot="10800000">
            <a:off x="5097635" y="2364157"/>
            <a:ext cx="197023" cy="307141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latin typeface="Roboto Light"/>
              <a:ea typeface="+mn-ea"/>
            </a:endParaRPr>
          </a:p>
        </p:txBody>
      </p:sp>
      <p:sp>
        <p:nvSpPr>
          <p:cNvPr id="8" name="Freeform 1"/>
          <p:cNvSpPr>
            <a:spLocks noChangeArrowheads="1"/>
          </p:cNvSpPr>
          <p:nvPr/>
        </p:nvSpPr>
        <p:spPr bwMode="auto">
          <a:xfrm rot="10800000">
            <a:off x="6857745" y="2364157"/>
            <a:ext cx="196428" cy="307141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latin typeface="Roboto Light"/>
              <a:ea typeface="+mn-ea"/>
            </a:endParaRPr>
          </a:p>
        </p:txBody>
      </p:sp>
      <p:sp>
        <p:nvSpPr>
          <p:cNvPr id="9" name="Oval 37"/>
          <p:cNvSpPr/>
          <p:nvPr/>
        </p:nvSpPr>
        <p:spPr>
          <a:xfrm>
            <a:off x="8359523" y="1836183"/>
            <a:ext cx="1363088" cy="1362493"/>
          </a:xfrm>
          <a:prstGeom prst="ellipse">
            <a:avLst/>
          </a:prstGeom>
          <a:solidFill>
            <a:srgbClr val="F9B1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latin typeface="Roboto Light"/>
            </a:endParaRPr>
          </a:p>
        </p:txBody>
      </p:sp>
      <p:sp>
        <p:nvSpPr>
          <p:cNvPr id="10" name="Freeform 1"/>
          <p:cNvSpPr>
            <a:spLocks noChangeArrowheads="1"/>
          </p:cNvSpPr>
          <p:nvPr/>
        </p:nvSpPr>
        <p:spPr bwMode="auto">
          <a:xfrm rot="10800000">
            <a:off x="8052977" y="2364157"/>
            <a:ext cx="196428" cy="307141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latin typeface="Roboto Light"/>
              <a:ea typeface="+mn-ea"/>
            </a:endParaRPr>
          </a:p>
        </p:txBody>
      </p:sp>
      <p:sp>
        <p:nvSpPr>
          <p:cNvPr id="11" name="Freeform 16"/>
          <p:cNvSpPr>
            <a:spLocks noChangeArrowheads="1"/>
          </p:cNvSpPr>
          <p:nvPr/>
        </p:nvSpPr>
        <p:spPr bwMode="auto">
          <a:xfrm>
            <a:off x="2850624" y="2105230"/>
            <a:ext cx="517854" cy="813091"/>
          </a:xfrm>
          <a:custGeom>
            <a:avLst/>
            <a:gdLst>
              <a:gd name="T0" fmla="*/ 853180 w 657"/>
              <a:gd name="T1" fmla="*/ 1989409 h 1032"/>
              <a:gd name="T2" fmla="*/ 699775 w 657"/>
              <a:gd name="T3" fmla="*/ 2165872 h 1032"/>
              <a:gd name="T4" fmla="*/ 525357 w 657"/>
              <a:gd name="T5" fmla="*/ 1989409 h 1032"/>
              <a:gd name="T6" fmla="*/ 941440 w 657"/>
              <a:gd name="T7" fmla="*/ 1924286 h 1032"/>
              <a:gd name="T8" fmla="*/ 416083 w 657"/>
              <a:gd name="T9" fmla="*/ 1749924 h 1032"/>
              <a:gd name="T10" fmla="*/ 1378537 w 657"/>
              <a:gd name="T11" fmla="*/ 699549 h 1032"/>
              <a:gd name="T12" fmla="*/ 1181002 w 657"/>
              <a:gd name="T13" fmla="*/ 1180621 h 1032"/>
              <a:gd name="T14" fmla="*/ 1115858 w 657"/>
              <a:gd name="T15" fmla="*/ 1333976 h 1032"/>
              <a:gd name="T16" fmla="*/ 1050714 w 657"/>
              <a:gd name="T17" fmla="*/ 1487330 h 1032"/>
              <a:gd name="T18" fmla="*/ 1050714 w 657"/>
              <a:gd name="T19" fmla="*/ 1531446 h 1032"/>
              <a:gd name="T20" fmla="*/ 348837 w 657"/>
              <a:gd name="T21" fmla="*/ 1661692 h 1032"/>
              <a:gd name="T22" fmla="*/ 327823 w 657"/>
              <a:gd name="T23" fmla="*/ 1487330 h 1032"/>
              <a:gd name="T24" fmla="*/ 283693 w 657"/>
              <a:gd name="T25" fmla="*/ 1333976 h 1032"/>
              <a:gd name="T26" fmla="*/ 195433 w 657"/>
              <a:gd name="T27" fmla="*/ 1159613 h 1032"/>
              <a:gd name="T28" fmla="*/ 0 w 657"/>
              <a:gd name="T29" fmla="*/ 699549 h 1032"/>
              <a:gd name="T30" fmla="*/ 699775 w 657"/>
              <a:gd name="T31" fmla="*/ 0 h 1032"/>
              <a:gd name="T32" fmla="*/ 1378537 w 657"/>
              <a:gd name="T33" fmla="*/ 699549 h 1032"/>
              <a:gd name="T34" fmla="*/ 1071728 w 657"/>
              <a:gd name="T35" fmla="*/ 327717 h 1032"/>
              <a:gd name="T36" fmla="*/ 327823 w 657"/>
              <a:gd name="T37" fmla="*/ 327717 h 1032"/>
              <a:gd name="T38" fmla="*/ 306808 w 657"/>
              <a:gd name="T39" fmla="*/ 1048274 h 1032"/>
              <a:gd name="T40" fmla="*/ 348837 w 657"/>
              <a:gd name="T41" fmla="*/ 1136505 h 1032"/>
              <a:gd name="T42" fmla="*/ 481227 w 657"/>
              <a:gd name="T43" fmla="*/ 1399099 h 1032"/>
              <a:gd name="T44" fmla="*/ 897310 w 657"/>
              <a:gd name="T45" fmla="*/ 1508338 h 1032"/>
              <a:gd name="T46" fmla="*/ 962454 w 657"/>
              <a:gd name="T47" fmla="*/ 1268852 h 1032"/>
              <a:gd name="T48" fmla="*/ 1071728 w 657"/>
              <a:gd name="T49" fmla="*/ 1092389 h 1032"/>
              <a:gd name="T50" fmla="*/ 1225132 w 657"/>
              <a:gd name="T51" fmla="*/ 699549 h 1032"/>
              <a:gd name="T52" fmla="*/ 743905 w 657"/>
              <a:gd name="T53" fmla="*/ 743665 h 1032"/>
              <a:gd name="T54" fmla="*/ 634631 w 657"/>
              <a:gd name="T55" fmla="*/ 743665 h 1032"/>
              <a:gd name="T56" fmla="*/ 502241 w 657"/>
              <a:gd name="T57" fmla="*/ 743665 h 1032"/>
              <a:gd name="T58" fmla="*/ 525357 w 657"/>
              <a:gd name="T59" fmla="*/ 1048274 h 1032"/>
              <a:gd name="T60" fmla="*/ 634631 w 657"/>
              <a:gd name="T61" fmla="*/ 1048274 h 1032"/>
              <a:gd name="T62" fmla="*/ 764920 w 657"/>
              <a:gd name="T63" fmla="*/ 1048274 h 1032"/>
              <a:gd name="T64" fmla="*/ 874194 w 657"/>
              <a:gd name="T65" fmla="*/ 1048274 h 1032"/>
              <a:gd name="T66" fmla="*/ 897310 w 657"/>
              <a:gd name="T67" fmla="*/ 743665 h 1032"/>
              <a:gd name="T68" fmla="*/ 809050 w 657"/>
              <a:gd name="T69" fmla="*/ 873912 h 103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1433" tIns="45716" rIns="91433" bIns="45716" anchor="ctr"/>
          <a:lstStyle/>
          <a:p>
            <a:endParaRPr lang="zh-CN" altLang="en-US" sz="605"/>
          </a:p>
        </p:txBody>
      </p:sp>
      <p:sp>
        <p:nvSpPr>
          <p:cNvPr id="12" name="Freeform 17"/>
          <p:cNvSpPr>
            <a:spLocks noChangeArrowheads="1"/>
          </p:cNvSpPr>
          <p:nvPr/>
        </p:nvSpPr>
        <p:spPr bwMode="auto">
          <a:xfrm>
            <a:off x="4448829" y="2289752"/>
            <a:ext cx="294641" cy="411307"/>
          </a:xfrm>
          <a:custGeom>
            <a:avLst/>
            <a:gdLst>
              <a:gd name="T0" fmla="*/ 509767 w 503"/>
              <a:gd name="T1" fmla="*/ 221560 h 703"/>
              <a:gd name="T2" fmla="*/ 262702 w 503"/>
              <a:gd name="T3" fmla="*/ 221560 h 703"/>
              <a:gd name="T4" fmla="*/ 262702 w 503"/>
              <a:gd name="T5" fmla="*/ 209078 h 703"/>
              <a:gd name="T6" fmla="*/ 287721 w 503"/>
              <a:gd name="T7" fmla="*/ 195036 h 703"/>
              <a:gd name="T8" fmla="*/ 484748 w 503"/>
              <a:gd name="T9" fmla="*/ 195036 h 703"/>
              <a:gd name="T10" fmla="*/ 536350 w 503"/>
              <a:gd name="T11" fmla="*/ 0 h 703"/>
              <a:gd name="T12" fmla="*/ 236119 w 503"/>
              <a:gd name="T13" fmla="*/ 0 h 703"/>
              <a:gd name="T14" fmla="*/ 275212 w 503"/>
              <a:gd name="T15" fmla="*/ 195036 h 703"/>
              <a:gd name="T16" fmla="*/ 104768 w 503"/>
              <a:gd name="T17" fmla="*/ 104539 h 703"/>
              <a:gd name="T18" fmla="*/ 117278 w 503"/>
              <a:gd name="T19" fmla="*/ 131064 h 703"/>
              <a:gd name="T20" fmla="*/ 262702 w 503"/>
              <a:gd name="T21" fmla="*/ 209078 h 703"/>
              <a:gd name="T22" fmla="*/ 143861 w 503"/>
              <a:gd name="T23" fmla="*/ 209078 h 703"/>
              <a:gd name="T24" fmla="*/ 131351 w 503"/>
              <a:gd name="T25" fmla="*/ 221560 h 703"/>
              <a:gd name="T26" fmla="*/ 197026 w 503"/>
              <a:gd name="T27" fmla="*/ 248085 h 703"/>
              <a:gd name="T28" fmla="*/ 236119 w 503"/>
              <a:gd name="T29" fmla="*/ 235603 h 703"/>
              <a:gd name="T30" fmla="*/ 0 w 503"/>
              <a:gd name="T31" fmla="*/ 717731 h 703"/>
              <a:gd name="T32" fmla="*/ 392489 w 503"/>
              <a:gd name="T33" fmla="*/ 1095320 h 703"/>
              <a:gd name="T34" fmla="*/ 784978 w 503"/>
              <a:gd name="T35" fmla="*/ 705249 h 703"/>
              <a:gd name="T36" fmla="*/ 509767 w 503"/>
              <a:gd name="T37" fmla="*/ 221560 h 703"/>
              <a:gd name="T38" fmla="*/ 497257 w 503"/>
              <a:gd name="T39" fmla="*/ 834752 h 703"/>
              <a:gd name="T40" fmla="*/ 431582 w 503"/>
              <a:gd name="T41" fmla="*/ 873759 h 703"/>
              <a:gd name="T42" fmla="*/ 431582 w 503"/>
              <a:gd name="T43" fmla="*/ 939291 h 703"/>
              <a:gd name="T44" fmla="*/ 365906 w 503"/>
              <a:gd name="T45" fmla="*/ 939291 h 703"/>
              <a:gd name="T46" fmla="*/ 353397 w 503"/>
              <a:gd name="T47" fmla="*/ 873759 h 703"/>
              <a:gd name="T48" fmla="*/ 275212 w 503"/>
              <a:gd name="T49" fmla="*/ 834752 h 703"/>
              <a:gd name="T50" fmla="*/ 236119 w 503"/>
              <a:gd name="T51" fmla="*/ 756738 h 703"/>
              <a:gd name="T52" fmla="*/ 236119 w 503"/>
              <a:gd name="T53" fmla="*/ 730213 h 703"/>
              <a:gd name="T54" fmla="*/ 301794 w 503"/>
              <a:gd name="T55" fmla="*/ 730213 h 703"/>
              <a:gd name="T56" fmla="*/ 301794 w 503"/>
              <a:gd name="T57" fmla="*/ 742695 h 703"/>
              <a:gd name="T58" fmla="*/ 326814 w 503"/>
              <a:gd name="T59" fmla="*/ 795745 h 703"/>
              <a:gd name="T60" fmla="*/ 392489 w 503"/>
              <a:gd name="T61" fmla="*/ 822270 h 703"/>
              <a:gd name="T62" fmla="*/ 458165 w 503"/>
              <a:gd name="T63" fmla="*/ 795745 h 703"/>
              <a:gd name="T64" fmla="*/ 484748 w 503"/>
              <a:gd name="T65" fmla="*/ 742695 h 703"/>
              <a:gd name="T66" fmla="*/ 458165 w 503"/>
              <a:gd name="T67" fmla="*/ 691206 h 703"/>
              <a:gd name="T68" fmla="*/ 379980 w 503"/>
              <a:gd name="T69" fmla="*/ 664681 h 703"/>
              <a:gd name="T70" fmla="*/ 287721 w 503"/>
              <a:gd name="T71" fmla="*/ 613192 h 703"/>
              <a:gd name="T72" fmla="*/ 248629 w 503"/>
              <a:gd name="T73" fmla="*/ 547660 h 703"/>
              <a:gd name="T74" fmla="*/ 287721 w 503"/>
              <a:gd name="T75" fmla="*/ 457163 h 703"/>
              <a:gd name="T76" fmla="*/ 353397 w 503"/>
              <a:gd name="T77" fmla="*/ 430639 h 703"/>
              <a:gd name="T78" fmla="*/ 353397 w 503"/>
              <a:gd name="T79" fmla="*/ 365107 h 703"/>
              <a:gd name="T80" fmla="*/ 419072 w 503"/>
              <a:gd name="T81" fmla="*/ 365107 h 703"/>
              <a:gd name="T82" fmla="*/ 419072 w 503"/>
              <a:gd name="T83" fmla="*/ 416596 h 703"/>
              <a:gd name="T84" fmla="*/ 497257 w 503"/>
              <a:gd name="T85" fmla="*/ 457163 h 703"/>
              <a:gd name="T86" fmla="*/ 536350 w 503"/>
              <a:gd name="T87" fmla="*/ 547660 h 703"/>
              <a:gd name="T88" fmla="*/ 470674 w 503"/>
              <a:gd name="T89" fmla="*/ 547660 h 703"/>
              <a:gd name="T90" fmla="*/ 444091 w 503"/>
              <a:gd name="T91" fmla="*/ 496170 h 703"/>
              <a:gd name="T92" fmla="*/ 392489 w 503"/>
              <a:gd name="T93" fmla="*/ 469646 h 703"/>
              <a:gd name="T94" fmla="*/ 340887 w 503"/>
              <a:gd name="T95" fmla="*/ 496170 h 703"/>
              <a:gd name="T96" fmla="*/ 314304 w 503"/>
              <a:gd name="T97" fmla="*/ 535178 h 703"/>
              <a:gd name="T98" fmla="*/ 340887 w 503"/>
              <a:gd name="T99" fmla="*/ 586667 h 703"/>
              <a:gd name="T100" fmla="*/ 406562 w 503"/>
              <a:gd name="T101" fmla="*/ 613192 h 703"/>
              <a:gd name="T102" fmla="*/ 509767 w 503"/>
              <a:gd name="T103" fmla="*/ 664681 h 703"/>
              <a:gd name="T104" fmla="*/ 548859 w 503"/>
              <a:gd name="T105" fmla="*/ 742695 h 703"/>
              <a:gd name="T106" fmla="*/ 497257 w 503"/>
              <a:gd name="T107" fmla="*/ 834752 h 703"/>
              <a:gd name="T108" fmla="*/ 497257 w 503"/>
              <a:gd name="T109" fmla="*/ 834752 h 703"/>
              <a:gd name="T110" fmla="*/ 497257 w 503"/>
              <a:gd name="T111" fmla="*/ 834752 h 70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3" h="703">
                <a:moveTo>
                  <a:pt x="326" y="142"/>
                </a:moveTo>
                <a:cubicBezTo>
                  <a:pt x="168" y="142"/>
                  <a:pt x="168" y="142"/>
                  <a:pt x="168" y="142"/>
                </a:cubicBezTo>
                <a:cubicBezTo>
                  <a:pt x="168" y="134"/>
                  <a:pt x="168" y="134"/>
                  <a:pt x="168" y="134"/>
                </a:cubicBezTo>
                <a:cubicBezTo>
                  <a:pt x="184" y="125"/>
                  <a:pt x="184" y="125"/>
                  <a:pt x="184" y="125"/>
                </a:cubicBezTo>
                <a:cubicBezTo>
                  <a:pt x="310" y="125"/>
                  <a:pt x="310" y="125"/>
                  <a:pt x="310" y="125"/>
                </a:cubicBezTo>
                <a:cubicBezTo>
                  <a:pt x="343" y="0"/>
                  <a:pt x="343" y="0"/>
                  <a:pt x="343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59" y="100"/>
                  <a:pt x="109" y="50"/>
                  <a:pt x="67" y="67"/>
                </a:cubicBezTo>
                <a:cubicBezTo>
                  <a:pt x="75" y="84"/>
                  <a:pt x="75" y="84"/>
                  <a:pt x="75" y="84"/>
                </a:cubicBezTo>
                <a:cubicBezTo>
                  <a:pt x="109" y="67"/>
                  <a:pt x="159" y="117"/>
                  <a:pt x="168" y="134"/>
                </a:cubicBezTo>
                <a:cubicBezTo>
                  <a:pt x="142" y="142"/>
                  <a:pt x="109" y="151"/>
                  <a:pt x="92" y="134"/>
                </a:cubicBezTo>
                <a:cubicBezTo>
                  <a:pt x="84" y="142"/>
                  <a:pt x="84" y="142"/>
                  <a:pt x="84" y="142"/>
                </a:cubicBezTo>
                <a:cubicBezTo>
                  <a:pt x="92" y="151"/>
                  <a:pt x="109" y="159"/>
                  <a:pt x="126" y="159"/>
                </a:cubicBezTo>
                <a:cubicBezTo>
                  <a:pt x="134" y="159"/>
                  <a:pt x="142" y="159"/>
                  <a:pt x="151" y="151"/>
                </a:cubicBezTo>
                <a:cubicBezTo>
                  <a:pt x="67" y="217"/>
                  <a:pt x="0" y="351"/>
                  <a:pt x="0" y="460"/>
                </a:cubicBezTo>
                <a:cubicBezTo>
                  <a:pt x="0" y="594"/>
                  <a:pt x="117" y="702"/>
                  <a:pt x="251" y="702"/>
                </a:cubicBezTo>
                <a:cubicBezTo>
                  <a:pt x="393" y="702"/>
                  <a:pt x="502" y="594"/>
                  <a:pt x="502" y="452"/>
                </a:cubicBezTo>
                <a:cubicBezTo>
                  <a:pt x="502" y="343"/>
                  <a:pt x="427" y="192"/>
                  <a:pt x="326" y="142"/>
                </a:cubicBezTo>
                <a:close/>
                <a:moveTo>
                  <a:pt x="318" y="535"/>
                </a:moveTo>
                <a:cubicBezTo>
                  <a:pt x="310" y="552"/>
                  <a:pt x="293" y="552"/>
                  <a:pt x="276" y="560"/>
                </a:cubicBezTo>
                <a:cubicBezTo>
                  <a:pt x="276" y="602"/>
                  <a:pt x="276" y="602"/>
                  <a:pt x="276" y="602"/>
                </a:cubicBezTo>
                <a:cubicBezTo>
                  <a:pt x="234" y="602"/>
                  <a:pt x="234" y="602"/>
                  <a:pt x="234" y="602"/>
                </a:cubicBezTo>
                <a:cubicBezTo>
                  <a:pt x="226" y="560"/>
                  <a:pt x="226" y="560"/>
                  <a:pt x="226" y="560"/>
                </a:cubicBezTo>
                <a:cubicBezTo>
                  <a:pt x="209" y="560"/>
                  <a:pt x="193" y="552"/>
                  <a:pt x="176" y="535"/>
                </a:cubicBezTo>
                <a:cubicBezTo>
                  <a:pt x="159" y="518"/>
                  <a:pt x="151" y="502"/>
                  <a:pt x="151" y="485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93" y="468"/>
                  <a:pt x="193" y="468"/>
                  <a:pt x="193" y="468"/>
                </a:cubicBezTo>
                <a:cubicBezTo>
                  <a:pt x="193" y="476"/>
                  <a:pt x="193" y="476"/>
                  <a:pt x="193" y="476"/>
                </a:cubicBezTo>
                <a:cubicBezTo>
                  <a:pt x="193" y="493"/>
                  <a:pt x="201" y="502"/>
                  <a:pt x="209" y="510"/>
                </a:cubicBezTo>
                <a:cubicBezTo>
                  <a:pt x="218" y="518"/>
                  <a:pt x="234" y="527"/>
                  <a:pt x="251" y="527"/>
                </a:cubicBezTo>
                <a:cubicBezTo>
                  <a:pt x="268" y="527"/>
                  <a:pt x="284" y="518"/>
                  <a:pt x="293" y="510"/>
                </a:cubicBezTo>
                <a:cubicBezTo>
                  <a:pt x="301" y="502"/>
                  <a:pt x="310" y="493"/>
                  <a:pt x="310" y="476"/>
                </a:cubicBezTo>
                <a:cubicBezTo>
                  <a:pt x="310" y="460"/>
                  <a:pt x="301" y="452"/>
                  <a:pt x="293" y="443"/>
                </a:cubicBezTo>
                <a:cubicBezTo>
                  <a:pt x="284" y="435"/>
                  <a:pt x="268" y="426"/>
                  <a:pt x="243" y="426"/>
                </a:cubicBezTo>
                <a:cubicBezTo>
                  <a:pt x="218" y="418"/>
                  <a:pt x="193" y="410"/>
                  <a:pt x="184" y="393"/>
                </a:cubicBezTo>
                <a:cubicBezTo>
                  <a:pt x="168" y="385"/>
                  <a:pt x="159" y="368"/>
                  <a:pt x="159" y="351"/>
                </a:cubicBezTo>
                <a:cubicBezTo>
                  <a:pt x="159" y="326"/>
                  <a:pt x="168" y="309"/>
                  <a:pt x="184" y="293"/>
                </a:cubicBezTo>
                <a:cubicBezTo>
                  <a:pt x="201" y="284"/>
                  <a:pt x="209" y="276"/>
                  <a:pt x="226" y="276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68" y="267"/>
                  <a:pt x="268" y="267"/>
                  <a:pt x="268" y="267"/>
                </a:cubicBezTo>
                <a:cubicBezTo>
                  <a:pt x="293" y="276"/>
                  <a:pt x="310" y="276"/>
                  <a:pt x="318" y="293"/>
                </a:cubicBezTo>
                <a:cubicBezTo>
                  <a:pt x="335" y="301"/>
                  <a:pt x="343" y="326"/>
                  <a:pt x="343" y="351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01" y="334"/>
                  <a:pt x="293" y="326"/>
                  <a:pt x="284" y="318"/>
                </a:cubicBezTo>
                <a:cubicBezTo>
                  <a:pt x="284" y="309"/>
                  <a:pt x="268" y="301"/>
                  <a:pt x="251" y="301"/>
                </a:cubicBezTo>
                <a:cubicBezTo>
                  <a:pt x="234" y="301"/>
                  <a:pt x="226" y="309"/>
                  <a:pt x="218" y="318"/>
                </a:cubicBezTo>
                <a:cubicBezTo>
                  <a:pt x="209" y="326"/>
                  <a:pt x="201" y="334"/>
                  <a:pt x="201" y="343"/>
                </a:cubicBezTo>
                <a:cubicBezTo>
                  <a:pt x="201" y="360"/>
                  <a:pt x="209" y="368"/>
                  <a:pt x="218" y="376"/>
                </a:cubicBezTo>
                <a:cubicBezTo>
                  <a:pt x="226" y="385"/>
                  <a:pt x="234" y="385"/>
                  <a:pt x="260" y="393"/>
                </a:cubicBezTo>
                <a:cubicBezTo>
                  <a:pt x="284" y="401"/>
                  <a:pt x="310" y="410"/>
                  <a:pt x="326" y="426"/>
                </a:cubicBezTo>
                <a:cubicBezTo>
                  <a:pt x="343" y="435"/>
                  <a:pt x="351" y="452"/>
                  <a:pt x="351" y="476"/>
                </a:cubicBezTo>
                <a:cubicBezTo>
                  <a:pt x="351" y="502"/>
                  <a:pt x="343" y="518"/>
                  <a:pt x="318" y="535"/>
                </a:cubicBezTo>
                <a:close/>
                <a:moveTo>
                  <a:pt x="318" y="535"/>
                </a:moveTo>
                <a:lnTo>
                  <a:pt x="318" y="5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1433" tIns="45716" rIns="91433" bIns="45716" anchor="ctr"/>
          <a:lstStyle/>
          <a:p>
            <a:endParaRPr lang="zh-CN" altLang="en-US" sz="605"/>
          </a:p>
        </p:txBody>
      </p:sp>
      <p:sp>
        <p:nvSpPr>
          <p:cNvPr id="13" name="Freeform 109"/>
          <p:cNvSpPr>
            <a:spLocks noChangeArrowheads="1"/>
          </p:cNvSpPr>
          <p:nvPr/>
        </p:nvSpPr>
        <p:spPr bwMode="auto">
          <a:xfrm>
            <a:off x="5688703" y="2102253"/>
            <a:ext cx="799996" cy="799996"/>
          </a:xfrm>
          <a:custGeom>
            <a:avLst/>
            <a:gdLst>
              <a:gd name="T0" fmla="*/ 1065415 w 1105"/>
              <a:gd name="T1" fmla="*/ 0 h 1105"/>
              <a:gd name="T2" fmla="*/ 0 w 1105"/>
              <a:gd name="T3" fmla="*/ 1065277 h 1105"/>
              <a:gd name="T4" fmla="*/ 1065415 w 1105"/>
              <a:gd name="T5" fmla="*/ 2130553 h 1105"/>
              <a:gd name="T6" fmla="*/ 2130830 w 1105"/>
              <a:gd name="T7" fmla="*/ 1065277 h 1105"/>
              <a:gd name="T8" fmla="*/ 1065415 w 1105"/>
              <a:gd name="T9" fmla="*/ 0 h 1105"/>
              <a:gd name="T10" fmla="*/ 1065415 w 1105"/>
              <a:gd name="T11" fmla="*/ 1953007 h 1105"/>
              <a:gd name="T12" fmla="*/ 162128 w 1105"/>
              <a:gd name="T13" fmla="*/ 1065277 h 1105"/>
              <a:gd name="T14" fmla="*/ 1065415 w 1105"/>
              <a:gd name="T15" fmla="*/ 162107 h 1105"/>
              <a:gd name="T16" fmla="*/ 1953261 w 1105"/>
              <a:gd name="T17" fmla="*/ 1065277 h 1105"/>
              <a:gd name="T18" fmla="*/ 1065415 w 1105"/>
              <a:gd name="T19" fmla="*/ 1953007 h 1105"/>
              <a:gd name="T20" fmla="*/ 1613563 w 1105"/>
              <a:gd name="T21" fmla="*/ 791238 h 1105"/>
              <a:gd name="T22" fmla="*/ 1598122 w 1105"/>
              <a:gd name="T23" fmla="*/ 872292 h 1105"/>
              <a:gd name="T24" fmla="*/ 1080856 w 1105"/>
              <a:gd name="T25" fmla="*/ 1227384 h 1105"/>
              <a:gd name="T26" fmla="*/ 1049974 w 1105"/>
              <a:gd name="T27" fmla="*/ 1227384 h 1105"/>
              <a:gd name="T28" fmla="*/ 1017162 w 1105"/>
              <a:gd name="T29" fmla="*/ 1227384 h 1105"/>
              <a:gd name="T30" fmla="*/ 999792 w 1105"/>
              <a:gd name="T31" fmla="*/ 1179138 h 1105"/>
              <a:gd name="T32" fmla="*/ 999792 w 1105"/>
              <a:gd name="T33" fmla="*/ 420707 h 1105"/>
              <a:gd name="T34" fmla="*/ 1049974 w 1105"/>
              <a:gd name="T35" fmla="*/ 355092 h 1105"/>
              <a:gd name="T36" fmla="*/ 1113667 w 1105"/>
              <a:gd name="T37" fmla="*/ 420707 h 1105"/>
              <a:gd name="T38" fmla="*/ 1113667 w 1105"/>
              <a:gd name="T39" fmla="*/ 1065277 h 1105"/>
              <a:gd name="T40" fmla="*/ 1534429 w 1105"/>
              <a:gd name="T41" fmla="*/ 775799 h 1105"/>
              <a:gd name="T42" fmla="*/ 1613563 w 1105"/>
              <a:gd name="T43" fmla="*/ 791238 h 1105"/>
              <a:gd name="T44" fmla="*/ 1613563 w 1105"/>
              <a:gd name="T45" fmla="*/ 791238 h 1105"/>
              <a:gd name="T46" fmla="*/ 1613563 w 1105"/>
              <a:gd name="T47" fmla="*/ 791238 h 1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05" h="1105">
                <a:moveTo>
                  <a:pt x="552" y="0"/>
                </a:moveTo>
                <a:cubicBezTo>
                  <a:pt x="243" y="0"/>
                  <a:pt x="0" y="243"/>
                  <a:pt x="0" y="552"/>
                </a:cubicBezTo>
                <a:cubicBezTo>
                  <a:pt x="0" y="853"/>
                  <a:pt x="243" y="1104"/>
                  <a:pt x="552" y="1104"/>
                </a:cubicBezTo>
                <a:cubicBezTo>
                  <a:pt x="853" y="1104"/>
                  <a:pt x="1104" y="853"/>
                  <a:pt x="1104" y="552"/>
                </a:cubicBezTo>
                <a:cubicBezTo>
                  <a:pt x="1104" y="243"/>
                  <a:pt x="853" y="0"/>
                  <a:pt x="552" y="0"/>
                </a:cubicBezTo>
                <a:close/>
                <a:moveTo>
                  <a:pt x="552" y="1012"/>
                </a:moveTo>
                <a:cubicBezTo>
                  <a:pt x="293" y="1012"/>
                  <a:pt x="84" y="803"/>
                  <a:pt x="84" y="552"/>
                </a:cubicBezTo>
                <a:cubicBezTo>
                  <a:pt x="84" y="293"/>
                  <a:pt x="293" y="84"/>
                  <a:pt x="552" y="84"/>
                </a:cubicBezTo>
                <a:cubicBezTo>
                  <a:pt x="803" y="84"/>
                  <a:pt x="1012" y="293"/>
                  <a:pt x="1012" y="552"/>
                </a:cubicBezTo>
                <a:cubicBezTo>
                  <a:pt x="1012" y="803"/>
                  <a:pt x="803" y="1012"/>
                  <a:pt x="552" y="1012"/>
                </a:cubicBezTo>
                <a:close/>
                <a:moveTo>
                  <a:pt x="836" y="410"/>
                </a:moveTo>
                <a:cubicBezTo>
                  <a:pt x="845" y="419"/>
                  <a:pt x="845" y="435"/>
                  <a:pt x="828" y="452"/>
                </a:cubicBezTo>
                <a:cubicBezTo>
                  <a:pt x="560" y="636"/>
                  <a:pt x="560" y="636"/>
                  <a:pt x="560" y="636"/>
                </a:cubicBezTo>
                <a:cubicBezTo>
                  <a:pt x="552" y="636"/>
                  <a:pt x="552" y="636"/>
                  <a:pt x="544" y="636"/>
                </a:cubicBezTo>
                <a:cubicBezTo>
                  <a:pt x="544" y="636"/>
                  <a:pt x="535" y="636"/>
                  <a:pt x="527" y="636"/>
                </a:cubicBezTo>
                <a:cubicBezTo>
                  <a:pt x="518" y="628"/>
                  <a:pt x="518" y="619"/>
                  <a:pt x="518" y="611"/>
                </a:cubicBezTo>
                <a:cubicBezTo>
                  <a:pt x="518" y="218"/>
                  <a:pt x="518" y="218"/>
                  <a:pt x="518" y="218"/>
                </a:cubicBezTo>
                <a:cubicBezTo>
                  <a:pt x="518" y="201"/>
                  <a:pt x="527" y="184"/>
                  <a:pt x="544" y="184"/>
                </a:cubicBezTo>
                <a:cubicBezTo>
                  <a:pt x="560" y="184"/>
                  <a:pt x="577" y="201"/>
                  <a:pt x="577" y="218"/>
                </a:cubicBezTo>
                <a:cubicBezTo>
                  <a:pt x="577" y="552"/>
                  <a:pt x="577" y="552"/>
                  <a:pt x="577" y="552"/>
                </a:cubicBezTo>
                <a:cubicBezTo>
                  <a:pt x="795" y="402"/>
                  <a:pt x="795" y="402"/>
                  <a:pt x="795" y="402"/>
                </a:cubicBezTo>
                <a:cubicBezTo>
                  <a:pt x="811" y="393"/>
                  <a:pt x="828" y="393"/>
                  <a:pt x="836" y="410"/>
                </a:cubicBezTo>
                <a:close/>
                <a:moveTo>
                  <a:pt x="836" y="410"/>
                </a:moveTo>
                <a:lnTo>
                  <a:pt x="836" y="4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1433" tIns="45716" rIns="91433" bIns="45716" anchor="ctr"/>
          <a:lstStyle/>
          <a:p>
            <a:endParaRPr lang="zh-CN" altLang="en-US" sz="605"/>
          </a:p>
        </p:txBody>
      </p:sp>
      <p:sp>
        <p:nvSpPr>
          <p:cNvPr id="14" name="Freeform 260"/>
          <p:cNvSpPr>
            <a:spLocks noChangeArrowheads="1"/>
          </p:cNvSpPr>
          <p:nvPr/>
        </p:nvSpPr>
        <p:spPr bwMode="auto">
          <a:xfrm>
            <a:off x="8795236" y="2041539"/>
            <a:ext cx="692853" cy="923210"/>
          </a:xfrm>
          <a:custGeom>
            <a:avLst/>
            <a:gdLst>
              <a:gd name="T0" fmla="*/ 1843718 w 595"/>
              <a:gd name="T1" fmla="*/ 749474 h 795"/>
              <a:gd name="T2" fmla="*/ 1790952 w 595"/>
              <a:gd name="T3" fmla="*/ 802123 h 795"/>
              <a:gd name="T4" fmla="*/ 676651 w 595"/>
              <a:gd name="T5" fmla="*/ 1266673 h 795"/>
              <a:gd name="T6" fmla="*/ 648716 w 595"/>
              <a:gd name="T7" fmla="*/ 1266673 h 795"/>
              <a:gd name="T8" fmla="*/ 623884 w 595"/>
              <a:gd name="T9" fmla="*/ 1241897 h 795"/>
              <a:gd name="T10" fmla="*/ 599053 w 595"/>
              <a:gd name="T11" fmla="*/ 1189248 h 795"/>
              <a:gd name="T12" fmla="*/ 599053 w 595"/>
              <a:gd name="T13" fmla="*/ 362349 h 795"/>
              <a:gd name="T14" fmla="*/ 623884 w 595"/>
              <a:gd name="T15" fmla="*/ 309700 h 795"/>
              <a:gd name="T16" fmla="*/ 676651 w 595"/>
              <a:gd name="T17" fmla="*/ 309700 h 795"/>
              <a:gd name="T18" fmla="*/ 1790952 w 595"/>
              <a:gd name="T19" fmla="*/ 672049 h 795"/>
              <a:gd name="T20" fmla="*/ 1843718 w 595"/>
              <a:gd name="T21" fmla="*/ 749474 h 795"/>
              <a:gd name="T22" fmla="*/ 779080 w 595"/>
              <a:gd name="T23" fmla="*/ 2226743 h 795"/>
              <a:gd name="T24" fmla="*/ 391092 w 595"/>
              <a:gd name="T25" fmla="*/ 2459018 h 795"/>
              <a:gd name="T26" fmla="*/ 0 w 595"/>
              <a:gd name="T27" fmla="*/ 2226743 h 795"/>
              <a:gd name="T28" fmla="*/ 285559 w 595"/>
              <a:gd name="T29" fmla="*/ 2019244 h 795"/>
              <a:gd name="T30" fmla="*/ 285559 w 595"/>
              <a:gd name="T31" fmla="*/ 284924 h 795"/>
              <a:gd name="T32" fmla="*/ 313494 w 595"/>
              <a:gd name="T33" fmla="*/ 257051 h 795"/>
              <a:gd name="T34" fmla="*/ 232793 w 595"/>
              <a:gd name="T35" fmla="*/ 130074 h 795"/>
              <a:gd name="T36" fmla="*/ 391092 w 595"/>
              <a:gd name="T37" fmla="*/ 0 h 795"/>
              <a:gd name="T38" fmla="*/ 440754 w 595"/>
              <a:gd name="T39" fmla="*/ 0 h 795"/>
              <a:gd name="T40" fmla="*/ 599053 w 595"/>
              <a:gd name="T41" fmla="*/ 130074 h 795"/>
              <a:gd name="T42" fmla="*/ 493521 w 595"/>
              <a:gd name="T43" fmla="*/ 284924 h 795"/>
              <a:gd name="T44" fmla="*/ 493521 w 595"/>
              <a:gd name="T45" fmla="*/ 2019244 h 795"/>
              <a:gd name="T46" fmla="*/ 779080 w 595"/>
              <a:gd name="T47" fmla="*/ 2226743 h 795"/>
              <a:gd name="T48" fmla="*/ 701482 w 595"/>
              <a:gd name="T49" fmla="*/ 2226743 h 795"/>
              <a:gd name="T50" fmla="*/ 493521 w 595"/>
              <a:gd name="T51" fmla="*/ 2096669 h 795"/>
              <a:gd name="T52" fmla="*/ 493521 w 595"/>
              <a:gd name="T53" fmla="*/ 2226743 h 795"/>
              <a:gd name="T54" fmla="*/ 391092 w 595"/>
              <a:gd name="T55" fmla="*/ 2328944 h 795"/>
              <a:gd name="T56" fmla="*/ 285559 w 595"/>
              <a:gd name="T57" fmla="*/ 2226743 h 795"/>
              <a:gd name="T58" fmla="*/ 285559 w 595"/>
              <a:gd name="T59" fmla="*/ 2096669 h 795"/>
              <a:gd name="T60" fmla="*/ 77598 w 595"/>
              <a:gd name="T61" fmla="*/ 2226743 h 795"/>
              <a:gd name="T62" fmla="*/ 391092 w 595"/>
              <a:gd name="T63" fmla="*/ 2406369 h 795"/>
              <a:gd name="T64" fmla="*/ 701482 w 595"/>
              <a:gd name="T65" fmla="*/ 2226743 h 795"/>
              <a:gd name="T66" fmla="*/ 701482 w 595"/>
              <a:gd name="T67" fmla="*/ 2226743 h 795"/>
              <a:gd name="T68" fmla="*/ 701482 w 595"/>
              <a:gd name="T69" fmla="*/ 2226743 h 79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95" h="795">
                <a:moveTo>
                  <a:pt x="594" y="242"/>
                </a:moveTo>
                <a:cubicBezTo>
                  <a:pt x="594" y="251"/>
                  <a:pt x="586" y="259"/>
                  <a:pt x="577" y="259"/>
                </a:cubicBezTo>
                <a:cubicBezTo>
                  <a:pt x="218" y="409"/>
                  <a:pt x="218" y="409"/>
                  <a:pt x="218" y="409"/>
                </a:cubicBezTo>
                <a:lnTo>
                  <a:pt x="209" y="409"/>
                </a:lnTo>
                <a:cubicBezTo>
                  <a:pt x="209" y="409"/>
                  <a:pt x="201" y="409"/>
                  <a:pt x="201" y="401"/>
                </a:cubicBezTo>
                <a:cubicBezTo>
                  <a:pt x="193" y="401"/>
                  <a:pt x="193" y="393"/>
                  <a:pt x="193" y="384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3" y="108"/>
                  <a:pt x="193" y="108"/>
                  <a:pt x="201" y="100"/>
                </a:cubicBezTo>
                <a:cubicBezTo>
                  <a:pt x="201" y="100"/>
                  <a:pt x="209" y="100"/>
                  <a:pt x="218" y="100"/>
                </a:cubicBezTo>
                <a:cubicBezTo>
                  <a:pt x="577" y="217"/>
                  <a:pt x="577" y="217"/>
                  <a:pt x="577" y="217"/>
                </a:cubicBezTo>
                <a:cubicBezTo>
                  <a:pt x="586" y="225"/>
                  <a:pt x="594" y="234"/>
                  <a:pt x="594" y="242"/>
                </a:cubicBezTo>
                <a:close/>
                <a:moveTo>
                  <a:pt x="251" y="719"/>
                </a:moveTo>
                <a:cubicBezTo>
                  <a:pt x="251" y="760"/>
                  <a:pt x="193" y="794"/>
                  <a:pt x="126" y="794"/>
                </a:cubicBezTo>
                <a:cubicBezTo>
                  <a:pt x="59" y="794"/>
                  <a:pt x="0" y="760"/>
                  <a:pt x="0" y="719"/>
                </a:cubicBezTo>
                <a:cubicBezTo>
                  <a:pt x="0" y="685"/>
                  <a:pt x="42" y="660"/>
                  <a:pt x="92" y="652"/>
                </a:cubicBezTo>
                <a:cubicBezTo>
                  <a:pt x="92" y="92"/>
                  <a:pt x="92" y="92"/>
                  <a:pt x="92" y="92"/>
                </a:cubicBezTo>
                <a:lnTo>
                  <a:pt x="101" y="83"/>
                </a:lnTo>
                <a:cubicBezTo>
                  <a:pt x="84" y="75"/>
                  <a:pt x="75" y="67"/>
                  <a:pt x="75" y="42"/>
                </a:cubicBezTo>
                <a:cubicBezTo>
                  <a:pt x="75" y="16"/>
                  <a:pt x="92" y="0"/>
                  <a:pt x="126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68" y="0"/>
                  <a:pt x="193" y="16"/>
                  <a:pt x="193" y="42"/>
                </a:cubicBezTo>
                <a:cubicBezTo>
                  <a:pt x="193" y="67"/>
                  <a:pt x="176" y="83"/>
                  <a:pt x="159" y="92"/>
                </a:cubicBezTo>
                <a:cubicBezTo>
                  <a:pt x="159" y="652"/>
                  <a:pt x="159" y="652"/>
                  <a:pt x="159" y="652"/>
                </a:cubicBezTo>
                <a:cubicBezTo>
                  <a:pt x="209" y="660"/>
                  <a:pt x="251" y="685"/>
                  <a:pt x="251" y="719"/>
                </a:cubicBezTo>
                <a:close/>
                <a:moveTo>
                  <a:pt x="226" y="719"/>
                </a:moveTo>
                <a:cubicBezTo>
                  <a:pt x="226" y="702"/>
                  <a:pt x="201" y="677"/>
                  <a:pt x="159" y="677"/>
                </a:cubicBezTo>
                <a:cubicBezTo>
                  <a:pt x="159" y="719"/>
                  <a:pt x="159" y="719"/>
                  <a:pt x="159" y="719"/>
                </a:cubicBezTo>
                <a:cubicBezTo>
                  <a:pt x="159" y="736"/>
                  <a:pt x="142" y="752"/>
                  <a:pt x="126" y="752"/>
                </a:cubicBezTo>
                <a:cubicBezTo>
                  <a:pt x="109" y="752"/>
                  <a:pt x="92" y="736"/>
                  <a:pt x="92" y="719"/>
                </a:cubicBezTo>
                <a:cubicBezTo>
                  <a:pt x="92" y="677"/>
                  <a:pt x="92" y="677"/>
                  <a:pt x="92" y="677"/>
                </a:cubicBezTo>
                <a:cubicBezTo>
                  <a:pt x="59" y="677"/>
                  <a:pt x="25" y="702"/>
                  <a:pt x="25" y="719"/>
                </a:cubicBezTo>
                <a:cubicBezTo>
                  <a:pt x="25" y="752"/>
                  <a:pt x="75" y="777"/>
                  <a:pt x="126" y="777"/>
                </a:cubicBezTo>
                <a:cubicBezTo>
                  <a:pt x="184" y="777"/>
                  <a:pt x="226" y="752"/>
                  <a:pt x="226" y="719"/>
                </a:cubicBezTo>
                <a:close/>
                <a:moveTo>
                  <a:pt x="226" y="719"/>
                </a:moveTo>
                <a:lnTo>
                  <a:pt x="226" y="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1433" tIns="45716" rIns="91433" bIns="45716" anchor="ctr"/>
          <a:lstStyle/>
          <a:p>
            <a:endParaRPr lang="zh-CN" altLang="en-US" sz="605"/>
          </a:p>
        </p:txBody>
      </p:sp>
      <p:grpSp>
        <p:nvGrpSpPr>
          <p:cNvPr id="15" name="Group 18"/>
          <p:cNvGrpSpPr/>
          <p:nvPr/>
        </p:nvGrpSpPr>
        <p:grpSpPr bwMode="auto">
          <a:xfrm>
            <a:off x="2303602" y="4020695"/>
            <a:ext cx="1645825" cy="872959"/>
            <a:chOff x="772079" y="3502489"/>
            <a:chExt cx="1645547" cy="872963"/>
          </a:xfrm>
        </p:grpSpPr>
        <p:sp>
          <p:nvSpPr>
            <p:cNvPr id="16" name="Title 20"/>
            <p:cNvSpPr txBox="1"/>
            <p:nvPr/>
          </p:nvSpPr>
          <p:spPr bwMode="auto">
            <a:xfrm>
              <a:off x="903845" y="3502489"/>
              <a:ext cx="136272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zh-CN" sz="135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Idea</a:t>
              </a:r>
            </a:p>
          </p:txBody>
        </p:sp>
        <p:sp>
          <p:nvSpPr>
            <p:cNvPr id="17" name="Title 20"/>
            <p:cNvSpPr txBox="1"/>
            <p:nvPr/>
          </p:nvSpPr>
          <p:spPr bwMode="auto">
            <a:xfrm>
              <a:off x="772079" y="3835301"/>
              <a:ext cx="1645547" cy="54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8" name="Straight Connector 8"/>
          <p:cNvCxnSpPr/>
          <p:nvPr/>
        </p:nvCxnSpPr>
        <p:spPr>
          <a:xfrm>
            <a:off x="3126812" y="3244509"/>
            <a:ext cx="0" cy="69523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87"/>
          <p:cNvGrpSpPr/>
          <p:nvPr/>
        </p:nvGrpSpPr>
        <p:grpSpPr bwMode="auto">
          <a:xfrm>
            <a:off x="3826213" y="3471888"/>
            <a:ext cx="1499397" cy="719766"/>
            <a:chOff x="809435" y="3502489"/>
            <a:chExt cx="1499906" cy="720341"/>
          </a:xfrm>
        </p:grpSpPr>
        <p:sp>
          <p:nvSpPr>
            <p:cNvPr id="20" name="Title 20"/>
            <p:cNvSpPr txBox="1"/>
            <p:nvPr/>
          </p:nvSpPr>
          <p:spPr bwMode="auto">
            <a:xfrm>
              <a:off x="903845" y="3502489"/>
              <a:ext cx="1362728" cy="20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zh-CN" sz="105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Money</a:t>
              </a:r>
            </a:p>
          </p:txBody>
        </p:sp>
        <p:sp>
          <p:nvSpPr>
            <p:cNvPr id="21" name="Title 20"/>
            <p:cNvSpPr txBox="1"/>
            <p:nvPr/>
          </p:nvSpPr>
          <p:spPr bwMode="auto">
            <a:xfrm>
              <a:off x="809435" y="3772347"/>
              <a:ext cx="1499906" cy="450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7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2" name="Straight Connector 90"/>
          <p:cNvCxnSpPr/>
          <p:nvPr/>
        </p:nvCxnSpPr>
        <p:spPr>
          <a:xfrm>
            <a:off x="4583947" y="2968915"/>
            <a:ext cx="0" cy="40476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91"/>
          <p:cNvGrpSpPr/>
          <p:nvPr/>
        </p:nvGrpSpPr>
        <p:grpSpPr bwMode="auto">
          <a:xfrm>
            <a:off x="5274420" y="4020695"/>
            <a:ext cx="1645230" cy="872959"/>
            <a:chOff x="772079" y="3502489"/>
            <a:chExt cx="1645547" cy="872963"/>
          </a:xfrm>
        </p:grpSpPr>
        <p:sp>
          <p:nvSpPr>
            <p:cNvPr id="24" name="Title 20"/>
            <p:cNvSpPr txBox="1"/>
            <p:nvPr/>
          </p:nvSpPr>
          <p:spPr bwMode="auto">
            <a:xfrm>
              <a:off x="903845" y="3502489"/>
              <a:ext cx="136272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zh-CN" sz="135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Time</a:t>
              </a:r>
            </a:p>
          </p:txBody>
        </p:sp>
        <p:sp>
          <p:nvSpPr>
            <p:cNvPr id="25" name="Title 20"/>
            <p:cNvSpPr txBox="1"/>
            <p:nvPr/>
          </p:nvSpPr>
          <p:spPr bwMode="auto">
            <a:xfrm>
              <a:off x="772079" y="3835301"/>
              <a:ext cx="1645547" cy="54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6" name="Straight Connector 94"/>
          <p:cNvCxnSpPr/>
          <p:nvPr/>
        </p:nvCxnSpPr>
        <p:spPr>
          <a:xfrm>
            <a:off x="6097035" y="3244509"/>
            <a:ext cx="0" cy="69523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95"/>
          <p:cNvGrpSpPr/>
          <p:nvPr/>
        </p:nvGrpSpPr>
        <p:grpSpPr bwMode="auto">
          <a:xfrm>
            <a:off x="6814293" y="3471888"/>
            <a:ext cx="1499397" cy="719766"/>
            <a:chOff x="809435" y="3502489"/>
            <a:chExt cx="1499906" cy="720341"/>
          </a:xfrm>
        </p:grpSpPr>
        <p:sp>
          <p:nvSpPr>
            <p:cNvPr id="28" name="Title 20"/>
            <p:cNvSpPr txBox="1"/>
            <p:nvPr/>
          </p:nvSpPr>
          <p:spPr bwMode="auto">
            <a:xfrm>
              <a:off x="903845" y="3502489"/>
              <a:ext cx="1362728" cy="20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zh-CN" sz="105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Tools</a:t>
              </a:r>
            </a:p>
          </p:txBody>
        </p:sp>
        <p:sp>
          <p:nvSpPr>
            <p:cNvPr id="29" name="Title 20"/>
            <p:cNvSpPr txBox="1"/>
            <p:nvPr/>
          </p:nvSpPr>
          <p:spPr bwMode="auto">
            <a:xfrm>
              <a:off x="809435" y="3772347"/>
              <a:ext cx="1499906" cy="450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7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0" name="Straight Connector 98"/>
          <p:cNvCxnSpPr/>
          <p:nvPr/>
        </p:nvCxnSpPr>
        <p:spPr>
          <a:xfrm>
            <a:off x="7572027" y="2968915"/>
            <a:ext cx="0" cy="40476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99"/>
          <p:cNvGrpSpPr/>
          <p:nvPr/>
        </p:nvGrpSpPr>
        <p:grpSpPr bwMode="auto">
          <a:xfrm>
            <a:off x="8208333" y="4029028"/>
            <a:ext cx="1645825" cy="872959"/>
            <a:chOff x="772079" y="3502489"/>
            <a:chExt cx="1645547" cy="872963"/>
          </a:xfrm>
        </p:grpSpPr>
        <p:sp>
          <p:nvSpPr>
            <p:cNvPr id="32" name="Title 20"/>
            <p:cNvSpPr txBox="1"/>
            <p:nvPr/>
          </p:nvSpPr>
          <p:spPr bwMode="auto">
            <a:xfrm>
              <a:off x="903845" y="3502489"/>
              <a:ext cx="136272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zh-CN" sz="135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Success</a:t>
              </a:r>
            </a:p>
          </p:txBody>
        </p:sp>
        <p:sp>
          <p:nvSpPr>
            <p:cNvPr id="33" name="Title 20"/>
            <p:cNvSpPr txBox="1"/>
            <p:nvPr/>
          </p:nvSpPr>
          <p:spPr bwMode="auto">
            <a:xfrm>
              <a:off x="772079" y="3835301"/>
              <a:ext cx="1645547" cy="54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4" name="Straight Connector 102"/>
          <p:cNvCxnSpPr/>
          <p:nvPr/>
        </p:nvCxnSpPr>
        <p:spPr>
          <a:xfrm>
            <a:off x="9031543" y="3244509"/>
            <a:ext cx="0" cy="69523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4698"/>
          <p:cNvGrpSpPr/>
          <p:nvPr/>
        </p:nvGrpSpPr>
        <p:grpSpPr bwMode="auto">
          <a:xfrm>
            <a:off x="7351444" y="2312118"/>
            <a:ext cx="395287" cy="387300"/>
            <a:chOff x="5427663" y="4046537"/>
            <a:chExt cx="395287" cy="387350"/>
          </a:xfrm>
          <a:solidFill>
            <a:schemeClr val="bg1"/>
          </a:solidFill>
        </p:grpSpPr>
        <p:sp>
          <p:nvSpPr>
            <p:cNvPr id="36" name="Freeform 418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  <a:gd name="T46" fmla="*/ 301 w 520"/>
                <a:gd name="T47" fmla="*/ 75 h 511"/>
                <a:gd name="T48" fmla="*/ 301 w 520"/>
                <a:gd name="T49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  <a:close/>
                  <a:moveTo>
                    <a:pt x="301" y="75"/>
                  </a:moveTo>
                  <a:lnTo>
                    <a:pt x="301" y="7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4083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latin typeface="Roboto Light"/>
                <a:ea typeface="+mn-ea"/>
              </a:endParaRPr>
            </a:p>
          </p:txBody>
        </p:sp>
        <p:sp>
          <p:nvSpPr>
            <p:cNvPr id="37" name="Freeform 419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4083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latin typeface="Roboto Light"/>
                <a:ea typeface="+mn-ea"/>
              </a:endParaRPr>
            </a:p>
          </p:txBody>
        </p:sp>
        <p:sp>
          <p:nvSpPr>
            <p:cNvPr id="38" name="Freeform 420"/>
            <p:cNvSpPr>
              <a:spLocks noChangeArrowheads="1"/>
            </p:cNvSpPr>
            <p:nvPr/>
          </p:nvSpPr>
          <p:spPr bwMode="auto">
            <a:xfrm>
              <a:off x="5743575" y="40735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4083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latin typeface="Roboto Light"/>
                <a:ea typeface="+mn-ea"/>
              </a:endParaRPr>
            </a:p>
          </p:txBody>
        </p:sp>
        <p:sp>
          <p:nvSpPr>
            <p:cNvPr id="39" name="Freeform 421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  <a:gd name="T54" fmla="*/ 451 w 569"/>
                <a:gd name="T55" fmla="*/ 158 h 569"/>
                <a:gd name="T56" fmla="*/ 451 w 569"/>
                <a:gd name="T57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  <a:close/>
                  <a:moveTo>
                    <a:pt x="451" y="158"/>
                  </a:moveTo>
                  <a:lnTo>
                    <a:pt x="451" y="15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4083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latin typeface="Roboto Light"/>
                <a:ea typeface="+mn-ea"/>
              </a:endParaRPr>
            </a:p>
          </p:txBody>
        </p:sp>
        <p:sp>
          <p:nvSpPr>
            <p:cNvPr id="40" name="Freeform 422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4083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latin typeface="Roboto Light"/>
                <a:ea typeface="+mn-ea"/>
              </a:endParaRPr>
            </a:p>
          </p:txBody>
        </p:sp>
        <p:sp>
          <p:nvSpPr>
            <p:cNvPr id="41" name="Freeform 423"/>
            <p:cNvSpPr>
              <a:spLocks noChangeArrowheads="1"/>
            </p:cNvSpPr>
            <p:nvPr/>
          </p:nvSpPr>
          <p:spPr bwMode="auto">
            <a:xfrm>
              <a:off x="5591175" y="4286249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4083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latin typeface="Roboto Light"/>
                <a:ea typeface="+mn-ea"/>
              </a:endParaRPr>
            </a:p>
          </p:txBody>
        </p:sp>
        <p:sp>
          <p:nvSpPr>
            <p:cNvPr id="42" name="Freeform 424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167 w 870"/>
                <a:gd name="T3" fmla="*/ 0 h 887"/>
                <a:gd name="T4" fmla="*/ 0 w 870"/>
                <a:gd name="T5" fmla="*/ 167 h 887"/>
                <a:gd name="T6" fmla="*/ 142 w 870"/>
                <a:gd name="T7" fmla="*/ 317 h 887"/>
                <a:gd name="T8" fmla="*/ 594 w 870"/>
                <a:gd name="T9" fmla="*/ 760 h 887"/>
                <a:gd name="T10" fmla="*/ 869 w 870"/>
                <a:gd name="T11" fmla="*/ 886 h 887"/>
                <a:gd name="T12" fmla="*/ 769 w 870"/>
                <a:gd name="T13" fmla="*/ 601 h 887"/>
                <a:gd name="T14" fmla="*/ 318 w 870"/>
                <a:gd name="T15" fmla="*/ 142 h 887"/>
                <a:gd name="T16" fmla="*/ 117 w 870"/>
                <a:gd name="T17" fmla="*/ 225 h 887"/>
                <a:gd name="T18" fmla="*/ 58 w 870"/>
                <a:gd name="T19" fmla="*/ 167 h 887"/>
                <a:gd name="T20" fmla="*/ 167 w 870"/>
                <a:gd name="T21" fmla="*/ 58 h 887"/>
                <a:gd name="T22" fmla="*/ 226 w 870"/>
                <a:gd name="T23" fmla="*/ 116 h 887"/>
                <a:gd name="T24" fmla="*/ 117 w 870"/>
                <a:gd name="T25" fmla="*/ 225 h 887"/>
                <a:gd name="T26" fmla="*/ 769 w 870"/>
                <a:gd name="T27" fmla="*/ 819 h 887"/>
                <a:gd name="T28" fmla="*/ 610 w 870"/>
                <a:gd name="T29" fmla="*/ 744 h 887"/>
                <a:gd name="T30" fmla="*/ 594 w 870"/>
                <a:gd name="T31" fmla="*/ 727 h 887"/>
                <a:gd name="T32" fmla="*/ 677 w 870"/>
                <a:gd name="T33" fmla="*/ 735 h 887"/>
                <a:gd name="T34" fmla="*/ 669 w 870"/>
                <a:gd name="T35" fmla="*/ 668 h 887"/>
                <a:gd name="T36" fmla="*/ 736 w 870"/>
                <a:gd name="T37" fmla="*/ 677 h 887"/>
                <a:gd name="T38" fmla="*/ 736 w 870"/>
                <a:gd name="T39" fmla="*/ 593 h 887"/>
                <a:gd name="T40" fmla="*/ 752 w 870"/>
                <a:gd name="T41" fmla="*/ 610 h 887"/>
                <a:gd name="T42" fmla="*/ 811 w 870"/>
                <a:gd name="T43" fmla="*/ 769 h 887"/>
                <a:gd name="T44" fmla="*/ 769 w 870"/>
                <a:gd name="T45" fmla="*/ 819 h 887"/>
                <a:gd name="T46" fmla="*/ 769 w 870"/>
                <a:gd name="T47" fmla="*/ 819 h 887"/>
                <a:gd name="T48" fmla="*/ 769 w 870"/>
                <a:gd name="T49" fmla="*/ 819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  <a:close/>
                  <a:moveTo>
                    <a:pt x="117" y="225"/>
                  </a:moveTo>
                  <a:lnTo>
                    <a:pt x="58" y="167"/>
                  </a:lnTo>
                  <a:lnTo>
                    <a:pt x="167" y="58"/>
                  </a:lnTo>
                  <a:lnTo>
                    <a:pt x="226" y="116"/>
                  </a:lnTo>
                  <a:lnTo>
                    <a:pt x="117" y="225"/>
                  </a:lnTo>
                  <a:close/>
                  <a:moveTo>
                    <a:pt x="769" y="819"/>
                  </a:moveTo>
                  <a:lnTo>
                    <a:pt x="610" y="744"/>
                  </a:lnTo>
                  <a:lnTo>
                    <a:pt x="594" y="727"/>
                  </a:lnTo>
                  <a:lnTo>
                    <a:pt x="677" y="735"/>
                  </a:lnTo>
                  <a:lnTo>
                    <a:pt x="669" y="668"/>
                  </a:lnTo>
                  <a:lnTo>
                    <a:pt x="736" y="677"/>
                  </a:lnTo>
                  <a:lnTo>
                    <a:pt x="736" y="593"/>
                  </a:lnTo>
                  <a:lnTo>
                    <a:pt x="752" y="610"/>
                  </a:lnTo>
                  <a:lnTo>
                    <a:pt x="811" y="769"/>
                  </a:lnTo>
                  <a:lnTo>
                    <a:pt x="769" y="819"/>
                  </a:lnTo>
                  <a:close/>
                  <a:moveTo>
                    <a:pt x="769" y="819"/>
                  </a:moveTo>
                  <a:lnTo>
                    <a:pt x="769" y="81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4083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latin typeface="Roboto Light"/>
                <a:ea typeface="+mn-ea"/>
              </a:endParaRPr>
            </a:p>
          </p:txBody>
        </p:sp>
        <p:sp>
          <p:nvSpPr>
            <p:cNvPr id="43" name="Freeform 425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318 w 870"/>
                <a:gd name="T3" fmla="*/ 142 h 887"/>
                <a:gd name="T4" fmla="*/ 167 w 870"/>
                <a:gd name="T5" fmla="*/ 0 h 887"/>
                <a:gd name="T6" fmla="*/ 0 w 870"/>
                <a:gd name="T7" fmla="*/ 167 h 887"/>
                <a:gd name="T8" fmla="*/ 142 w 870"/>
                <a:gd name="T9" fmla="*/ 317 h 887"/>
                <a:gd name="T10" fmla="*/ 142 w 870"/>
                <a:gd name="T11" fmla="*/ 317 h 887"/>
                <a:gd name="T12" fmla="*/ 594 w 870"/>
                <a:gd name="T13" fmla="*/ 760 h 887"/>
                <a:gd name="T14" fmla="*/ 869 w 870"/>
                <a:gd name="T15" fmla="*/ 886 h 887"/>
                <a:gd name="T16" fmla="*/ 769 w 870"/>
                <a:gd name="T17" fmla="*/ 601 h 887"/>
                <a:gd name="T18" fmla="*/ 318 w 870"/>
                <a:gd name="T19" fmla="*/ 142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318" y="142"/>
                  </a:ln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4083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latin typeface="Roboto Light"/>
                <a:ea typeface="+mn-ea"/>
              </a:endParaRPr>
            </a:p>
          </p:txBody>
        </p:sp>
        <p:sp>
          <p:nvSpPr>
            <p:cNvPr id="44" name="Freeform 426"/>
            <p:cNvSpPr>
              <a:spLocks noChangeArrowheads="1"/>
            </p:cNvSpPr>
            <p:nvPr/>
          </p:nvSpPr>
          <p:spPr bwMode="auto">
            <a:xfrm>
              <a:off x="5494338" y="4090987"/>
              <a:ext cx="60325" cy="60325"/>
            </a:xfrm>
            <a:custGeom>
              <a:avLst/>
              <a:gdLst>
                <a:gd name="T0" fmla="*/ 59 w 169"/>
                <a:gd name="T1" fmla="*/ 167 h 168"/>
                <a:gd name="T2" fmla="*/ 0 w 169"/>
                <a:gd name="T3" fmla="*/ 109 h 168"/>
                <a:gd name="T4" fmla="*/ 109 w 169"/>
                <a:gd name="T5" fmla="*/ 0 h 168"/>
                <a:gd name="T6" fmla="*/ 168 w 169"/>
                <a:gd name="T7" fmla="*/ 58 h 168"/>
                <a:gd name="T8" fmla="*/ 59 w 169"/>
                <a:gd name="T9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8">
                  <a:moveTo>
                    <a:pt x="59" y="167"/>
                  </a:moveTo>
                  <a:lnTo>
                    <a:pt x="0" y="109"/>
                  </a:lnTo>
                  <a:lnTo>
                    <a:pt x="109" y="0"/>
                  </a:lnTo>
                  <a:lnTo>
                    <a:pt x="168" y="58"/>
                  </a:lnTo>
                  <a:lnTo>
                    <a:pt x="59" y="16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4083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latin typeface="Roboto Light"/>
                <a:ea typeface="+mn-ea"/>
              </a:endParaRPr>
            </a:p>
          </p:txBody>
        </p:sp>
        <p:sp>
          <p:nvSpPr>
            <p:cNvPr id="45" name="Freeform 427"/>
            <p:cNvSpPr>
              <a:spLocks noChangeArrowheads="1"/>
            </p:cNvSpPr>
            <p:nvPr/>
          </p:nvSpPr>
          <p:spPr bwMode="auto">
            <a:xfrm>
              <a:off x="5688013" y="4283074"/>
              <a:ext cx="77787" cy="80963"/>
            </a:xfrm>
            <a:custGeom>
              <a:avLst/>
              <a:gdLst>
                <a:gd name="T0" fmla="*/ 175 w 218"/>
                <a:gd name="T1" fmla="*/ 226 h 227"/>
                <a:gd name="T2" fmla="*/ 16 w 218"/>
                <a:gd name="T3" fmla="*/ 151 h 227"/>
                <a:gd name="T4" fmla="*/ 0 w 218"/>
                <a:gd name="T5" fmla="*/ 134 h 227"/>
                <a:gd name="T6" fmla="*/ 83 w 218"/>
                <a:gd name="T7" fmla="*/ 142 h 227"/>
                <a:gd name="T8" fmla="*/ 75 w 218"/>
                <a:gd name="T9" fmla="*/ 75 h 227"/>
                <a:gd name="T10" fmla="*/ 142 w 218"/>
                <a:gd name="T11" fmla="*/ 84 h 227"/>
                <a:gd name="T12" fmla="*/ 142 w 218"/>
                <a:gd name="T13" fmla="*/ 0 h 227"/>
                <a:gd name="T14" fmla="*/ 158 w 218"/>
                <a:gd name="T15" fmla="*/ 17 h 227"/>
                <a:gd name="T16" fmla="*/ 217 w 218"/>
                <a:gd name="T17" fmla="*/ 176 h 227"/>
                <a:gd name="T18" fmla="*/ 175 w 218"/>
                <a:gd name="T19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27">
                  <a:moveTo>
                    <a:pt x="175" y="226"/>
                  </a:moveTo>
                  <a:lnTo>
                    <a:pt x="16" y="151"/>
                  </a:lnTo>
                  <a:lnTo>
                    <a:pt x="0" y="134"/>
                  </a:lnTo>
                  <a:lnTo>
                    <a:pt x="83" y="142"/>
                  </a:lnTo>
                  <a:lnTo>
                    <a:pt x="75" y="75"/>
                  </a:lnTo>
                  <a:lnTo>
                    <a:pt x="142" y="84"/>
                  </a:lnTo>
                  <a:lnTo>
                    <a:pt x="142" y="0"/>
                  </a:lnTo>
                  <a:lnTo>
                    <a:pt x="158" y="17"/>
                  </a:lnTo>
                  <a:lnTo>
                    <a:pt x="217" y="176"/>
                  </a:lnTo>
                  <a:lnTo>
                    <a:pt x="175" y="2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4083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latin typeface="Roboto Light"/>
                <a:ea typeface="+mn-ea"/>
              </a:endParaRPr>
            </a:p>
          </p:txBody>
        </p:sp>
        <p:sp>
          <p:nvSpPr>
            <p:cNvPr id="46" name="Freeform 428"/>
            <p:cNvSpPr>
              <a:spLocks noChangeArrowheads="1"/>
            </p:cNvSpPr>
            <p:nvPr/>
          </p:nvSpPr>
          <p:spPr bwMode="auto">
            <a:xfrm>
              <a:off x="5749925" y="43656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4083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latin typeface="Roboto Light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2308897" y="3600630"/>
            <a:ext cx="1884309" cy="951531"/>
            <a:chOff x="5268627" y="2933595"/>
            <a:chExt cx="2512412" cy="1268708"/>
          </a:xfrm>
        </p:grpSpPr>
        <p:sp>
          <p:nvSpPr>
            <p:cNvPr id="3" name="TextBox 33"/>
            <p:cNvSpPr txBox="1"/>
            <p:nvPr/>
          </p:nvSpPr>
          <p:spPr>
            <a:xfrm>
              <a:off x="5943612" y="2933595"/>
              <a:ext cx="115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Organising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4" name="Rectangle 34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itchFamily="34" charset="0"/>
                  <a:cs typeface="Open Sans" pitchFamily="34" charset="0"/>
                </a:rPr>
                <a:t>请在此处添加详细描述文本，尽量与标题文本语言风格相符合，语言描述尽量简洁生动。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itchFamily="34" charset="0"/>
                  <a:cs typeface="Open Sans" pitchFamily="34" charset="0"/>
                </a:rPr>
                <a:t>anande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itchFamily="34" charset="0"/>
                  <a:cs typeface="Open Sans" pitchFamily="34" charset="0"/>
                </a:rPr>
                <a:t>inteman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itchFamily="34" charset="0"/>
                  <a:cs typeface="Open Sans" pitchFamily="34" charset="0"/>
                </a:rPr>
                <a:t>.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4252801" y="3600630"/>
            <a:ext cx="1884309" cy="951531"/>
            <a:chOff x="5268627" y="2933595"/>
            <a:chExt cx="2512412" cy="1268708"/>
          </a:xfrm>
        </p:grpSpPr>
        <p:sp>
          <p:nvSpPr>
            <p:cNvPr id="6" name="TextBox 36"/>
            <p:cNvSpPr txBox="1"/>
            <p:nvPr/>
          </p:nvSpPr>
          <p:spPr>
            <a:xfrm>
              <a:off x="5917194" y="2933595"/>
              <a:ext cx="1207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Team Work</a:t>
              </a:r>
            </a:p>
          </p:txBody>
        </p:sp>
        <p:sp>
          <p:nvSpPr>
            <p:cNvPr id="7" name="Rectangle 37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itchFamily="34" charset="0"/>
                  <a:cs typeface="Open Sans" pitchFamily="34" charset="0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6151672" y="3600630"/>
            <a:ext cx="1884309" cy="951531"/>
            <a:chOff x="5268627" y="2933595"/>
            <a:chExt cx="2512412" cy="1268708"/>
          </a:xfrm>
        </p:grpSpPr>
        <p:sp>
          <p:nvSpPr>
            <p:cNvPr id="9" name="TextBox 39"/>
            <p:cNvSpPr txBox="1"/>
            <p:nvPr/>
          </p:nvSpPr>
          <p:spPr>
            <a:xfrm>
              <a:off x="5989775" y="2933595"/>
              <a:ext cx="1062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Creativity</a:t>
              </a:r>
            </a:p>
          </p:txBody>
        </p:sp>
        <p:sp>
          <p:nvSpPr>
            <p:cNvPr id="10" name="Rectangle 40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itchFamily="34" charset="0"/>
                  <a:cs typeface="Open Sans" pitchFamily="34" charset="0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11" name="Group 41"/>
          <p:cNvGrpSpPr/>
          <p:nvPr/>
        </p:nvGrpSpPr>
        <p:grpSpPr>
          <a:xfrm>
            <a:off x="8174971" y="3600630"/>
            <a:ext cx="1884309" cy="951531"/>
            <a:chOff x="5268627" y="2933595"/>
            <a:chExt cx="2512412" cy="1268708"/>
          </a:xfrm>
        </p:grpSpPr>
        <p:sp>
          <p:nvSpPr>
            <p:cNvPr id="12" name="TextBox 42"/>
            <p:cNvSpPr txBox="1"/>
            <p:nvPr/>
          </p:nvSpPr>
          <p:spPr>
            <a:xfrm>
              <a:off x="5593259" y="2933595"/>
              <a:ext cx="1855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Time Management</a:t>
              </a:r>
            </a:p>
          </p:txBody>
        </p:sp>
        <p:sp>
          <p:nvSpPr>
            <p:cNvPr id="13" name="Rectangle 43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itchFamily="34" charset="0"/>
                  <a:cs typeface="Open Sans" pitchFamily="34" charset="0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14" name="Group 1"/>
          <p:cNvGrpSpPr/>
          <p:nvPr/>
        </p:nvGrpSpPr>
        <p:grpSpPr>
          <a:xfrm>
            <a:off x="8614191" y="1912723"/>
            <a:ext cx="815975" cy="1614488"/>
            <a:chOff x="9411773" y="1855685"/>
            <a:chExt cx="1087967" cy="2152651"/>
          </a:xfrm>
          <a:solidFill>
            <a:srgbClr val="FB4E58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941177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9753600" y="3218937"/>
              <a:ext cx="447462" cy="496920"/>
              <a:chOff x="7502526" y="2405063"/>
              <a:chExt cx="301625" cy="334964"/>
            </a:xfrm>
            <a:grpFill/>
          </p:grpSpPr>
          <p:sp>
            <p:nvSpPr>
              <p:cNvPr id="17" name="Freeform 112"/>
              <p:cNvSpPr/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18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19" name="Freeform 114"/>
              <p:cNvSpPr/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20" name="Freeform 115"/>
              <p:cNvSpPr/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21" name="Freeform 116"/>
              <p:cNvSpPr/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22" name="Freeform 117"/>
              <p:cNvSpPr/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23" name="Freeform 118"/>
              <p:cNvSpPr/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24" name="Freeform 119"/>
              <p:cNvSpPr/>
              <p:nvPr/>
            </p:nvSpPr>
            <p:spPr bwMode="auto">
              <a:xfrm>
                <a:off x="7593013" y="2506663"/>
                <a:ext cx="128588" cy="85725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</p:grpSp>
      </p:grpSp>
      <p:grpSp>
        <p:nvGrpSpPr>
          <p:cNvPr id="25" name="Group 2"/>
          <p:cNvGrpSpPr/>
          <p:nvPr/>
        </p:nvGrpSpPr>
        <p:grpSpPr>
          <a:xfrm>
            <a:off x="6685841" y="1912723"/>
            <a:ext cx="815975" cy="1614488"/>
            <a:chOff x="6840639" y="1855685"/>
            <a:chExt cx="1087967" cy="2152651"/>
          </a:xfrm>
          <a:solidFill>
            <a:srgbClr val="F9B105"/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840639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7" name="Freeform 53"/>
            <p:cNvSpPr/>
            <p:nvPr/>
          </p:nvSpPr>
          <p:spPr bwMode="auto">
            <a:xfrm>
              <a:off x="7182941" y="3280562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28" name="Group 3"/>
          <p:cNvGrpSpPr/>
          <p:nvPr/>
        </p:nvGrpSpPr>
        <p:grpSpPr>
          <a:xfrm>
            <a:off x="4751804" y="1912723"/>
            <a:ext cx="815975" cy="1614488"/>
            <a:chOff x="4261923" y="1855685"/>
            <a:chExt cx="1087967" cy="2152651"/>
          </a:xfrm>
          <a:solidFill>
            <a:srgbClr val="A8D84E"/>
          </a:solidFill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426192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grpSp>
          <p:nvGrpSpPr>
            <p:cNvPr id="30" name="Group 457"/>
            <p:cNvGrpSpPr/>
            <p:nvPr/>
          </p:nvGrpSpPr>
          <p:grpSpPr bwMode="auto">
            <a:xfrm>
              <a:off x="4524744" y="3264625"/>
              <a:ext cx="573648" cy="361477"/>
              <a:chOff x="0" y="0"/>
              <a:chExt cx="575" cy="363"/>
            </a:xfrm>
            <a:grpFill/>
          </p:grpSpPr>
          <p:sp>
            <p:nvSpPr>
              <p:cNvPr id="31" name="AutoShape 455"/>
              <p:cNvSpPr/>
              <p:nvPr/>
            </p:nvSpPr>
            <p:spPr bwMode="auto">
              <a:xfrm>
                <a:off x="0" y="104"/>
                <a:ext cx="205" cy="25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456565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AutoShape 456"/>
              <p:cNvSpPr/>
              <p:nvPr/>
            </p:nvSpPr>
            <p:spPr bwMode="auto">
              <a:xfrm>
                <a:off x="168" y="0"/>
                <a:ext cx="407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456565"/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Group 4"/>
          <p:cNvGrpSpPr/>
          <p:nvPr/>
        </p:nvGrpSpPr>
        <p:grpSpPr>
          <a:xfrm>
            <a:off x="2843066" y="1912723"/>
            <a:ext cx="815975" cy="1614488"/>
            <a:chOff x="1716939" y="1855685"/>
            <a:chExt cx="1087967" cy="2152651"/>
          </a:xfrm>
          <a:solidFill>
            <a:srgbClr val="EED683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716939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35" name="AutoShape 241"/>
            <p:cNvSpPr/>
            <p:nvPr/>
          </p:nvSpPr>
          <p:spPr bwMode="auto">
            <a:xfrm>
              <a:off x="2082826" y="3233000"/>
              <a:ext cx="329797" cy="494698"/>
            </a:xfrm>
            <a:custGeom>
              <a:avLst/>
              <a:gdLst>
                <a:gd name="T0" fmla="*/ 43570284 w 21600"/>
                <a:gd name="T1" fmla="*/ 196188976 h 21600"/>
                <a:gd name="T2" fmla="*/ 39385446 w 21600"/>
                <a:gd name="T3" fmla="*/ 198505461 h 21600"/>
                <a:gd name="T4" fmla="*/ 36500531 w 21600"/>
                <a:gd name="T5" fmla="*/ 196188976 h 21600"/>
                <a:gd name="T6" fmla="*/ 29051197 w 21600"/>
                <a:gd name="T7" fmla="*/ 171080101 h 21600"/>
                <a:gd name="T8" fmla="*/ 28376023 w 21600"/>
                <a:gd name="T9" fmla="*/ 161379957 h 21600"/>
                <a:gd name="T10" fmla="*/ 29110596 w 21600"/>
                <a:gd name="T11" fmla="*/ 146814789 h 21600"/>
                <a:gd name="T12" fmla="*/ 28515774 w 21600"/>
                <a:gd name="T13" fmla="*/ 133666999 h 21600"/>
                <a:gd name="T14" fmla="*/ 29234271 w 21600"/>
                <a:gd name="T15" fmla="*/ 123926578 h 21600"/>
                <a:gd name="T16" fmla="*/ 36777815 w 21600"/>
                <a:gd name="T17" fmla="*/ 98517604 h 21600"/>
                <a:gd name="T18" fmla="*/ 39670919 w 21600"/>
                <a:gd name="T19" fmla="*/ 96092574 h 21600"/>
                <a:gd name="T20" fmla="*/ 43570284 w 21600"/>
                <a:gd name="T21" fmla="*/ 98095077 h 21600"/>
                <a:gd name="T22" fmla="*/ 58127084 w 21600"/>
                <a:gd name="T23" fmla="*/ 49047598 h 21600"/>
                <a:gd name="T24" fmla="*/ 43570284 w 21600"/>
                <a:gd name="T25" fmla="*/ 0 h 21600"/>
                <a:gd name="T26" fmla="*/ 29013844 w 21600"/>
                <a:gd name="T27" fmla="*/ 49047598 h 21600"/>
                <a:gd name="T28" fmla="*/ 29689018 w 21600"/>
                <a:gd name="T29" fmla="*/ 63026344 h 21600"/>
                <a:gd name="T30" fmla="*/ 28997401 w 21600"/>
                <a:gd name="T31" fmla="*/ 72754156 h 21600"/>
                <a:gd name="T32" fmla="*/ 21591383 w 21600"/>
                <a:gd name="T33" fmla="*/ 97699149 h 21600"/>
                <a:gd name="T34" fmla="*/ 18706468 w 21600"/>
                <a:gd name="T35" fmla="*/ 100043410 h 21600"/>
                <a:gd name="T36" fmla="*/ 14556800 w 21600"/>
                <a:gd name="T37" fmla="*/ 97767202 h 21600"/>
                <a:gd name="T38" fmla="*/ 0 w 21600"/>
                <a:gd name="T39" fmla="*/ 146814789 h 21600"/>
                <a:gd name="T40" fmla="*/ 14556800 w 21600"/>
                <a:gd name="T41" fmla="*/ 195848493 h 21600"/>
                <a:gd name="T42" fmla="*/ 18273090 w 21600"/>
                <a:gd name="T43" fmla="*/ 194036376 h 21600"/>
                <a:gd name="T44" fmla="*/ 21171438 w 21600"/>
                <a:gd name="T45" fmla="*/ 196502958 h 21600"/>
                <a:gd name="T46" fmla="*/ 28879330 w 21600"/>
                <a:gd name="T47" fmla="*/ 222470685 h 21600"/>
                <a:gd name="T48" fmla="*/ 29600463 w 21600"/>
                <a:gd name="T49" fmla="*/ 232224869 h 21600"/>
                <a:gd name="T50" fmla="*/ 29016437 w 21600"/>
                <a:gd name="T51" fmla="*/ 245236455 h 21600"/>
                <a:gd name="T52" fmla="*/ 43572877 w 21600"/>
                <a:gd name="T53" fmla="*/ 294284053 h 21600"/>
                <a:gd name="T54" fmla="*/ 58129677 w 21600"/>
                <a:gd name="T55" fmla="*/ 245236455 h 21600"/>
                <a:gd name="T56" fmla="*/ 43570284 w 21600"/>
                <a:gd name="T57" fmla="*/ 196188976 h 21600"/>
                <a:gd name="T58" fmla="*/ 43570284 w 21600"/>
                <a:gd name="T59" fmla="*/ 196188976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6190" y="14400"/>
                  </a:moveTo>
                  <a:cubicBezTo>
                    <a:pt x="15417" y="14400"/>
                    <a:pt x="14635" y="14570"/>
                    <a:pt x="14635" y="14570"/>
                  </a:cubicBezTo>
                  <a:cubicBezTo>
                    <a:pt x="14296" y="14644"/>
                    <a:pt x="13814" y="14566"/>
                    <a:pt x="13563" y="14400"/>
                  </a:cubicBezTo>
                  <a:lnTo>
                    <a:pt x="10795" y="12557"/>
                  </a:lnTo>
                  <a:cubicBezTo>
                    <a:pt x="10544" y="12389"/>
                    <a:pt x="10430" y="12069"/>
                    <a:pt x="10544" y="11845"/>
                  </a:cubicBezTo>
                  <a:cubicBezTo>
                    <a:pt x="10544" y="11845"/>
                    <a:pt x="10817" y="11303"/>
                    <a:pt x="10817" y="10776"/>
                  </a:cubicBezTo>
                  <a:cubicBezTo>
                    <a:pt x="10817" y="10288"/>
                    <a:pt x="10596" y="9811"/>
                    <a:pt x="10596" y="9811"/>
                  </a:cubicBezTo>
                  <a:cubicBezTo>
                    <a:pt x="10492" y="9585"/>
                    <a:pt x="10612" y="9263"/>
                    <a:pt x="10863" y="9096"/>
                  </a:cubicBezTo>
                  <a:lnTo>
                    <a:pt x="13666" y="7231"/>
                  </a:lnTo>
                  <a:cubicBezTo>
                    <a:pt x="13917" y="7063"/>
                    <a:pt x="14401" y="6983"/>
                    <a:pt x="14741" y="7053"/>
                  </a:cubicBezTo>
                  <a:cubicBezTo>
                    <a:pt x="14741" y="7053"/>
                    <a:pt x="15458" y="7200"/>
                    <a:pt x="16190" y="7200"/>
                  </a:cubicBezTo>
                  <a:cubicBezTo>
                    <a:pt x="19177" y="7200"/>
                    <a:pt x="21599" y="5588"/>
                    <a:pt x="21599" y="3600"/>
                  </a:cubicBezTo>
                  <a:cubicBezTo>
                    <a:pt x="21599" y="1612"/>
                    <a:pt x="19177" y="0"/>
                    <a:pt x="16190" y="0"/>
                  </a:cubicBezTo>
                  <a:cubicBezTo>
                    <a:pt x="13203" y="0"/>
                    <a:pt x="10781" y="1612"/>
                    <a:pt x="10781" y="3600"/>
                  </a:cubicBezTo>
                  <a:cubicBezTo>
                    <a:pt x="10781" y="4110"/>
                    <a:pt x="11032" y="4626"/>
                    <a:pt x="11032" y="4626"/>
                  </a:cubicBezTo>
                  <a:cubicBezTo>
                    <a:pt x="11142" y="4852"/>
                    <a:pt x="11026" y="5173"/>
                    <a:pt x="10775" y="5340"/>
                  </a:cubicBezTo>
                  <a:lnTo>
                    <a:pt x="8023" y="7171"/>
                  </a:lnTo>
                  <a:cubicBezTo>
                    <a:pt x="7771" y="7339"/>
                    <a:pt x="7289" y="7416"/>
                    <a:pt x="6951" y="7343"/>
                  </a:cubicBezTo>
                  <a:cubicBezTo>
                    <a:pt x="6951" y="7343"/>
                    <a:pt x="6176" y="7176"/>
                    <a:pt x="5409" y="7176"/>
                  </a:cubicBezTo>
                  <a:cubicBezTo>
                    <a:pt x="2422" y="7176"/>
                    <a:pt x="0" y="8787"/>
                    <a:pt x="0" y="10776"/>
                  </a:cubicBezTo>
                  <a:cubicBezTo>
                    <a:pt x="0" y="12764"/>
                    <a:pt x="2422" y="14375"/>
                    <a:pt x="5409" y="14375"/>
                  </a:cubicBezTo>
                  <a:cubicBezTo>
                    <a:pt x="6116" y="14375"/>
                    <a:pt x="6790" y="14242"/>
                    <a:pt x="6790" y="14242"/>
                  </a:cubicBezTo>
                  <a:cubicBezTo>
                    <a:pt x="7131" y="14174"/>
                    <a:pt x="7615" y="14255"/>
                    <a:pt x="7867" y="14423"/>
                  </a:cubicBezTo>
                  <a:lnTo>
                    <a:pt x="10731" y="16329"/>
                  </a:lnTo>
                  <a:cubicBezTo>
                    <a:pt x="10982" y="16496"/>
                    <a:pt x="11103" y="16818"/>
                    <a:pt x="10999" y="17045"/>
                  </a:cubicBezTo>
                  <a:cubicBezTo>
                    <a:pt x="10999" y="17045"/>
                    <a:pt x="10782" y="17516"/>
                    <a:pt x="10782" y="18000"/>
                  </a:cubicBezTo>
                  <a:cubicBezTo>
                    <a:pt x="10782" y="19988"/>
                    <a:pt x="13204" y="21600"/>
                    <a:pt x="16191" y="21600"/>
                  </a:cubicBezTo>
                  <a:cubicBezTo>
                    <a:pt x="19178" y="21600"/>
                    <a:pt x="21600" y="19988"/>
                    <a:pt x="21600" y="18000"/>
                  </a:cubicBezTo>
                  <a:cubicBezTo>
                    <a:pt x="21599" y="16012"/>
                    <a:pt x="19177" y="14400"/>
                    <a:pt x="16190" y="14400"/>
                  </a:cubicBezTo>
                  <a:close/>
                  <a:moveTo>
                    <a:pt x="16190" y="1440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456565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 bwMode="auto">
          <a:xfrm>
            <a:off x="6263516" y="1681128"/>
            <a:ext cx="1441255" cy="16625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50000" sy="50000" flip="none" algn="ctr"/>
          </a:blip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defTabSz="438150">
              <a:defRPr/>
            </a:pPr>
            <a:endParaRPr lang="en-US" sz="3000" kern="0">
              <a:solidFill>
                <a:srgbClr val="FFFFFF"/>
              </a:solidFill>
            </a:endParaRPr>
          </a:p>
        </p:txBody>
      </p:sp>
      <p:sp>
        <p:nvSpPr>
          <p:cNvPr id="3" name="AutoShape 9"/>
          <p:cNvSpPr/>
          <p:nvPr/>
        </p:nvSpPr>
        <p:spPr bwMode="auto">
          <a:xfrm>
            <a:off x="3235220" y="1686343"/>
            <a:ext cx="1441255" cy="16625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50000" sy="50000" flip="none" algn="r"/>
          </a:blip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defTabSz="438150">
              <a:defRPr/>
            </a:pPr>
            <a:endParaRPr lang="en-US" sz="3000" kern="0">
              <a:solidFill>
                <a:srgbClr val="FFFFFF"/>
              </a:solidFill>
            </a:endParaRPr>
          </a:p>
        </p:txBody>
      </p:sp>
      <p:sp>
        <p:nvSpPr>
          <p:cNvPr id="4" name="AutoShape 9"/>
          <p:cNvSpPr/>
          <p:nvPr/>
        </p:nvSpPr>
        <p:spPr bwMode="auto">
          <a:xfrm>
            <a:off x="4008562" y="2995372"/>
            <a:ext cx="1441255" cy="16625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50000" sy="50000" flip="none" algn="r"/>
          </a:blip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defTabSz="438150">
              <a:defRPr/>
            </a:pPr>
            <a:endParaRPr lang="en-US" sz="3000" kern="0">
              <a:solidFill>
                <a:srgbClr val="FFFFFF"/>
              </a:solidFill>
            </a:endParaRPr>
          </a:p>
        </p:txBody>
      </p:sp>
      <p:sp>
        <p:nvSpPr>
          <p:cNvPr id="5" name="AutoShape 9"/>
          <p:cNvSpPr/>
          <p:nvPr/>
        </p:nvSpPr>
        <p:spPr bwMode="auto">
          <a:xfrm>
            <a:off x="6991966" y="2995371"/>
            <a:ext cx="1441255" cy="16625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50000" sy="50000" flip="none" algn="ctr"/>
          </a:blip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defTabSz="438150">
              <a:defRPr/>
            </a:pPr>
            <a:endParaRPr lang="en-US" sz="3000" kern="0">
              <a:solidFill>
                <a:srgbClr val="FFFFFF"/>
              </a:solidFill>
            </a:endParaRPr>
          </a:p>
        </p:txBody>
      </p:sp>
      <p:grpSp>
        <p:nvGrpSpPr>
          <p:cNvPr id="6" name="Group 1"/>
          <p:cNvGrpSpPr/>
          <p:nvPr/>
        </p:nvGrpSpPr>
        <p:grpSpPr>
          <a:xfrm>
            <a:off x="2516648" y="2995372"/>
            <a:ext cx="1441255" cy="1662577"/>
            <a:chOff x="1661851" y="3484101"/>
            <a:chExt cx="1921673" cy="2216769"/>
          </a:xfrm>
        </p:grpSpPr>
        <p:sp>
          <p:nvSpPr>
            <p:cNvPr id="7" name="AutoShape 9"/>
            <p:cNvSpPr/>
            <p:nvPr/>
          </p:nvSpPr>
          <p:spPr bwMode="auto">
            <a:xfrm>
              <a:off x="1661851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EED683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975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661851" y="4149565"/>
              <a:ext cx="1921673" cy="1081245"/>
              <a:chOff x="1661851" y="4126705"/>
              <a:chExt cx="1921673" cy="1081245"/>
            </a:xfrm>
          </p:grpSpPr>
          <p:sp>
            <p:nvSpPr>
              <p:cNvPr id="9" name="Rectangle 24"/>
              <p:cNvSpPr/>
              <p:nvPr/>
            </p:nvSpPr>
            <p:spPr>
              <a:xfrm>
                <a:off x="1975932" y="4126705"/>
                <a:ext cx="12935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Product </a:t>
                </a:r>
                <a:r>
                  <a:rPr lang="en-US" sz="1050" dirty="0" err="1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Detai</a:t>
                </a:r>
                <a:r>
                  <a:rPr lang="en-US" sz="1050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:</a:t>
                </a:r>
              </a:p>
            </p:txBody>
          </p:sp>
          <p:sp>
            <p:nvSpPr>
              <p:cNvPr id="10" name="TextBox 56"/>
              <p:cNvSpPr txBox="1"/>
              <p:nvPr/>
            </p:nvSpPr>
            <p:spPr>
              <a:xfrm>
                <a:off x="1661851" y="4438167"/>
                <a:ext cx="1921673" cy="769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790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请在此处添加详细描述文本，尽量与标题文本语言风格相符合，语言描述尽量简洁生动。</a:t>
                </a:r>
                <a:endParaRPr lang="en-US" sz="79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endParaRPr>
              </a:p>
            </p:txBody>
          </p:sp>
        </p:grpSp>
      </p:grpSp>
      <p:grpSp>
        <p:nvGrpSpPr>
          <p:cNvPr id="11" name="Group 5"/>
          <p:cNvGrpSpPr/>
          <p:nvPr/>
        </p:nvGrpSpPr>
        <p:grpSpPr>
          <a:xfrm>
            <a:off x="5500052" y="2995372"/>
            <a:ext cx="1441679" cy="1662577"/>
            <a:chOff x="5639723" y="3484101"/>
            <a:chExt cx="1922239" cy="2216769"/>
          </a:xfrm>
        </p:grpSpPr>
        <p:sp>
          <p:nvSpPr>
            <p:cNvPr id="12" name="AutoShape 9"/>
            <p:cNvSpPr/>
            <p:nvPr/>
          </p:nvSpPr>
          <p:spPr bwMode="auto">
            <a:xfrm>
              <a:off x="5640289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9B105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97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13" name="Group 57"/>
            <p:cNvGrpSpPr/>
            <p:nvPr/>
          </p:nvGrpSpPr>
          <p:grpSpPr>
            <a:xfrm>
              <a:off x="5639723" y="4149565"/>
              <a:ext cx="1921673" cy="1081245"/>
              <a:chOff x="1661851" y="4126705"/>
              <a:chExt cx="1921673" cy="1081245"/>
            </a:xfrm>
          </p:grpSpPr>
          <p:sp>
            <p:nvSpPr>
              <p:cNvPr id="14" name="Rectangle 58"/>
              <p:cNvSpPr/>
              <p:nvPr/>
            </p:nvSpPr>
            <p:spPr>
              <a:xfrm>
                <a:off x="1975932" y="4126705"/>
                <a:ext cx="12935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Product </a:t>
                </a:r>
                <a:r>
                  <a:rPr lang="en-US" sz="1050" dirty="0" err="1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Detai</a:t>
                </a:r>
                <a:r>
                  <a:rPr lang="en-US" sz="1050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:</a:t>
                </a:r>
              </a:p>
            </p:txBody>
          </p:sp>
          <p:sp>
            <p:nvSpPr>
              <p:cNvPr id="15" name="TextBox 59"/>
              <p:cNvSpPr txBox="1"/>
              <p:nvPr/>
            </p:nvSpPr>
            <p:spPr>
              <a:xfrm>
                <a:off x="1661851" y="4438167"/>
                <a:ext cx="1921673" cy="769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790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请在此处添加详细描述文本，尽量与标题文本语言风格相符合，语言描述尽量简洁生动。</a:t>
                </a:r>
                <a:endParaRPr lang="en-US" sz="79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endParaRPr>
              </a:p>
            </p:txBody>
          </p:sp>
        </p:grpSp>
      </p:grpSp>
      <p:grpSp>
        <p:nvGrpSpPr>
          <p:cNvPr id="16" name="Group 3"/>
          <p:cNvGrpSpPr/>
          <p:nvPr/>
        </p:nvGrpSpPr>
        <p:grpSpPr>
          <a:xfrm>
            <a:off x="4744157" y="1687254"/>
            <a:ext cx="1454199" cy="1662577"/>
            <a:chOff x="4631864" y="1739944"/>
            <a:chExt cx="1938932" cy="2216769"/>
          </a:xfrm>
        </p:grpSpPr>
        <p:sp>
          <p:nvSpPr>
            <p:cNvPr id="17" name="AutoShape 9"/>
            <p:cNvSpPr/>
            <p:nvPr/>
          </p:nvSpPr>
          <p:spPr bwMode="auto">
            <a:xfrm>
              <a:off x="4631864" y="1739944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B4E58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975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4649123" y="2423975"/>
              <a:ext cx="1921673" cy="1081245"/>
              <a:chOff x="1661851" y="4126705"/>
              <a:chExt cx="1921673" cy="1081245"/>
            </a:xfrm>
          </p:grpSpPr>
          <p:sp>
            <p:nvSpPr>
              <p:cNvPr id="19" name="Rectangle 61"/>
              <p:cNvSpPr/>
              <p:nvPr/>
            </p:nvSpPr>
            <p:spPr>
              <a:xfrm>
                <a:off x="1975932" y="4126705"/>
                <a:ext cx="12935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Product </a:t>
                </a:r>
                <a:r>
                  <a:rPr lang="en-US" sz="1050" dirty="0" err="1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Detai</a:t>
                </a:r>
                <a:r>
                  <a:rPr lang="en-US" sz="1050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:</a:t>
                </a:r>
              </a:p>
            </p:txBody>
          </p:sp>
          <p:sp>
            <p:nvSpPr>
              <p:cNvPr id="20" name="TextBox 62"/>
              <p:cNvSpPr txBox="1"/>
              <p:nvPr/>
            </p:nvSpPr>
            <p:spPr>
              <a:xfrm>
                <a:off x="1661851" y="4438167"/>
                <a:ext cx="1921673" cy="769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790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请在此处添加详细描述文本，尽量与标题文本语言风格相符合，语言描述尽量简洁生动。</a:t>
                </a:r>
                <a:endParaRPr lang="en-US" sz="79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endParaRPr>
              </a:p>
            </p:txBody>
          </p:sp>
        </p:grpSp>
      </p:grpSp>
      <p:grpSp>
        <p:nvGrpSpPr>
          <p:cNvPr id="21" name="Group 4"/>
          <p:cNvGrpSpPr/>
          <p:nvPr/>
        </p:nvGrpSpPr>
        <p:grpSpPr>
          <a:xfrm>
            <a:off x="7724647" y="1687254"/>
            <a:ext cx="1449526" cy="1662577"/>
            <a:chOff x="8605850" y="1739944"/>
            <a:chExt cx="1932701" cy="2216769"/>
          </a:xfrm>
        </p:grpSpPr>
        <p:sp>
          <p:nvSpPr>
            <p:cNvPr id="22" name="AutoShape 9"/>
            <p:cNvSpPr/>
            <p:nvPr/>
          </p:nvSpPr>
          <p:spPr bwMode="auto">
            <a:xfrm>
              <a:off x="8616878" y="1739944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A8D84E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975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23" name="Group 63"/>
            <p:cNvGrpSpPr/>
            <p:nvPr/>
          </p:nvGrpSpPr>
          <p:grpSpPr>
            <a:xfrm>
              <a:off x="8605850" y="2423975"/>
              <a:ext cx="1921673" cy="1081245"/>
              <a:chOff x="1661851" y="4126705"/>
              <a:chExt cx="1921673" cy="1081245"/>
            </a:xfrm>
          </p:grpSpPr>
          <p:sp>
            <p:nvSpPr>
              <p:cNvPr id="24" name="Rectangle 64"/>
              <p:cNvSpPr/>
              <p:nvPr/>
            </p:nvSpPr>
            <p:spPr>
              <a:xfrm>
                <a:off x="1975932" y="4126705"/>
                <a:ext cx="12935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Product </a:t>
                </a:r>
                <a:r>
                  <a:rPr lang="en-US" sz="1050" dirty="0" err="1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Detai</a:t>
                </a:r>
                <a:r>
                  <a:rPr lang="en-US" sz="1050" dirty="0">
                    <a:solidFill>
                      <a:schemeClr val="bg1"/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:</a:t>
                </a:r>
              </a:p>
            </p:txBody>
          </p:sp>
          <p:sp>
            <p:nvSpPr>
              <p:cNvPr id="25" name="TextBox 65"/>
              <p:cNvSpPr txBox="1"/>
              <p:nvPr/>
            </p:nvSpPr>
            <p:spPr>
              <a:xfrm>
                <a:off x="1661851" y="4438167"/>
                <a:ext cx="1921673" cy="769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790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请在此处添加详细描述文本，尽量与标题文本语言风格相符合，语言描述尽量简洁生动。</a:t>
                </a:r>
                <a:endParaRPr lang="en-US" sz="790" dirty="0">
                  <a:solidFill>
                    <a:schemeClr val="bg1"/>
                  </a:solidFill>
                  <a:latin typeface="Lato Light" panose="020F0302020204030203" pitchFamily="34" charset="0"/>
                  <a:cs typeface="Clear Sans Light" panose="020B03030302020203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146628"/>
            <a:ext cx="14536485" cy="55055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9143" y="101600"/>
            <a:ext cx="3698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/>
              <a:t>CONTENTS</a:t>
            </a:r>
            <a:endParaRPr lang="zh-CN" altLang="en-US" sz="5400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1712686" y="1393371"/>
            <a:ext cx="754743" cy="5258842"/>
            <a:chOff x="1712686" y="1393371"/>
            <a:chExt cx="754743" cy="5258842"/>
          </a:xfrm>
        </p:grpSpPr>
        <p:sp>
          <p:nvSpPr>
            <p:cNvPr id="6" name="矩形 5"/>
            <p:cNvSpPr/>
            <p:nvPr/>
          </p:nvSpPr>
          <p:spPr>
            <a:xfrm>
              <a:off x="1712686" y="1393371"/>
              <a:ext cx="754743" cy="5258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751503" y="2141248"/>
              <a:ext cx="677108" cy="296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dirty="0"/>
                <a:t>请输入你的题目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34973" y="1146628"/>
            <a:ext cx="754743" cy="5258842"/>
            <a:chOff x="4034973" y="1146628"/>
            <a:chExt cx="754743" cy="5258842"/>
          </a:xfrm>
        </p:grpSpPr>
        <p:sp>
          <p:nvSpPr>
            <p:cNvPr id="7" name="矩形 6"/>
            <p:cNvSpPr/>
            <p:nvPr/>
          </p:nvSpPr>
          <p:spPr>
            <a:xfrm>
              <a:off x="4034973" y="1146628"/>
              <a:ext cx="754743" cy="5258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73791" y="2293592"/>
              <a:ext cx="677108" cy="296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dirty="0"/>
                <a:t>请输入你的题目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138334" y="1146628"/>
            <a:ext cx="754743" cy="5258842"/>
            <a:chOff x="7138334" y="1146628"/>
            <a:chExt cx="754743" cy="5258842"/>
          </a:xfrm>
        </p:grpSpPr>
        <p:sp>
          <p:nvSpPr>
            <p:cNvPr id="8" name="矩形 7"/>
            <p:cNvSpPr/>
            <p:nvPr/>
          </p:nvSpPr>
          <p:spPr>
            <a:xfrm>
              <a:off x="7138334" y="1146628"/>
              <a:ext cx="754743" cy="5258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177151" y="2293592"/>
              <a:ext cx="677108" cy="296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dirty="0"/>
                <a:t>请输入你的题目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241695" y="1269999"/>
            <a:ext cx="754743" cy="5258842"/>
            <a:chOff x="10241695" y="1269999"/>
            <a:chExt cx="754743" cy="5258842"/>
          </a:xfrm>
        </p:grpSpPr>
        <p:sp>
          <p:nvSpPr>
            <p:cNvPr id="9" name="矩形 8"/>
            <p:cNvSpPr/>
            <p:nvPr/>
          </p:nvSpPr>
          <p:spPr>
            <a:xfrm>
              <a:off x="10241695" y="1269999"/>
              <a:ext cx="754743" cy="5258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280512" y="2141248"/>
              <a:ext cx="677108" cy="296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dirty="0"/>
                <a:t>请输入你的题目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19805" y="1707654"/>
            <a:ext cx="2782208" cy="2994926"/>
            <a:chOff x="1519519" y="1764034"/>
            <a:chExt cx="3709610" cy="3993235"/>
          </a:xfrm>
        </p:grpSpPr>
        <p:sp>
          <p:nvSpPr>
            <p:cNvPr id="3" name="Rectangle 3"/>
            <p:cNvSpPr/>
            <p:nvPr/>
          </p:nvSpPr>
          <p:spPr>
            <a:xfrm>
              <a:off x="1519519" y="1764034"/>
              <a:ext cx="3709610" cy="3177138"/>
            </a:xfrm>
            <a:prstGeom prst="rect">
              <a:avLst/>
            </a:prstGeom>
            <a:blipFill dpi="0" rotWithShape="1">
              <a:blip r:embed="rId3"/>
              <a:srcRect/>
              <a:tile tx="0" ty="0" sx="50000" sy="50000" flip="none" algn="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519520" y="4941172"/>
              <a:ext cx="3709609" cy="816097"/>
              <a:chOff x="976691" y="5009708"/>
              <a:chExt cx="3280255" cy="771160"/>
            </a:xfrm>
          </p:grpSpPr>
          <p:sp>
            <p:nvSpPr>
              <p:cNvPr id="5" name="Rectangle 5"/>
              <p:cNvSpPr/>
              <p:nvPr/>
            </p:nvSpPr>
            <p:spPr>
              <a:xfrm>
                <a:off x="976691" y="5009708"/>
                <a:ext cx="3280255" cy="771160"/>
              </a:xfrm>
              <a:prstGeom prst="rect">
                <a:avLst/>
              </a:prstGeom>
              <a:solidFill>
                <a:srgbClr val="F9B105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5"/>
              </a:p>
            </p:txBody>
          </p:sp>
          <p:sp>
            <p:nvSpPr>
              <p:cNvPr id="6" name="Text Placeholder 8"/>
              <p:cNvSpPr txBox="1"/>
              <p:nvPr/>
            </p:nvSpPr>
            <p:spPr>
              <a:xfrm>
                <a:off x="1027226" y="5199108"/>
                <a:ext cx="1093478" cy="281179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900" dirty="0">
                    <a:solidFill>
                      <a:schemeClr val="bg1"/>
                    </a:solidFill>
                    <a:latin typeface="Clear Sans" panose="020B0503030202020304" pitchFamily="34" charset="0"/>
                    <a:ea typeface="Fira Sans Book" panose="00000400000000000000" pitchFamily="50" charset="0"/>
                    <a:cs typeface="Clear Sans" panose="020B0503030202020304" pitchFamily="34" charset="0"/>
                  </a:rPr>
                  <a:t>Product Detail :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2120705" y="5102801"/>
                <a:ext cx="2107042" cy="596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825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Date : Oct 22 2014, Photo by : </a:t>
                </a:r>
                <a:r>
                  <a:rPr lang="en-US" sz="825" dirty="0" err="1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Jhon</a:t>
                </a:r>
                <a:r>
                  <a:rPr lang="en-US" sz="825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 </a:t>
                </a:r>
                <a:r>
                  <a:rPr lang="en-US" sz="825" dirty="0" err="1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poe</a:t>
                </a:r>
                <a:r>
                  <a:rPr lang="en-US" sz="825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, Category : Interior Design, Client : Angela Monica</a:t>
                </a:r>
              </a:p>
            </p:txBody>
          </p:sp>
        </p:grpSp>
      </p:grpSp>
      <p:sp>
        <p:nvSpPr>
          <p:cNvPr id="8" name="TextBox 34"/>
          <p:cNvSpPr txBox="1"/>
          <p:nvPr/>
        </p:nvSpPr>
        <p:spPr>
          <a:xfrm>
            <a:off x="4409480" y="1855744"/>
            <a:ext cx="124264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Project in this years</a:t>
            </a:r>
            <a:endParaRPr lang="id-ID" sz="1015" b="1" dirty="0">
              <a:solidFill>
                <a:schemeClr val="bg1">
                  <a:lumMod val="50000"/>
                </a:schemeClr>
              </a:solidFill>
              <a:latin typeface="Clear Sans" panose="020B0503030202020304" pitchFamily="34" charset="0"/>
              <a:ea typeface="Fira Sans SemiBold Italic" panose="00000700000000000000" pitchFamily="50" charset="0"/>
              <a:cs typeface="Clear Sans" panose="020B0503030202020304" pitchFamily="34" charset="0"/>
            </a:endParaRPr>
          </a:p>
        </p:txBody>
      </p:sp>
      <p:grpSp>
        <p:nvGrpSpPr>
          <p:cNvPr id="9" name="Group 35"/>
          <p:cNvGrpSpPr/>
          <p:nvPr/>
        </p:nvGrpSpPr>
        <p:grpSpPr>
          <a:xfrm>
            <a:off x="4413062" y="2189104"/>
            <a:ext cx="3005043" cy="2334714"/>
            <a:chOff x="1778126" y="2699881"/>
            <a:chExt cx="4006724" cy="3112951"/>
          </a:xfrm>
        </p:grpSpPr>
        <p:sp>
          <p:nvSpPr>
            <p:cNvPr id="10" name="TextBox 36"/>
            <p:cNvSpPr txBox="1"/>
            <p:nvPr/>
          </p:nvSpPr>
          <p:spPr>
            <a:xfrm>
              <a:off x="1778126" y="3750730"/>
              <a:ext cx="4006724" cy="2062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itchFamily="34" charset="0"/>
                  <a:cs typeface="Open Sans" pitchFamily="34" charset="0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itchFamily="34" charset="0"/>
                <a:cs typeface="Open San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itchFamily="34" charset="0"/>
                  <a:cs typeface="Open Sans" pitchFamily="34" charset="0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id-ID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1" name="TextBox 37"/>
            <p:cNvSpPr txBox="1"/>
            <p:nvPr/>
          </p:nvSpPr>
          <p:spPr>
            <a:xfrm>
              <a:off x="3165077" y="2699881"/>
              <a:ext cx="2619773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itchFamily="34" charset="0"/>
                  <a:cs typeface="Open Sans" pitchFamily="34" charset="0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2" name="TextBox 38"/>
          <p:cNvSpPr txBox="1"/>
          <p:nvPr/>
        </p:nvSpPr>
        <p:spPr>
          <a:xfrm>
            <a:off x="4409480" y="2236729"/>
            <a:ext cx="9220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3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Open Sans Extrabold" panose="020B0906030804020204" pitchFamily="34" charset="0"/>
                <a:cs typeface="Clear Sans" panose="020B0503030202020304" pitchFamily="34" charset="0"/>
              </a:rPr>
              <a:t>9</a:t>
            </a:r>
            <a:r>
              <a:rPr lang="en-US" sz="33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Open Sans Extrabold" panose="020B0906030804020204" pitchFamily="34" charset="0"/>
                <a:cs typeface="Clear Sans" panose="020B0503030202020304" pitchFamily="34" charset="0"/>
              </a:rPr>
              <a:t>0</a:t>
            </a:r>
            <a:r>
              <a:rPr lang="id-ID" sz="33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Open Sans Extrabold" panose="020B0906030804020204" pitchFamily="34" charset="0"/>
                <a:cs typeface="Clear Sans" panose="020B0503030202020304" pitchFamily="34" charset="0"/>
              </a:rPr>
              <a:t>%</a:t>
            </a:r>
          </a:p>
        </p:txBody>
      </p:sp>
      <p:grpSp>
        <p:nvGrpSpPr>
          <p:cNvPr id="13" name="Group 1"/>
          <p:cNvGrpSpPr/>
          <p:nvPr/>
        </p:nvGrpSpPr>
        <p:grpSpPr>
          <a:xfrm>
            <a:off x="979723" y="1707654"/>
            <a:ext cx="2782208" cy="2994926"/>
            <a:chOff x="1519519" y="1764034"/>
            <a:chExt cx="3709610" cy="3993235"/>
          </a:xfrm>
        </p:grpSpPr>
        <p:sp>
          <p:nvSpPr>
            <p:cNvPr id="14" name="Rectangle 3"/>
            <p:cNvSpPr/>
            <p:nvPr/>
          </p:nvSpPr>
          <p:spPr>
            <a:xfrm>
              <a:off x="1519519" y="1764034"/>
              <a:ext cx="3709610" cy="3177138"/>
            </a:xfrm>
            <a:prstGeom prst="rect">
              <a:avLst/>
            </a:prstGeom>
            <a:blipFill dpi="0" rotWithShape="1">
              <a:blip r:embed="rId3"/>
              <a:srcRect/>
              <a:tile tx="0" ty="0" sx="50000" sy="50000" flip="none" algn="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5" name="Group 4"/>
            <p:cNvGrpSpPr/>
            <p:nvPr/>
          </p:nvGrpSpPr>
          <p:grpSpPr>
            <a:xfrm>
              <a:off x="1519520" y="4941172"/>
              <a:ext cx="3709609" cy="816097"/>
              <a:chOff x="976691" y="5009708"/>
              <a:chExt cx="3280255" cy="771160"/>
            </a:xfrm>
          </p:grpSpPr>
          <p:sp>
            <p:nvSpPr>
              <p:cNvPr id="16" name="Rectangle 5"/>
              <p:cNvSpPr/>
              <p:nvPr/>
            </p:nvSpPr>
            <p:spPr>
              <a:xfrm>
                <a:off x="976691" y="5009708"/>
                <a:ext cx="3280255" cy="771160"/>
              </a:xfrm>
              <a:prstGeom prst="rect">
                <a:avLst/>
              </a:prstGeom>
              <a:solidFill>
                <a:srgbClr val="A8D84E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5"/>
              </a:p>
            </p:txBody>
          </p:sp>
          <p:sp>
            <p:nvSpPr>
              <p:cNvPr id="17" name="Text Placeholder 8"/>
              <p:cNvSpPr txBox="1"/>
              <p:nvPr/>
            </p:nvSpPr>
            <p:spPr>
              <a:xfrm>
                <a:off x="1027226" y="5199108"/>
                <a:ext cx="1093478" cy="281179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900" dirty="0">
                    <a:solidFill>
                      <a:schemeClr val="bg1"/>
                    </a:solidFill>
                    <a:latin typeface="Clear Sans" panose="020B0503030202020304" pitchFamily="34" charset="0"/>
                    <a:ea typeface="Fira Sans Book" panose="00000400000000000000" pitchFamily="50" charset="0"/>
                    <a:cs typeface="Clear Sans" panose="020B0503030202020304" pitchFamily="34" charset="0"/>
                  </a:rPr>
                  <a:t>Product Detail :</a:t>
                </a: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2120705" y="5102801"/>
                <a:ext cx="2107042" cy="596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825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Date : Oct 22 2014, Photo by : </a:t>
                </a:r>
                <a:r>
                  <a:rPr lang="en-US" sz="825" dirty="0" err="1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Jhon</a:t>
                </a:r>
                <a:r>
                  <a:rPr lang="en-US" sz="825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 </a:t>
                </a:r>
                <a:r>
                  <a:rPr lang="en-US" sz="825" dirty="0" err="1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poe</a:t>
                </a:r>
                <a:r>
                  <a:rPr lang="en-US" sz="825" dirty="0">
                    <a:solidFill>
                      <a:schemeClr val="bg1"/>
                    </a:solidFill>
                    <a:latin typeface="Lato Light" panose="020F0302020204030203" pitchFamily="34" charset="0"/>
                    <a:cs typeface="Clear Sans Light" panose="020B0303030202020304" pitchFamily="34" charset="0"/>
                  </a:rPr>
                  <a:t>, Category : Interior Design, Client : Angela Monica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22866" y="0"/>
            <a:ext cx="7946267" cy="6858000"/>
            <a:chOff x="2122866" y="0"/>
            <a:chExt cx="7946267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866" y="0"/>
              <a:ext cx="7946267" cy="6858000"/>
            </a:xfrm>
            <a:prstGeom prst="rect">
              <a:avLst/>
            </a:prstGeom>
          </p:spPr>
        </p:pic>
        <p:sp>
          <p:nvSpPr>
            <p:cNvPr id="6" name="任意多边形: 形状 5"/>
            <p:cNvSpPr/>
            <p:nvPr/>
          </p:nvSpPr>
          <p:spPr>
            <a:xfrm>
              <a:off x="6286500" y="533400"/>
              <a:ext cx="3155950" cy="2901950"/>
            </a:xfrm>
            <a:custGeom>
              <a:avLst/>
              <a:gdLst>
                <a:gd name="connsiteX0" fmla="*/ 1295400 w 3155950"/>
                <a:gd name="connsiteY0" fmla="*/ 196850 h 2901950"/>
                <a:gd name="connsiteX1" fmla="*/ 0 w 3155950"/>
                <a:gd name="connsiteY1" fmla="*/ 2457450 h 2901950"/>
                <a:gd name="connsiteX2" fmla="*/ 596900 w 3155950"/>
                <a:gd name="connsiteY2" fmla="*/ 2901950 h 2901950"/>
                <a:gd name="connsiteX3" fmla="*/ 3155950 w 3155950"/>
                <a:gd name="connsiteY3" fmla="*/ 2882900 h 2901950"/>
                <a:gd name="connsiteX4" fmla="*/ 2927350 w 3155950"/>
                <a:gd name="connsiteY4" fmla="*/ 806450 h 2901950"/>
                <a:gd name="connsiteX5" fmla="*/ 1517650 w 3155950"/>
                <a:gd name="connsiteY5" fmla="*/ 0 h 2901950"/>
                <a:gd name="connsiteX6" fmla="*/ 1295400 w 3155950"/>
                <a:gd name="connsiteY6" fmla="*/ 196850 h 290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5950" h="2901950">
                  <a:moveTo>
                    <a:pt x="1295400" y="196850"/>
                  </a:moveTo>
                  <a:lnTo>
                    <a:pt x="0" y="2457450"/>
                  </a:lnTo>
                  <a:lnTo>
                    <a:pt x="596900" y="2901950"/>
                  </a:lnTo>
                  <a:lnTo>
                    <a:pt x="3155950" y="2882900"/>
                  </a:lnTo>
                  <a:lnTo>
                    <a:pt x="2927350" y="806450"/>
                  </a:lnTo>
                  <a:lnTo>
                    <a:pt x="1517650" y="0"/>
                  </a:lnTo>
                  <a:lnTo>
                    <a:pt x="1295400" y="1968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5435600" y="3136900"/>
              <a:ext cx="1282700" cy="781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131253" y="3039760"/>
            <a:ext cx="1792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</a:t>
            </a:r>
            <a:endParaRPr lang="zh-CN" altLang="en-US" sz="4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43431" y="1839431"/>
            <a:ext cx="2611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/>
          <p:nvPr/>
        </p:nvGrpSpPr>
        <p:grpSpPr>
          <a:xfrm>
            <a:off x="4112061" y="1736907"/>
            <a:ext cx="1812887" cy="1550897"/>
            <a:chOff x="878361" y="1948181"/>
            <a:chExt cx="2417182" cy="2067863"/>
          </a:xfrm>
        </p:grpSpPr>
        <p:sp>
          <p:nvSpPr>
            <p:cNvPr id="3" name="Rectangle 80"/>
            <p:cNvSpPr/>
            <p:nvPr/>
          </p:nvSpPr>
          <p:spPr>
            <a:xfrm>
              <a:off x="878361" y="1948181"/>
              <a:ext cx="2417182" cy="2051637"/>
            </a:xfrm>
            <a:prstGeom prst="rect">
              <a:avLst/>
            </a:prstGeom>
            <a:blipFill dpi="0" rotWithShape="1">
              <a:blip r:embed="rId3"/>
              <a:srcRect/>
              <a:tile tx="254000" ty="0" sx="50000" sy="50000" flip="none" algn="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" name="Rectangle 81"/>
            <p:cNvSpPr/>
            <p:nvPr/>
          </p:nvSpPr>
          <p:spPr>
            <a:xfrm>
              <a:off x="882092" y="3686861"/>
              <a:ext cx="2402433" cy="329183"/>
            </a:xfrm>
            <a:prstGeom prst="rect">
              <a:avLst/>
            </a:prstGeom>
            <a:solidFill>
              <a:srgbClr val="FB4E5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24254" y="1736907"/>
            <a:ext cx="1814148" cy="1550897"/>
            <a:chOff x="8905048" y="1948181"/>
            <a:chExt cx="2418864" cy="2067863"/>
          </a:xfrm>
        </p:grpSpPr>
        <p:sp>
          <p:nvSpPr>
            <p:cNvPr id="6" name="Rectangle 86"/>
            <p:cNvSpPr/>
            <p:nvPr/>
          </p:nvSpPr>
          <p:spPr>
            <a:xfrm>
              <a:off x="8905048" y="1948181"/>
              <a:ext cx="2417182" cy="2051637"/>
            </a:xfrm>
            <a:prstGeom prst="rect">
              <a:avLst/>
            </a:prstGeom>
            <a:blipFill dpi="0" rotWithShape="1">
              <a:blip r:embed="rId3"/>
              <a:srcRect/>
              <a:tile tx="1270000" ty="0" sx="50000" sy="50000" flip="none" algn="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87"/>
            <p:cNvSpPr/>
            <p:nvPr/>
          </p:nvSpPr>
          <p:spPr>
            <a:xfrm>
              <a:off x="8921479" y="3686861"/>
              <a:ext cx="2402433" cy="329183"/>
            </a:xfrm>
            <a:prstGeom prst="rect">
              <a:avLst/>
            </a:prstGeom>
            <a:solidFill>
              <a:srgbClr val="A8D84E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</p:grpSp>
      <p:grpSp>
        <p:nvGrpSpPr>
          <p:cNvPr id="8" name="Group 3"/>
          <p:cNvGrpSpPr/>
          <p:nvPr/>
        </p:nvGrpSpPr>
        <p:grpSpPr>
          <a:xfrm>
            <a:off x="6111961" y="1736907"/>
            <a:ext cx="1815698" cy="1550897"/>
            <a:chOff x="6221990" y="1948181"/>
            <a:chExt cx="2420931" cy="2067863"/>
          </a:xfrm>
        </p:grpSpPr>
        <p:grpSp>
          <p:nvGrpSpPr>
            <p:cNvPr id="9" name="Group 82"/>
            <p:cNvGrpSpPr/>
            <p:nvPr/>
          </p:nvGrpSpPr>
          <p:grpSpPr>
            <a:xfrm>
              <a:off x="6225739" y="1948181"/>
              <a:ext cx="2417182" cy="2067863"/>
              <a:chOff x="878361" y="1948181"/>
              <a:chExt cx="2417182" cy="2067863"/>
            </a:xfrm>
            <a:blipFill dpi="0" rotWithShape="1">
              <a:blip r:embed="rId4"/>
              <a:srcRect/>
              <a:tile tx="3181350" ty="-819150" sx="100000" sy="100000" flip="none" algn="tl"/>
            </a:blipFill>
          </p:grpSpPr>
          <p:sp>
            <p:nvSpPr>
              <p:cNvPr id="11" name="Rectangle 83"/>
              <p:cNvSpPr/>
              <p:nvPr/>
            </p:nvSpPr>
            <p:spPr>
              <a:xfrm>
                <a:off x="878361" y="1948181"/>
                <a:ext cx="2417182" cy="2051637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50000" sy="50000" flip="none" algn="ctr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2" name="Rectangle 84"/>
              <p:cNvSpPr/>
              <p:nvPr/>
            </p:nvSpPr>
            <p:spPr>
              <a:xfrm>
                <a:off x="882092" y="3686861"/>
                <a:ext cx="2402433" cy="32918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/>
              </a:p>
            </p:txBody>
          </p:sp>
        </p:grpSp>
        <p:sp>
          <p:nvSpPr>
            <p:cNvPr id="10" name="Rectangle 90"/>
            <p:cNvSpPr/>
            <p:nvPr/>
          </p:nvSpPr>
          <p:spPr>
            <a:xfrm>
              <a:off x="6221990" y="3686861"/>
              <a:ext cx="2402433" cy="329183"/>
            </a:xfrm>
            <a:prstGeom prst="rect">
              <a:avLst/>
            </a:prstGeom>
            <a:solidFill>
              <a:srgbClr val="EED683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</p:grpSp>
      <p:grpSp>
        <p:nvGrpSpPr>
          <p:cNvPr id="13" name="Group 1"/>
          <p:cNvGrpSpPr/>
          <p:nvPr/>
        </p:nvGrpSpPr>
        <p:grpSpPr>
          <a:xfrm>
            <a:off x="2104239" y="1736907"/>
            <a:ext cx="1812887" cy="1550897"/>
            <a:chOff x="878361" y="1948181"/>
            <a:chExt cx="2417182" cy="2067863"/>
          </a:xfrm>
        </p:grpSpPr>
        <p:sp>
          <p:nvSpPr>
            <p:cNvPr id="14" name="Rectangle 76"/>
            <p:cNvSpPr/>
            <p:nvPr/>
          </p:nvSpPr>
          <p:spPr>
            <a:xfrm>
              <a:off x="878361" y="1948181"/>
              <a:ext cx="2417182" cy="2051637"/>
            </a:xfrm>
            <a:prstGeom prst="rect">
              <a:avLst/>
            </a:prstGeom>
            <a:blipFill dpi="0" rotWithShape="1">
              <a:blip r:embed="rId3"/>
              <a:srcRect/>
              <a:tile tx="1270000" ty="0" sx="50000" sy="5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94"/>
            <p:cNvSpPr/>
            <p:nvPr/>
          </p:nvSpPr>
          <p:spPr>
            <a:xfrm>
              <a:off x="882092" y="3686861"/>
              <a:ext cx="2402433" cy="329183"/>
            </a:xfrm>
            <a:prstGeom prst="rect">
              <a:avLst/>
            </a:prstGeom>
            <a:solidFill>
              <a:srgbClr val="F9B105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</p:grpSp>
      <p:grpSp>
        <p:nvGrpSpPr>
          <p:cNvPr id="16" name="Group 53"/>
          <p:cNvGrpSpPr/>
          <p:nvPr/>
        </p:nvGrpSpPr>
        <p:grpSpPr>
          <a:xfrm>
            <a:off x="2126399" y="3308645"/>
            <a:ext cx="1728788" cy="1036192"/>
            <a:chOff x="916517" y="4592593"/>
            <a:chExt cx="2305050" cy="1381589"/>
          </a:xfrm>
        </p:grpSpPr>
        <p:sp>
          <p:nvSpPr>
            <p:cNvPr id="17" name="TextBox 54"/>
            <p:cNvSpPr txBox="1"/>
            <p:nvPr/>
          </p:nvSpPr>
          <p:spPr>
            <a:xfrm>
              <a:off x="1319766" y="4592593"/>
              <a:ext cx="1498358" cy="454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b="1" dirty="0" err="1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Mamia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 </a:t>
              </a:r>
              <a:r>
                <a:rPr lang="en-US" sz="1200" b="1" dirty="0" err="1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Derson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18" name="Rectangle 55"/>
            <p:cNvSpPr/>
            <p:nvPr/>
          </p:nvSpPr>
          <p:spPr>
            <a:xfrm>
              <a:off x="916517" y="5297074"/>
              <a:ext cx="230505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19" name="TextBox 57"/>
            <p:cNvSpPr txBox="1"/>
            <p:nvPr/>
          </p:nvSpPr>
          <p:spPr>
            <a:xfrm>
              <a:off x="1194329" y="4868341"/>
              <a:ext cx="1743075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Publisher</a:t>
              </a:r>
            </a:p>
          </p:txBody>
        </p:sp>
      </p:grpSp>
      <p:grpSp>
        <p:nvGrpSpPr>
          <p:cNvPr id="20" name="Group 58"/>
          <p:cNvGrpSpPr/>
          <p:nvPr/>
        </p:nvGrpSpPr>
        <p:grpSpPr>
          <a:xfrm>
            <a:off x="4167087" y="3308645"/>
            <a:ext cx="1728788" cy="1036192"/>
            <a:chOff x="916517" y="4592593"/>
            <a:chExt cx="2305050" cy="1381589"/>
          </a:xfrm>
        </p:grpSpPr>
        <p:sp>
          <p:nvSpPr>
            <p:cNvPr id="21" name="TextBox 60"/>
            <p:cNvSpPr txBox="1"/>
            <p:nvPr/>
          </p:nvSpPr>
          <p:spPr>
            <a:xfrm>
              <a:off x="1489041" y="4592593"/>
              <a:ext cx="1159805" cy="454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b="1" dirty="0" err="1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Jhon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 Lucas</a:t>
              </a:r>
            </a:p>
          </p:txBody>
        </p:sp>
        <p:sp>
          <p:nvSpPr>
            <p:cNvPr id="22" name="Rectangle 61"/>
            <p:cNvSpPr/>
            <p:nvPr/>
          </p:nvSpPr>
          <p:spPr>
            <a:xfrm>
              <a:off x="916517" y="5297074"/>
              <a:ext cx="230505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23" name="TextBox 62"/>
            <p:cNvSpPr txBox="1"/>
            <p:nvPr/>
          </p:nvSpPr>
          <p:spPr>
            <a:xfrm>
              <a:off x="1194329" y="4868341"/>
              <a:ext cx="1743075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Publisher</a:t>
              </a:r>
            </a:p>
          </p:txBody>
        </p:sp>
      </p:grpSp>
      <p:grpSp>
        <p:nvGrpSpPr>
          <p:cNvPr id="24" name="Group 63"/>
          <p:cNvGrpSpPr/>
          <p:nvPr/>
        </p:nvGrpSpPr>
        <p:grpSpPr>
          <a:xfrm>
            <a:off x="6175473" y="3308645"/>
            <a:ext cx="1728788" cy="1036192"/>
            <a:chOff x="916517" y="4592593"/>
            <a:chExt cx="2305050" cy="1381589"/>
          </a:xfrm>
        </p:grpSpPr>
        <p:sp>
          <p:nvSpPr>
            <p:cNvPr id="25" name="TextBox 64"/>
            <p:cNvSpPr txBox="1"/>
            <p:nvPr/>
          </p:nvSpPr>
          <p:spPr>
            <a:xfrm>
              <a:off x="1378584" y="4592593"/>
              <a:ext cx="1380720" cy="454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Laura </a:t>
              </a:r>
              <a:r>
                <a:rPr lang="en-US" sz="1200" b="1" dirty="0" err="1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Adrean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26" name="Rectangle 65"/>
            <p:cNvSpPr/>
            <p:nvPr/>
          </p:nvSpPr>
          <p:spPr>
            <a:xfrm>
              <a:off x="916517" y="5297074"/>
              <a:ext cx="230505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27" name="TextBox 70"/>
            <p:cNvSpPr txBox="1"/>
            <p:nvPr/>
          </p:nvSpPr>
          <p:spPr>
            <a:xfrm>
              <a:off x="1194329" y="4868341"/>
              <a:ext cx="1743075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Publisher</a:t>
              </a:r>
            </a:p>
          </p:txBody>
        </p:sp>
      </p:grpSp>
      <p:grpSp>
        <p:nvGrpSpPr>
          <p:cNvPr id="28" name="Group 71"/>
          <p:cNvGrpSpPr/>
          <p:nvPr/>
        </p:nvGrpSpPr>
        <p:grpSpPr>
          <a:xfrm>
            <a:off x="8168685" y="3308645"/>
            <a:ext cx="1728788" cy="1036192"/>
            <a:chOff x="916517" y="4592593"/>
            <a:chExt cx="2305050" cy="1381589"/>
          </a:xfrm>
        </p:grpSpPr>
        <p:sp>
          <p:nvSpPr>
            <p:cNvPr id="29" name="TextBox 72"/>
            <p:cNvSpPr txBox="1"/>
            <p:nvPr/>
          </p:nvSpPr>
          <p:spPr>
            <a:xfrm>
              <a:off x="1409364" y="4592593"/>
              <a:ext cx="1319164" cy="454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Adam </a:t>
              </a:r>
              <a:r>
                <a:rPr lang="en-US" sz="1200" b="1" dirty="0" err="1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Lenon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30" name="Rectangle 73"/>
            <p:cNvSpPr/>
            <p:nvPr/>
          </p:nvSpPr>
          <p:spPr>
            <a:xfrm>
              <a:off x="916517" y="5297074"/>
              <a:ext cx="230505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31" name="TextBox 74"/>
            <p:cNvSpPr txBox="1"/>
            <p:nvPr/>
          </p:nvSpPr>
          <p:spPr>
            <a:xfrm>
              <a:off x="1194329" y="4868341"/>
              <a:ext cx="1743075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Publisher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/>
          <p:nvPr/>
        </p:nvSpPr>
        <p:spPr>
          <a:xfrm>
            <a:off x="1766092" y="3108416"/>
            <a:ext cx="711200" cy="711200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Oval 4"/>
          <p:cNvSpPr/>
          <p:nvPr/>
        </p:nvSpPr>
        <p:spPr>
          <a:xfrm>
            <a:off x="3858534" y="4349232"/>
            <a:ext cx="711200" cy="711200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Oval 5"/>
          <p:cNvSpPr/>
          <p:nvPr/>
        </p:nvSpPr>
        <p:spPr>
          <a:xfrm>
            <a:off x="6300587" y="2581641"/>
            <a:ext cx="711200" cy="711200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Oval 6"/>
          <p:cNvSpPr/>
          <p:nvPr/>
        </p:nvSpPr>
        <p:spPr>
          <a:xfrm>
            <a:off x="7759247" y="3857516"/>
            <a:ext cx="711200" cy="711200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Oval 7"/>
          <p:cNvSpPr/>
          <p:nvPr/>
        </p:nvSpPr>
        <p:spPr>
          <a:xfrm>
            <a:off x="10577392" y="1969295"/>
            <a:ext cx="711200" cy="711200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7" name="Straight Connector 9"/>
          <p:cNvCxnSpPr>
            <a:stCxn id="2" idx="5"/>
            <a:endCxn id="3" idx="2"/>
          </p:cNvCxnSpPr>
          <p:nvPr/>
        </p:nvCxnSpPr>
        <p:spPr>
          <a:xfrm>
            <a:off x="2373139" y="3715464"/>
            <a:ext cx="1485395" cy="989369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>
            <a:stCxn id="3" idx="6"/>
            <a:endCxn id="4" idx="3"/>
          </p:cNvCxnSpPr>
          <p:nvPr/>
        </p:nvCxnSpPr>
        <p:spPr>
          <a:xfrm flipV="1">
            <a:off x="4569734" y="3188688"/>
            <a:ext cx="1835007" cy="1516144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>
            <a:stCxn id="4" idx="5"/>
            <a:endCxn id="5" idx="1"/>
          </p:cNvCxnSpPr>
          <p:nvPr/>
        </p:nvCxnSpPr>
        <p:spPr>
          <a:xfrm>
            <a:off x="6907634" y="3188688"/>
            <a:ext cx="955767" cy="772981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5"/>
          <p:cNvCxnSpPr>
            <a:stCxn id="5" idx="6"/>
            <a:endCxn id="6" idx="3"/>
          </p:cNvCxnSpPr>
          <p:nvPr/>
        </p:nvCxnSpPr>
        <p:spPr>
          <a:xfrm flipV="1">
            <a:off x="8470447" y="2576342"/>
            <a:ext cx="2211099" cy="163677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75771" y="1234117"/>
            <a:ext cx="2290872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975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01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algn="r" defTabSz="1450975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Planning</a:t>
            </a:r>
          </a:p>
          <a:p>
            <a:pPr algn="r" defTabSz="1450975"/>
            <a:endParaRPr lang="en-US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algn="r" defTabSz="1450975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37699" y="4405605"/>
            <a:ext cx="2290872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975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02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algn="r" defTabSz="1450975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Designing</a:t>
            </a:r>
          </a:p>
          <a:p>
            <a:pPr algn="r" defTabSz="1450975"/>
            <a:endParaRPr lang="en-US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algn="r" defTabSz="1450975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676888" y="1734254"/>
            <a:ext cx="2290872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975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03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algn="r" defTabSz="1450975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Controlling</a:t>
            </a:r>
          </a:p>
          <a:p>
            <a:pPr algn="r" defTabSz="1450975"/>
            <a:endParaRPr lang="en-US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algn="r" defTabSz="1450975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895771" y="1037604"/>
            <a:ext cx="2290872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975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05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algn="r" defTabSz="1450975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To the Market</a:t>
            </a:r>
          </a:p>
          <a:p>
            <a:pPr algn="r" defTabSz="1450975"/>
            <a:endParaRPr lang="en-US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algn="r" defTabSz="1450975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606971" y="4194805"/>
            <a:ext cx="2290872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04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defTabSz="1450975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Factory</a:t>
            </a:r>
          </a:p>
          <a:p>
            <a:pPr defTabSz="1450975"/>
            <a:endParaRPr lang="en-US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defTabSz="1450975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10780211" y="2190616"/>
            <a:ext cx="305563" cy="268557"/>
          </a:xfrm>
          <a:custGeom>
            <a:avLst/>
            <a:gdLst>
              <a:gd name="T0" fmla="*/ 121 w 122"/>
              <a:gd name="T1" fmla="*/ 103 h 107"/>
              <a:gd name="T2" fmla="*/ 63 w 122"/>
              <a:gd name="T3" fmla="*/ 1 h 107"/>
              <a:gd name="T4" fmla="*/ 61 w 122"/>
              <a:gd name="T5" fmla="*/ 0 h 107"/>
              <a:gd name="T6" fmla="*/ 59 w 122"/>
              <a:gd name="T7" fmla="*/ 1 h 107"/>
              <a:gd name="T8" fmla="*/ 1 w 122"/>
              <a:gd name="T9" fmla="*/ 103 h 107"/>
              <a:gd name="T10" fmla="*/ 0 w 122"/>
              <a:gd name="T11" fmla="*/ 105 h 107"/>
              <a:gd name="T12" fmla="*/ 0 w 122"/>
              <a:gd name="T13" fmla="*/ 106 h 107"/>
              <a:gd name="T14" fmla="*/ 3 w 122"/>
              <a:gd name="T15" fmla="*/ 107 h 107"/>
              <a:gd name="T16" fmla="*/ 119 w 122"/>
              <a:gd name="T17" fmla="*/ 107 h 107"/>
              <a:gd name="T18" fmla="*/ 121 w 122"/>
              <a:gd name="T19" fmla="*/ 106 h 107"/>
              <a:gd name="T20" fmla="*/ 121 w 122"/>
              <a:gd name="T21" fmla="*/ 103 h 107"/>
              <a:gd name="T22" fmla="*/ 55 w 122"/>
              <a:gd name="T23" fmla="*/ 38 h 107"/>
              <a:gd name="T24" fmla="*/ 67 w 122"/>
              <a:gd name="T25" fmla="*/ 38 h 107"/>
              <a:gd name="T26" fmla="*/ 67 w 122"/>
              <a:gd name="T27" fmla="*/ 76 h 107"/>
              <a:gd name="T28" fmla="*/ 55 w 122"/>
              <a:gd name="T29" fmla="*/ 76 h 107"/>
              <a:gd name="T30" fmla="*/ 55 w 122"/>
              <a:gd name="T31" fmla="*/ 38 h 107"/>
              <a:gd name="T32" fmla="*/ 61 w 122"/>
              <a:gd name="T33" fmla="*/ 97 h 107"/>
              <a:gd name="T34" fmla="*/ 55 w 122"/>
              <a:gd name="T35" fmla="*/ 91 h 107"/>
              <a:gd name="T36" fmla="*/ 61 w 122"/>
              <a:gd name="T37" fmla="*/ 86 h 107"/>
              <a:gd name="T38" fmla="*/ 67 w 122"/>
              <a:gd name="T39" fmla="*/ 91 h 107"/>
              <a:gd name="T40" fmla="*/ 61 w 122"/>
              <a:gd name="T41" fmla="*/ 9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2" h="107">
                <a:moveTo>
                  <a:pt x="121" y="103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2" y="0"/>
                  <a:pt x="61" y="0"/>
                </a:cubicBezTo>
                <a:cubicBezTo>
                  <a:pt x="60" y="0"/>
                  <a:pt x="59" y="1"/>
                  <a:pt x="59" y="1"/>
                </a:cubicBezTo>
                <a:cubicBezTo>
                  <a:pt x="1" y="103"/>
                  <a:pt x="1" y="103"/>
                  <a:pt x="1" y="103"/>
                </a:cubicBezTo>
                <a:cubicBezTo>
                  <a:pt x="0" y="104"/>
                  <a:pt x="0" y="104"/>
                  <a:pt x="0" y="105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7"/>
                  <a:pt x="2" y="107"/>
                  <a:pt x="3" y="107"/>
                </a:cubicBezTo>
                <a:cubicBezTo>
                  <a:pt x="119" y="107"/>
                  <a:pt x="119" y="107"/>
                  <a:pt x="119" y="107"/>
                </a:cubicBezTo>
                <a:cubicBezTo>
                  <a:pt x="120" y="107"/>
                  <a:pt x="121" y="107"/>
                  <a:pt x="121" y="106"/>
                </a:cubicBezTo>
                <a:cubicBezTo>
                  <a:pt x="122" y="105"/>
                  <a:pt x="122" y="104"/>
                  <a:pt x="121" y="103"/>
                </a:cubicBezTo>
                <a:close/>
                <a:moveTo>
                  <a:pt x="55" y="38"/>
                </a:moveTo>
                <a:cubicBezTo>
                  <a:pt x="67" y="38"/>
                  <a:pt x="67" y="38"/>
                  <a:pt x="67" y="38"/>
                </a:cubicBezTo>
                <a:cubicBezTo>
                  <a:pt x="67" y="76"/>
                  <a:pt x="67" y="76"/>
                  <a:pt x="67" y="76"/>
                </a:cubicBezTo>
                <a:cubicBezTo>
                  <a:pt x="55" y="76"/>
                  <a:pt x="55" y="76"/>
                  <a:pt x="55" y="76"/>
                </a:cubicBezTo>
                <a:lnTo>
                  <a:pt x="55" y="38"/>
                </a:lnTo>
                <a:close/>
                <a:moveTo>
                  <a:pt x="61" y="97"/>
                </a:moveTo>
                <a:cubicBezTo>
                  <a:pt x="57" y="97"/>
                  <a:pt x="55" y="95"/>
                  <a:pt x="55" y="91"/>
                </a:cubicBezTo>
                <a:cubicBezTo>
                  <a:pt x="55" y="88"/>
                  <a:pt x="57" y="86"/>
                  <a:pt x="61" y="86"/>
                </a:cubicBezTo>
                <a:cubicBezTo>
                  <a:pt x="65" y="86"/>
                  <a:pt x="67" y="88"/>
                  <a:pt x="67" y="91"/>
                </a:cubicBezTo>
                <a:cubicBezTo>
                  <a:pt x="67" y="95"/>
                  <a:pt x="65" y="97"/>
                  <a:pt x="61" y="97"/>
                </a:cubicBezTo>
                <a:close/>
              </a:path>
            </a:pathLst>
          </a:custGeom>
          <a:solidFill>
            <a:srgbClr val="F9B10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7909859" y="4032055"/>
            <a:ext cx="409976" cy="362124"/>
          </a:xfrm>
          <a:custGeom>
            <a:avLst/>
            <a:gdLst>
              <a:gd name="T0" fmla="*/ 132 w 134"/>
              <a:gd name="T1" fmla="*/ 16 h 118"/>
              <a:gd name="T2" fmla="*/ 120 w 134"/>
              <a:gd name="T3" fmla="*/ 4 h 118"/>
              <a:gd name="T4" fmla="*/ 115 w 134"/>
              <a:gd name="T5" fmla="*/ 4 h 118"/>
              <a:gd name="T6" fmla="*/ 113 w 134"/>
              <a:gd name="T7" fmla="*/ 8 h 118"/>
              <a:gd name="T8" fmla="*/ 111 w 134"/>
              <a:gd name="T9" fmla="*/ 8 h 118"/>
              <a:gd name="T10" fmla="*/ 111 w 134"/>
              <a:gd name="T11" fmla="*/ 8 h 118"/>
              <a:gd name="T12" fmla="*/ 80 w 134"/>
              <a:gd name="T13" fmla="*/ 39 h 118"/>
              <a:gd name="T14" fmla="*/ 78 w 134"/>
              <a:gd name="T15" fmla="*/ 47 h 118"/>
              <a:gd name="T16" fmla="*/ 82 w 134"/>
              <a:gd name="T17" fmla="*/ 50 h 118"/>
              <a:gd name="T18" fmla="*/ 82 w 134"/>
              <a:gd name="T19" fmla="*/ 50 h 118"/>
              <a:gd name="T20" fmla="*/ 82 w 134"/>
              <a:gd name="T21" fmla="*/ 50 h 118"/>
              <a:gd name="T22" fmla="*/ 75 w 134"/>
              <a:gd name="T23" fmla="*/ 57 h 118"/>
              <a:gd name="T24" fmla="*/ 53 w 134"/>
              <a:gd name="T25" fmla="*/ 35 h 118"/>
              <a:gd name="T26" fmla="*/ 46 w 134"/>
              <a:gd name="T27" fmla="*/ 9 h 118"/>
              <a:gd name="T28" fmla="*/ 21 w 134"/>
              <a:gd name="T29" fmla="*/ 2 h 118"/>
              <a:gd name="T30" fmla="*/ 36 w 134"/>
              <a:gd name="T31" fmla="*/ 17 h 118"/>
              <a:gd name="T32" fmla="*/ 32 w 134"/>
              <a:gd name="T33" fmla="*/ 32 h 118"/>
              <a:gd name="T34" fmla="*/ 17 w 134"/>
              <a:gd name="T35" fmla="*/ 36 h 118"/>
              <a:gd name="T36" fmla="*/ 2 w 134"/>
              <a:gd name="T37" fmla="*/ 21 h 118"/>
              <a:gd name="T38" fmla="*/ 9 w 134"/>
              <a:gd name="T39" fmla="*/ 46 h 118"/>
              <a:gd name="T40" fmla="*/ 36 w 134"/>
              <a:gd name="T41" fmla="*/ 53 h 118"/>
              <a:gd name="T42" fmla="*/ 36 w 134"/>
              <a:gd name="T43" fmla="*/ 53 h 118"/>
              <a:gd name="T44" fmla="*/ 58 w 134"/>
              <a:gd name="T45" fmla="*/ 74 h 118"/>
              <a:gd name="T46" fmla="*/ 37 w 134"/>
              <a:gd name="T47" fmla="*/ 95 h 118"/>
              <a:gd name="T48" fmla="*/ 36 w 134"/>
              <a:gd name="T49" fmla="*/ 94 h 118"/>
              <a:gd name="T50" fmla="*/ 30 w 134"/>
              <a:gd name="T51" fmla="*/ 99 h 118"/>
              <a:gd name="T52" fmla="*/ 20 w 134"/>
              <a:gd name="T53" fmla="*/ 114 h 118"/>
              <a:gd name="T54" fmla="*/ 23 w 134"/>
              <a:gd name="T55" fmla="*/ 116 h 118"/>
              <a:gd name="T56" fmla="*/ 38 w 134"/>
              <a:gd name="T57" fmla="*/ 107 h 118"/>
              <a:gd name="T58" fmla="*/ 43 w 134"/>
              <a:gd name="T59" fmla="*/ 101 h 118"/>
              <a:gd name="T60" fmla="*/ 42 w 134"/>
              <a:gd name="T61" fmla="*/ 100 h 118"/>
              <a:gd name="T62" fmla="*/ 62 w 134"/>
              <a:gd name="T63" fmla="*/ 79 h 118"/>
              <a:gd name="T64" fmla="*/ 98 w 134"/>
              <a:gd name="T65" fmla="*/ 114 h 118"/>
              <a:gd name="T66" fmla="*/ 106 w 134"/>
              <a:gd name="T67" fmla="*/ 118 h 118"/>
              <a:gd name="T68" fmla="*/ 115 w 134"/>
              <a:gd name="T69" fmla="*/ 114 h 118"/>
              <a:gd name="T70" fmla="*/ 115 w 134"/>
              <a:gd name="T71" fmla="*/ 97 h 118"/>
              <a:gd name="T72" fmla="*/ 80 w 134"/>
              <a:gd name="T73" fmla="*/ 62 h 118"/>
              <a:gd name="T74" fmla="*/ 87 w 134"/>
              <a:gd name="T75" fmla="*/ 55 h 118"/>
              <a:gd name="T76" fmla="*/ 90 w 134"/>
              <a:gd name="T77" fmla="*/ 58 h 118"/>
              <a:gd name="T78" fmla="*/ 97 w 134"/>
              <a:gd name="T79" fmla="*/ 56 h 118"/>
              <a:gd name="T80" fmla="*/ 127 w 134"/>
              <a:gd name="T81" fmla="*/ 26 h 118"/>
              <a:gd name="T82" fmla="*/ 128 w 134"/>
              <a:gd name="T83" fmla="*/ 25 h 118"/>
              <a:gd name="T84" fmla="*/ 128 w 134"/>
              <a:gd name="T85" fmla="*/ 25 h 118"/>
              <a:gd name="T86" fmla="*/ 129 w 134"/>
              <a:gd name="T87" fmla="*/ 23 h 118"/>
              <a:gd name="T88" fmla="*/ 132 w 134"/>
              <a:gd name="T89" fmla="*/ 22 h 118"/>
              <a:gd name="T90" fmla="*/ 132 w 134"/>
              <a:gd name="T91" fmla="*/ 16 h 118"/>
              <a:gd name="T92" fmla="*/ 108 w 134"/>
              <a:gd name="T93" fmla="*/ 103 h 118"/>
              <a:gd name="T94" fmla="*/ 112 w 134"/>
              <a:gd name="T95" fmla="*/ 108 h 118"/>
              <a:gd name="T96" fmla="*/ 108 w 134"/>
              <a:gd name="T97" fmla="*/ 112 h 118"/>
              <a:gd name="T98" fmla="*/ 103 w 134"/>
              <a:gd name="T99" fmla="*/ 108 h 118"/>
              <a:gd name="T100" fmla="*/ 108 w 134"/>
              <a:gd name="T101" fmla="*/ 103 h 118"/>
              <a:gd name="T102" fmla="*/ 90 w 134"/>
              <a:gd name="T103" fmla="*/ 41 h 118"/>
              <a:gd name="T104" fmla="*/ 88 w 134"/>
              <a:gd name="T105" fmla="*/ 39 h 118"/>
              <a:gd name="T106" fmla="*/ 111 w 134"/>
              <a:gd name="T107" fmla="*/ 16 h 118"/>
              <a:gd name="T108" fmla="*/ 113 w 134"/>
              <a:gd name="T109" fmla="*/ 18 h 118"/>
              <a:gd name="T110" fmla="*/ 90 w 134"/>
              <a:gd name="T111" fmla="*/ 41 h 118"/>
              <a:gd name="T112" fmla="*/ 98 w 134"/>
              <a:gd name="T113" fmla="*/ 48 h 118"/>
              <a:gd name="T114" fmla="*/ 96 w 134"/>
              <a:gd name="T115" fmla="*/ 46 h 118"/>
              <a:gd name="T116" fmla="*/ 118 w 134"/>
              <a:gd name="T117" fmla="*/ 23 h 118"/>
              <a:gd name="T118" fmla="*/ 120 w 134"/>
              <a:gd name="T119" fmla="*/ 25 h 118"/>
              <a:gd name="T120" fmla="*/ 98 w 134"/>
              <a:gd name="T121" fmla="*/ 4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8">
                <a:moveTo>
                  <a:pt x="132" y="16"/>
                </a:moveTo>
                <a:cubicBezTo>
                  <a:pt x="120" y="4"/>
                  <a:pt x="120" y="4"/>
                  <a:pt x="120" y="4"/>
                </a:cubicBezTo>
                <a:cubicBezTo>
                  <a:pt x="119" y="2"/>
                  <a:pt x="116" y="2"/>
                  <a:pt x="115" y="4"/>
                </a:cubicBezTo>
                <a:cubicBezTo>
                  <a:pt x="114" y="5"/>
                  <a:pt x="113" y="6"/>
                  <a:pt x="113" y="8"/>
                </a:cubicBezTo>
                <a:cubicBezTo>
                  <a:pt x="113" y="8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0" y="39"/>
                  <a:pt x="80" y="39"/>
                  <a:pt x="80" y="39"/>
                </a:cubicBezTo>
                <a:cubicBezTo>
                  <a:pt x="81" y="42"/>
                  <a:pt x="80" y="44"/>
                  <a:pt x="78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5" y="57"/>
                  <a:pt x="75" y="57"/>
                  <a:pt x="75" y="57"/>
                </a:cubicBezTo>
                <a:cubicBezTo>
                  <a:pt x="53" y="35"/>
                  <a:pt x="53" y="35"/>
                  <a:pt x="53" y="35"/>
                </a:cubicBezTo>
                <a:cubicBezTo>
                  <a:pt x="56" y="26"/>
                  <a:pt x="53" y="16"/>
                  <a:pt x="46" y="9"/>
                </a:cubicBezTo>
                <a:cubicBezTo>
                  <a:pt x="39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39"/>
                  <a:pt x="9" y="46"/>
                </a:cubicBezTo>
                <a:cubicBezTo>
                  <a:pt x="16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0" y="99"/>
                  <a:pt x="30" y="99"/>
                  <a:pt x="30" y="99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8" y="107"/>
                  <a:pt x="38" y="107"/>
                  <a:pt x="38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2" y="79"/>
                  <a:pt x="62" y="79"/>
                  <a:pt x="62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3" y="118"/>
                  <a:pt x="106" y="118"/>
                </a:cubicBezTo>
                <a:cubicBezTo>
                  <a:pt x="110" y="118"/>
                  <a:pt x="113" y="117"/>
                  <a:pt x="115" y="114"/>
                </a:cubicBezTo>
                <a:cubicBezTo>
                  <a:pt x="120" y="110"/>
                  <a:pt x="120" y="102"/>
                  <a:pt x="115" y="97"/>
                </a:cubicBezTo>
                <a:cubicBezTo>
                  <a:pt x="80" y="62"/>
                  <a:pt x="80" y="62"/>
                  <a:pt x="80" y="62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7" y="56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9" y="24"/>
                  <a:pt x="129" y="23"/>
                </a:cubicBezTo>
                <a:cubicBezTo>
                  <a:pt x="130" y="23"/>
                  <a:pt x="131" y="23"/>
                  <a:pt x="132" y="22"/>
                </a:cubicBezTo>
                <a:cubicBezTo>
                  <a:pt x="134" y="20"/>
                  <a:pt x="134" y="17"/>
                  <a:pt x="132" y="16"/>
                </a:cubicBezTo>
                <a:close/>
                <a:moveTo>
                  <a:pt x="108" y="103"/>
                </a:moveTo>
                <a:cubicBezTo>
                  <a:pt x="110" y="103"/>
                  <a:pt x="112" y="105"/>
                  <a:pt x="112" y="108"/>
                </a:cubicBezTo>
                <a:cubicBezTo>
                  <a:pt x="112" y="110"/>
                  <a:pt x="110" y="112"/>
                  <a:pt x="108" y="112"/>
                </a:cubicBezTo>
                <a:cubicBezTo>
                  <a:pt x="105" y="112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0" y="41"/>
                </a:moveTo>
                <a:cubicBezTo>
                  <a:pt x="88" y="39"/>
                  <a:pt x="88" y="39"/>
                  <a:pt x="88" y="39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0" y="41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20" y="25"/>
                  <a:pt x="120" y="25"/>
                  <a:pt x="120" y="25"/>
                </a:cubicBezTo>
                <a:lnTo>
                  <a:pt x="98" y="48"/>
                </a:lnTo>
                <a:close/>
              </a:path>
            </a:pathLst>
          </a:custGeom>
          <a:solidFill>
            <a:srgbClr val="FB4E5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grpSp>
        <p:nvGrpSpPr>
          <p:cNvPr id="18" name="Group 62"/>
          <p:cNvGrpSpPr/>
          <p:nvPr/>
        </p:nvGrpSpPr>
        <p:grpSpPr>
          <a:xfrm>
            <a:off x="4043951" y="4583190"/>
            <a:ext cx="340365" cy="243287"/>
            <a:chOff x="1585913" y="1584325"/>
            <a:chExt cx="461963" cy="330201"/>
          </a:xfrm>
          <a:solidFill>
            <a:srgbClr val="A8D84E"/>
          </a:solidFill>
        </p:grpSpPr>
        <p:sp>
          <p:nvSpPr>
            <p:cNvPr id="19" name="Freeform 13"/>
            <p:cNvSpPr/>
            <p:nvPr/>
          </p:nvSpPr>
          <p:spPr bwMode="auto">
            <a:xfrm>
              <a:off x="1585913" y="1646238"/>
              <a:ext cx="461963" cy="268288"/>
            </a:xfrm>
            <a:custGeom>
              <a:avLst/>
              <a:gdLst>
                <a:gd name="T0" fmla="*/ 0 w 291"/>
                <a:gd name="T1" fmla="*/ 0 h 169"/>
                <a:gd name="T2" fmla="*/ 0 w 291"/>
                <a:gd name="T3" fmla="*/ 169 h 169"/>
                <a:gd name="T4" fmla="*/ 291 w 291"/>
                <a:gd name="T5" fmla="*/ 169 h 169"/>
                <a:gd name="T6" fmla="*/ 291 w 291"/>
                <a:gd name="T7" fmla="*/ 0 h 169"/>
                <a:gd name="T8" fmla="*/ 146 w 291"/>
                <a:gd name="T9" fmla="*/ 105 h 169"/>
                <a:gd name="T10" fmla="*/ 0 w 291"/>
                <a:gd name="T1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69">
                  <a:moveTo>
                    <a:pt x="0" y="0"/>
                  </a:moveTo>
                  <a:lnTo>
                    <a:pt x="0" y="169"/>
                  </a:lnTo>
                  <a:lnTo>
                    <a:pt x="291" y="169"/>
                  </a:lnTo>
                  <a:lnTo>
                    <a:pt x="291" y="0"/>
                  </a:lnTo>
                  <a:lnTo>
                    <a:pt x="146" y="1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1585913" y="1584325"/>
              <a:ext cx="461963" cy="192088"/>
            </a:xfrm>
            <a:custGeom>
              <a:avLst/>
              <a:gdLst>
                <a:gd name="T0" fmla="*/ 291 w 291"/>
                <a:gd name="T1" fmla="*/ 17 h 121"/>
                <a:gd name="T2" fmla="*/ 291 w 291"/>
                <a:gd name="T3" fmla="*/ 0 h 121"/>
                <a:gd name="T4" fmla="*/ 0 w 291"/>
                <a:gd name="T5" fmla="*/ 0 h 121"/>
                <a:gd name="T6" fmla="*/ 0 w 291"/>
                <a:gd name="T7" fmla="*/ 17 h 121"/>
                <a:gd name="T8" fmla="*/ 146 w 291"/>
                <a:gd name="T9" fmla="*/ 121 h 121"/>
                <a:gd name="T10" fmla="*/ 291 w 291"/>
                <a:gd name="T11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21">
                  <a:moveTo>
                    <a:pt x="291" y="17"/>
                  </a:moveTo>
                  <a:lnTo>
                    <a:pt x="291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46" y="121"/>
                  </a:lnTo>
                  <a:lnTo>
                    <a:pt x="29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21" name="Freeform 23"/>
          <p:cNvSpPr/>
          <p:nvPr/>
        </p:nvSpPr>
        <p:spPr bwMode="auto">
          <a:xfrm>
            <a:off x="1964309" y="3300559"/>
            <a:ext cx="314767" cy="326915"/>
          </a:xfrm>
          <a:custGeom>
            <a:avLst/>
            <a:gdLst>
              <a:gd name="T0" fmla="*/ 100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70 w 137"/>
              <a:gd name="T7" fmla="*/ 0 h 142"/>
              <a:gd name="T8" fmla="*/ 63 w 137"/>
              <a:gd name="T9" fmla="*/ 4 h 142"/>
              <a:gd name="T10" fmla="*/ 0 w 137"/>
              <a:gd name="T11" fmla="*/ 57 h 142"/>
              <a:gd name="T12" fmla="*/ 40 w 137"/>
              <a:gd name="T13" fmla="*/ 57 h 142"/>
              <a:gd name="T14" fmla="*/ 63 w 137"/>
              <a:gd name="T15" fmla="*/ 4 h 142"/>
              <a:gd name="T16" fmla="*/ 62 w 137"/>
              <a:gd name="T17" fmla="*/ 5 h 142"/>
              <a:gd name="T18" fmla="*/ 44 w 137"/>
              <a:gd name="T19" fmla="*/ 57 h 142"/>
              <a:gd name="T20" fmla="*/ 65 w 137"/>
              <a:gd name="T21" fmla="*/ 57 h 142"/>
              <a:gd name="T22" fmla="*/ 65 w 137"/>
              <a:gd name="T23" fmla="*/ 122 h 142"/>
              <a:gd name="T24" fmla="*/ 65 w 137"/>
              <a:gd name="T25" fmla="*/ 125 h 142"/>
              <a:gd name="T26" fmla="*/ 65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80 w 137"/>
              <a:gd name="T35" fmla="*/ 125 h 142"/>
              <a:gd name="T36" fmla="*/ 80 w 137"/>
              <a:gd name="T37" fmla="*/ 127 h 142"/>
              <a:gd name="T38" fmla="*/ 80 w 137"/>
              <a:gd name="T39" fmla="*/ 129 h 142"/>
              <a:gd name="T40" fmla="*/ 76 w 137"/>
              <a:gd name="T41" fmla="*/ 133 h 142"/>
              <a:gd name="T42" fmla="*/ 73 w 137"/>
              <a:gd name="T43" fmla="*/ 129 h 142"/>
              <a:gd name="T44" fmla="*/ 73 w 137"/>
              <a:gd name="T45" fmla="*/ 127 h 142"/>
              <a:gd name="T46" fmla="*/ 73 w 137"/>
              <a:gd name="T47" fmla="*/ 125 h 142"/>
              <a:gd name="T48" fmla="*/ 73 w 137"/>
              <a:gd name="T49" fmla="*/ 111 h 142"/>
              <a:gd name="T50" fmla="*/ 73 w 137"/>
              <a:gd name="T51" fmla="*/ 57 h 142"/>
              <a:gd name="T52" fmla="*/ 95 w 137"/>
              <a:gd name="T53" fmla="*/ 57 h 142"/>
              <a:gd name="T54" fmla="*/ 77 w 137"/>
              <a:gd name="T55" fmla="*/ 5 h 142"/>
              <a:gd name="T56" fmla="*/ 76 w 137"/>
              <a:gd name="T57" fmla="*/ 4 h 142"/>
              <a:gd name="T58" fmla="*/ 100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100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6" y="7"/>
                  <a:pt x="76" y="4"/>
                </a:cubicBezTo>
                <a:cubicBezTo>
                  <a:pt x="75" y="1"/>
                  <a:pt x="73" y="0"/>
                  <a:pt x="70" y="0"/>
                </a:cubicBezTo>
                <a:cubicBezTo>
                  <a:pt x="67" y="0"/>
                  <a:pt x="64" y="1"/>
                  <a:pt x="63" y="4"/>
                </a:cubicBezTo>
                <a:cubicBezTo>
                  <a:pt x="33" y="6"/>
                  <a:pt x="8" y="28"/>
                  <a:pt x="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24"/>
                  <a:pt x="58" y="7"/>
                  <a:pt x="63" y="4"/>
                </a:cubicBezTo>
                <a:cubicBezTo>
                  <a:pt x="63" y="4"/>
                  <a:pt x="62" y="5"/>
                  <a:pt x="62" y="5"/>
                </a:cubicBezTo>
                <a:cubicBezTo>
                  <a:pt x="41" y="31"/>
                  <a:pt x="44" y="57"/>
                  <a:pt x="44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30"/>
                  <a:pt x="65" y="130"/>
                  <a:pt x="65" y="130"/>
                </a:cubicBezTo>
                <a:cubicBezTo>
                  <a:pt x="65" y="136"/>
                  <a:pt x="70" y="142"/>
                  <a:pt x="76" y="142"/>
                </a:cubicBezTo>
                <a:cubicBezTo>
                  <a:pt x="83" y="142"/>
                  <a:pt x="88" y="136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80" y="129"/>
                  <a:pt x="80" y="129"/>
                  <a:pt x="80" y="129"/>
                </a:cubicBezTo>
                <a:cubicBezTo>
                  <a:pt x="80" y="131"/>
                  <a:pt x="78" y="133"/>
                  <a:pt x="76" y="133"/>
                </a:cubicBezTo>
                <a:cubicBezTo>
                  <a:pt x="74" y="133"/>
                  <a:pt x="73" y="131"/>
                  <a:pt x="73" y="129"/>
                </a:cubicBezTo>
                <a:cubicBezTo>
                  <a:pt x="73" y="127"/>
                  <a:pt x="73" y="127"/>
                  <a:pt x="73" y="127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73" y="57"/>
                  <a:pt x="73" y="57"/>
                  <a:pt x="73" y="57"/>
                </a:cubicBezTo>
                <a:cubicBezTo>
                  <a:pt x="95" y="57"/>
                  <a:pt x="95" y="57"/>
                  <a:pt x="95" y="57"/>
                </a:cubicBezTo>
                <a:cubicBezTo>
                  <a:pt x="95" y="57"/>
                  <a:pt x="98" y="31"/>
                  <a:pt x="77" y="5"/>
                </a:cubicBezTo>
                <a:cubicBezTo>
                  <a:pt x="77" y="5"/>
                  <a:pt x="77" y="4"/>
                  <a:pt x="76" y="4"/>
                </a:cubicBezTo>
                <a:cubicBezTo>
                  <a:pt x="81" y="7"/>
                  <a:pt x="100" y="24"/>
                  <a:pt x="100" y="57"/>
                </a:cubicBezTo>
                <a:close/>
              </a:path>
            </a:pathLst>
          </a:custGeom>
          <a:solidFill>
            <a:srgbClr val="EED68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grpSp>
        <p:nvGrpSpPr>
          <p:cNvPr id="22" name="Group 66"/>
          <p:cNvGrpSpPr/>
          <p:nvPr/>
        </p:nvGrpSpPr>
        <p:grpSpPr>
          <a:xfrm>
            <a:off x="6461731" y="2803490"/>
            <a:ext cx="388912" cy="242252"/>
            <a:chOff x="5172076" y="1938338"/>
            <a:chExt cx="471488" cy="293688"/>
          </a:xfrm>
          <a:solidFill>
            <a:srgbClr val="EED683"/>
          </a:solidFill>
        </p:grpSpPr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5172076" y="1938338"/>
              <a:ext cx="471488" cy="293688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6 h 78"/>
                <a:gd name="T16" fmla="*/ 113 w 125"/>
                <a:gd name="T17" fmla="*/ 18 h 78"/>
                <a:gd name="T18" fmla="*/ 104 w 125"/>
                <a:gd name="T19" fmla="*/ 69 h 78"/>
                <a:gd name="T20" fmla="*/ 10 w 125"/>
                <a:gd name="T21" fmla="*/ 69 h 78"/>
                <a:gd name="T22" fmla="*/ 10 w 125"/>
                <a:gd name="T23" fmla="*/ 10 h 78"/>
                <a:gd name="T24" fmla="*/ 104 w 125"/>
                <a:gd name="T25" fmla="*/ 10 h 78"/>
                <a:gd name="T26" fmla="*/ 104 w 125"/>
                <a:gd name="T27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9"/>
                  </a:moveTo>
                  <a:cubicBezTo>
                    <a:pt x="10" y="69"/>
                    <a:pt x="10" y="69"/>
                    <a:pt x="10" y="6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4" y="10"/>
                    <a:pt x="104" y="10"/>
                    <a:pt x="104" y="10"/>
                  </a:cubicBezTo>
                  <a:lnTo>
                    <a:pt x="10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5235576" y="2001838"/>
              <a:ext cx="90488" cy="166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341938" y="2001838"/>
              <a:ext cx="85725" cy="166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hart 2"/>
          <p:cNvGraphicFramePr/>
          <p:nvPr/>
        </p:nvGraphicFramePr>
        <p:xfrm>
          <a:off x="3543540" y="1227667"/>
          <a:ext cx="4820807" cy="413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8013940" y="1417856"/>
            <a:ext cx="2882143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Area Mapping</a:t>
            </a:r>
          </a:p>
          <a:p>
            <a:pPr defTabSz="1450975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8013940" y="4072467"/>
            <a:ext cx="2882143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Consumer Document</a:t>
            </a:r>
          </a:p>
          <a:p>
            <a:pPr defTabSz="1450975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966197" y="1417856"/>
            <a:ext cx="2882143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975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Branding</a:t>
            </a:r>
          </a:p>
          <a:p>
            <a:pPr algn="r" defTabSz="1450975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966197" y="4072467"/>
            <a:ext cx="2882143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975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Good Product</a:t>
            </a:r>
          </a:p>
          <a:p>
            <a:pPr algn="r" defTabSz="1450975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3" name="Freeform 35"/>
          <p:cNvSpPr>
            <a:spLocks noEditPoints="1"/>
          </p:cNvSpPr>
          <p:nvPr/>
        </p:nvSpPr>
        <p:spPr bwMode="auto">
          <a:xfrm>
            <a:off x="5612883" y="2819400"/>
            <a:ext cx="695492" cy="469208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5176485" y="3424579"/>
            <a:ext cx="156828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Sales Up</a:t>
            </a:r>
            <a:endParaRPr lang="en-US" sz="1335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5" name="Freeform 34"/>
          <p:cNvSpPr/>
          <p:nvPr/>
        </p:nvSpPr>
        <p:spPr bwMode="auto">
          <a:xfrm>
            <a:off x="4582211" y="2105748"/>
            <a:ext cx="602316" cy="532433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2 w 136"/>
              <a:gd name="T9" fmla="*/ 120 h 120"/>
              <a:gd name="T10" fmla="*/ 73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46" name="Freeform 64"/>
          <p:cNvSpPr>
            <a:spLocks noEditPoints="1"/>
          </p:cNvSpPr>
          <p:nvPr/>
        </p:nvSpPr>
        <p:spPr bwMode="auto">
          <a:xfrm>
            <a:off x="4663610" y="4109122"/>
            <a:ext cx="542873" cy="518337"/>
          </a:xfrm>
          <a:custGeom>
            <a:avLst/>
            <a:gdLst>
              <a:gd name="T0" fmla="*/ 125 w 133"/>
              <a:gd name="T1" fmla="*/ 0 h 127"/>
              <a:gd name="T2" fmla="*/ 9 w 133"/>
              <a:gd name="T3" fmla="*/ 0 h 127"/>
              <a:gd name="T4" fmla="*/ 0 w 133"/>
              <a:gd name="T5" fmla="*/ 9 h 127"/>
              <a:gd name="T6" fmla="*/ 0 w 133"/>
              <a:gd name="T7" fmla="*/ 91 h 127"/>
              <a:gd name="T8" fmla="*/ 9 w 133"/>
              <a:gd name="T9" fmla="*/ 100 h 127"/>
              <a:gd name="T10" fmla="*/ 53 w 133"/>
              <a:gd name="T11" fmla="*/ 100 h 127"/>
              <a:gd name="T12" fmla="*/ 40 w 133"/>
              <a:gd name="T13" fmla="*/ 118 h 127"/>
              <a:gd name="T14" fmla="*/ 40 w 133"/>
              <a:gd name="T15" fmla="*/ 127 h 127"/>
              <a:gd name="T16" fmla="*/ 53 w 133"/>
              <a:gd name="T17" fmla="*/ 127 h 127"/>
              <a:gd name="T18" fmla="*/ 80 w 133"/>
              <a:gd name="T19" fmla="*/ 127 h 127"/>
              <a:gd name="T20" fmla="*/ 94 w 133"/>
              <a:gd name="T21" fmla="*/ 127 h 127"/>
              <a:gd name="T22" fmla="*/ 94 w 133"/>
              <a:gd name="T23" fmla="*/ 118 h 127"/>
              <a:gd name="T24" fmla="*/ 80 w 133"/>
              <a:gd name="T25" fmla="*/ 100 h 127"/>
              <a:gd name="T26" fmla="*/ 125 w 133"/>
              <a:gd name="T27" fmla="*/ 100 h 127"/>
              <a:gd name="T28" fmla="*/ 133 w 133"/>
              <a:gd name="T29" fmla="*/ 91 h 127"/>
              <a:gd name="T30" fmla="*/ 133 w 133"/>
              <a:gd name="T31" fmla="*/ 9 h 127"/>
              <a:gd name="T32" fmla="*/ 125 w 133"/>
              <a:gd name="T33" fmla="*/ 0 h 127"/>
              <a:gd name="T34" fmla="*/ 60 w 133"/>
              <a:gd name="T35" fmla="*/ 89 h 127"/>
              <a:gd name="T36" fmla="*/ 67 w 133"/>
              <a:gd name="T37" fmla="*/ 82 h 127"/>
              <a:gd name="T38" fmla="*/ 75 w 133"/>
              <a:gd name="T39" fmla="*/ 89 h 127"/>
              <a:gd name="T40" fmla="*/ 67 w 133"/>
              <a:gd name="T41" fmla="*/ 97 h 127"/>
              <a:gd name="T42" fmla="*/ 60 w 133"/>
              <a:gd name="T43" fmla="*/ 89 h 127"/>
              <a:gd name="T44" fmla="*/ 124 w 133"/>
              <a:gd name="T45" fmla="*/ 79 h 127"/>
              <a:gd name="T46" fmla="*/ 10 w 133"/>
              <a:gd name="T47" fmla="*/ 79 h 127"/>
              <a:gd name="T48" fmla="*/ 10 w 133"/>
              <a:gd name="T49" fmla="*/ 10 h 127"/>
              <a:gd name="T50" fmla="*/ 124 w 133"/>
              <a:gd name="T51" fmla="*/ 10 h 127"/>
              <a:gd name="T52" fmla="*/ 124 w 133"/>
              <a:gd name="T53" fmla="*/ 7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" h="127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grpSp>
        <p:nvGrpSpPr>
          <p:cNvPr id="47" name="Group 12"/>
          <p:cNvGrpSpPr/>
          <p:nvPr/>
        </p:nvGrpSpPr>
        <p:grpSpPr>
          <a:xfrm>
            <a:off x="6832082" y="4101747"/>
            <a:ext cx="519123" cy="452568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48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9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2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3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4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5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6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7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8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59" name="Group 24"/>
          <p:cNvGrpSpPr/>
          <p:nvPr/>
        </p:nvGrpSpPr>
        <p:grpSpPr>
          <a:xfrm>
            <a:off x="6730483" y="2065815"/>
            <a:ext cx="575692" cy="572365"/>
            <a:chOff x="6559551" y="1588"/>
            <a:chExt cx="274637" cy="273050"/>
          </a:xfrm>
          <a:solidFill>
            <a:schemeClr val="bg1"/>
          </a:solidFill>
        </p:grpSpPr>
        <p:sp>
          <p:nvSpPr>
            <p:cNvPr id="60" name="Freeform 126"/>
            <p:cNvSpPr>
              <a:spLocks noEditPoints="1"/>
            </p:cNvSpPr>
            <p:nvPr/>
          </p:nvSpPr>
          <p:spPr bwMode="auto">
            <a:xfrm>
              <a:off x="6704013" y="65088"/>
              <a:ext cx="130175" cy="209550"/>
            </a:xfrm>
            <a:custGeom>
              <a:avLst/>
              <a:gdLst>
                <a:gd name="T0" fmla="*/ 0 w 82"/>
                <a:gd name="T1" fmla="*/ 34 h 132"/>
                <a:gd name="T2" fmla="*/ 0 w 82"/>
                <a:gd name="T3" fmla="*/ 132 h 132"/>
                <a:gd name="T4" fmla="*/ 82 w 82"/>
                <a:gd name="T5" fmla="*/ 99 h 132"/>
                <a:gd name="T6" fmla="*/ 82 w 82"/>
                <a:gd name="T7" fmla="*/ 0 h 132"/>
                <a:gd name="T8" fmla="*/ 0 w 82"/>
                <a:gd name="T9" fmla="*/ 34 h 132"/>
                <a:gd name="T10" fmla="*/ 76 w 82"/>
                <a:gd name="T11" fmla="*/ 10 h 132"/>
                <a:gd name="T12" fmla="*/ 76 w 82"/>
                <a:gd name="T13" fmla="*/ 94 h 132"/>
                <a:gd name="T14" fmla="*/ 5 w 82"/>
                <a:gd name="T15" fmla="*/ 66 h 132"/>
                <a:gd name="T16" fmla="*/ 5 w 82"/>
                <a:gd name="T17" fmla="*/ 38 h 132"/>
                <a:gd name="T18" fmla="*/ 76 w 82"/>
                <a:gd name="T19" fmla="*/ 10 h 132"/>
                <a:gd name="T20" fmla="*/ 5 w 82"/>
                <a:gd name="T21" fmla="*/ 70 h 132"/>
                <a:gd name="T22" fmla="*/ 73 w 82"/>
                <a:gd name="T23" fmla="*/ 96 h 132"/>
                <a:gd name="T24" fmla="*/ 5 w 82"/>
                <a:gd name="T25" fmla="*/ 124 h 132"/>
                <a:gd name="T26" fmla="*/ 5 w 82"/>
                <a:gd name="T27" fmla="*/ 7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2">
                  <a:moveTo>
                    <a:pt x="0" y="34"/>
                  </a:moveTo>
                  <a:lnTo>
                    <a:pt x="0" y="132"/>
                  </a:lnTo>
                  <a:lnTo>
                    <a:pt x="82" y="99"/>
                  </a:lnTo>
                  <a:lnTo>
                    <a:pt x="82" y="0"/>
                  </a:lnTo>
                  <a:lnTo>
                    <a:pt x="0" y="34"/>
                  </a:lnTo>
                  <a:close/>
                  <a:moveTo>
                    <a:pt x="76" y="10"/>
                  </a:moveTo>
                  <a:lnTo>
                    <a:pt x="76" y="94"/>
                  </a:lnTo>
                  <a:lnTo>
                    <a:pt x="5" y="66"/>
                  </a:lnTo>
                  <a:lnTo>
                    <a:pt x="5" y="38"/>
                  </a:lnTo>
                  <a:lnTo>
                    <a:pt x="76" y="10"/>
                  </a:lnTo>
                  <a:close/>
                  <a:moveTo>
                    <a:pt x="5" y="70"/>
                  </a:moveTo>
                  <a:lnTo>
                    <a:pt x="73" y="96"/>
                  </a:lnTo>
                  <a:lnTo>
                    <a:pt x="5" y="124"/>
                  </a:lnTo>
                  <a:lnTo>
                    <a:pt x="5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1" name="Freeform 127"/>
            <p:cNvSpPr/>
            <p:nvPr/>
          </p:nvSpPr>
          <p:spPr bwMode="auto">
            <a:xfrm>
              <a:off x="6559551" y="65088"/>
              <a:ext cx="128588" cy="209550"/>
            </a:xfrm>
            <a:custGeom>
              <a:avLst/>
              <a:gdLst>
                <a:gd name="T0" fmla="*/ 0 w 81"/>
                <a:gd name="T1" fmla="*/ 99 h 132"/>
                <a:gd name="T2" fmla="*/ 81 w 81"/>
                <a:gd name="T3" fmla="*/ 132 h 132"/>
                <a:gd name="T4" fmla="*/ 81 w 81"/>
                <a:gd name="T5" fmla="*/ 34 h 132"/>
                <a:gd name="T6" fmla="*/ 0 w 81"/>
                <a:gd name="T7" fmla="*/ 0 h 132"/>
                <a:gd name="T8" fmla="*/ 0 w 81"/>
                <a:gd name="T9" fmla="*/ 9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32">
                  <a:moveTo>
                    <a:pt x="0" y="99"/>
                  </a:moveTo>
                  <a:lnTo>
                    <a:pt x="81" y="132"/>
                  </a:lnTo>
                  <a:lnTo>
                    <a:pt x="81" y="34"/>
                  </a:lnTo>
                  <a:lnTo>
                    <a:pt x="0" y="0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2" name="Freeform 128"/>
            <p:cNvSpPr>
              <a:spLocks noEditPoints="1"/>
            </p:cNvSpPr>
            <p:nvPr/>
          </p:nvSpPr>
          <p:spPr bwMode="auto">
            <a:xfrm>
              <a:off x="6567488" y="1588"/>
              <a:ext cx="263525" cy="104775"/>
            </a:xfrm>
            <a:custGeom>
              <a:avLst/>
              <a:gdLst>
                <a:gd name="T0" fmla="*/ 82 w 166"/>
                <a:gd name="T1" fmla="*/ 0 h 66"/>
                <a:gd name="T2" fmla="*/ 0 w 166"/>
                <a:gd name="T3" fmla="*/ 32 h 66"/>
                <a:gd name="T4" fmla="*/ 80 w 166"/>
                <a:gd name="T5" fmla="*/ 66 h 66"/>
                <a:gd name="T6" fmla="*/ 166 w 166"/>
                <a:gd name="T7" fmla="*/ 32 h 66"/>
                <a:gd name="T8" fmla="*/ 82 w 166"/>
                <a:gd name="T9" fmla="*/ 0 h 66"/>
                <a:gd name="T10" fmla="*/ 82 w 166"/>
                <a:gd name="T11" fmla="*/ 6 h 66"/>
                <a:gd name="T12" fmla="*/ 151 w 166"/>
                <a:gd name="T13" fmla="*/ 32 h 66"/>
                <a:gd name="T14" fmla="*/ 82 w 166"/>
                <a:gd name="T15" fmla="*/ 59 h 66"/>
                <a:gd name="T16" fmla="*/ 82 w 166"/>
                <a:gd name="T17" fmla="*/ 6 h 66"/>
                <a:gd name="T18" fmla="*/ 78 w 166"/>
                <a:gd name="T19" fmla="*/ 7 h 66"/>
                <a:gd name="T20" fmla="*/ 78 w 166"/>
                <a:gd name="T21" fmla="*/ 59 h 66"/>
                <a:gd name="T22" fmla="*/ 15 w 166"/>
                <a:gd name="T23" fmla="*/ 32 h 66"/>
                <a:gd name="T24" fmla="*/ 78 w 166"/>
                <a:gd name="T2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66">
                  <a:moveTo>
                    <a:pt x="82" y="0"/>
                  </a:moveTo>
                  <a:lnTo>
                    <a:pt x="0" y="32"/>
                  </a:lnTo>
                  <a:lnTo>
                    <a:pt x="80" y="66"/>
                  </a:lnTo>
                  <a:lnTo>
                    <a:pt x="166" y="32"/>
                  </a:lnTo>
                  <a:lnTo>
                    <a:pt x="82" y="0"/>
                  </a:lnTo>
                  <a:close/>
                  <a:moveTo>
                    <a:pt x="82" y="6"/>
                  </a:moveTo>
                  <a:lnTo>
                    <a:pt x="151" y="32"/>
                  </a:lnTo>
                  <a:lnTo>
                    <a:pt x="82" y="59"/>
                  </a:lnTo>
                  <a:lnTo>
                    <a:pt x="82" y="6"/>
                  </a:lnTo>
                  <a:close/>
                  <a:moveTo>
                    <a:pt x="78" y="7"/>
                  </a:moveTo>
                  <a:lnTo>
                    <a:pt x="78" y="59"/>
                  </a:lnTo>
                  <a:lnTo>
                    <a:pt x="15" y="32"/>
                  </a:lnTo>
                  <a:lnTo>
                    <a:pt x="7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P spid="39" grpId="0"/>
      <p:bldP spid="40" grpId="0"/>
      <p:bldP spid="41" grpId="0"/>
      <p:bldP spid="42" grpId="0"/>
      <p:bldP spid="43" grpId="0" animBg="1"/>
      <p:bldP spid="44" grpId="0"/>
      <p:bldP spid="4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7946267" cy="6858000"/>
            <a:chOff x="2122866" y="0"/>
            <a:chExt cx="7946267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866" y="0"/>
              <a:ext cx="7946267" cy="6858000"/>
            </a:xfrm>
            <a:prstGeom prst="rect">
              <a:avLst/>
            </a:prstGeom>
          </p:spPr>
        </p:pic>
        <p:sp>
          <p:nvSpPr>
            <p:cNvPr id="6" name="任意多边形: 形状 5"/>
            <p:cNvSpPr/>
            <p:nvPr/>
          </p:nvSpPr>
          <p:spPr>
            <a:xfrm>
              <a:off x="6286500" y="533400"/>
              <a:ext cx="3155950" cy="2901950"/>
            </a:xfrm>
            <a:custGeom>
              <a:avLst/>
              <a:gdLst>
                <a:gd name="connsiteX0" fmla="*/ 1295400 w 3155950"/>
                <a:gd name="connsiteY0" fmla="*/ 196850 h 2901950"/>
                <a:gd name="connsiteX1" fmla="*/ 0 w 3155950"/>
                <a:gd name="connsiteY1" fmla="*/ 2457450 h 2901950"/>
                <a:gd name="connsiteX2" fmla="*/ 596900 w 3155950"/>
                <a:gd name="connsiteY2" fmla="*/ 2901950 h 2901950"/>
                <a:gd name="connsiteX3" fmla="*/ 3155950 w 3155950"/>
                <a:gd name="connsiteY3" fmla="*/ 2882900 h 2901950"/>
                <a:gd name="connsiteX4" fmla="*/ 2927350 w 3155950"/>
                <a:gd name="connsiteY4" fmla="*/ 806450 h 2901950"/>
                <a:gd name="connsiteX5" fmla="*/ 1517650 w 3155950"/>
                <a:gd name="connsiteY5" fmla="*/ 0 h 2901950"/>
                <a:gd name="connsiteX6" fmla="*/ 1295400 w 3155950"/>
                <a:gd name="connsiteY6" fmla="*/ 196850 h 290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5950" h="2901950">
                  <a:moveTo>
                    <a:pt x="1295400" y="196850"/>
                  </a:moveTo>
                  <a:lnTo>
                    <a:pt x="0" y="2457450"/>
                  </a:lnTo>
                  <a:lnTo>
                    <a:pt x="596900" y="2901950"/>
                  </a:lnTo>
                  <a:lnTo>
                    <a:pt x="3155950" y="2882900"/>
                  </a:lnTo>
                  <a:lnTo>
                    <a:pt x="2927350" y="806450"/>
                  </a:lnTo>
                  <a:lnTo>
                    <a:pt x="1517650" y="0"/>
                  </a:lnTo>
                  <a:lnTo>
                    <a:pt x="1295400" y="1968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5435600" y="3136900"/>
              <a:ext cx="1282700" cy="781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4859200" y="2063548"/>
            <a:ext cx="4178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22866" y="0"/>
            <a:ext cx="7946267" cy="6858000"/>
            <a:chOff x="2122866" y="0"/>
            <a:chExt cx="7946267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866" y="0"/>
              <a:ext cx="7946267" cy="6858000"/>
            </a:xfrm>
            <a:prstGeom prst="rect">
              <a:avLst/>
            </a:prstGeom>
          </p:spPr>
        </p:pic>
        <p:sp>
          <p:nvSpPr>
            <p:cNvPr id="6" name="任意多边形: 形状 5"/>
            <p:cNvSpPr/>
            <p:nvPr/>
          </p:nvSpPr>
          <p:spPr>
            <a:xfrm>
              <a:off x="6286500" y="533400"/>
              <a:ext cx="3155950" cy="2901950"/>
            </a:xfrm>
            <a:custGeom>
              <a:avLst/>
              <a:gdLst>
                <a:gd name="connsiteX0" fmla="*/ 1295400 w 3155950"/>
                <a:gd name="connsiteY0" fmla="*/ 196850 h 2901950"/>
                <a:gd name="connsiteX1" fmla="*/ 0 w 3155950"/>
                <a:gd name="connsiteY1" fmla="*/ 2457450 h 2901950"/>
                <a:gd name="connsiteX2" fmla="*/ 596900 w 3155950"/>
                <a:gd name="connsiteY2" fmla="*/ 2901950 h 2901950"/>
                <a:gd name="connsiteX3" fmla="*/ 3155950 w 3155950"/>
                <a:gd name="connsiteY3" fmla="*/ 2882900 h 2901950"/>
                <a:gd name="connsiteX4" fmla="*/ 2927350 w 3155950"/>
                <a:gd name="connsiteY4" fmla="*/ 806450 h 2901950"/>
                <a:gd name="connsiteX5" fmla="*/ 1517650 w 3155950"/>
                <a:gd name="connsiteY5" fmla="*/ 0 h 2901950"/>
                <a:gd name="connsiteX6" fmla="*/ 1295400 w 3155950"/>
                <a:gd name="connsiteY6" fmla="*/ 196850 h 290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5950" h="2901950">
                  <a:moveTo>
                    <a:pt x="1295400" y="196850"/>
                  </a:moveTo>
                  <a:lnTo>
                    <a:pt x="0" y="2457450"/>
                  </a:lnTo>
                  <a:lnTo>
                    <a:pt x="596900" y="2901950"/>
                  </a:lnTo>
                  <a:lnTo>
                    <a:pt x="3155950" y="2882900"/>
                  </a:lnTo>
                  <a:lnTo>
                    <a:pt x="2927350" y="806450"/>
                  </a:lnTo>
                  <a:lnTo>
                    <a:pt x="1517650" y="0"/>
                  </a:lnTo>
                  <a:lnTo>
                    <a:pt x="1295400" y="1968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5435600" y="3136900"/>
              <a:ext cx="1282700" cy="781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266298" y="3013501"/>
            <a:ext cx="1563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4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43431" y="1839431"/>
            <a:ext cx="2611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1"/>
          <p:cNvSpPr/>
          <p:nvPr/>
        </p:nvSpPr>
        <p:spPr>
          <a:xfrm rot="16200000">
            <a:off x="1393877" y="3723182"/>
            <a:ext cx="862659" cy="756000"/>
          </a:xfrm>
          <a:prstGeom prst="homePlate">
            <a:avLst/>
          </a:prstGeom>
          <a:solidFill>
            <a:srgbClr val="A8D84E"/>
          </a:solidFill>
          <a:ln w="0">
            <a:solidFill>
              <a:srgbClr val="FFFFFF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836" tIns="60918" rIns="121836" bIns="60918" spcCol="0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5" name="五边形 93"/>
          <p:cNvSpPr/>
          <p:nvPr/>
        </p:nvSpPr>
        <p:spPr>
          <a:xfrm rot="16200000">
            <a:off x="2152758" y="3627171"/>
            <a:ext cx="1054681" cy="756000"/>
          </a:xfrm>
          <a:prstGeom prst="homePlate">
            <a:avLst/>
          </a:prstGeom>
          <a:solidFill>
            <a:srgbClr val="F9B105"/>
          </a:solidFill>
          <a:ln w="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836" tIns="60918" rIns="121836" bIns="60918" spcCol="0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6" name="五边形 94"/>
          <p:cNvSpPr/>
          <p:nvPr/>
        </p:nvSpPr>
        <p:spPr>
          <a:xfrm rot="16200000">
            <a:off x="2900300" y="3522713"/>
            <a:ext cx="1263596" cy="756000"/>
          </a:xfrm>
          <a:prstGeom prst="homePlate">
            <a:avLst/>
          </a:prstGeom>
          <a:solidFill>
            <a:srgbClr val="FB4E58"/>
          </a:solidFill>
          <a:ln w="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836" tIns="60918" rIns="121836" bIns="60918" spcCol="0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7" name="五边形 112"/>
          <p:cNvSpPr/>
          <p:nvPr/>
        </p:nvSpPr>
        <p:spPr>
          <a:xfrm rot="16200000">
            <a:off x="3451820" y="3222234"/>
            <a:ext cx="1864557" cy="756000"/>
          </a:xfrm>
          <a:prstGeom prst="homePlate">
            <a:avLst/>
          </a:prstGeom>
          <a:solidFill>
            <a:srgbClr val="F9B105"/>
          </a:solidFill>
          <a:ln w="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836" tIns="60918" rIns="121836" bIns="60918" spcCol="0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8" name="五边形 113"/>
          <p:cNvSpPr/>
          <p:nvPr/>
        </p:nvSpPr>
        <p:spPr>
          <a:xfrm rot="16200000">
            <a:off x="4502226" y="3404845"/>
            <a:ext cx="1499337" cy="756000"/>
          </a:xfrm>
          <a:prstGeom prst="homePlate">
            <a:avLst/>
          </a:prstGeom>
          <a:solidFill>
            <a:srgbClr val="A8D84E"/>
          </a:solidFill>
          <a:ln w="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836" tIns="60918" rIns="121836" bIns="60918" spcCol="0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9" name="五边形 114"/>
          <p:cNvSpPr/>
          <p:nvPr/>
        </p:nvSpPr>
        <p:spPr>
          <a:xfrm rot="16200000">
            <a:off x="5163315" y="3222234"/>
            <a:ext cx="1864556" cy="756000"/>
          </a:xfrm>
          <a:prstGeom prst="homePlate">
            <a:avLst/>
          </a:prstGeom>
          <a:solidFill>
            <a:srgbClr val="F9B105"/>
          </a:solidFill>
          <a:ln w="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836" tIns="60918" rIns="121836" bIns="60918" spcCol="0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0" name="五边形 115"/>
          <p:cNvSpPr/>
          <p:nvPr/>
        </p:nvSpPr>
        <p:spPr>
          <a:xfrm rot="16200000">
            <a:off x="5612685" y="2811081"/>
            <a:ext cx="2686864" cy="756000"/>
          </a:xfrm>
          <a:prstGeom prst="homePlate">
            <a:avLst/>
          </a:prstGeom>
          <a:solidFill>
            <a:srgbClr val="FB4E58"/>
          </a:solidFill>
          <a:ln w="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836" tIns="60918" rIns="121836" bIns="60918" spcCol="0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1472769" y="3208052"/>
            <a:ext cx="801428" cy="430815"/>
          </a:xfrm>
          <a:prstGeom prst="rect">
            <a:avLst/>
          </a:prstGeom>
          <a:noFill/>
        </p:spPr>
        <p:txBody>
          <a:bodyPr wrap="square" lIns="121836" tIns="60918" rIns="121836" bIns="60918" rtlCol="0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latin typeface="+mn-ea"/>
                <a:cs typeface="+mn-ea"/>
              </a:rPr>
              <a:t>6</a:t>
            </a:r>
            <a:r>
              <a:rPr lang="zh-CN" altLang="en-US" sz="2000" dirty="0">
                <a:solidFill>
                  <a:schemeClr val="accent2"/>
                </a:solidFill>
                <a:latin typeface="+mn-ea"/>
                <a:cs typeface="+mn-ea"/>
              </a:rPr>
              <a:t>月</a:t>
            </a:r>
          </a:p>
        </p:txBody>
      </p:sp>
      <p:sp>
        <p:nvSpPr>
          <p:cNvPr id="12" name="TextBox 118"/>
          <p:cNvSpPr txBox="1"/>
          <p:nvPr/>
        </p:nvSpPr>
        <p:spPr>
          <a:xfrm>
            <a:off x="2340624" y="3003354"/>
            <a:ext cx="801428" cy="430815"/>
          </a:xfrm>
          <a:prstGeom prst="rect">
            <a:avLst/>
          </a:prstGeom>
          <a:noFill/>
        </p:spPr>
        <p:txBody>
          <a:bodyPr wrap="square" lIns="121836" tIns="60918" rIns="121836" bIns="60918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n-ea"/>
                <a:cs typeface="+mn-ea"/>
              </a:rPr>
              <a:t>7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cs typeface="+mn-ea"/>
              </a:rPr>
              <a:t>月</a:t>
            </a:r>
          </a:p>
        </p:txBody>
      </p:sp>
      <p:sp>
        <p:nvSpPr>
          <p:cNvPr id="13" name="TextBox 119"/>
          <p:cNvSpPr txBox="1"/>
          <p:nvPr/>
        </p:nvSpPr>
        <p:spPr>
          <a:xfrm>
            <a:off x="3154095" y="2627160"/>
            <a:ext cx="801428" cy="430815"/>
          </a:xfrm>
          <a:prstGeom prst="rect">
            <a:avLst/>
          </a:prstGeom>
          <a:noFill/>
        </p:spPr>
        <p:txBody>
          <a:bodyPr wrap="square" lIns="121836" tIns="60918" rIns="121836" bIns="60918" rtlCol="0">
            <a:spAutoFit/>
          </a:bodyPr>
          <a:lstStyle/>
          <a:p>
            <a:r>
              <a:rPr lang="en-US" altLang="zh-CN" sz="2000" dirty="0">
                <a:solidFill>
                  <a:schemeClr val="accent3"/>
                </a:solidFill>
                <a:latin typeface="+mn-ea"/>
                <a:cs typeface="+mn-ea"/>
              </a:rPr>
              <a:t>8</a:t>
            </a:r>
            <a:r>
              <a:rPr lang="zh-CN" altLang="en-US" sz="2000" dirty="0">
                <a:solidFill>
                  <a:schemeClr val="accent3"/>
                </a:solidFill>
                <a:latin typeface="+mn-ea"/>
                <a:cs typeface="+mn-ea"/>
              </a:rPr>
              <a:t>月</a:t>
            </a:r>
          </a:p>
        </p:txBody>
      </p:sp>
      <p:sp>
        <p:nvSpPr>
          <p:cNvPr id="14" name="TextBox 125"/>
          <p:cNvSpPr txBox="1"/>
          <p:nvPr/>
        </p:nvSpPr>
        <p:spPr>
          <a:xfrm>
            <a:off x="4034582" y="2174729"/>
            <a:ext cx="801428" cy="430815"/>
          </a:xfrm>
          <a:prstGeom prst="rect">
            <a:avLst/>
          </a:prstGeom>
          <a:noFill/>
        </p:spPr>
        <p:txBody>
          <a:bodyPr wrap="square" lIns="121836" tIns="60918" rIns="121836" bIns="60918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n-ea"/>
                <a:cs typeface="+mn-ea"/>
              </a:rPr>
              <a:t>9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cs typeface="+mn-ea"/>
              </a:rPr>
              <a:t>月</a:t>
            </a:r>
          </a:p>
        </p:txBody>
      </p:sp>
      <p:sp>
        <p:nvSpPr>
          <p:cNvPr id="15" name="TextBox 126"/>
          <p:cNvSpPr txBox="1"/>
          <p:nvPr/>
        </p:nvSpPr>
        <p:spPr>
          <a:xfrm>
            <a:off x="4873894" y="2578181"/>
            <a:ext cx="954232" cy="430815"/>
          </a:xfrm>
          <a:prstGeom prst="rect">
            <a:avLst/>
          </a:prstGeom>
          <a:noFill/>
        </p:spPr>
        <p:txBody>
          <a:bodyPr wrap="square" lIns="121836" tIns="60918" rIns="121836" bIns="60918" rtlCol="0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latin typeface="+mn-ea"/>
                <a:cs typeface="+mn-ea"/>
              </a:rPr>
              <a:t>10</a:t>
            </a:r>
            <a:r>
              <a:rPr lang="zh-CN" altLang="en-US" sz="2000" dirty="0">
                <a:solidFill>
                  <a:schemeClr val="accent2"/>
                </a:solidFill>
                <a:latin typeface="+mn-ea"/>
                <a:cs typeface="+mn-ea"/>
              </a:rPr>
              <a:t>月</a:t>
            </a:r>
          </a:p>
        </p:txBody>
      </p:sp>
      <p:sp>
        <p:nvSpPr>
          <p:cNvPr id="16" name="TextBox 127"/>
          <p:cNvSpPr txBox="1"/>
          <p:nvPr/>
        </p:nvSpPr>
        <p:spPr>
          <a:xfrm>
            <a:off x="5694878" y="2126774"/>
            <a:ext cx="876759" cy="430815"/>
          </a:xfrm>
          <a:prstGeom prst="rect">
            <a:avLst/>
          </a:prstGeom>
          <a:noFill/>
        </p:spPr>
        <p:txBody>
          <a:bodyPr wrap="square" lIns="121836" tIns="60918" rIns="121836" bIns="60918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n-ea"/>
                <a:cs typeface="+mn-ea"/>
              </a:rPr>
              <a:t>11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cs typeface="+mn-ea"/>
              </a:rPr>
              <a:t>月</a:t>
            </a:r>
          </a:p>
        </p:txBody>
      </p:sp>
      <p:sp>
        <p:nvSpPr>
          <p:cNvPr id="17" name="TextBox 128"/>
          <p:cNvSpPr txBox="1"/>
          <p:nvPr/>
        </p:nvSpPr>
        <p:spPr>
          <a:xfrm>
            <a:off x="6571631" y="1434220"/>
            <a:ext cx="936486" cy="430815"/>
          </a:xfrm>
          <a:prstGeom prst="rect">
            <a:avLst/>
          </a:prstGeom>
          <a:noFill/>
        </p:spPr>
        <p:txBody>
          <a:bodyPr wrap="square" lIns="121836" tIns="60918" rIns="121836" bIns="60918" rtlCol="0">
            <a:spAutoFit/>
          </a:bodyPr>
          <a:lstStyle/>
          <a:p>
            <a:r>
              <a:rPr lang="en-US" altLang="zh-CN" sz="2000" dirty="0">
                <a:solidFill>
                  <a:schemeClr val="accent3"/>
                </a:solidFill>
                <a:latin typeface="+mn-ea"/>
                <a:cs typeface="+mn-ea"/>
              </a:rPr>
              <a:t>12</a:t>
            </a:r>
            <a:r>
              <a:rPr lang="zh-CN" altLang="en-US" sz="2000" dirty="0">
                <a:solidFill>
                  <a:schemeClr val="accent3"/>
                </a:solidFill>
                <a:latin typeface="+mn-ea"/>
                <a:cs typeface="+mn-ea"/>
              </a:rPr>
              <a:t>月</a:t>
            </a:r>
          </a:p>
        </p:txBody>
      </p:sp>
      <p:sp>
        <p:nvSpPr>
          <p:cNvPr id="18" name="矩形 30"/>
          <p:cNvSpPr>
            <a:spLocks noChangeArrowheads="1"/>
          </p:cNvSpPr>
          <p:nvPr/>
        </p:nvSpPr>
        <p:spPr bwMode="auto">
          <a:xfrm>
            <a:off x="8036083" y="2155824"/>
            <a:ext cx="3043650" cy="2299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7129" tIns="68565" rIns="137129" bIns="6856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您的内容打在这里，或者通过复制您的文本后，在此框中选择粘贴，并选择只保留文字。您的内容打在这里，或者通过复制您的文本后，在此框中选择粘贴您的内容打在这里，或者通过复制您的文本后，在此框中选择粘贴。您的内容打在这里，或者通过复制您的文本后在此框中选择粘贴。您的内容打在这里或者通过复制您的文本后，在此框中选择粘贴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128153" y="1536121"/>
            <a:ext cx="2951578" cy="485412"/>
            <a:chOff x="1190045" y="1445954"/>
            <a:chExt cx="2213972" cy="364058"/>
          </a:xfrm>
        </p:grpSpPr>
        <p:cxnSp>
          <p:nvCxnSpPr>
            <p:cNvPr id="20" name="Straight Connector 38"/>
            <p:cNvCxnSpPr/>
            <p:nvPr/>
          </p:nvCxnSpPr>
          <p:spPr bwMode="auto">
            <a:xfrm flipV="1">
              <a:off x="1190045" y="1810010"/>
              <a:ext cx="2034652" cy="2"/>
            </a:xfrm>
            <a:prstGeom prst="line">
              <a:avLst/>
            </a:prstGeom>
            <a:ln w="63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>
              <a:off x="1244794" y="1445954"/>
              <a:ext cx="2159223" cy="265457"/>
              <a:chOff x="1244794" y="1445954"/>
              <a:chExt cx="2159223" cy="265457"/>
            </a:xfrm>
          </p:grpSpPr>
          <p:sp>
            <p:nvSpPr>
              <p:cNvPr id="22" name="Rounded Rectangle 43"/>
              <p:cNvSpPr/>
              <p:nvPr/>
            </p:nvSpPr>
            <p:spPr>
              <a:xfrm>
                <a:off x="1244794" y="1463818"/>
                <a:ext cx="720000" cy="243888"/>
              </a:xfrm>
              <a:prstGeom prst="roundRect">
                <a:avLst>
                  <a:gd name="adj" fmla="val 46832"/>
                </a:avLst>
              </a:prstGeom>
              <a:solidFill>
                <a:srgbClr val="FB4E5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</a:endParaRPr>
              </a:p>
            </p:txBody>
          </p:sp>
          <p:sp>
            <p:nvSpPr>
              <p:cNvPr id="23" name="TextBox 134"/>
              <p:cNvSpPr txBox="1"/>
              <p:nvPr/>
            </p:nvSpPr>
            <p:spPr>
              <a:xfrm>
                <a:off x="1277382" y="1445954"/>
                <a:ext cx="67719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  <a:cs typeface="+mn-ea"/>
                  </a:rPr>
                  <a:t>添加内容</a:t>
                </a:r>
                <a:endParaRPr lang="id-ID" sz="1400" dirty="0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24" name="TextBox 135"/>
              <p:cNvSpPr txBox="1"/>
              <p:nvPr/>
            </p:nvSpPr>
            <p:spPr>
              <a:xfrm>
                <a:off x="1953945" y="1445954"/>
                <a:ext cx="1450072" cy="265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700" dirty="0">
                    <a:solidFill>
                      <a:schemeClr val="accent2"/>
                    </a:solidFill>
                    <a:latin typeface="+mn-ea"/>
                    <a:cs typeface="+mn-ea"/>
                  </a:rPr>
                  <a:t>Add Content</a:t>
                </a:r>
                <a:endParaRPr lang="zh-CN" altLang="en-US" sz="1700" dirty="0">
                  <a:solidFill>
                    <a:schemeClr val="accent2"/>
                  </a:solidFill>
                  <a:latin typeface="+mn-ea"/>
                  <a:cs typeface="+mn-ea"/>
                </a:endParaRPr>
              </a:p>
            </p:txBody>
          </p:sp>
        </p:grpSp>
      </p:grpSp>
      <p:sp>
        <p:nvSpPr>
          <p:cNvPr id="25" name="TextBox 6"/>
          <p:cNvSpPr txBox="1"/>
          <p:nvPr/>
        </p:nvSpPr>
        <p:spPr>
          <a:xfrm>
            <a:off x="1447213" y="4011222"/>
            <a:ext cx="754443" cy="415414"/>
          </a:xfrm>
          <a:prstGeom prst="rect">
            <a:avLst/>
          </a:prstGeom>
          <a:noFill/>
        </p:spPr>
        <p:txBody>
          <a:bodyPr wrap="square" lIns="121836" tIns="60918" rIns="121836" bIns="60918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cs typeface="+mn-ea"/>
              </a:rPr>
              <a:t>20%</a:t>
            </a:r>
            <a:endParaRPr lang="zh-CN" altLang="en-US" sz="19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6" name="TextBox 136"/>
          <p:cNvSpPr txBox="1"/>
          <p:nvPr/>
        </p:nvSpPr>
        <p:spPr>
          <a:xfrm>
            <a:off x="2310644" y="4011222"/>
            <a:ext cx="754443" cy="415414"/>
          </a:xfrm>
          <a:prstGeom prst="rect">
            <a:avLst/>
          </a:prstGeom>
          <a:noFill/>
        </p:spPr>
        <p:txBody>
          <a:bodyPr wrap="square" lIns="121836" tIns="60918" rIns="121836" bIns="60918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cs typeface="+mn-ea"/>
              </a:rPr>
              <a:t>30%</a:t>
            </a:r>
            <a:endParaRPr lang="zh-CN" altLang="en-US" sz="19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7" name="TextBox 137"/>
          <p:cNvSpPr txBox="1"/>
          <p:nvPr/>
        </p:nvSpPr>
        <p:spPr>
          <a:xfrm>
            <a:off x="3177586" y="4011222"/>
            <a:ext cx="754443" cy="415414"/>
          </a:xfrm>
          <a:prstGeom prst="rect">
            <a:avLst/>
          </a:prstGeom>
          <a:noFill/>
        </p:spPr>
        <p:txBody>
          <a:bodyPr wrap="square" lIns="121836" tIns="60918" rIns="121836" bIns="60918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cs typeface="+mn-ea"/>
              </a:rPr>
              <a:t>40%</a:t>
            </a:r>
            <a:endParaRPr lang="zh-CN" altLang="en-US" sz="19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8" name="TextBox 138"/>
          <p:cNvSpPr txBox="1"/>
          <p:nvPr/>
        </p:nvSpPr>
        <p:spPr>
          <a:xfrm>
            <a:off x="4054860" y="4011222"/>
            <a:ext cx="754443" cy="415414"/>
          </a:xfrm>
          <a:prstGeom prst="rect">
            <a:avLst/>
          </a:prstGeom>
          <a:noFill/>
        </p:spPr>
        <p:txBody>
          <a:bodyPr wrap="square" lIns="121836" tIns="60918" rIns="121836" bIns="60918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cs typeface="+mn-ea"/>
              </a:rPr>
              <a:t>65%</a:t>
            </a:r>
            <a:endParaRPr lang="zh-CN" altLang="en-US" sz="19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9" name="TextBox 139"/>
          <p:cNvSpPr txBox="1"/>
          <p:nvPr/>
        </p:nvSpPr>
        <p:spPr>
          <a:xfrm>
            <a:off x="4921909" y="4011222"/>
            <a:ext cx="754443" cy="415414"/>
          </a:xfrm>
          <a:prstGeom prst="rect">
            <a:avLst/>
          </a:prstGeom>
          <a:noFill/>
        </p:spPr>
        <p:txBody>
          <a:bodyPr wrap="square" lIns="121836" tIns="60918" rIns="121836" bIns="60918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cs typeface="+mn-ea"/>
              </a:rPr>
              <a:t>50%</a:t>
            </a:r>
            <a:endParaRPr lang="zh-CN" altLang="en-US" sz="19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0" name="TextBox 140"/>
          <p:cNvSpPr txBox="1"/>
          <p:nvPr/>
        </p:nvSpPr>
        <p:spPr>
          <a:xfrm>
            <a:off x="5756032" y="4011222"/>
            <a:ext cx="754443" cy="415414"/>
          </a:xfrm>
          <a:prstGeom prst="rect">
            <a:avLst/>
          </a:prstGeom>
          <a:noFill/>
        </p:spPr>
        <p:txBody>
          <a:bodyPr wrap="square" lIns="121836" tIns="60918" rIns="121836" bIns="60918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cs typeface="+mn-ea"/>
              </a:rPr>
              <a:t>63%</a:t>
            </a:r>
            <a:endParaRPr lang="zh-CN" altLang="en-US" sz="19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1" name="TextBox 141"/>
          <p:cNvSpPr txBox="1"/>
          <p:nvPr/>
        </p:nvSpPr>
        <p:spPr>
          <a:xfrm>
            <a:off x="6606585" y="4011222"/>
            <a:ext cx="754443" cy="415414"/>
          </a:xfrm>
          <a:prstGeom prst="rect">
            <a:avLst/>
          </a:prstGeom>
          <a:noFill/>
        </p:spPr>
        <p:txBody>
          <a:bodyPr wrap="square" lIns="121836" tIns="60918" rIns="121836" bIns="60918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80%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70597" y="2164063"/>
            <a:ext cx="9509125" cy="2006135"/>
            <a:chOff x="1362075" y="2755900"/>
            <a:chExt cx="9509125" cy="2006600"/>
          </a:xfrm>
          <a:solidFill>
            <a:schemeClr val="bg1">
              <a:lumMod val="50000"/>
            </a:schemeClr>
          </a:solidFill>
        </p:grpSpPr>
        <p:grpSp>
          <p:nvGrpSpPr>
            <p:cNvPr id="3" name="组合 2"/>
            <p:cNvGrpSpPr/>
            <p:nvPr/>
          </p:nvGrpSpPr>
          <p:grpSpPr>
            <a:xfrm>
              <a:off x="1673544" y="2755900"/>
              <a:ext cx="8906479" cy="2006600"/>
              <a:chOff x="1673544" y="2755900"/>
              <a:chExt cx="8906479" cy="2006600"/>
            </a:xfrm>
            <a:grpFill/>
          </p:grpSpPr>
          <p:cxnSp>
            <p:nvCxnSpPr>
              <p:cNvPr id="6" name="直接连接符 5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grpFill/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组合 6"/>
              <p:cNvGrpSpPr/>
              <p:nvPr/>
            </p:nvGrpSpPr>
            <p:grpSpPr>
              <a:xfrm>
                <a:off x="1673544" y="2755900"/>
                <a:ext cx="8906479" cy="2006600"/>
                <a:chOff x="1673544" y="2755900"/>
                <a:chExt cx="8906479" cy="2006600"/>
              </a:xfrm>
              <a:grpFill/>
            </p:grpSpPr>
            <p:cxnSp>
              <p:nvCxnSpPr>
                <p:cNvPr id="8" name="直接连接符 7"/>
                <p:cNvCxnSpPr>
                  <a:stCxn id="5" idx="5"/>
                </p:cNvCxnSpPr>
                <p:nvPr/>
              </p:nvCxnSpPr>
              <p:spPr>
                <a:xfrm flipV="1">
                  <a:off x="1673544" y="2755900"/>
                  <a:ext cx="688656" cy="935622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>
                  <a:endCxn id="4" idx="1"/>
                </p:cNvCxnSpPr>
                <p:nvPr/>
              </p:nvCxnSpPr>
              <p:spPr>
                <a:xfrm flipV="1">
                  <a:off x="10264775" y="4042024"/>
                  <a:ext cx="315248" cy="720476"/>
                </a:xfrm>
                <a:prstGeom prst="line">
                  <a:avLst/>
                </a:prstGeom>
                <a:grpFill/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椭圆 3"/>
            <p:cNvSpPr/>
            <p:nvPr/>
          </p:nvSpPr>
          <p:spPr>
            <a:xfrm rot="20526612" flipV="1">
              <a:off x="10471150" y="3663950"/>
              <a:ext cx="400050" cy="400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 rot="20931540" flipV="1">
              <a:off x="1362075" y="3657600"/>
              <a:ext cx="400050" cy="400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90024" y="2627509"/>
            <a:ext cx="1276351" cy="1276056"/>
            <a:chOff x="4381500" y="3219450"/>
            <a:chExt cx="1276350" cy="1276350"/>
          </a:xfrm>
        </p:grpSpPr>
        <p:sp>
          <p:nvSpPr>
            <p:cNvPr id="15" name="椭圆 14"/>
            <p:cNvSpPr/>
            <p:nvPr/>
          </p:nvSpPr>
          <p:spPr>
            <a:xfrm>
              <a:off x="4381500" y="3219450"/>
              <a:ext cx="1276350" cy="1276350"/>
            </a:xfrm>
            <a:prstGeom prst="ellipse">
              <a:avLst/>
            </a:prstGeom>
            <a:solidFill>
              <a:srgbClr val="F9B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Freeform 173"/>
            <p:cNvSpPr>
              <a:spLocks noChangeAspect="1" noEditPoints="1"/>
            </p:cNvSpPr>
            <p:nvPr/>
          </p:nvSpPr>
          <p:spPr bwMode="auto">
            <a:xfrm>
              <a:off x="4790107" y="3612825"/>
              <a:ext cx="459136" cy="48960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995350" y="2627509"/>
            <a:ext cx="1276351" cy="1276056"/>
            <a:chOff x="8886825" y="3219450"/>
            <a:chExt cx="1276350" cy="1276350"/>
          </a:xfrm>
        </p:grpSpPr>
        <p:sp>
          <p:nvSpPr>
            <p:cNvPr id="18" name="椭圆 17"/>
            <p:cNvSpPr/>
            <p:nvPr/>
          </p:nvSpPr>
          <p:spPr>
            <a:xfrm>
              <a:off x="8886825" y="3219450"/>
              <a:ext cx="1276350" cy="1276350"/>
            </a:xfrm>
            <a:prstGeom prst="ellipse">
              <a:avLst/>
            </a:prstGeom>
            <a:solidFill>
              <a:srgbClr val="EED6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Freeform 122"/>
            <p:cNvSpPr>
              <a:spLocks noChangeAspect="1" noEditPoints="1"/>
            </p:cNvSpPr>
            <p:nvPr/>
          </p:nvSpPr>
          <p:spPr bwMode="auto">
            <a:xfrm>
              <a:off x="9365640" y="3612825"/>
              <a:ext cx="318721" cy="489600"/>
            </a:xfrm>
            <a:custGeom>
              <a:avLst/>
              <a:gdLst>
                <a:gd name="T0" fmla="*/ 31 w 70"/>
                <a:gd name="T1" fmla="*/ 20 h 108"/>
                <a:gd name="T2" fmla="*/ 36 w 70"/>
                <a:gd name="T3" fmla="*/ 20 h 108"/>
                <a:gd name="T4" fmla="*/ 51 w 70"/>
                <a:gd name="T5" fmla="*/ 32 h 108"/>
                <a:gd name="T6" fmla="*/ 62 w 70"/>
                <a:gd name="T7" fmla="*/ 51 h 108"/>
                <a:gd name="T8" fmla="*/ 64 w 70"/>
                <a:gd name="T9" fmla="*/ 69 h 108"/>
                <a:gd name="T10" fmla="*/ 63 w 70"/>
                <a:gd name="T11" fmla="*/ 74 h 108"/>
                <a:gd name="T12" fmla="*/ 54 w 70"/>
                <a:gd name="T13" fmla="*/ 60 h 108"/>
                <a:gd name="T14" fmla="*/ 49 w 70"/>
                <a:gd name="T15" fmla="*/ 55 h 108"/>
                <a:gd name="T16" fmla="*/ 41 w 70"/>
                <a:gd name="T17" fmla="*/ 42 h 108"/>
                <a:gd name="T18" fmla="*/ 40 w 70"/>
                <a:gd name="T19" fmla="*/ 34 h 108"/>
                <a:gd name="T20" fmla="*/ 31 w 70"/>
                <a:gd name="T21" fmla="*/ 20 h 108"/>
                <a:gd name="T22" fmla="*/ 39 w 70"/>
                <a:gd name="T23" fmla="*/ 60 h 108"/>
                <a:gd name="T24" fmla="*/ 36 w 70"/>
                <a:gd name="T25" fmla="*/ 70 h 108"/>
                <a:gd name="T26" fmla="*/ 54 w 70"/>
                <a:gd name="T27" fmla="*/ 103 h 108"/>
                <a:gd name="T28" fmla="*/ 65 w 70"/>
                <a:gd name="T29" fmla="*/ 106 h 108"/>
                <a:gd name="T30" fmla="*/ 65 w 70"/>
                <a:gd name="T31" fmla="*/ 106 h 108"/>
                <a:gd name="T32" fmla="*/ 68 w 70"/>
                <a:gd name="T33" fmla="*/ 95 h 108"/>
                <a:gd name="T34" fmla="*/ 49 w 70"/>
                <a:gd name="T35" fmla="*/ 63 h 108"/>
                <a:gd name="T36" fmla="*/ 39 w 70"/>
                <a:gd name="T37" fmla="*/ 60 h 108"/>
                <a:gd name="T38" fmla="*/ 39 w 70"/>
                <a:gd name="T39" fmla="*/ 60 h 108"/>
                <a:gd name="T40" fmla="*/ 5 w 70"/>
                <a:gd name="T41" fmla="*/ 2 h 108"/>
                <a:gd name="T42" fmla="*/ 2 w 70"/>
                <a:gd name="T43" fmla="*/ 13 h 108"/>
                <a:gd name="T44" fmla="*/ 21 w 70"/>
                <a:gd name="T45" fmla="*/ 45 h 108"/>
                <a:gd name="T46" fmla="*/ 32 w 70"/>
                <a:gd name="T47" fmla="*/ 48 h 108"/>
                <a:gd name="T48" fmla="*/ 32 w 70"/>
                <a:gd name="T49" fmla="*/ 48 h 108"/>
                <a:gd name="T50" fmla="*/ 35 w 70"/>
                <a:gd name="T51" fmla="*/ 37 h 108"/>
                <a:gd name="T52" fmla="*/ 16 w 70"/>
                <a:gd name="T53" fmla="*/ 5 h 108"/>
                <a:gd name="T54" fmla="*/ 5 w 70"/>
                <a:gd name="T55" fmla="*/ 2 h 108"/>
                <a:gd name="T56" fmla="*/ 5 w 70"/>
                <a:gd name="T57" fmla="*/ 2 h 108"/>
                <a:gd name="T58" fmla="*/ 39 w 70"/>
                <a:gd name="T59" fmla="*/ 88 h 108"/>
                <a:gd name="T60" fmla="*/ 31 w 70"/>
                <a:gd name="T61" fmla="*/ 73 h 108"/>
                <a:gd name="T62" fmla="*/ 29 w 70"/>
                <a:gd name="T63" fmla="*/ 66 h 108"/>
                <a:gd name="T64" fmla="*/ 22 w 70"/>
                <a:gd name="T65" fmla="*/ 53 h 108"/>
                <a:gd name="T66" fmla="*/ 16 w 70"/>
                <a:gd name="T67" fmla="*/ 48 h 108"/>
                <a:gd name="T68" fmla="*/ 8 w 70"/>
                <a:gd name="T69" fmla="*/ 33 h 108"/>
                <a:gd name="T70" fmla="*/ 6 w 70"/>
                <a:gd name="T71" fmla="*/ 38 h 108"/>
                <a:gd name="T72" fmla="*/ 8 w 70"/>
                <a:gd name="T73" fmla="*/ 57 h 108"/>
                <a:gd name="T74" fmla="*/ 19 w 70"/>
                <a:gd name="T75" fmla="*/ 75 h 108"/>
                <a:gd name="T76" fmla="*/ 34 w 70"/>
                <a:gd name="T77" fmla="*/ 87 h 108"/>
                <a:gd name="T78" fmla="*/ 39 w 70"/>
                <a:gd name="T79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108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18325" y="2627509"/>
            <a:ext cx="1276351" cy="1276056"/>
            <a:chOff x="2209800" y="3219450"/>
            <a:chExt cx="1276350" cy="1276350"/>
          </a:xfrm>
        </p:grpSpPr>
        <p:sp>
          <p:nvSpPr>
            <p:cNvPr id="21" name="椭圆 20"/>
            <p:cNvSpPr/>
            <p:nvPr/>
          </p:nvSpPr>
          <p:spPr>
            <a:xfrm>
              <a:off x="2209800" y="3219450"/>
              <a:ext cx="1276350" cy="1276350"/>
            </a:xfrm>
            <a:prstGeom prst="ellipse">
              <a:avLst/>
            </a:prstGeom>
            <a:solidFill>
              <a:srgbClr val="FB4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Freeform 357"/>
            <p:cNvSpPr>
              <a:spLocks noChangeAspect="1" noEditPoints="1"/>
            </p:cNvSpPr>
            <p:nvPr/>
          </p:nvSpPr>
          <p:spPr bwMode="auto">
            <a:xfrm>
              <a:off x="2543114" y="3641625"/>
              <a:ext cx="609723" cy="432000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33174" y="2627509"/>
            <a:ext cx="1276351" cy="1276056"/>
            <a:chOff x="6724650" y="3219450"/>
            <a:chExt cx="1276350" cy="1276350"/>
          </a:xfrm>
        </p:grpSpPr>
        <p:sp>
          <p:nvSpPr>
            <p:cNvPr id="24" name="椭圆 23"/>
            <p:cNvSpPr/>
            <p:nvPr/>
          </p:nvSpPr>
          <p:spPr>
            <a:xfrm>
              <a:off x="6724650" y="3219450"/>
              <a:ext cx="1276350" cy="1276350"/>
            </a:xfrm>
            <a:prstGeom prst="ellipse">
              <a:avLst/>
            </a:prstGeom>
            <a:solidFill>
              <a:srgbClr val="A8D8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Freeform 359"/>
            <p:cNvSpPr>
              <a:spLocks noChangeAspect="1" noEditPoints="1"/>
            </p:cNvSpPr>
            <p:nvPr/>
          </p:nvSpPr>
          <p:spPr bwMode="auto">
            <a:xfrm>
              <a:off x="7167647" y="3612825"/>
              <a:ext cx="390357" cy="489600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013191" y="1151933"/>
            <a:ext cx="1005385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1453847" y="1539391"/>
            <a:ext cx="2124077" cy="4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28" name="矩形 27"/>
          <p:cNvSpPr/>
          <p:nvPr/>
        </p:nvSpPr>
        <p:spPr>
          <a:xfrm>
            <a:off x="3336562" y="4127007"/>
            <a:ext cx="1005385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2779882" y="4530228"/>
            <a:ext cx="2118744" cy="4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30" name="矩形 29"/>
          <p:cNvSpPr/>
          <p:nvPr/>
        </p:nvSpPr>
        <p:spPr>
          <a:xfrm>
            <a:off x="5320319" y="1151933"/>
            <a:ext cx="1005385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4867650" y="1539391"/>
            <a:ext cx="2018224" cy="67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32" name="矩形 31"/>
          <p:cNvSpPr/>
          <p:nvPr/>
        </p:nvSpPr>
        <p:spPr>
          <a:xfrm>
            <a:off x="8485177" y="1151933"/>
            <a:ext cx="1005385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7910058" y="1539391"/>
            <a:ext cx="2155628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34" name="矩形 33"/>
          <p:cNvSpPr/>
          <p:nvPr/>
        </p:nvSpPr>
        <p:spPr>
          <a:xfrm>
            <a:off x="7479792" y="4127007"/>
            <a:ext cx="1005385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6830904" y="4530229"/>
            <a:ext cx="2303160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4"/>
          <p:cNvSpPr/>
          <p:nvPr>
            <p:custDataLst>
              <p:tags r:id="rId1"/>
            </p:custDataLst>
          </p:nvPr>
        </p:nvSpPr>
        <p:spPr>
          <a:xfrm>
            <a:off x="5996729" y="4072223"/>
            <a:ext cx="3503088" cy="1066522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endParaRPr lang="en-GB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MH_SubTitle_4"/>
          <p:cNvSpPr/>
          <p:nvPr>
            <p:custDataLst>
              <p:tags r:id="rId2"/>
            </p:custDataLst>
          </p:nvPr>
        </p:nvSpPr>
        <p:spPr>
          <a:xfrm>
            <a:off x="333575" y="3511499"/>
            <a:ext cx="3503088" cy="1066522"/>
          </a:xfrm>
          <a:prstGeom prst="rect">
            <a:avLst/>
          </a:prstGeom>
        </p:spPr>
        <p:txBody>
          <a:bodyPr anchor="ctr"/>
          <a:lstStyle/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endParaRPr lang="en-GB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MH_SubTitle_4"/>
          <p:cNvSpPr/>
          <p:nvPr>
            <p:custDataLst>
              <p:tags r:id="rId3"/>
            </p:custDataLst>
          </p:nvPr>
        </p:nvSpPr>
        <p:spPr>
          <a:xfrm>
            <a:off x="2781598" y="1009941"/>
            <a:ext cx="3503088" cy="1066522"/>
          </a:xfrm>
          <a:prstGeom prst="rect">
            <a:avLst/>
          </a:prstGeom>
        </p:spPr>
        <p:txBody>
          <a:bodyPr anchor="ctr"/>
          <a:lstStyle/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endParaRPr lang="en-GB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MH_Other_1"/>
          <p:cNvSpPr/>
          <p:nvPr>
            <p:custDataLst>
              <p:tags r:id="rId4"/>
            </p:custDataLst>
          </p:nvPr>
        </p:nvSpPr>
        <p:spPr bwMode="auto">
          <a:xfrm>
            <a:off x="7391418" y="1372595"/>
            <a:ext cx="908970" cy="1760079"/>
          </a:xfrm>
          <a:custGeom>
            <a:avLst/>
            <a:gdLst>
              <a:gd name="T0" fmla="*/ 0 w 880533"/>
              <a:gd name="T1" fmla="*/ 0 h 1761068"/>
              <a:gd name="T2" fmla="*/ 177457 w 880533"/>
              <a:gd name="T3" fmla="*/ 17890 h 1761068"/>
              <a:gd name="T4" fmla="*/ 880533 w 880533"/>
              <a:gd name="T5" fmla="*/ 880534 h 1761068"/>
              <a:gd name="T6" fmla="*/ 177457 w 880533"/>
              <a:gd name="T7" fmla="*/ 1743179 h 1761068"/>
              <a:gd name="T8" fmla="*/ 0 w 880533"/>
              <a:gd name="T9" fmla="*/ 1761068 h 1761068"/>
              <a:gd name="T10" fmla="*/ 0 w 880533"/>
              <a:gd name="T11" fmla="*/ 1409700 h 1761068"/>
              <a:gd name="T12" fmla="*/ 106644 w 880533"/>
              <a:gd name="T13" fmla="*/ 1398950 h 1761068"/>
              <a:gd name="T14" fmla="*/ 529165 w 880533"/>
              <a:gd name="T15" fmla="*/ 880533 h 1761068"/>
              <a:gd name="T16" fmla="*/ 106644 w 880533"/>
              <a:gd name="T17" fmla="*/ 362117 h 1761068"/>
              <a:gd name="T18" fmla="*/ 0 w 880533"/>
              <a:gd name="T19" fmla="*/ 351366 h 1761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533"/>
              <a:gd name="T31" fmla="*/ 0 h 1761068"/>
              <a:gd name="T32" fmla="*/ 880533 w 880533"/>
              <a:gd name="T33" fmla="*/ 1761068 h 1761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rgbClr val="EED68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defRPr/>
            </a:pPr>
            <a:endParaRPr lang="zh-CN" altLang="en-US" sz="4800" b="1" dirty="0">
              <a:solidFill>
                <a:schemeClr val="accent3"/>
              </a:solidFill>
              <a:latin typeface="+mn-lt"/>
              <a:ea typeface="+mn-ea"/>
            </a:endParaRPr>
          </a:p>
        </p:txBody>
      </p:sp>
      <p:pic>
        <p:nvPicPr>
          <p:cNvPr id="6" name="MH_Other_2"/>
          <p:cNvPicPr/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7"/>
          <a:stretch>
            <a:fillRect/>
          </a:stretch>
        </p:blipFill>
        <p:spPr bwMode="auto">
          <a:xfrm>
            <a:off x="7391421" y="1093263"/>
            <a:ext cx="60943" cy="89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H_Other_3"/>
          <p:cNvSpPr/>
          <p:nvPr>
            <p:custDataLst>
              <p:tags r:id="rId6"/>
            </p:custDataLst>
          </p:nvPr>
        </p:nvSpPr>
        <p:spPr bwMode="auto">
          <a:xfrm>
            <a:off x="6295271" y="1978862"/>
            <a:ext cx="908970" cy="1760079"/>
          </a:xfrm>
          <a:custGeom>
            <a:avLst/>
            <a:gdLst>
              <a:gd name="T0" fmla="*/ 0 w 880533"/>
              <a:gd name="T1" fmla="*/ 0 h 1761068"/>
              <a:gd name="T2" fmla="*/ 177457 w 880533"/>
              <a:gd name="T3" fmla="*/ 17890 h 1761068"/>
              <a:gd name="T4" fmla="*/ 880533 w 880533"/>
              <a:gd name="T5" fmla="*/ 880534 h 1761068"/>
              <a:gd name="T6" fmla="*/ 177457 w 880533"/>
              <a:gd name="T7" fmla="*/ 1743179 h 1761068"/>
              <a:gd name="T8" fmla="*/ 0 w 880533"/>
              <a:gd name="T9" fmla="*/ 1761068 h 1761068"/>
              <a:gd name="T10" fmla="*/ 0 w 880533"/>
              <a:gd name="T11" fmla="*/ 1409700 h 1761068"/>
              <a:gd name="T12" fmla="*/ 106644 w 880533"/>
              <a:gd name="T13" fmla="*/ 1398950 h 1761068"/>
              <a:gd name="T14" fmla="*/ 529165 w 880533"/>
              <a:gd name="T15" fmla="*/ 880533 h 1761068"/>
              <a:gd name="T16" fmla="*/ 106644 w 880533"/>
              <a:gd name="T17" fmla="*/ 362117 h 1761068"/>
              <a:gd name="T18" fmla="*/ 0 w 880533"/>
              <a:gd name="T19" fmla="*/ 351366 h 1761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533"/>
              <a:gd name="T31" fmla="*/ 0 h 1761068"/>
              <a:gd name="T32" fmla="*/ 880533 w 880533"/>
              <a:gd name="T33" fmla="*/ 1761068 h 1761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rgbClr val="A8D84E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defRPr/>
            </a:pPr>
            <a:endParaRPr lang="zh-CN" altLang="en-US" sz="4800" b="1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pic>
        <p:nvPicPr>
          <p:cNvPr id="8" name="MH_Other_4"/>
          <p:cNvPicPr/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7"/>
          <a:stretch>
            <a:fillRect/>
          </a:stretch>
        </p:blipFill>
        <p:spPr bwMode="auto">
          <a:xfrm>
            <a:off x="6295273" y="1699529"/>
            <a:ext cx="60943" cy="89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H_Other_5"/>
          <p:cNvSpPr/>
          <p:nvPr>
            <p:custDataLst>
              <p:tags r:id="rId8"/>
            </p:custDataLst>
          </p:nvPr>
        </p:nvSpPr>
        <p:spPr bwMode="auto">
          <a:xfrm>
            <a:off x="5199123" y="2585128"/>
            <a:ext cx="908970" cy="1760079"/>
          </a:xfrm>
          <a:custGeom>
            <a:avLst/>
            <a:gdLst>
              <a:gd name="T0" fmla="*/ 0 w 880533"/>
              <a:gd name="T1" fmla="*/ 0 h 1761068"/>
              <a:gd name="T2" fmla="*/ 177457 w 880533"/>
              <a:gd name="T3" fmla="*/ 17890 h 1761068"/>
              <a:gd name="T4" fmla="*/ 880533 w 880533"/>
              <a:gd name="T5" fmla="*/ 880534 h 1761068"/>
              <a:gd name="T6" fmla="*/ 177457 w 880533"/>
              <a:gd name="T7" fmla="*/ 1743179 h 1761068"/>
              <a:gd name="T8" fmla="*/ 0 w 880533"/>
              <a:gd name="T9" fmla="*/ 1761068 h 1761068"/>
              <a:gd name="T10" fmla="*/ 0 w 880533"/>
              <a:gd name="T11" fmla="*/ 1409700 h 1761068"/>
              <a:gd name="T12" fmla="*/ 106644 w 880533"/>
              <a:gd name="T13" fmla="*/ 1398950 h 1761068"/>
              <a:gd name="T14" fmla="*/ 529165 w 880533"/>
              <a:gd name="T15" fmla="*/ 880533 h 1761068"/>
              <a:gd name="T16" fmla="*/ 106644 w 880533"/>
              <a:gd name="T17" fmla="*/ 362117 h 1761068"/>
              <a:gd name="T18" fmla="*/ 0 w 880533"/>
              <a:gd name="T19" fmla="*/ 351366 h 1761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533"/>
              <a:gd name="T31" fmla="*/ 0 h 1761068"/>
              <a:gd name="T32" fmla="*/ 880533 w 880533"/>
              <a:gd name="T33" fmla="*/ 1761068 h 1761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rgbClr val="F9B105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defRPr/>
            </a:pPr>
            <a:endParaRPr lang="zh-CN" altLang="en-US" sz="4800" b="1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pic>
        <p:nvPicPr>
          <p:cNvPr id="10" name="MH_Other_6"/>
          <p:cNvPicPr/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7"/>
          <a:stretch>
            <a:fillRect/>
          </a:stretch>
        </p:blipFill>
        <p:spPr bwMode="auto">
          <a:xfrm>
            <a:off x="5199125" y="2305797"/>
            <a:ext cx="60943" cy="89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Other_7"/>
          <p:cNvSpPr/>
          <p:nvPr>
            <p:custDataLst>
              <p:tags r:id="rId10"/>
            </p:custDataLst>
          </p:nvPr>
        </p:nvSpPr>
        <p:spPr bwMode="auto">
          <a:xfrm>
            <a:off x="4105093" y="3191396"/>
            <a:ext cx="907333" cy="1760079"/>
          </a:xfrm>
          <a:custGeom>
            <a:avLst/>
            <a:gdLst>
              <a:gd name="T0" fmla="*/ 0 w 880533"/>
              <a:gd name="T1" fmla="*/ 0 h 1761068"/>
              <a:gd name="T2" fmla="*/ 177457 w 880533"/>
              <a:gd name="T3" fmla="*/ 17890 h 1761068"/>
              <a:gd name="T4" fmla="*/ 880533 w 880533"/>
              <a:gd name="T5" fmla="*/ 880534 h 1761068"/>
              <a:gd name="T6" fmla="*/ 177457 w 880533"/>
              <a:gd name="T7" fmla="*/ 1743179 h 1761068"/>
              <a:gd name="T8" fmla="*/ 0 w 880533"/>
              <a:gd name="T9" fmla="*/ 1761068 h 1761068"/>
              <a:gd name="T10" fmla="*/ 0 w 880533"/>
              <a:gd name="T11" fmla="*/ 1409700 h 1761068"/>
              <a:gd name="T12" fmla="*/ 106644 w 880533"/>
              <a:gd name="T13" fmla="*/ 1398950 h 1761068"/>
              <a:gd name="T14" fmla="*/ 529165 w 880533"/>
              <a:gd name="T15" fmla="*/ 880533 h 1761068"/>
              <a:gd name="T16" fmla="*/ 106644 w 880533"/>
              <a:gd name="T17" fmla="*/ 362117 h 1761068"/>
              <a:gd name="T18" fmla="*/ 0 w 880533"/>
              <a:gd name="T19" fmla="*/ 351366 h 1761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533"/>
              <a:gd name="T31" fmla="*/ 0 h 1761068"/>
              <a:gd name="T32" fmla="*/ 880533 w 880533"/>
              <a:gd name="T33" fmla="*/ 1761068 h 1761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rgbClr val="FB4E58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defRPr/>
            </a:pPr>
            <a:endParaRPr lang="zh-CN" altLang="en-US" sz="4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2" name="MH_Other_8"/>
          <p:cNvPicPr/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7"/>
          <a:stretch>
            <a:fillRect/>
          </a:stretch>
        </p:blipFill>
        <p:spPr bwMode="auto">
          <a:xfrm>
            <a:off x="4105091" y="2912064"/>
            <a:ext cx="60943" cy="89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H_SubTitle_4"/>
          <p:cNvSpPr/>
          <p:nvPr>
            <p:custDataLst>
              <p:tags r:id="rId12"/>
            </p:custDataLst>
          </p:nvPr>
        </p:nvSpPr>
        <p:spPr>
          <a:xfrm>
            <a:off x="8578555" y="1689213"/>
            <a:ext cx="3503088" cy="1066522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endParaRPr lang="en-GB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25423" y="2464480"/>
            <a:ext cx="566181" cy="830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altLang="zh-CN" sz="48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zh-CN" alt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84570" y="1868888"/>
            <a:ext cx="628698" cy="830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altLang="zh-CN" sz="48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endParaRPr lang="zh-CN" alt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14212" y="3040394"/>
            <a:ext cx="556563" cy="830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altLang="zh-CN" sz="4800" b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endParaRPr lang="zh-CN" alt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42902" y="3613988"/>
            <a:ext cx="598241" cy="830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altLang="zh-CN" sz="4800" b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endParaRPr lang="zh-CN" alt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7" grpId="0" animBg="1"/>
      <p:bldP spid="9" grpId="0" animBg="1"/>
      <p:bldP spid="11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 bwMode="auto">
          <a:xfrm>
            <a:off x="1682134" y="1368395"/>
            <a:ext cx="8969272" cy="3856152"/>
            <a:chOff x="0" y="-9523"/>
            <a:chExt cx="8972558" cy="3856324"/>
          </a:xfrm>
        </p:grpSpPr>
        <p:grpSp>
          <p:nvGrpSpPr>
            <p:cNvPr id="3" name="Group 10"/>
            <p:cNvGrpSpPr/>
            <p:nvPr/>
          </p:nvGrpSpPr>
          <p:grpSpPr bwMode="auto">
            <a:xfrm>
              <a:off x="76896" y="-9523"/>
              <a:ext cx="8840630" cy="3856324"/>
              <a:chOff x="0" y="-7117"/>
              <a:chExt cx="6607175" cy="2882080"/>
            </a:xfrm>
          </p:grpSpPr>
          <p:sp>
            <p:nvSpPr>
              <p:cNvPr id="8" name="Freeform 104"/>
              <p:cNvSpPr>
                <a:spLocks noChangeArrowheads="1"/>
              </p:cNvSpPr>
              <p:nvPr/>
            </p:nvSpPr>
            <p:spPr bwMode="auto">
              <a:xfrm>
                <a:off x="3273425" y="1936750"/>
                <a:ext cx="863600" cy="938213"/>
              </a:xfrm>
              <a:custGeom>
                <a:avLst/>
                <a:gdLst>
                  <a:gd name="T0" fmla="*/ 0 w 876"/>
                  <a:gd name="T1" fmla="*/ 29138806 h 952"/>
                  <a:gd name="T2" fmla="*/ 0 w 876"/>
                  <a:gd name="T3" fmla="*/ 477871696 h 952"/>
                  <a:gd name="T4" fmla="*/ 851127092 w 876"/>
                  <a:gd name="T5" fmla="*/ 924662129 h 952"/>
                  <a:gd name="T6" fmla="*/ 691784020 w 876"/>
                  <a:gd name="T7" fmla="*/ 0 h 952"/>
                  <a:gd name="T8" fmla="*/ 367267589 w 876"/>
                  <a:gd name="T9" fmla="*/ 0 h 952"/>
                  <a:gd name="T10" fmla="*/ 410017760 w 876"/>
                  <a:gd name="T11" fmla="*/ 244763215 h 952"/>
                  <a:gd name="T12" fmla="*/ 0 w 876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6"/>
                  <a:gd name="T22" fmla="*/ 0 h 952"/>
                  <a:gd name="T23" fmla="*/ 876 w 876"/>
                  <a:gd name="T24" fmla="*/ 952 h 9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6" h="952">
                    <a:moveTo>
                      <a:pt x="0" y="30"/>
                    </a:moveTo>
                    <a:lnTo>
                      <a:pt x="0" y="492"/>
                    </a:lnTo>
                    <a:lnTo>
                      <a:pt x="876" y="952"/>
                    </a:lnTo>
                    <a:lnTo>
                      <a:pt x="712" y="0"/>
                    </a:lnTo>
                    <a:lnTo>
                      <a:pt x="378" y="0"/>
                    </a:lnTo>
                    <a:lnTo>
                      <a:pt x="422" y="25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9B1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Freeform 105"/>
              <p:cNvSpPr>
                <a:spLocks noChangeArrowheads="1"/>
              </p:cNvSpPr>
              <p:nvPr/>
            </p:nvSpPr>
            <p:spPr bwMode="auto">
              <a:xfrm>
                <a:off x="3273425" y="1936750"/>
                <a:ext cx="863600" cy="938213"/>
              </a:xfrm>
              <a:custGeom>
                <a:avLst/>
                <a:gdLst>
                  <a:gd name="T0" fmla="*/ 0 w 876"/>
                  <a:gd name="T1" fmla="*/ 29138806 h 952"/>
                  <a:gd name="T2" fmla="*/ 0 w 876"/>
                  <a:gd name="T3" fmla="*/ 477871696 h 952"/>
                  <a:gd name="T4" fmla="*/ 851127092 w 876"/>
                  <a:gd name="T5" fmla="*/ 924662129 h 952"/>
                  <a:gd name="T6" fmla="*/ 691784020 w 876"/>
                  <a:gd name="T7" fmla="*/ 0 h 952"/>
                  <a:gd name="T8" fmla="*/ 367267589 w 876"/>
                  <a:gd name="T9" fmla="*/ 0 h 952"/>
                  <a:gd name="T10" fmla="*/ 410017760 w 876"/>
                  <a:gd name="T11" fmla="*/ 244763215 h 952"/>
                  <a:gd name="T12" fmla="*/ 0 w 876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6"/>
                  <a:gd name="T22" fmla="*/ 0 h 952"/>
                  <a:gd name="T23" fmla="*/ 876 w 876"/>
                  <a:gd name="T24" fmla="*/ 952 h 9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6" h="952">
                    <a:moveTo>
                      <a:pt x="0" y="30"/>
                    </a:moveTo>
                    <a:lnTo>
                      <a:pt x="0" y="492"/>
                    </a:lnTo>
                    <a:lnTo>
                      <a:pt x="876" y="952"/>
                    </a:lnTo>
                    <a:lnTo>
                      <a:pt x="712" y="0"/>
                    </a:lnTo>
                    <a:lnTo>
                      <a:pt x="378" y="0"/>
                    </a:lnTo>
                    <a:lnTo>
                      <a:pt x="422" y="252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" name="Freeform 106"/>
              <p:cNvSpPr>
                <a:spLocks noChangeArrowheads="1"/>
              </p:cNvSpPr>
              <p:nvPr/>
            </p:nvSpPr>
            <p:spPr bwMode="auto">
              <a:xfrm>
                <a:off x="2266950" y="1936750"/>
                <a:ext cx="866775" cy="938213"/>
              </a:xfrm>
              <a:custGeom>
                <a:avLst/>
                <a:gdLst>
                  <a:gd name="T0" fmla="*/ 854256123 w 878"/>
                  <a:gd name="T1" fmla="*/ 29138806 h 952"/>
                  <a:gd name="T2" fmla="*/ 443668360 w 878"/>
                  <a:gd name="T3" fmla="*/ 244763215 h 952"/>
                  <a:gd name="T4" fmla="*/ 484532161 w 878"/>
                  <a:gd name="T5" fmla="*/ 0 h 952"/>
                  <a:gd name="T6" fmla="*/ 159564590 w 878"/>
                  <a:gd name="T7" fmla="*/ 0 h 952"/>
                  <a:gd name="T8" fmla="*/ 0 w 878"/>
                  <a:gd name="T9" fmla="*/ 924662129 h 952"/>
                  <a:gd name="T10" fmla="*/ 854256123 w 878"/>
                  <a:gd name="T11" fmla="*/ 477871696 h 952"/>
                  <a:gd name="T12" fmla="*/ 854256123 w 878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8"/>
                  <a:gd name="T22" fmla="*/ 0 h 952"/>
                  <a:gd name="T23" fmla="*/ 878 w 878"/>
                  <a:gd name="T24" fmla="*/ 952 h 9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8" h="952">
                    <a:moveTo>
                      <a:pt x="878" y="30"/>
                    </a:moveTo>
                    <a:lnTo>
                      <a:pt x="456" y="252"/>
                    </a:lnTo>
                    <a:lnTo>
                      <a:pt x="498" y="0"/>
                    </a:lnTo>
                    <a:lnTo>
                      <a:pt x="164" y="0"/>
                    </a:lnTo>
                    <a:lnTo>
                      <a:pt x="0" y="952"/>
                    </a:lnTo>
                    <a:lnTo>
                      <a:pt x="878" y="492"/>
                    </a:lnTo>
                    <a:lnTo>
                      <a:pt x="878" y="30"/>
                    </a:lnTo>
                    <a:close/>
                  </a:path>
                </a:pathLst>
              </a:custGeom>
              <a:solidFill>
                <a:srgbClr val="A8D8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" name="Freeform 107"/>
              <p:cNvSpPr>
                <a:spLocks noChangeArrowheads="1"/>
              </p:cNvSpPr>
              <p:nvPr/>
            </p:nvSpPr>
            <p:spPr bwMode="auto">
              <a:xfrm>
                <a:off x="2266950" y="1936750"/>
                <a:ext cx="866775" cy="938213"/>
              </a:xfrm>
              <a:custGeom>
                <a:avLst/>
                <a:gdLst>
                  <a:gd name="T0" fmla="*/ 878 w 878"/>
                  <a:gd name="T1" fmla="*/ 30 h 952"/>
                  <a:gd name="T2" fmla="*/ 456 w 878"/>
                  <a:gd name="T3" fmla="*/ 252 h 952"/>
                  <a:gd name="T4" fmla="*/ 498 w 878"/>
                  <a:gd name="T5" fmla="*/ 0 h 952"/>
                  <a:gd name="T6" fmla="*/ 164 w 878"/>
                  <a:gd name="T7" fmla="*/ 0 h 952"/>
                  <a:gd name="T8" fmla="*/ 0 w 878"/>
                  <a:gd name="T9" fmla="*/ 952 h 952"/>
                  <a:gd name="T10" fmla="*/ 878 w 878"/>
                  <a:gd name="T11" fmla="*/ 492 h 952"/>
                  <a:gd name="T12" fmla="*/ 878 w 878"/>
                  <a:gd name="T13" fmla="*/ 30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8"/>
                  <a:gd name="T22" fmla="*/ 0 h 952"/>
                  <a:gd name="T23" fmla="*/ 878 w 878"/>
                  <a:gd name="T24" fmla="*/ 952 h 9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8" h="952">
                    <a:moveTo>
                      <a:pt x="878" y="30"/>
                    </a:moveTo>
                    <a:lnTo>
                      <a:pt x="456" y="252"/>
                    </a:lnTo>
                    <a:lnTo>
                      <a:pt x="498" y="0"/>
                    </a:lnTo>
                    <a:lnTo>
                      <a:pt x="164" y="0"/>
                    </a:lnTo>
                    <a:lnTo>
                      <a:pt x="0" y="952"/>
                    </a:lnTo>
                    <a:lnTo>
                      <a:pt x="878" y="492"/>
                    </a:lnTo>
                    <a:lnTo>
                      <a:pt x="878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" name="Freeform 108"/>
              <p:cNvSpPr>
                <a:spLocks noChangeArrowheads="1"/>
              </p:cNvSpPr>
              <p:nvPr/>
            </p:nvSpPr>
            <p:spPr bwMode="auto">
              <a:xfrm>
                <a:off x="3201987" y="0"/>
                <a:ext cx="1511300" cy="1778000"/>
              </a:xfrm>
              <a:custGeom>
                <a:avLst/>
                <a:gdLst>
                  <a:gd name="T0" fmla="*/ 460241095 w 1534"/>
                  <a:gd name="T1" fmla="*/ 934440516 h 1804"/>
                  <a:gd name="T2" fmla="*/ 0 w 1534"/>
                  <a:gd name="T3" fmla="*/ 0 h 1804"/>
                  <a:gd name="T4" fmla="*/ 0 w 1534"/>
                  <a:gd name="T5" fmla="*/ 679947018 h 1804"/>
                  <a:gd name="T6" fmla="*/ 238859290 w 1534"/>
                  <a:gd name="T7" fmla="*/ 1165622896 h 1804"/>
                  <a:gd name="T8" fmla="*/ 774835825 w 1534"/>
                  <a:gd name="T9" fmla="*/ 1243330563 h 1804"/>
                  <a:gd name="T10" fmla="*/ 388389322 w 1534"/>
                  <a:gd name="T11" fmla="*/ 1622157906 h 1804"/>
                  <a:gd name="T12" fmla="*/ 409750474 w 1534"/>
                  <a:gd name="T13" fmla="*/ 1752319530 h 1804"/>
                  <a:gd name="T14" fmla="*/ 802023462 w 1534"/>
                  <a:gd name="T15" fmla="*/ 1752319530 h 1804"/>
                  <a:gd name="T16" fmla="*/ 1489471863 w 1534"/>
                  <a:gd name="T17" fmla="*/ 1084029057 h 1804"/>
                  <a:gd name="T18" fmla="*/ 460241095 w 1534"/>
                  <a:gd name="T19" fmla="*/ 934440516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34"/>
                  <a:gd name="T31" fmla="*/ 0 h 1804"/>
                  <a:gd name="T32" fmla="*/ 1534 w 1534"/>
                  <a:gd name="T33" fmla="*/ 1804 h 18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34" h="1804">
                    <a:moveTo>
                      <a:pt x="474" y="962"/>
                    </a:moveTo>
                    <a:lnTo>
                      <a:pt x="0" y="0"/>
                    </a:lnTo>
                    <a:lnTo>
                      <a:pt x="0" y="700"/>
                    </a:lnTo>
                    <a:lnTo>
                      <a:pt x="246" y="1200"/>
                    </a:lnTo>
                    <a:lnTo>
                      <a:pt x="798" y="1280"/>
                    </a:lnTo>
                    <a:lnTo>
                      <a:pt x="400" y="1670"/>
                    </a:lnTo>
                    <a:lnTo>
                      <a:pt x="422" y="1804"/>
                    </a:lnTo>
                    <a:lnTo>
                      <a:pt x="826" y="1804"/>
                    </a:lnTo>
                    <a:lnTo>
                      <a:pt x="1534" y="1116"/>
                    </a:lnTo>
                    <a:lnTo>
                      <a:pt x="474" y="962"/>
                    </a:lnTo>
                    <a:close/>
                  </a:path>
                </a:pathLst>
              </a:custGeom>
              <a:solidFill>
                <a:srgbClr val="FB4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" name="Freeform 109"/>
              <p:cNvSpPr>
                <a:spLocks noChangeArrowheads="1"/>
              </p:cNvSpPr>
              <p:nvPr/>
            </p:nvSpPr>
            <p:spPr bwMode="auto">
              <a:xfrm>
                <a:off x="1690687" y="0"/>
                <a:ext cx="1511300" cy="1778000"/>
              </a:xfrm>
              <a:custGeom>
                <a:avLst/>
                <a:gdLst>
                  <a:gd name="T0" fmla="*/ 1029230767 w 1534"/>
                  <a:gd name="T1" fmla="*/ 934440516 h 1804"/>
                  <a:gd name="T2" fmla="*/ 0 w 1534"/>
                  <a:gd name="T3" fmla="*/ 1084029057 h 1804"/>
                  <a:gd name="T4" fmla="*/ 687448400 w 1534"/>
                  <a:gd name="T5" fmla="*/ 1752319530 h 1804"/>
                  <a:gd name="T6" fmla="*/ 1079721389 w 1534"/>
                  <a:gd name="T7" fmla="*/ 1752319530 h 1804"/>
                  <a:gd name="T8" fmla="*/ 1103024374 w 1534"/>
                  <a:gd name="T9" fmla="*/ 1622157906 h 1804"/>
                  <a:gd name="T10" fmla="*/ 714636037 w 1534"/>
                  <a:gd name="T11" fmla="*/ 1243330563 h 1804"/>
                  <a:gd name="T12" fmla="*/ 1250612572 w 1534"/>
                  <a:gd name="T13" fmla="*/ 1165622896 h 1804"/>
                  <a:gd name="T14" fmla="*/ 1489471863 w 1534"/>
                  <a:gd name="T15" fmla="*/ 679947018 h 1804"/>
                  <a:gd name="T16" fmla="*/ 1489471863 w 1534"/>
                  <a:gd name="T17" fmla="*/ 0 h 1804"/>
                  <a:gd name="T18" fmla="*/ 1029230767 w 1534"/>
                  <a:gd name="T19" fmla="*/ 934440516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34"/>
                  <a:gd name="T31" fmla="*/ 0 h 1804"/>
                  <a:gd name="T32" fmla="*/ 1534 w 1534"/>
                  <a:gd name="T33" fmla="*/ 1804 h 18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34" h="1804">
                    <a:moveTo>
                      <a:pt x="1060" y="962"/>
                    </a:moveTo>
                    <a:lnTo>
                      <a:pt x="0" y="1116"/>
                    </a:lnTo>
                    <a:lnTo>
                      <a:pt x="708" y="1804"/>
                    </a:lnTo>
                    <a:lnTo>
                      <a:pt x="1112" y="1804"/>
                    </a:lnTo>
                    <a:lnTo>
                      <a:pt x="1136" y="1670"/>
                    </a:lnTo>
                    <a:lnTo>
                      <a:pt x="736" y="1280"/>
                    </a:lnTo>
                    <a:lnTo>
                      <a:pt x="1288" y="1200"/>
                    </a:lnTo>
                    <a:lnTo>
                      <a:pt x="1534" y="700"/>
                    </a:lnTo>
                    <a:lnTo>
                      <a:pt x="1534" y="0"/>
                    </a:lnTo>
                    <a:lnTo>
                      <a:pt x="1060" y="962"/>
                    </a:lnTo>
                    <a:close/>
                  </a:path>
                </a:pathLst>
              </a:custGeom>
              <a:solidFill>
                <a:srgbClr val="EED6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" name="任意多边形 42"/>
              <p:cNvSpPr/>
              <p:nvPr/>
            </p:nvSpPr>
            <p:spPr bwMode="auto">
              <a:xfrm flipH="1">
                <a:off x="0" y="404813"/>
                <a:ext cx="2736850" cy="615950"/>
              </a:xfrm>
              <a:custGeom>
                <a:avLst/>
                <a:gdLst>
                  <a:gd name="T0" fmla="*/ 0 w 2896333"/>
                  <a:gd name="T1" fmla="*/ 581025 h 581025"/>
                  <a:gd name="T2" fmla="*/ 333375 w 2896333"/>
                  <a:gd name="T3" fmla="*/ 0 h 581025"/>
                  <a:gd name="T4" fmla="*/ 2896333 w 2896333"/>
                  <a:gd name="T5" fmla="*/ 0 h 581025"/>
                  <a:gd name="T6" fmla="*/ 0 60000 65536"/>
                  <a:gd name="T7" fmla="*/ 0 60000 65536"/>
                  <a:gd name="T8" fmla="*/ 0 60000 65536"/>
                  <a:gd name="T9" fmla="*/ 0 w 2896333"/>
                  <a:gd name="T10" fmla="*/ 0 h 581025"/>
                  <a:gd name="T11" fmla="*/ 2896333 w 2896333"/>
                  <a:gd name="T12" fmla="*/ 581025 h 5810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6333" h="581025">
                    <a:moveTo>
                      <a:pt x="0" y="581025"/>
                    </a:moveTo>
                    <a:lnTo>
                      <a:pt x="333375" y="0"/>
                    </a:lnTo>
                    <a:lnTo>
                      <a:pt x="2896333" y="0"/>
                    </a:lnTo>
                  </a:path>
                </a:pathLst>
              </a:custGeom>
              <a:noFill/>
              <a:ln w="12700" cap="flat" cmpd="sng">
                <a:solidFill>
                  <a:srgbClr val="BFBFBF"/>
                </a:solidFill>
                <a:prstDash val="dash"/>
                <a:miter lim="800000"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" name="矩形 1"/>
              <p:cNvSpPr>
                <a:spLocks noChangeArrowheads="1"/>
              </p:cNvSpPr>
              <p:nvPr/>
            </p:nvSpPr>
            <p:spPr bwMode="auto">
              <a:xfrm>
                <a:off x="332362" y="-7117"/>
                <a:ext cx="2291809" cy="1241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2135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细黑_GBK" charset="-122"/>
                  </a:rPr>
                  <a:t>此处添加标题内容</a:t>
                </a:r>
                <a:endParaRPr lang="en-US" sz="213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细黑_GBK" charset="-122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细黑_GBK" charset="-122"/>
                  </a:rPr>
                  <a:t>点击此处添加内容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细黑_GBK" charset="-122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细黑_GBK" charset="-122"/>
                  </a:rPr>
                  <a:t>点击此处添加内容</a:t>
                </a:r>
              </a:p>
              <a:p>
                <a:pPr algn="just">
                  <a:lnSpc>
                    <a:spcPct val="150000"/>
                  </a:lnSpc>
                </a:pPr>
                <a:endParaRPr lang="zh-CN" altLang="en-US" sz="14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细黑_GBK" charset="-122"/>
                </a:endParaRPr>
              </a:p>
            </p:txBody>
          </p:sp>
          <p:sp>
            <p:nvSpPr>
              <p:cNvPr id="16" name="任意多边形 44"/>
              <p:cNvSpPr/>
              <p:nvPr/>
            </p:nvSpPr>
            <p:spPr bwMode="auto">
              <a:xfrm flipH="1">
                <a:off x="9525" y="1930400"/>
                <a:ext cx="2433637" cy="620713"/>
              </a:xfrm>
              <a:custGeom>
                <a:avLst/>
                <a:gdLst>
                  <a:gd name="T0" fmla="*/ 0 w 2528430"/>
                  <a:gd name="T1" fmla="*/ 587027 h 587027"/>
                  <a:gd name="T2" fmla="*/ 333375 w 2528430"/>
                  <a:gd name="T3" fmla="*/ 6002 h 587027"/>
                  <a:gd name="T4" fmla="*/ 2528430 w 2528430"/>
                  <a:gd name="T5" fmla="*/ 0 h 587027"/>
                  <a:gd name="T6" fmla="*/ 0 60000 65536"/>
                  <a:gd name="T7" fmla="*/ 0 60000 65536"/>
                  <a:gd name="T8" fmla="*/ 0 60000 65536"/>
                  <a:gd name="T9" fmla="*/ 0 w 2528430"/>
                  <a:gd name="T10" fmla="*/ 0 h 587027"/>
                  <a:gd name="T11" fmla="*/ 2528430 w 2528430"/>
                  <a:gd name="T12" fmla="*/ 587027 h 5870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28430" h="587027">
                    <a:moveTo>
                      <a:pt x="0" y="587027"/>
                    </a:moveTo>
                    <a:lnTo>
                      <a:pt x="333375" y="6002"/>
                    </a:lnTo>
                    <a:lnTo>
                      <a:pt x="2528430" y="0"/>
                    </a:lnTo>
                  </a:path>
                </a:pathLst>
              </a:custGeom>
              <a:noFill/>
              <a:ln w="12700" cap="flat" cmpd="sng">
                <a:solidFill>
                  <a:srgbClr val="BFBFBF"/>
                </a:solidFill>
                <a:prstDash val="dash"/>
                <a:miter lim="800000"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" name="任意多边形 47"/>
              <p:cNvSpPr/>
              <p:nvPr/>
            </p:nvSpPr>
            <p:spPr bwMode="auto">
              <a:xfrm>
                <a:off x="3849687" y="414338"/>
                <a:ext cx="2736850" cy="615950"/>
              </a:xfrm>
              <a:custGeom>
                <a:avLst/>
                <a:gdLst>
                  <a:gd name="T0" fmla="*/ 0 w 2896333"/>
                  <a:gd name="T1" fmla="*/ 581025 h 581025"/>
                  <a:gd name="T2" fmla="*/ 333375 w 2896333"/>
                  <a:gd name="T3" fmla="*/ 0 h 581025"/>
                  <a:gd name="T4" fmla="*/ 2896333 w 2896333"/>
                  <a:gd name="T5" fmla="*/ 0 h 581025"/>
                  <a:gd name="T6" fmla="*/ 0 60000 65536"/>
                  <a:gd name="T7" fmla="*/ 0 60000 65536"/>
                  <a:gd name="T8" fmla="*/ 0 60000 65536"/>
                  <a:gd name="T9" fmla="*/ 0 w 2896333"/>
                  <a:gd name="T10" fmla="*/ 0 h 581025"/>
                  <a:gd name="T11" fmla="*/ 2896333 w 2896333"/>
                  <a:gd name="T12" fmla="*/ 581025 h 5810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6333" h="581025">
                    <a:moveTo>
                      <a:pt x="0" y="581025"/>
                    </a:moveTo>
                    <a:lnTo>
                      <a:pt x="333375" y="0"/>
                    </a:lnTo>
                    <a:lnTo>
                      <a:pt x="2896333" y="0"/>
                    </a:lnTo>
                  </a:path>
                </a:pathLst>
              </a:custGeom>
              <a:noFill/>
              <a:ln w="12700" cap="flat" cmpd="sng">
                <a:solidFill>
                  <a:srgbClr val="BFBFBF"/>
                </a:solidFill>
                <a:prstDash val="dash"/>
                <a:miter lim="800000"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" name="任意多边形 48"/>
              <p:cNvSpPr/>
              <p:nvPr/>
            </p:nvSpPr>
            <p:spPr bwMode="auto">
              <a:xfrm>
                <a:off x="3894137" y="1930400"/>
                <a:ext cx="2713038" cy="620713"/>
              </a:xfrm>
              <a:custGeom>
                <a:avLst/>
                <a:gdLst>
                  <a:gd name="T0" fmla="*/ 0 w 2528430"/>
                  <a:gd name="T1" fmla="*/ 587027 h 587027"/>
                  <a:gd name="T2" fmla="*/ 333375 w 2528430"/>
                  <a:gd name="T3" fmla="*/ 6002 h 587027"/>
                  <a:gd name="T4" fmla="*/ 2528430 w 2528430"/>
                  <a:gd name="T5" fmla="*/ 0 h 587027"/>
                  <a:gd name="T6" fmla="*/ 0 60000 65536"/>
                  <a:gd name="T7" fmla="*/ 0 60000 65536"/>
                  <a:gd name="T8" fmla="*/ 0 60000 65536"/>
                  <a:gd name="T9" fmla="*/ 0 w 2528430"/>
                  <a:gd name="T10" fmla="*/ 0 h 587027"/>
                  <a:gd name="T11" fmla="*/ 2528430 w 2528430"/>
                  <a:gd name="T12" fmla="*/ 587027 h 5870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28430" h="587027">
                    <a:moveTo>
                      <a:pt x="0" y="587027"/>
                    </a:moveTo>
                    <a:lnTo>
                      <a:pt x="333375" y="6002"/>
                    </a:lnTo>
                    <a:lnTo>
                      <a:pt x="2528430" y="0"/>
                    </a:lnTo>
                  </a:path>
                </a:pathLst>
              </a:custGeom>
              <a:noFill/>
              <a:ln w="12700" cap="flat" cmpd="sng">
                <a:solidFill>
                  <a:srgbClr val="BFBFBF"/>
                </a:solidFill>
                <a:prstDash val="dash"/>
                <a:miter lim="800000"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Oval 54"/>
              <p:cNvSpPr>
                <a:spLocks noChangeArrowheads="1"/>
              </p:cNvSpPr>
              <p:nvPr/>
            </p:nvSpPr>
            <p:spPr bwMode="auto">
              <a:xfrm>
                <a:off x="2693987" y="984250"/>
                <a:ext cx="82550" cy="82550"/>
              </a:xfrm>
              <a:prstGeom prst="ellipse">
                <a:avLst/>
              </a:prstGeom>
              <a:gradFill rotWithShape="1">
                <a:gsLst>
                  <a:gs pos="0">
                    <a:srgbClr val="9B9B9B"/>
                  </a:gs>
                  <a:gs pos="50000">
                    <a:srgbClr val="8D8D8D"/>
                  </a:gs>
                  <a:gs pos="100000">
                    <a:srgbClr val="79797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Oval 54"/>
              <p:cNvSpPr>
                <a:spLocks noChangeArrowheads="1"/>
              </p:cNvSpPr>
              <p:nvPr/>
            </p:nvSpPr>
            <p:spPr bwMode="auto">
              <a:xfrm>
                <a:off x="3802062" y="990600"/>
                <a:ext cx="82550" cy="82550"/>
              </a:xfrm>
              <a:prstGeom prst="ellipse">
                <a:avLst/>
              </a:prstGeom>
              <a:gradFill rotWithShape="1">
                <a:gsLst>
                  <a:gs pos="0">
                    <a:srgbClr val="9B9B9B"/>
                  </a:gs>
                  <a:gs pos="50000">
                    <a:srgbClr val="8D8D8D"/>
                  </a:gs>
                  <a:gs pos="100000">
                    <a:srgbClr val="79797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" name="Oval 54"/>
              <p:cNvSpPr>
                <a:spLocks noChangeArrowheads="1"/>
              </p:cNvSpPr>
              <p:nvPr/>
            </p:nvSpPr>
            <p:spPr bwMode="auto">
              <a:xfrm>
                <a:off x="3849687" y="2509838"/>
                <a:ext cx="82550" cy="82550"/>
              </a:xfrm>
              <a:prstGeom prst="ellipse">
                <a:avLst/>
              </a:prstGeom>
              <a:gradFill rotWithShape="1">
                <a:gsLst>
                  <a:gs pos="0">
                    <a:srgbClr val="9B9B9B"/>
                  </a:gs>
                  <a:gs pos="50000">
                    <a:srgbClr val="8D8D8D"/>
                  </a:gs>
                  <a:gs pos="100000">
                    <a:srgbClr val="79797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" name="Oval 54"/>
              <p:cNvSpPr>
                <a:spLocks noChangeArrowheads="1"/>
              </p:cNvSpPr>
              <p:nvPr/>
            </p:nvSpPr>
            <p:spPr bwMode="auto">
              <a:xfrm>
                <a:off x="2409825" y="2509838"/>
                <a:ext cx="82550" cy="82550"/>
              </a:xfrm>
              <a:prstGeom prst="ellipse">
                <a:avLst/>
              </a:prstGeom>
              <a:gradFill rotWithShape="1">
                <a:gsLst>
                  <a:gs pos="0">
                    <a:srgbClr val="9B9B9B"/>
                  </a:gs>
                  <a:gs pos="50000">
                    <a:srgbClr val="8D8D8D"/>
                  </a:gs>
                  <a:gs pos="100000">
                    <a:srgbClr val="79797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zh-CN" sz="3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3" name="矩形 1"/>
              <p:cNvSpPr>
                <a:spLocks noChangeArrowheads="1"/>
              </p:cNvSpPr>
              <p:nvPr/>
            </p:nvSpPr>
            <p:spPr bwMode="auto">
              <a:xfrm>
                <a:off x="332363" y="1511201"/>
                <a:ext cx="2291809" cy="1241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2135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细黑_GBK" charset="-122"/>
                  </a:rPr>
                  <a:t>此处添加标题内容</a:t>
                </a:r>
                <a:endParaRPr lang="en-US" sz="213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细黑_GBK" charset="-122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细黑_GBK" charset="-122"/>
                  </a:rPr>
                  <a:t>点击此处添加内容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细黑_GBK" charset="-122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细黑_GBK" charset="-122"/>
                  </a:rPr>
                  <a:t>点击此处添加内容</a:t>
                </a:r>
              </a:p>
              <a:p>
                <a:pPr algn="just">
                  <a:lnSpc>
                    <a:spcPct val="150000"/>
                  </a:lnSpc>
                </a:pPr>
                <a:endParaRPr lang="zh-CN" altLang="en-US" sz="14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细黑_GBK" charset="-122"/>
                </a:endParaRPr>
              </a:p>
            </p:txBody>
          </p:sp>
          <p:sp>
            <p:nvSpPr>
              <p:cNvPr id="24" name="矩形 1"/>
              <p:cNvSpPr>
                <a:spLocks noChangeArrowheads="1"/>
              </p:cNvSpPr>
              <p:nvPr/>
            </p:nvSpPr>
            <p:spPr bwMode="auto">
              <a:xfrm>
                <a:off x="3936351" y="-7117"/>
                <a:ext cx="2291809" cy="1241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zh-CN" altLang="en-US" sz="2135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细黑_GBK" charset="-122"/>
                  </a:rPr>
                  <a:t>此处添加标题内容</a:t>
                </a:r>
                <a:endParaRPr lang="en-US" sz="213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细黑_GBK" charset="-122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细黑_GBK" charset="-122"/>
                  </a:rPr>
                  <a:t>点击此处添加内容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细黑_GBK" charset="-122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细黑_GBK" charset="-122"/>
                  </a:rPr>
                  <a:t>点击此处添加内容</a:t>
                </a:r>
              </a:p>
              <a:p>
                <a:pPr algn="r">
                  <a:lnSpc>
                    <a:spcPct val="150000"/>
                  </a:lnSpc>
                </a:pPr>
                <a:endParaRPr lang="zh-CN" altLang="en-US" sz="14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细黑_GBK" charset="-122"/>
                </a:endParaRPr>
              </a:p>
            </p:txBody>
          </p:sp>
          <p:sp>
            <p:nvSpPr>
              <p:cNvPr id="25" name="矩形 1"/>
              <p:cNvSpPr>
                <a:spLocks noChangeArrowheads="1"/>
              </p:cNvSpPr>
              <p:nvPr/>
            </p:nvSpPr>
            <p:spPr bwMode="auto">
              <a:xfrm>
                <a:off x="3991097" y="1526333"/>
                <a:ext cx="2291809" cy="1241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zh-CN" altLang="en-US" sz="2135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细黑_GBK" charset="-122"/>
                  </a:rPr>
                  <a:t>此处添加标题内容</a:t>
                </a:r>
                <a:endParaRPr lang="en-US" sz="213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细黑_GBK" charset="-122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细黑_GBK" charset="-122"/>
                  </a:rPr>
                  <a:t>点击此处添加内容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细黑_GBK" charset="-122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细黑_GBK" charset="-122"/>
                  </a:rPr>
                  <a:t>点击此处添加内容</a:t>
                </a:r>
              </a:p>
              <a:p>
                <a:pPr algn="r">
                  <a:lnSpc>
                    <a:spcPct val="150000"/>
                  </a:lnSpc>
                </a:pPr>
                <a:endParaRPr lang="zh-CN" altLang="en-US" sz="1465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细黑_GBK" charset="-122"/>
                </a:endParaRPr>
              </a:p>
            </p:txBody>
          </p:sp>
        </p:grpSp>
        <p:pic>
          <p:nvPicPr>
            <p:cNvPr id="4" name="图片 29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1" y="281021"/>
              <a:ext cx="502575" cy="50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30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1061" y="167678"/>
              <a:ext cx="502575" cy="50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31"/>
            <p:cNvPicPr>
              <a:picLocks noChangeAspect="1" noChangeArrowheads="1"/>
            </p:cNvPicPr>
            <p:nvPr/>
          </p:nvPicPr>
          <p:blipFill>
            <a:blip r:embed="rId5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80688"/>
              <a:ext cx="596675" cy="59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32"/>
            <p:cNvPicPr>
              <a:picLocks noChangeAspect="1" noChangeArrowheads="1"/>
            </p:cNvPicPr>
            <p:nvPr/>
          </p:nvPicPr>
          <p:blipFill>
            <a:blip r:embed="rId6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0699" y="2106801"/>
              <a:ext cx="551859" cy="55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42"/>
          <p:cNvGraphicFramePr/>
          <p:nvPr/>
        </p:nvGraphicFramePr>
        <p:xfrm>
          <a:off x="2298112" y="1699786"/>
          <a:ext cx="1761300" cy="167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44"/>
          <p:cNvSpPr txBox="1">
            <a:spLocks noChangeArrowheads="1"/>
          </p:cNvSpPr>
          <p:nvPr/>
        </p:nvSpPr>
        <p:spPr bwMode="auto">
          <a:xfrm>
            <a:off x="2883609" y="2362283"/>
            <a:ext cx="587328" cy="3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7" rIns="68574" bIns="34287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d-ID" altLang="zh-CN" sz="161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</p:txBody>
      </p:sp>
      <p:grpSp>
        <p:nvGrpSpPr>
          <p:cNvPr id="4" name="Group 145"/>
          <p:cNvGrpSpPr/>
          <p:nvPr/>
        </p:nvGrpSpPr>
        <p:grpSpPr bwMode="auto">
          <a:xfrm>
            <a:off x="2260993" y="3410496"/>
            <a:ext cx="1791565" cy="1150218"/>
            <a:chOff x="929618" y="4855928"/>
            <a:chExt cx="2389243" cy="1534086"/>
          </a:xfrm>
        </p:grpSpPr>
        <p:sp>
          <p:nvSpPr>
            <p:cNvPr id="5" name="TextBox 146"/>
            <p:cNvSpPr txBox="1">
              <a:spLocks noChangeArrowheads="1"/>
            </p:cNvSpPr>
            <p:nvPr/>
          </p:nvSpPr>
          <p:spPr bwMode="auto">
            <a:xfrm>
              <a:off x="1206689" y="4855928"/>
              <a:ext cx="1893727" cy="36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id-ID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FIRST QUARTER</a:t>
              </a:r>
            </a:p>
          </p:txBody>
        </p:sp>
        <p:cxnSp>
          <p:nvCxnSpPr>
            <p:cNvPr id="6" name="Straight Connector 147"/>
            <p:cNvCxnSpPr/>
            <p:nvPr/>
          </p:nvCxnSpPr>
          <p:spPr>
            <a:xfrm>
              <a:off x="1196624" y="5250490"/>
              <a:ext cx="19138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48"/>
            <p:cNvSpPr txBox="1">
              <a:spLocks noChangeArrowheads="1"/>
            </p:cNvSpPr>
            <p:nvPr/>
          </p:nvSpPr>
          <p:spPr bwMode="auto">
            <a:xfrm>
              <a:off x="929618" y="5281684"/>
              <a:ext cx="2389243" cy="110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id-ID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8" name="Chart 149"/>
          <p:cNvGraphicFramePr/>
          <p:nvPr/>
        </p:nvGraphicFramePr>
        <p:xfrm>
          <a:off x="4269530" y="1699786"/>
          <a:ext cx="1761300" cy="167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51"/>
          <p:cNvSpPr txBox="1">
            <a:spLocks noChangeArrowheads="1"/>
          </p:cNvSpPr>
          <p:nvPr/>
        </p:nvSpPr>
        <p:spPr bwMode="auto">
          <a:xfrm>
            <a:off x="4880241" y="2362283"/>
            <a:ext cx="587328" cy="3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7" rIns="68574" bIns="34287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d-ID" altLang="zh-CN" sz="1615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</a:p>
        </p:txBody>
      </p:sp>
      <p:graphicFrame>
        <p:nvGraphicFramePr>
          <p:cNvPr id="10" name="Chart 156"/>
          <p:cNvGraphicFramePr/>
          <p:nvPr/>
        </p:nvGraphicFramePr>
        <p:xfrm>
          <a:off x="6240353" y="1699786"/>
          <a:ext cx="1761300" cy="167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58"/>
          <p:cNvSpPr txBox="1">
            <a:spLocks noChangeArrowheads="1"/>
          </p:cNvSpPr>
          <p:nvPr/>
        </p:nvSpPr>
        <p:spPr bwMode="auto">
          <a:xfrm>
            <a:off x="6851064" y="2362283"/>
            <a:ext cx="587328" cy="3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7" rIns="68574" bIns="34287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d-ID" altLang="zh-CN" sz="1615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</a:p>
        </p:txBody>
      </p:sp>
      <p:graphicFrame>
        <p:nvGraphicFramePr>
          <p:cNvPr id="12" name="Chart 240"/>
          <p:cNvGraphicFramePr/>
          <p:nvPr/>
        </p:nvGraphicFramePr>
        <p:xfrm>
          <a:off x="8211771" y="1699786"/>
          <a:ext cx="1761300" cy="167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302"/>
          <p:cNvSpPr txBox="1">
            <a:spLocks noChangeArrowheads="1"/>
          </p:cNvSpPr>
          <p:nvPr/>
        </p:nvSpPr>
        <p:spPr bwMode="auto">
          <a:xfrm>
            <a:off x="8822482" y="2362283"/>
            <a:ext cx="587328" cy="3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7" rIns="68574" bIns="34287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d-ID" altLang="zh-CN" sz="1615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81%</a:t>
            </a:r>
          </a:p>
        </p:txBody>
      </p:sp>
      <p:grpSp>
        <p:nvGrpSpPr>
          <p:cNvPr id="14" name="Group 35"/>
          <p:cNvGrpSpPr/>
          <p:nvPr/>
        </p:nvGrpSpPr>
        <p:grpSpPr bwMode="auto">
          <a:xfrm>
            <a:off x="4265545" y="3410499"/>
            <a:ext cx="1752600" cy="1173606"/>
            <a:chOff x="980157" y="4855928"/>
            <a:chExt cx="2337279" cy="1565278"/>
          </a:xfrm>
        </p:grpSpPr>
        <p:sp>
          <p:nvSpPr>
            <p:cNvPr id="15" name="TextBox 36"/>
            <p:cNvSpPr txBox="1">
              <a:spLocks noChangeArrowheads="1"/>
            </p:cNvSpPr>
            <p:nvPr/>
          </p:nvSpPr>
          <p:spPr bwMode="auto">
            <a:xfrm>
              <a:off x="1055208" y="4855928"/>
              <a:ext cx="2196693" cy="36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id-ID" altLang="zh-CN" sz="12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SECOND QUARTER</a:t>
              </a:r>
            </a:p>
          </p:txBody>
        </p:sp>
        <p:cxnSp>
          <p:nvCxnSpPr>
            <p:cNvPr id="16" name="Straight Connector 37"/>
            <p:cNvCxnSpPr/>
            <p:nvPr/>
          </p:nvCxnSpPr>
          <p:spPr>
            <a:xfrm>
              <a:off x="1196624" y="5250490"/>
              <a:ext cx="19138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8"/>
            <p:cNvSpPr txBox="1">
              <a:spLocks noChangeArrowheads="1"/>
            </p:cNvSpPr>
            <p:nvPr/>
          </p:nvSpPr>
          <p:spPr bwMode="auto">
            <a:xfrm flipH="1">
              <a:off x="980157" y="5312877"/>
              <a:ext cx="2337279" cy="1108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id-ID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39"/>
          <p:cNvGrpSpPr/>
          <p:nvPr/>
        </p:nvGrpSpPr>
        <p:grpSpPr bwMode="auto">
          <a:xfrm>
            <a:off x="6202957" y="3410495"/>
            <a:ext cx="1819421" cy="1184301"/>
            <a:chOff x="898355" y="4855928"/>
            <a:chExt cx="2425502" cy="1579544"/>
          </a:xfrm>
        </p:grpSpPr>
        <p:sp>
          <p:nvSpPr>
            <p:cNvPr id="19" name="TextBox 40"/>
            <p:cNvSpPr txBox="1"/>
            <p:nvPr/>
          </p:nvSpPr>
          <p:spPr>
            <a:xfrm>
              <a:off x="1161100" y="4855928"/>
              <a:ext cx="1984924" cy="369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083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THIRD QUARTER</a:t>
              </a:r>
            </a:p>
          </p:txBody>
        </p:sp>
        <p:cxnSp>
          <p:nvCxnSpPr>
            <p:cNvPr id="20" name="Straight Connector 41"/>
            <p:cNvCxnSpPr/>
            <p:nvPr/>
          </p:nvCxnSpPr>
          <p:spPr>
            <a:xfrm>
              <a:off x="1196578" y="5250490"/>
              <a:ext cx="191396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42"/>
            <p:cNvSpPr txBox="1">
              <a:spLocks noChangeArrowheads="1"/>
            </p:cNvSpPr>
            <p:nvPr/>
          </p:nvSpPr>
          <p:spPr bwMode="auto">
            <a:xfrm>
              <a:off x="898355" y="5327142"/>
              <a:ext cx="2425502" cy="110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id-ID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43"/>
          <p:cNvGrpSpPr/>
          <p:nvPr/>
        </p:nvGrpSpPr>
        <p:grpSpPr bwMode="auto">
          <a:xfrm>
            <a:off x="8287581" y="3410495"/>
            <a:ext cx="1753260" cy="1188639"/>
            <a:chOff x="1055618" y="4855928"/>
            <a:chExt cx="2337301" cy="1585330"/>
          </a:xfrm>
        </p:grpSpPr>
        <p:sp>
          <p:nvSpPr>
            <p:cNvPr id="23" name="TextBox 44"/>
            <p:cNvSpPr txBox="1"/>
            <p:nvPr/>
          </p:nvSpPr>
          <p:spPr>
            <a:xfrm>
              <a:off x="1055618" y="4855928"/>
              <a:ext cx="2195886" cy="369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083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SECOND QUARTER</a:t>
              </a:r>
            </a:p>
          </p:txBody>
        </p:sp>
        <p:cxnSp>
          <p:nvCxnSpPr>
            <p:cNvPr id="24" name="Straight Connector 45"/>
            <p:cNvCxnSpPr/>
            <p:nvPr/>
          </p:nvCxnSpPr>
          <p:spPr>
            <a:xfrm>
              <a:off x="1196578" y="5250490"/>
              <a:ext cx="191396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46"/>
            <p:cNvSpPr txBox="1">
              <a:spLocks noChangeArrowheads="1"/>
            </p:cNvSpPr>
            <p:nvPr/>
          </p:nvSpPr>
          <p:spPr bwMode="auto">
            <a:xfrm>
              <a:off x="1060852" y="5332928"/>
              <a:ext cx="2332067" cy="110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755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id-ID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Graphic spid="8" grpId="0">
        <p:bldAsOne/>
      </p:bldGraphic>
      <p:bldP spid="9" grpId="0"/>
      <p:bldGraphic spid="10" grpId="0">
        <p:bldAsOne/>
      </p:bldGraphic>
      <p:bldP spid="11" grpId="0"/>
      <p:bldGraphic spid="12" grpId="0">
        <p:bldAsOne/>
      </p:bldGraphic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22866" y="0"/>
            <a:ext cx="7946267" cy="6858000"/>
            <a:chOff x="2122866" y="0"/>
            <a:chExt cx="7946267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866" y="0"/>
              <a:ext cx="7946267" cy="6858000"/>
            </a:xfrm>
            <a:prstGeom prst="rect">
              <a:avLst/>
            </a:prstGeom>
          </p:spPr>
        </p:pic>
        <p:sp>
          <p:nvSpPr>
            <p:cNvPr id="6" name="任意多边形: 形状 5"/>
            <p:cNvSpPr/>
            <p:nvPr/>
          </p:nvSpPr>
          <p:spPr>
            <a:xfrm>
              <a:off x="6286500" y="533400"/>
              <a:ext cx="3155950" cy="2901950"/>
            </a:xfrm>
            <a:custGeom>
              <a:avLst/>
              <a:gdLst>
                <a:gd name="connsiteX0" fmla="*/ 1295400 w 3155950"/>
                <a:gd name="connsiteY0" fmla="*/ 196850 h 2901950"/>
                <a:gd name="connsiteX1" fmla="*/ 0 w 3155950"/>
                <a:gd name="connsiteY1" fmla="*/ 2457450 h 2901950"/>
                <a:gd name="connsiteX2" fmla="*/ 596900 w 3155950"/>
                <a:gd name="connsiteY2" fmla="*/ 2901950 h 2901950"/>
                <a:gd name="connsiteX3" fmla="*/ 3155950 w 3155950"/>
                <a:gd name="connsiteY3" fmla="*/ 2882900 h 2901950"/>
                <a:gd name="connsiteX4" fmla="*/ 2927350 w 3155950"/>
                <a:gd name="connsiteY4" fmla="*/ 806450 h 2901950"/>
                <a:gd name="connsiteX5" fmla="*/ 1517650 w 3155950"/>
                <a:gd name="connsiteY5" fmla="*/ 0 h 2901950"/>
                <a:gd name="connsiteX6" fmla="*/ 1295400 w 3155950"/>
                <a:gd name="connsiteY6" fmla="*/ 196850 h 290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5950" h="2901950">
                  <a:moveTo>
                    <a:pt x="1295400" y="196850"/>
                  </a:moveTo>
                  <a:lnTo>
                    <a:pt x="0" y="2457450"/>
                  </a:lnTo>
                  <a:lnTo>
                    <a:pt x="596900" y="2901950"/>
                  </a:lnTo>
                  <a:lnTo>
                    <a:pt x="3155950" y="2882900"/>
                  </a:lnTo>
                  <a:lnTo>
                    <a:pt x="2927350" y="806450"/>
                  </a:lnTo>
                  <a:lnTo>
                    <a:pt x="1517650" y="0"/>
                  </a:lnTo>
                  <a:lnTo>
                    <a:pt x="1295400" y="1968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5435600" y="3136900"/>
              <a:ext cx="1282700" cy="781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185158" y="3039760"/>
            <a:ext cx="1747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4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43431" y="1839431"/>
            <a:ext cx="2611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2024</Words>
  <Application>Microsoft Office PowerPoint</Application>
  <PresentationFormat>宽屏</PresentationFormat>
  <Paragraphs>227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Clear Sans</vt:lpstr>
      <vt:lpstr>Gill Sans</vt:lpstr>
      <vt:lpstr>Lato Light</vt:lpstr>
      <vt:lpstr>Open Sans</vt:lpstr>
      <vt:lpstr>Open Sans Light</vt:lpstr>
      <vt:lpstr>Roboto Black</vt:lpstr>
      <vt:lpstr>Roboto Light</vt:lpstr>
      <vt:lpstr>等线</vt:lpstr>
      <vt:lpstr>等线 Light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12</cp:revision>
  <dcterms:created xsi:type="dcterms:W3CDTF">2017-05-28T05:19:00Z</dcterms:created>
  <dcterms:modified xsi:type="dcterms:W3CDTF">2021-01-05T09:58:19Z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